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2" r:id="rId1"/>
  </p:sldMasterIdLst>
  <p:notesMasterIdLst>
    <p:notesMasterId r:id="rId7"/>
  </p:notesMasterIdLst>
  <p:sldIdLst>
    <p:sldId id="256" r:id="rId2"/>
    <p:sldId id="258" r:id="rId3"/>
    <p:sldId id="259" r:id="rId4"/>
    <p:sldId id="284" r:id="rId5"/>
    <p:sldId id="267" r:id="rId6"/>
  </p:sldIdLst>
  <p:sldSz cx="9144000" cy="5143500" type="screen16x9"/>
  <p:notesSz cx="6858000" cy="9144000"/>
  <p:embeddedFontLst>
    <p:embeddedFont>
      <p:font typeface="Anaheim" panose="020B0604020202020204" charset="0"/>
      <p:regular r:id="rId8"/>
    </p:embeddedFont>
    <p:embeddedFont>
      <p:font typeface="Londrina Solid" panose="020B0604020202020204" charset="0"/>
      <p:regular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A7E7605-41FA-4224-87AD-4207F2C0A4B5}">
  <a:tblStyle styleId="{CA7E7605-41FA-4224-87AD-4207F2C0A4B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" name="Google Shape;1307;gf64608ee65_1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8" name="Google Shape;1308;gf64608ee65_1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" name="Google Shape;1474;gfa1a07f17b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5" name="Google Shape;1475;gfa1a07f17b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9" name="Google Shape;1609;gf64608ee65_1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0" name="Google Shape;1610;gf64608ee65_1_2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6" name="Google Shape;4616;gfa1a07f17b_0_5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17" name="Google Shape;4617;gfa1a07f17b_0_5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1000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3" name="Google Shape;2673;gfa1a07f17b_0_9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4" name="Google Shape;2674;gfa1a07f17b_0_9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61500" y="273825"/>
            <a:ext cx="8708575" cy="4611600"/>
            <a:chOff x="161500" y="273825"/>
            <a:chExt cx="8708575" cy="4611600"/>
          </a:xfrm>
        </p:grpSpPr>
        <p:sp>
          <p:nvSpPr>
            <p:cNvPr id="10" name="Google Shape;10;p2"/>
            <p:cNvSpPr/>
            <p:nvPr/>
          </p:nvSpPr>
          <p:spPr>
            <a:xfrm>
              <a:off x="341975" y="273825"/>
              <a:ext cx="8528100" cy="4611600"/>
            </a:xfrm>
            <a:prstGeom prst="roundRect">
              <a:avLst>
                <a:gd name="adj" fmla="val 4554"/>
              </a:avLst>
            </a:prstGeom>
            <a:solidFill>
              <a:srgbClr val="DBBC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435991" y="785819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35991" y="1266244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35991" y="1746669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435991" y="2247494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435991" y="2707519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35991" y="3187944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435991" y="3668369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435991" y="4169194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1500" y="2288294"/>
              <a:ext cx="352200" cy="73800"/>
            </a:xfrm>
            <a:prstGeom prst="roundRect">
              <a:avLst>
                <a:gd name="adj" fmla="val 50000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61500" y="2748319"/>
              <a:ext cx="352200" cy="73800"/>
            </a:xfrm>
            <a:prstGeom prst="roundRect">
              <a:avLst>
                <a:gd name="adj" fmla="val 50000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61500" y="3228744"/>
              <a:ext cx="352200" cy="73800"/>
            </a:xfrm>
            <a:prstGeom prst="roundRect">
              <a:avLst>
                <a:gd name="adj" fmla="val 50000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61500" y="3709169"/>
              <a:ext cx="352200" cy="73800"/>
            </a:xfrm>
            <a:prstGeom prst="roundRect">
              <a:avLst>
                <a:gd name="adj" fmla="val 50000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61500" y="4209994"/>
              <a:ext cx="352200" cy="73800"/>
            </a:xfrm>
            <a:prstGeom prst="roundRect">
              <a:avLst>
                <a:gd name="adj" fmla="val 50000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61500" y="1787469"/>
              <a:ext cx="352200" cy="73800"/>
            </a:xfrm>
            <a:prstGeom prst="roundRect">
              <a:avLst>
                <a:gd name="adj" fmla="val 50000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61500" y="1307044"/>
              <a:ext cx="352200" cy="73800"/>
            </a:xfrm>
            <a:prstGeom prst="roundRect">
              <a:avLst>
                <a:gd name="adj" fmla="val 50000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61500" y="826619"/>
              <a:ext cx="352200" cy="73800"/>
            </a:xfrm>
            <a:prstGeom prst="roundRect">
              <a:avLst>
                <a:gd name="adj" fmla="val 50000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" name="Google Shape;27;p2"/>
          <p:cNvGrpSpPr/>
          <p:nvPr/>
        </p:nvGrpSpPr>
        <p:grpSpPr>
          <a:xfrm>
            <a:off x="1243016" y="946100"/>
            <a:ext cx="6878360" cy="3267300"/>
            <a:chOff x="1243016" y="946100"/>
            <a:chExt cx="6878360" cy="3267300"/>
          </a:xfrm>
        </p:grpSpPr>
        <p:sp>
          <p:nvSpPr>
            <p:cNvPr id="28" name="Google Shape;28;p2"/>
            <p:cNvSpPr/>
            <p:nvPr/>
          </p:nvSpPr>
          <p:spPr>
            <a:xfrm>
              <a:off x="1282876" y="946100"/>
              <a:ext cx="6838500" cy="326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9" name="Google Shape;29;p2"/>
            <p:cNvGrpSpPr/>
            <p:nvPr/>
          </p:nvGrpSpPr>
          <p:grpSpPr>
            <a:xfrm>
              <a:off x="1243016" y="1124944"/>
              <a:ext cx="155400" cy="2878072"/>
              <a:chOff x="1243016" y="1124944"/>
              <a:chExt cx="155400" cy="2878072"/>
            </a:xfrm>
          </p:grpSpPr>
          <p:sp>
            <p:nvSpPr>
              <p:cNvPr id="30" name="Google Shape;30;p2"/>
              <p:cNvSpPr/>
              <p:nvPr/>
            </p:nvSpPr>
            <p:spPr>
              <a:xfrm>
                <a:off x="1243016" y="1124944"/>
                <a:ext cx="155400" cy="155400"/>
              </a:xfrm>
              <a:prstGeom prst="ellipse">
                <a:avLst/>
              </a:prstGeom>
              <a:solidFill>
                <a:srgbClr val="DBBC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1243016" y="1513897"/>
                <a:ext cx="155400" cy="155400"/>
              </a:xfrm>
              <a:prstGeom prst="ellipse">
                <a:avLst/>
              </a:prstGeom>
              <a:solidFill>
                <a:srgbClr val="DBBC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1243016" y="1902850"/>
                <a:ext cx="155400" cy="155400"/>
              </a:xfrm>
              <a:prstGeom prst="ellipse">
                <a:avLst/>
              </a:prstGeom>
              <a:solidFill>
                <a:srgbClr val="DBBC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1243016" y="2291803"/>
                <a:ext cx="155400" cy="155400"/>
              </a:xfrm>
              <a:prstGeom prst="ellipse">
                <a:avLst/>
              </a:prstGeom>
              <a:solidFill>
                <a:srgbClr val="DBBC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1243016" y="2680756"/>
                <a:ext cx="155400" cy="155400"/>
              </a:xfrm>
              <a:prstGeom prst="ellipse">
                <a:avLst/>
              </a:prstGeom>
              <a:solidFill>
                <a:srgbClr val="DBBC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1243016" y="3069709"/>
                <a:ext cx="155400" cy="155400"/>
              </a:xfrm>
              <a:prstGeom prst="ellipse">
                <a:avLst/>
              </a:prstGeom>
              <a:solidFill>
                <a:srgbClr val="DBBC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1243016" y="3458663"/>
                <a:ext cx="155400" cy="155400"/>
              </a:xfrm>
              <a:prstGeom prst="ellipse">
                <a:avLst/>
              </a:prstGeom>
              <a:solidFill>
                <a:srgbClr val="DBBC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1243016" y="3847616"/>
                <a:ext cx="155400" cy="155400"/>
              </a:xfrm>
              <a:prstGeom prst="ellipse">
                <a:avLst/>
              </a:prstGeom>
              <a:solidFill>
                <a:srgbClr val="DBBC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8" name="Google Shape;38;p2"/>
          <p:cNvSpPr txBox="1">
            <a:spLocks noGrp="1"/>
          </p:cNvSpPr>
          <p:nvPr>
            <p:ph type="ctrTitle"/>
          </p:nvPr>
        </p:nvSpPr>
        <p:spPr>
          <a:xfrm>
            <a:off x="1869946" y="1439575"/>
            <a:ext cx="5673300" cy="167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000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9" name="Google Shape;39;p2"/>
          <p:cNvSpPr txBox="1">
            <a:spLocks noGrp="1"/>
          </p:cNvSpPr>
          <p:nvPr>
            <p:ph type="subTitle" idx="1"/>
          </p:nvPr>
        </p:nvSpPr>
        <p:spPr>
          <a:xfrm>
            <a:off x="2519908" y="3354825"/>
            <a:ext cx="43662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accent3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6"/>
          <p:cNvGrpSpPr/>
          <p:nvPr/>
        </p:nvGrpSpPr>
        <p:grpSpPr>
          <a:xfrm>
            <a:off x="-851875" y="273825"/>
            <a:ext cx="9721950" cy="4611600"/>
            <a:chOff x="-851875" y="273825"/>
            <a:chExt cx="9721950" cy="4611600"/>
          </a:xfrm>
        </p:grpSpPr>
        <p:sp>
          <p:nvSpPr>
            <p:cNvPr id="163" name="Google Shape;163;p6"/>
            <p:cNvSpPr/>
            <p:nvPr/>
          </p:nvSpPr>
          <p:spPr>
            <a:xfrm>
              <a:off x="341975" y="273825"/>
              <a:ext cx="8528100" cy="4611600"/>
            </a:xfrm>
            <a:prstGeom prst="roundRect">
              <a:avLst>
                <a:gd name="adj" fmla="val 4554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6"/>
            <p:cNvSpPr/>
            <p:nvPr/>
          </p:nvSpPr>
          <p:spPr>
            <a:xfrm>
              <a:off x="-851875" y="273825"/>
              <a:ext cx="1153200" cy="4611600"/>
            </a:xfrm>
            <a:prstGeom prst="roundRect">
              <a:avLst>
                <a:gd name="adj" fmla="val 22757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5" name="Google Shape;165;p6"/>
            <p:cNvGrpSpPr/>
            <p:nvPr/>
          </p:nvGrpSpPr>
          <p:grpSpPr>
            <a:xfrm>
              <a:off x="81691" y="785819"/>
              <a:ext cx="155400" cy="3538775"/>
              <a:chOff x="435991" y="785819"/>
              <a:chExt cx="155400" cy="3538775"/>
            </a:xfrm>
          </p:grpSpPr>
          <p:sp>
            <p:nvSpPr>
              <p:cNvPr id="166" name="Google Shape;166;p6"/>
              <p:cNvSpPr/>
              <p:nvPr/>
            </p:nvSpPr>
            <p:spPr>
              <a:xfrm>
                <a:off x="435991" y="7858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6"/>
              <p:cNvSpPr/>
              <p:nvPr/>
            </p:nvSpPr>
            <p:spPr>
              <a:xfrm>
                <a:off x="435991" y="12662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6"/>
              <p:cNvSpPr/>
              <p:nvPr/>
            </p:nvSpPr>
            <p:spPr>
              <a:xfrm>
                <a:off x="435991" y="17466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169;p6"/>
              <p:cNvSpPr/>
              <p:nvPr/>
            </p:nvSpPr>
            <p:spPr>
              <a:xfrm>
                <a:off x="435991" y="22474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6"/>
              <p:cNvSpPr/>
              <p:nvPr/>
            </p:nvSpPr>
            <p:spPr>
              <a:xfrm>
                <a:off x="435991" y="27075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6"/>
              <p:cNvSpPr/>
              <p:nvPr/>
            </p:nvSpPr>
            <p:spPr>
              <a:xfrm>
                <a:off x="435991" y="31879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6"/>
              <p:cNvSpPr/>
              <p:nvPr/>
            </p:nvSpPr>
            <p:spPr>
              <a:xfrm>
                <a:off x="435991" y="36683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6"/>
              <p:cNvSpPr/>
              <p:nvPr/>
            </p:nvSpPr>
            <p:spPr>
              <a:xfrm>
                <a:off x="435991" y="41691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" name="Google Shape;174;p6"/>
            <p:cNvGrpSpPr/>
            <p:nvPr/>
          </p:nvGrpSpPr>
          <p:grpSpPr>
            <a:xfrm>
              <a:off x="435991" y="785819"/>
              <a:ext cx="155400" cy="3538775"/>
              <a:chOff x="435991" y="785819"/>
              <a:chExt cx="155400" cy="3538775"/>
            </a:xfrm>
          </p:grpSpPr>
          <p:sp>
            <p:nvSpPr>
              <p:cNvPr id="175" name="Google Shape;175;p6"/>
              <p:cNvSpPr/>
              <p:nvPr/>
            </p:nvSpPr>
            <p:spPr>
              <a:xfrm>
                <a:off x="435991" y="7858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6"/>
              <p:cNvSpPr/>
              <p:nvPr/>
            </p:nvSpPr>
            <p:spPr>
              <a:xfrm>
                <a:off x="435991" y="12662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6"/>
              <p:cNvSpPr/>
              <p:nvPr/>
            </p:nvSpPr>
            <p:spPr>
              <a:xfrm>
                <a:off x="435991" y="17466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6"/>
              <p:cNvSpPr/>
              <p:nvPr/>
            </p:nvSpPr>
            <p:spPr>
              <a:xfrm>
                <a:off x="435991" y="22474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6"/>
              <p:cNvSpPr/>
              <p:nvPr/>
            </p:nvSpPr>
            <p:spPr>
              <a:xfrm>
                <a:off x="435991" y="27075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6"/>
              <p:cNvSpPr/>
              <p:nvPr/>
            </p:nvSpPr>
            <p:spPr>
              <a:xfrm>
                <a:off x="435991" y="31879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6"/>
              <p:cNvSpPr/>
              <p:nvPr/>
            </p:nvSpPr>
            <p:spPr>
              <a:xfrm>
                <a:off x="435991" y="36683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6"/>
              <p:cNvSpPr/>
              <p:nvPr/>
            </p:nvSpPr>
            <p:spPr>
              <a:xfrm>
                <a:off x="435991" y="41691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3" name="Google Shape;183;p6"/>
            <p:cNvGrpSpPr/>
            <p:nvPr/>
          </p:nvGrpSpPr>
          <p:grpSpPr>
            <a:xfrm>
              <a:off x="161500" y="826619"/>
              <a:ext cx="352200" cy="3457175"/>
              <a:chOff x="161500" y="826619"/>
              <a:chExt cx="352200" cy="3457175"/>
            </a:xfrm>
          </p:grpSpPr>
          <p:sp>
            <p:nvSpPr>
              <p:cNvPr id="184" name="Google Shape;184;p6"/>
              <p:cNvSpPr/>
              <p:nvPr/>
            </p:nvSpPr>
            <p:spPr>
              <a:xfrm>
                <a:off x="161500" y="228829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85;p6"/>
              <p:cNvSpPr/>
              <p:nvPr/>
            </p:nvSpPr>
            <p:spPr>
              <a:xfrm>
                <a:off x="161500" y="274831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6"/>
              <p:cNvSpPr/>
              <p:nvPr/>
            </p:nvSpPr>
            <p:spPr>
              <a:xfrm>
                <a:off x="161500" y="322874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6"/>
              <p:cNvSpPr/>
              <p:nvPr/>
            </p:nvSpPr>
            <p:spPr>
              <a:xfrm>
                <a:off x="161500" y="370916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6"/>
              <p:cNvSpPr/>
              <p:nvPr/>
            </p:nvSpPr>
            <p:spPr>
              <a:xfrm>
                <a:off x="161500" y="420999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6"/>
              <p:cNvSpPr/>
              <p:nvPr/>
            </p:nvSpPr>
            <p:spPr>
              <a:xfrm>
                <a:off x="161500" y="178746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6"/>
              <p:cNvSpPr/>
              <p:nvPr/>
            </p:nvSpPr>
            <p:spPr>
              <a:xfrm>
                <a:off x="161500" y="130704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6"/>
              <p:cNvSpPr/>
              <p:nvPr/>
            </p:nvSpPr>
            <p:spPr>
              <a:xfrm>
                <a:off x="161500" y="82661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92" name="Google Shape;192;p6"/>
            <p:cNvCxnSpPr/>
            <p:nvPr/>
          </p:nvCxnSpPr>
          <p:spPr>
            <a:xfrm>
              <a:off x="843750" y="288625"/>
              <a:ext cx="0" cy="4588500"/>
            </a:xfrm>
            <a:prstGeom prst="straightConnector1">
              <a:avLst/>
            </a:prstGeom>
            <a:noFill/>
            <a:ln w="19050" cap="rnd" cmpd="sng">
              <a:solidFill>
                <a:schemeClr val="accent1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  <p:sp>
        <p:nvSpPr>
          <p:cNvPr id="193" name="Google Shape;193;p6"/>
          <p:cNvSpPr txBox="1">
            <a:spLocks noGrp="1"/>
          </p:cNvSpPr>
          <p:nvPr>
            <p:ph type="title"/>
          </p:nvPr>
        </p:nvSpPr>
        <p:spPr>
          <a:xfrm>
            <a:off x="974600" y="537000"/>
            <a:ext cx="74565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6"/>
          <p:cNvSpPr/>
          <p:nvPr/>
        </p:nvSpPr>
        <p:spPr>
          <a:xfrm flipH="1">
            <a:off x="1052060" y="1188300"/>
            <a:ext cx="7312200" cy="3504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6"/>
          <p:cNvSpPr/>
          <p:nvPr/>
        </p:nvSpPr>
        <p:spPr>
          <a:xfrm rot="10800000" flipH="1">
            <a:off x="2365422" y="1143565"/>
            <a:ext cx="155400" cy="155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6"/>
          <p:cNvSpPr/>
          <p:nvPr/>
        </p:nvSpPr>
        <p:spPr>
          <a:xfrm rot="10800000" flipH="1">
            <a:off x="2777247" y="1143565"/>
            <a:ext cx="155400" cy="155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6"/>
          <p:cNvSpPr/>
          <p:nvPr/>
        </p:nvSpPr>
        <p:spPr>
          <a:xfrm rot="10800000" flipH="1">
            <a:off x="3189072" y="1143565"/>
            <a:ext cx="155400" cy="155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6"/>
          <p:cNvSpPr/>
          <p:nvPr/>
        </p:nvSpPr>
        <p:spPr>
          <a:xfrm rot="10800000" flipH="1">
            <a:off x="3600897" y="1143565"/>
            <a:ext cx="155400" cy="155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6"/>
          <p:cNvSpPr/>
          <p:nvPr/>
        </p:nvSpPr>
        <p:spPr>
          <a:xfrm rot="10800000" flipH="1">
            <a:off x="4012722" y="1143565"/>
            <a:ext cx="155400" cy="155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6"/>
          <p:cNvSpPr/>
          <p:nvPr/>
        </p:nvSpPr>
        <p:spPr>
          <a:xfrm rot="10800000" flipH="1">
            <a:off x="4424547" y="1143565"/>
            <a:ext cx="155400" cy="155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6"/>
          <p:cNvSpPr/>
          <p:nvPr/>
        </p:nvSpPr>
        <p:spPr>
          <a:xfrm rot="10800000" flipH="1">
            <a:off x="4836372" y="1143565"/>
            <a:ext cx="155400" cy="155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6"/>
          <p:cNvSpPr/>
          <p:nvPr/>
        </p:nvSpPr>
        <p:spPr>
          <a:xfrm rot="10800000" flipH="1">
            <a:off x="5248197" y="1143565"/>
            <a:ext cx="155400" cy="155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6"/>
          <p:cNvSpPr/>
          <p:nvPr/>
        </p:nvSpPr>
        <p:spPr>
          <a:xfrm rot="10800000" flipH="1">
            <a:off x="5660022" y="1143565"/>
            <a:ext cx="155400" cy="155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6"/>
          <p:cNvSpPr/>
          <p:nvPr/>
        </p:nvSpPr>
        <p:spPr>
          <a:xfrm rot="10800000" flipH="1">
            <a:off x="6071847" y="1143565"/>
            <a:ext cx="155400" cy="155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6"/>
          <p:cNvSpPr/>
          <p:nvPr/>
        </p:nvSpPr>
        <p:spPr>
          <a:xfrm rot="10800000" flipH="1">
            <a:off x="6483672" y="1143565"/>
            <a:ext cx="155400" cy="155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6"/>
          <p:cNvSpPr/>
          <p:nvPr/>
        </p:nvSpPr>
        <p:spPr>
          <a:xfrm rot="10800000" flipH="1">
            <a:off x="1953597" y="1143565"/>
            <a:ext cx="155400" cy="155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6"/>
          <p:cNvSpPr/>
          <p:nvPr/>
        </p:nvSpPr>
        <p:spPr>
          <a:xfrm rot="10800000" flipH="1">
            <a:off x="6895497" y="1143565"/>
            <a:ext cx="155400" cy="155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6"/>
          <p:cNvSpPr/>
          <p:nvPr/>
        </p:nvSpPr>
        <p:spPr>
          <a:xfrm rot="10800000" flipH="1">
            <a:off x="1541772" y="1143565"/>
            <a:ext cx="155400" cy="155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6"/>
          <p:cNvSpPr/>
          <p:nvPr/>
        </p:nvSpPr>
        <p:spPr>
          <a:xfrm rot="10800000" flipH="1">
            <a:off x="7307322" y="1143565"/>
            <a:ext cx="155400" cy="155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6"/>
          <p:cNvSpPr/>
          <p:nvPr/>
        </p:nvSpPr>
        <p:spPr>
          <a:xfrm rot="10800000" flipH="1">
            <a:off x="7719147" y="1143565"/>
            <a:ext cx="155400" cy="155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accent3"/>
        </a:solidFill>
        <a:effectLst/>
      </p:bgPr>
    </p:bg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8" name="Google Shape;288;p9"/>
          <p:cNvGrpSpPr/>
          <p:nvPr/>
        </p:nvGrpSpPr>
        <p:grpSpPr>
          <a:xfrm>
            <a:off x="-851875" y="273825"/>
            <a:ext cx="9721950" cy="4611600"/>
            <a:chOff x="-851875" y="273825"/>
            <a:chExt cx="9721950" cy="4611600"/>
          </a:xfrm>
        </p:grpSpPr>
        <p:sp>
          <p:nvSpPr>
            <p:cNvPr id="289" name="Google Shape;289;p9"/>
            <p:cNvSpPr/>
            <p:nvPr/>
          </p:nvSpPr>
          <p:spPr>
            <a:xfrm>
              <a:off x="341975" y="273825"/>
              <a:ext cx="8528100" cy="4611600"/>
            </a:xfrm>
            <a:prstGeom prst="roundRect">
              <a:avLst>
                <a:gd name="adj" fmla="val 4554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9"/>
            <p:cNvSpPr/>
            <p:nvPr/>
          </p:nvSpPr>
          <p:spPr>
            <a:xfrm>
              <a:off x="-851875" y="273825"/>
              <a:ext cx="1153200" cy="4611600"/>
            </a:xfrm>
            <a:prstGeom prst="roundRect">
              <a:avLst>
                <a:gd name="adj" fmla="val 22757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91" name="Google Shape;291;p9"/>
            <p:cNvGrpSpPr/>
            <p:nvPr/>
          </p:nvGrpSpPr>
          <p:grpSpPr>
            <a:xfrm>
              <a:off x="81691" y="785819"/>
              <a:ext cx="155400" cy="3538775"/>
              <a:chOff x="435991" y="785819"/>
              <a:chExt cx="155400" cy="3538775"/>
            </a:xfrm>
          </p:grpSpPr>
          <p:sp>
            <p:nvSpPr>
              <p:cNvPr id="292" name="Google Shape;292;p9"/>
              <p:cNvSpPr/>
              <p:nvPr/>
            </p:nvSpPr>
            <p:spPr>
              <a:xfrm>
                <a:off x="435991" y="7858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93;p9"/>
              <p:cNvSpPr/>
              <p:nvPr/>
            </p:nvSpPr>
            <p:spPr>
              <a:xfrm>
                <a:off x="435991" y="12662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294;p9"/>
              <p:cNvSpPr/>
              <p:nvPr/>
            </p:nvSpPr>
            <p:spPr>
              <a:xfrm>
                <a:off x="435991" y="17466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295;p9"/>
              <p:cNvSpPr/>
              <p:nvPr/>
            </p:nvSpPr>
            <p:spPr>
              <a:xfrm>
                <a:off x="435991" y="22474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96;p9"/>
              <p:cNvSpPr/>
              <p:nvPr/>
            </p:nvSpPr>
            <p:spPr>
              <a:xfrm>
                <a:off x="435991" y="27075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297;p9"/>
              <p:cNvSpPr/>
              <p:nvPr/>
            </p:nvSpPr>
            <p:spPr>
              <a:xfrm>
                <a:off x="435991" y="31879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298;p9"/>
              <p:cNvSpPr/>
              <p:nvPr/>
            </p:nvSpPr>
            <p:spPr>
              <a:xfrm>
                <a:off x="435991" y="36683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299;p9"/>
              <p:cNvSpPr/>
              <p:nvPr/>
            </p:nvSpPr>
            <p:spPr>
              <a:xfrm>
                <a:off x="435991" y="41691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0" name="Google Shape;300;p9"/>
            <p:cNvGrpSpPr/>
            <p:nvPr/>
          </p:nvGrpSpPr>
          <p:grpSpPr>
            <a:xfrm>
              <a:off x="435991" y="785819"/>
              <a:ext cx="155400" cy="3538775"/>
              <a:chOff x="435991" y="785819"/>
              <a:chExt cx="155400" cy="3538775"/>
            </a:xfrm>
          </p:grpSpPr>
          <p:sp>
            <p:nvSpPr>
              <p:cNvPr id="301" name="Google Shape;301;p9"/>
              <p:cNvSpPr/>
              <p:nvPr/>
            </p:nvSpPr>
            <p:spPr>
              <a:xfrm>
                <a:off x="435991" y="7858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9"/>
              <p:cNvSpPr/>
              <p:nvPr/>
            </p:nvSpPr>
            <p:spPr>
              <a:xfrm>
                <a:off x="435991" y="12662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303;p9"/>
              <p:cNvSpPr/>
              <p:nvPr/>
            </p:nvSpPr>
            <p:spPr>
              <a:xfrm>
                <a:off x="435991" y="17466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304;p9"/>
              <p:cNvSpPr/>
              <p:nvPr/>
            </p:nvSpPr>
            <p:spPr>
              <a:xfrm>
                <a:off x="435991" y="22474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" name="Google Shape;305;p9"/>
              <p:cNvSpPr/>
              <p:nvPr/>
            </p:nvSpPr>
            <p:spPr>
              <a:xfrm>
                <a:off x="435991" y="27075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" name="Google Shape;306;p9"/>
              <p:cNvSpPr/>
              <p:nvPr/>
            </p:nvSpPr>
            <p:spPr>
              <a:xfrm>
                <a:off x="435991" y="31879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" name="Google Shape;307;p9"/>
              <p:cNvSpPr/>
              <p:nvPr/>
            </p:nvSpPr>
            <p:spPr>
              <a:xfrm>
                <a:off x="435991" y="36683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" name="Google Shape;308;p9"/>
              <p:cNvSpPr/>
              <p:nvPr/>
            </p:nvSpPr>
            <p:spPr>
              <a:xfrm>
                <a:off x="435991" y="41691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9" name="Google Shape;309;p9"/>
            <p:cNvGrpSpPr/>
            <p:nvPr/>
          </p:nvGrpSpPr>
          <p:grpSpPr>
            <a:xfrm>
              <a:off x="161500" y="826619"/>
              <a:ext cx="352200" cy="3457175"/>
              <a:chOff x="161500" y="826619"/>
              <a:chExt cx="352200" cy="3457175"/>
            </a:xfrm>
          </p:grpSpPr>
          <p:sp>
            <p:nvSpPr>
              <p:cNvPr id="310" name="Google Shape;310;p9"/>
              <p:cNvSpPr/>
              <p:nvPr/>
            </p:nvSpPr>
            <p:spPr>
              <a:xfrm>
                <a:off x="161500" y="228829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" name="Google Shape;311;p9"/>
              <p:cNvSpPr/>
              <p:nvPr/>
            </p:nvSpPr>
            <p:spPr>
              <a:xfrm>
                <a:off x="161500" y="274831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" name="Google Shape;312;p9"/>
              <p:cNvSpPr/>
              <p:nvPr/>
            </p:nvSpPr>
            <p:spPr>
              <a:xfrm>
                <a:off x="161500" y="322874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" name="Google Shape;313;p9"/>
              <p:cNvSpPr/>
              <p:nvPr/>
            </p:nvSpPr>
            <p:spPr>
              <a:xfrm>
                <a:off x="161500" y="370916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314;p9"/>
              <p:cNvSpPr/>
              <p:nvPr/>
            </p:nvSpPr>
            <p:spPr>
              <a:xfrm>
                <a:off x="161500" y="420999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315;p9"/>
              <p:cNvSpPr/>
              <p:nvPr/>
            </p:nvSpPr>
            <p:spPr>
              <a:xfrm>
                <a:off x="161500" y="178746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316;p9"/>
              <p:cNvSpPr/>
              <p:nvPr/>
            </p:nvSpPr>
            <p:spPr>
              <a:xfrm>
                <a:off x="161500" y="130704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" name="Google Shape;317;p9"/>
              <p:cNvSpPr/>
              <p:nvPr/>
            </p:nvSpPr>
            <p:spPr>
              <a:xfrm>
                <a:off x="161500" y="82661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318" name="Google Shape;318;p9"/>
            <p:cNvCxnSpPr/>
            <p:nvPr/>
          </p:nvCxnSpPr>
          <p:spPr>
            <a:xfrm>
              <a:off x="843750" y="288625"/>
              <a:ext cx="0" cy="4588500"/>
            </a:xfrm>
            <a:prstGeom prst="straightConnector1">
              <a:avLst/>
            </a:prstGeom>
            <a:noFill/>
            <a:ln w="19050" cap="rnd" cmpd="sng">
              <a:solidFill>
                <a:schemeClr val="accent1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19" name="Google Shape;319;p9"/>
          <p:cNvGrpSpPr/>
          <p:nvPr/>
        </p:nvGrpSpPr>
        <p:grpSpPr>
          <a:xfrm>
            <a:off x="1804510" y="1115399"/>
            <a:ext cx="5809090" cy="2912700"/>
            <a:chOff x="1931858" y="1215607"/>
            <a:chExt cx="5809090" cy="2912700"/>
          </a:xfrm>
        </p:grpSpPr>
        <p:sp>
          <p:nvSpPr>
            <p:cNvPr id="320" name="Google Shape;320;p9"/>
            <p:cNvSpPr/>
            <p:nvPr/>
          </p:nvSpPr>
          <p:spPr>
            <a:xfrm>
              <a:off x="1990548" y="1215607"/>
              <a:ext cx="5750400" cy="29127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9"/>
            <p:cNvSpPr/>
            <p:nvPr/>
          </p:nvSpPr>
          <p:spPr>
            <a:xfrm rot="5400000" flipH="1">
              <a:off x="1931858" y="3265627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9"/>
            <p:cNvSpPr/>
            <p:nvPr/>
          </p:nvSpPr>
          <p:spPr>
            <a:xfrm rot="5400000" flipH="1">
              <a:off x="1931858" y="2853802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9"/>
            <p:cNvSpPr/>
            <p:nvPr/>
          </p:nvSpPr>
          <p:spPr>
            <a:xfrm rot="5400000" flipH="1">
              <a:off x="1931858" y="2441977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9"/>
            <p:cNvSpPr/>
            <p:nvPr/>
          </p:nvSpPr>
          <p:spPr>
            <a:xfrm rot="5400000" flipH="1">
              <a:off x="1931858" y="2030152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9"/>
            <p:cNvSpPr/>
            <p:nvPr/>
          </p:nvSpPr>
          <p:spPr>
            <a:xfrm rot="5400000" flipH="1">
              <a:off x="1931858" y="1618327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9"/>
            <p:cNvSpPr/>
            <p:nvPr/>
          </p:nvSpPr>
          <p:spPr>
            <a:xfrm rot="5400000" flipH="1">
              <a:off x="1931858" y="3677452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7" name="Google Shape;327;p9"/>
          <p:cNvSpPr txBox="1">
            <a:spLocks noGrp="1"/>
          </p:cNvSpPr>
          <p:nvPr>
            <p:ph type="subTitle" idx="1"/>
          </p:nvPr>
        </p:nvSpPr>
        <p:spPr>
          <a:xfrm>
            <a:off x="2686500" y="2418775"/>
            <a:ext cx="4045200" cy="107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8" name="Google Shape;328;p9"/>
          <p:cNvSpPr txBox="1">
            <a:spLocks noGrp="1"/>
          </p:cNvSpPr>
          <p:nvPr>
            <p:ph type="title"/>
          </p:nvPr>
        </p:nvSpPr>
        <p:spPr>
          <a:xfrm>
            <a:off x="3046900" y="1837001"/>
            <a:ext cx="33171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grpSp>
        <p:nvGrpSpPr>
          <p:cNvPr id="329" name="Google Shape;329;p9"/>
          <p:cNvGrpSpPr/>
          <p:nvPr/>
        </p:nvGrpSpPr>
        <p:grpSpPr>
          <a:xfrm>
            <a:off x="8275498" y="4434046"/>
            <a:ext cx="155400" cy="155400"/>
            <a:chOff x="1666623" y="2623621"/>
            <a:chExt cx="155400" cy="155400"/>
          </a:xfrm>
        </p:grpSpPr>
        <p:sp>
          <p:nvSpPr>
            <p:cNvPr id="330" name="Google Shape;330;p9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9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l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2" name="Google Shape;332;p9"/>
          <p:cNvGrpSpPr/>
          <p:nvPr/>
        </p:nvGrpSpPr>
        <p:grpSpPr>
          <a:xfrm>
            <a:off x="7948848" y="877883"/>
            <a:ext cx="155400" cy="155400"/>
            <a:chOff x="1666623" y="2623621"/>
            <a:chExt cx="155400" cy="155400"/>
          </a:xfrm>
        </p:grpSpPr>
        <p:sp>
          <p:nvSpPr>
            <p:cNvPr id="333" name="Google Shape;333;p9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9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dk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5" name="Google Shape;335;p9"/>
          <p:cNvGrpSpPr/>
          <p:nvPr/>
        </p:nvGrpSpPr>
        <p:grpSpPr>
          <a:xfrm rot="-5107757" flipH="1">
            <a:off x="8144216" y="433715"/>
            <a:ext cx="450569" cy="494047"/>
            <a:chOff x="1584644" y="2497374"/>
            <a:chExt cx="450609" cy="494091"/>
          </a:xfrm>
        </p:grpSpPr>
        <p:sp>
          <p:nvSpPr>
            <p:cNvPr id="336" name="Google Shape;336;p9"/>
            <p:cNvSpPr/>
            <p:nvPr/>
          </p:nvSpPr>
          <p:spPr>
            <a:xfrm rot="-2029707">
              <a:off x="1679395" y="2534520"/>
              <a:ext cx="261108" cy="419799"/>
            </a:xfrm>
            <a:custGeom>
              <a:avLst/>
              <a:gdLst/>
              <a:ahLst/>
              <a:cxnLst/>
              <a:rect l="l" t="t" r="r" b="b"/>
              <a:pathLst>
                <a:path w="5025" h="8079" extrusionOk="0">
                  <a:moveTo>
                    <a:pt x="1735" y="1110"/>
                  </a:moveTo>
                  <a:cubicBezTo>
                    <a:pt x="1957" y="1110"/>
                    <a:pt x="2179" y="1166"/>
                    <a:pt x="2360" y="1319"/>
                  </a:cubicBezTo>
                  <a:cubicBezTo>
                    <a:pt x="2789" y="1666"/>
                    <a:pt x="2859" y="2208"/>
                    <a:pt x="2540" y="2679"/>
                  </a:cubicBezTo>
                  <a:cubicBezTo>
                    <a:pt x="2401" y="2859"/>
                    <a:pt x="2276" y="3054"/>
                    <a:pt x="2206" y="3276"/>
                  </a:cubicBezTo>
                  <a:cubicBezTo>
                    <a:pt x="2110" y="3526"/>
                    <a:pt x="2151" y="3623"/>
                    <a:pt x="2401" y="3748"/>
                  </a:cubicBezTo>
                  <a:cubicBezTo>
                    <a:pt x="2512" y="3818"/>
                    <a:pt x="2637" y="3859"/>
                    <a:pt x="2762" y="3914"/>
                  </a:cubicBezTo>
                  <a:cubicBezTo>
                    <a:pt x="2970" y="4012"/>
                    <a:pt x="3150" y="4151"/>
                    <a:pt x="3261" y="4358"/>
                  </a:cubicBezTo>
                  <a:cubicBezTo>
                    <a:pt x="3428" y="4664"/>
                    <a:pt x="3415" y="4983"/>
                    <a:pt x="3193" y="5261"/>
                  </a:cubicBezTo>
                  <a:cubicBezTo>
                    <a:pt x="3054" y="5455"/>
                    <a:pt x="2928" y="5663"/>
                    <a:pt x="2832" y="5885"/>
                  </a:cubicBezTo>
                  <a:cubicBezTo>
                    <a:pt x="2721" y="6149"/>
                    <a:pt x="2762" y="6246"/>
                    <a:pt x="3039" y="6344"/>
                  </a:cubicBezTo>
                  <a:cubicBezTo>
                    <a:pt x="3206" y="6399"/>
                    <a:pt x="3387" y="6440"/>
                    <a:pt x="3581" y="6482"/>
                  </a:cubicBezTo>
                  <a:cubicBezTo>
                    <a:pt x="3692" y="6510"/>
                    <a:pt x="3775" y="6566"/>
                    <a:pt x="3831" y="6662"/>
                  </a:cubicBezTo>
                  <a:cubicBezTo>
                    <a:pt x="3900" y="6760"/>
                    <a:pt x="3859" y="6884"/>
                    <a:pt x="3748" y="6927"/>
                  </a:cubicBezTo>
                  <a:cubicBezTo>
                    <a:pt x="3678" y="6954"/>
                    <a:pt x="3609" y="6968"/>
                    <a:pt x="3539" y="6968"/>
                  </a:cubicBezTo>
                  <a:lnTo>
                    <a:pt x="3470" y="6968"/>
                  </a:lnTo>
                  <a:cubicBezTo>
                    <a:pt x="3220" y="6912"/>
                    <a:pt x="2943" y="6871"/>
                    <a:pt x="2706" y="6746"/>
                  </a:cubicBezTo>
                  <a:cubicBezTo>
                    <a:pt x="2304" y="6551"/>
                    <a:pt x="2179" y="6205"/>
                    <a:pt x="2318" y="5774"/>
                  </a:cubicBezTo>
                  <a:cubicBezTo>
                    <a:pt x="2401" y="5552"/>
                    <a:pt x="2526" y="5344"/>
                    <a:pt x="2651" y="5150"/>
                  </a:cubicBezTo>
                  <a:cubicBezTo>
                    <a:pt x="2678" y="5108"/>
                    <a:pt x="2706" y="5080"/>
                    <a:pt x="2734" y="5052"/>
                  </a:cubicBezTo>
                  <a:cubicBezTo>
                    <a:pt x="2970" y="4719"/>
                    <a:pt x="2915" y="4553"/>
                    <a:pt x="2540" y="4373"/>
                  </a:cubicBezTo>
                  <a:cubicBezTo>
                    <a:pt x="2484" y="4345"/>
                    <a:pt x="2415" y="4317"/>
                    <a:pt x="2401" y="4303"/>
                  </a:cubicBezTo>
                  <a:cubicBezTo>
                    <a:pt x="2262" y="4247"/>
                    <a:pt x="2151" y="4206"/>
                    <a:pt x="2068" y="4151"/>
                  </a:cubicBezTo>
                  <a:cubicBezTo>
                    <a:pt x="1749" y="3984"/>
                    <a:pt x="1624" y="3707"/>
                    <a:pt x="1666" y="3346"/>
                  </a:cubicBezTo>
                  <a:cubicBezTo>
                    <a:pt x="1707" y="3068"/>
                    <a:pt x="1846" y="2818"/>
                    <a:pt x="1999" y="2582"/>
                  </a:cubicBezTo>
                  <a:cubicBezTo>
                    <a:pt x="2068" y="2485"/>
                    <a:pt x="2138" y="2387"/>
                    <a:pt x="2193" y="2276"/>
                  </a:cubicBezTo>
                  <a:cubicBezTo>
                    <a:pt x="2345" y="1971"/>
                    <a:pt x="2206" y="1693"/>
                    <a:pt x="1888" y="1582"/>
                  </a:cubicBezTo>
                  <a:cubicBezTo>
                    <a:pt x="1735" y="1541"/>
                    <a:pt x="1568" y="1541"/>
                    <a:pt x="1416" y="1541"/>
                  </a:cubicBezTo>
                  <a:cubicBezTo>
                    <a:pt x="1207" y="1541"/>
                    <a:pt x="1179" y="1486"/>
                    <a:pt x="1166" y="1388"/>
                  </a:cubicBezTo>
                  <a:cubicBezTo>
                    <a:pt x="1138" y="1277"/>
                    <a:pt x="1222" y="1180"/>
                    <a:pt x="1374" y="1153"/>
                  </a:cubicBezTo>
                  <a:cubicBezTo>
                    <a:pt x="1499" y="1125"/>
                    <a:pt x="1624" y="1110"/>
                    <a:pt x="1735" y="1110"/>
                  </a:cubicBezTo>
                  <a:close/>
                  <a:moveTo>
                    <a:pt x="1735" y="0"/>
                  </a:moveTo>
                  <a:cubicBezTo>
                    <a:pt x="1555" y="0"/>
                    <a:pt x="1360" y="15"/>
                    <a:pt x="1152" y="56"/>
                  </a:cubicBezTo>
                  <a:cubicBezTo>
                    <a:pt x="763" y="139"/>
                    <a:pt x="444" y="361"/>
                    <a:pt x="250" y="666"/>
                  </a:cubicBezTo>
                  <a:cubicBezTo>
                    <a:pt x="56" y="958"/>
                    <a:pt x="0" y="1319"/>
                    <a:pt x="83" y="1652"/>
                  </a:cubicBezTo>
                  <a:cubicBezTo>
                    <a:pt x="167" y="1985"/>
                    <a:pt x="333" y="2235"/>
                    <a:pt x="583" y="2415"/>
                  </a:cubicBezTo>
                  <a:cubicBezTo>
                    <a:pt x="639" y="2457"/>
                    <a:pt x="707" y="2485"/>
                    <a:pt x="763" y="2513"/>
                  </a:cubicBezTo>
                  <a:cubicBezTo>
                    <a:pt x="680" y="2721"/>
                    <a:pt x="596" y="2943"/>
                    <a:pt x="569" y="3207"/>
                  </a:cubicBezTo>
                  <a:cubicBezTo>
                    <a:pt x="458" y="3970"/>
                    <a:pt x="777" y="4664"/>
                    <a:pt x="1416" y="5067"/>
                  </a:cubicBezTo>
                  <a:cubicBezTo>
                    <a:pt x="1374" y="5178"/>
                    <a:pt x="1318" y="5289"/>
                    <a:pt x="1277" y="5413"/>
                  </a:cubicBezTo>
                  <a:cubicBezTo>
                    <a:pt x="944" y="6371"/>
                    <a:pt x="1305" y="7287"/>
                    <a:pt x="2206" y="7745"/>
                  </a:cubicBezTo>
                  <a:cubicBezTo>
                    <a:pt x="2567" y="7926"/>
                    <a:pt x="2928" y="7995"/>
                    <a:pt x="3220" y="8050"/>
                  </a:cubicBezTo>
                  <a:lnTo>
                    <a:pt x="3276" y="8050"/>
                  </a:lnTo>
                  <a:cubicBezTo>
                    <a:pt x="3359" y="8078"/>
                    <a:pt x="3456" y="8078"/>
                    <a:pt x="3539" y="8078"/>
                  </a:cubicBezTo>
                  <a:cubicBezTo>
                    <a:pt x="3748" y="8078"/>
                    <a:pt x="3955" y="8037"/>
                    <a:pt x="4164" y="7954"/>
                  </a:cubicBezTo>
                  <a:cubicBezTo>
                    <a:pt x="4525" y="7815"/>
                    <a:pt x="4803" y="7523"/>
                    <a:pt x="4914" y="7162"/>
                  </a:cubicBezTo>
                  <a:cubicBezTo>
                    <a:pt x="5025" y="6788"/>
                    <a:pt x="4969" y="6385"/>
                    <a:pt x="4760" y="6066"/>
                  </a:cubicBezTo>
                  <a:cubicBezTo>
                    <a:pt x="4636" y="5872"/>
                    <a:pt x="4483" y="5705"/>
                    <a:pt x="4288" y="5594"/>
                  </a:cubicBezTo>
                  <a:cubicBezTo>
                    <a:pt x="4399" y="5372"/>
                    <a:pt x="4455" y="5136"/>
                    <a:pt x="4483" y="4900"/>
                  </a:cubicBezTo>
                  <a:cubicBezTo>
                    <a:pt x="4511" y="4539"/>
                    <a:pt x="4427" y="4178"/>
                    <a:pt x="4247" y="3831"/>
                  </a:cubicBezTo>
                  <a:cubicBezTo>
                    <a:pt x="4081" y="3540"/>
                    <a:pt x="3859" y="3303"/>
                    <a:pt x="3581" y="3109"/>
                  </a:cubicBezTo>
                  <a:cubicBezTo>
                    <a:pt x="4081" y="2193"/>
                    <a:pt x="3886" y="1110"/>
                    <a:pt x="3054" y="444"/>
                  </a:cubicBezTo>
                  <a:cubicBezTo>
                    <a:pt x="2693" y="153"/>
                    <a:pt x="2249" y="0"/>
                    <a:pt x="17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57150" dir="114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9"/>
            <p:cNvSpPr/>
            <p:nvPr/>
          </p:nvSpPr>
          <p:spPr>
            <a:xfrm rot="-2029707">
              <a:off x="1738538" y="2592090"/>
              <a:ext cx="143518" cy="304496"/>
            </a:xfrm>
            <a:custGeom>
              <a:avLst/>
              <a:gdLst/>
              <a:ahLst/>
              <a:cxnLst/>
              <a:rect l="l" t="t" r="r" b="b"/>
              <a:pathLst>
                <a:path w="2762" h="5860" extrusionOk="0">
                  <a:moveTo>
                    <a:pt x="600" y="0"/>
                  </a:moveTo>
                  <a:cubicBezTo>
                    <a:pt x="480" y="0"/>
                    <a:pt x="358" y="16"/>
                    <a:pt x="236" y="41"/>
                  </a:cubicBezTo>
                  <a:cubicBezTo>
                    <a:pt x="84" y="68"/>
                    <a:pt x="0" y="165"/>
                    <a:pt x="28" y="276"/>
                  </a:cubicBezTo>
                  <a:cubicBezTo>
                    <a:pt x="41" y="374"/>
                    <a:pt x="69" y="429"/>
                    <a:pt x="278" y="429"/>
                  </a:cubicBezTo>
                  <a:cubicBezTo>
                    <a:pt x="430" y="429"/>
                    <a:pt x="597" y="429"/>
                    <a:pt x="750" y="470"/>
                  </a:cubicBezTo>
                  <a:cubicBezTo>
                    <a:pt x="1068" y="581"/>
                    <a:pt x="1207" y="859"/>
                    <a:pt x="1055" y="1164"/>
                  </a:cubicBezTo>
                  <a:cubicBezTo>
                    <a:pt x="1000" y="1275"/>
                    <a:pt x="930" y="1373"/>
                    <a:pt x="861" y="1470"/>
                  </a:cubicBezTo>
                  <a:cubicBezTo>
                    <a:pt x="708" y="1706"/>
                    <a:pt x="569" y="1956"/>
                    <a:pt x="528" y="2234"/>
                  </a:cubicBezTo>
                  <a:cubicBezTo>
                    <a:pt x="486" y="2595"/>
                    <a:pt x="611" y="2872"/>
                    <a:pt x="930" y="3039"/>
                  </a:cubicBezTo>
                  <a:cubicBezTo>
                    <a:pt x="1013" y="3094"/>
                    <a:pt x="1124" y="3135"/>
                    <a:pt x="1263" y="3191"/>
                  </a:cubicBezTo>
                  <a:cubicBezTo>
                    <a:pt x="1277" y="3205"/>
                    <a:pt x="1346" y="3233"/>
                    <a:pt x="1402" y="3261"/>
                  </a:cubicBezTo>
                  <a:cubicBezTo>
                    <a:pt x="1777" y="3441"/>
                    <a:pt x="1832" y="3607"/>
                    <a:pt x="1596" y="3940"/>
                  </a:cubicBezTo>
                  <a:cubicBezTo>
                    <a:pt x="1568" y="3968"/>
                    <a:pt x="1540" y="3996"/>
                    <a:pt x="1513" y="4038"/>
                  </a:cubicBezTo>
                  <a:cubicBezTo>
                    <a:pt x="1388" y="4232"/>
                    <a:pt x="1263" y="4440"/>
                    <a:pt x="1180" y="4662"/>
                  </a:cubicBezTo>
                  <a:cubicBezTo>
                    <a:pt x="1041" y="5093"/>
                    <a:pt x="1166" y="5439"/>
                    <a:pt x="1568" y="5634"/>
                  </a:cubicBezTo>
                  <a:cubicBezTo>
                    <a:pt x="1805" y="5759"/>
                    <a:pt x="2082" y="5800"/>
                    <a:pt x="2332" y="5856"/>
                  </a:cubicBezTo>
                  <a:cubicBezTo>
                    <a:pt x="2350" y="5858"/>
                    <a:pt x="2369" y="5860"/>
                    <a:pt x="2387" y="5860"/>
                  </a:cubicBezTo>
                  <a:cubicBezTo>
                    <a:pt x="2465" y="5860"/>
                    <a:pt x="2542" y="5837"/>
                    <a:pt x="2610" y="5815"/>
                  </a:cubicBezTo>
                  <a:cubicBezTo>
                    <a:pt x="2721" y="5772"/>
                    <a:pt x="2762" y="5648"/>
                    <a:pt x="2693" y="5550"/>
                  </a:cubicBezTo>
                  <a:cubicBezTo>
                    <a:pt x="2637" y="5454"/>
                    <a:pt x="2554" y="5398"/>
                    <a:pt x="2443" y="5370"/>
                  </a:cubicBezTo>
                  <a:cubicBezTo>
                    <a:pt x="2249" y="5328"/>
                    <a:pt x="2068" y="5287"/>
                    <a:pt x="1901" y="5232"/>
                  </a:cubicBezTo>
                  <a:cubicBezTo>
                    <a:pt x="1624" y="5134"/>
                    <a:pt x="1583" y="5037"/>
                    <a:pt x="1694" y="4773"/>
                  </a:cubicBezTo>
                  <a:cubicBezTo>
                    <a:pt x="1790" y="4551"/>
                    <a:pt x="1916" y="4343"/>
                    <a:pt x="2055" y="4149"/>
                  </a:cubicBezTo>
                  <a:cubicBezTo>
                    <a:pt x="2277" y="3871"/>
                    <a:pt x="2290" y="3552"/>
                    <a:pt x="2123" y="3246"/>
                  </a:cubicBezTo>
                  <a:cubicBezTo>
                    <a:pt x="2012" y="3039"/>
                    <a:pt x="1832" y="2900"/>
                    <a:pt x="1624" y="2802"/>
                  </a:cubicBezTo>
                  <a:cubicBezTo>
                    <a:pt x="1499" y="2747"/>
                    <a:pt x="1374" y="2706"/>
                    <a:pt x="1263" y="2636"/>
                  </a:cubicBezTo>
                  <a:cubicBezTo>
                    <a:pt x="1013" y="2511"/>
                    <a:pt x="972" y="2414"/>
                    <a:pt x="1068" y="2164"/>
                  </a:cubicBezTo>
                  <a:cubicBezTo>
                    <a:pt x="1138" y="1942"/>
                    <a:pt x="1263" y="1747"/>
                    <a:pt x="1402" y="1567"/>
                  </a:cubicBezTo>
                  <a:cubicBezTo>
                    <a:pt x="1721" y="1096"/>
                    <a:pt x="1651" y="554"/>
                    <a:pt x="1222" y="207"/>
                  </a:cubicBezTo>
                  <a:cubicBezTo>
                    <a:pt x="1033" y="54"/>
                    <a:pt x="821" y="0"/>
                    <a:pt x="6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bg>
      <p:bgPr>
        <a:solidFill>
          <a:schemeClr val="accent3"/>
        </a:solidFill>
        <a:effectLst/>
      </p:bgPr>
    </p:bg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0" name="Google Shape;400;p13"/>
          <p:cNvGrpSpPr/>
          <p:nvPr/>
        </p:nvGrpSpPr>
        <p:grpSpPr>
          <a:xfrm>
            <a:off x="-851875" y="273825"/>
            <a:ext cx="9721950" cy="4611600"/>
            <a:chOff x="-851875" y="273825"/>
            <a:chExt cx="9721950" cy="4611600"/>
          </a:xfrm>
        </p:grpSpPr>
        <p:sp>
          <p:nvSpPr>
            <p:cNvPr id="401" name="Google Shape;401;p13"/>
            <p:cNvSpPr/>
            <p:nvPr/>
          </p:nvSpPr>
          <p:spPr>
            <a:xfrm>
              <a:off x="341975" y="273825"/>
              <a:ext cx="8528100" cy="4611600"/>
            </a:xfrm>
            <a:prstGeom prst="roundRect">
              <a:avLst>
                <a:gd name="adj" fmla="val 4554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3"/>
            <p:cNvSpPr/>
            <p:nvPr/>
          </p:nvSpPr>
          <p:spPr>
            <a:xfrm>
              <a:off x="-851875" y="273825"/>
              <a:ext cx="1153200" cy="4611600"/>
            </a:xfrm>
            <a:prstGeom prst="roundRect">
              <a:avLst>
                <a:gd name="adj" fmla="val 22757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03" name="Google Shape;403;p13"/>
            <p:cNvGrpSpPr/>
            <p:nvPr/>
          </p:nvGrpSpPr>
          <p:grpSpPr>
            <a:xfrm>
              <a:off x="81691" y="785819"/>
              <a:ext cx="155400" cy="3538775"/>
              <a:chOff x="435991" y="785819"/>
              <a:chExt cx="155400" cy="3538775"/>
            </a:xfrm>
          </p:grpSpPr>
          <p:sp>
            <p:nvSpPr>
              <p:cNvPr id="404" name="Google Shape;404;p13"/>
              <p:cNvSpPr/>
              <p:nvPr/>
            </p:nvSpPr>
            <p:spPr>
              <a:xfrm>
                <a:off x="435991" y="7858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5" name="Google Shape;405;p13"/>
              <p:cNvSpPr/>
              <p:nvPr/>
            </p:nvSpPr>
            <p:spPr>
              <a:xfrm>
                <a:off x="435991" y="12662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6" name="Google Shape;406;p13"/>
              <p:cNvSpPr/>
              <p:nvPr/>
            </p:nvSpPr>
            <p:spPr>
              <a:xfrm>
                <a:off x="435991" y="17466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7" name="Google Shape;407;p13"/>
              <p:cNvSpPr/>
              <p:nvPr/>
            </p:nvSpPr>
            <p:spPr>
              <a:xfrm>
                <a:off x="435991" y="22474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8" name="Google Shape;408;p13"/>
              <p:cNvSpPr/>
              <p:nvPr/>
            </p:nvSpPr>
            <p:spPr>
              <a:xfrm>
                <a:off x="435991" y="27075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9" name="Google Shape;409;p13"/>
              <p:cNvSpPr/>
              <p:nvPr/>
            </p:nvSpPr>
            <p:spPr>
              <a:xfrm>
                <a:off x="435991" y="31879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0" name="Google Shape;410;p13"/>
              <p:cNvSpPr/>
              <p:nvPr/>
            </p:nvSpPr>
            <p:spPr>
              <a:xfrm>
                <a:off x="435991" y="36683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1" name="Google Shape;411;p13"/>
              <p:cNvSpPr/>
              <p:nvPr/>
            </p:nvSpPr>
            <p:spPr>
              <a:xfrm>
                <a:off x="435991" y="41691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12" name="Google Shape;412;p13"/>
            <p:cNvGrpSpPr/>
            <p:nvPr/>
          </p:nvGrpSpPr>
          <p:grpSpPr>
            <a:xfrm>
              <a:off x="435991" y="785819"/>
              <a:ext cx="155400" cy="3538775"/>
              <a:chOff x="435991" y="785819"/>
              <a:chExt cx="155400" cy="3538775"/>
            </a:xfrm>
          </p:grpSpPr>
          <p:sp>
            <p:nvSpPr>
              <p:cNvPr id="413" name="Google Shape;413;p13"/>
              <p:cNvSpPr/>
              <p:nvPr/>
            </p:nvSpPr>
            <p:spPr>
              <a:xfrm>
                <a:off x="435991" y="7858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4" name="Google Shape;414;p13"/>
              <p:cNvSpPr/>
              <p:nvPr/>
            </p:nvSpPr>
            <p:spPr>
              <a:xfrm>
                <a:off x="435991" y="12662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5" name="Google Shape;415;p13"/>
              <p:cNvSpPr/>
              <p:nvPr/>
            </p:nvSpPr>
            <p:spPr>
              <a:xfrm>
                <a:off x="435991" y="17466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6" name="Google Shape;416;p13"/>
              <p:cNvSpPr/>
              <p:nvPr/>
            </p:nvSpPr>
            <p:spPr>
              <a:xfrm>
                <a:off x="435991" y="22474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7" name="Google Shape;417;p13"/>
              <p:cNvSpPr/>
              <p:nvPr/>
            </p:nvSpPr>
            <p:spPr>
              <a:xfrm>
                <a:off x="435991" y="27075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8" name="Google Shape;418;p13"/>
              <p:cNvSpPr/>
              <p:nvPr/>
            </p:nvSpPr>
            <p:spPr>
              <a:xfrm>
                <a:off x="435991" y="31879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9" name="Google Shape;419;p13"/>
              <p:cNvSpPr/>
              <p:nvPr/>
            </p:nvSpPr>
            <p:spPr>
              <a:xfrm>
                <a:off x="435991" y="36683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0" name="Google Shape;420;p13"/>
              <p:cNvSpPr/>
              <p:nvPr/>
            </p:nvSpPr>
            <p:spPr>
              <a:xfrm>
                <a:off x="435991" y="41691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21" name="Google Shape;421;p13"/>
            <p:cNvGrpSpPr/>
            <p:nvPr/>
          </p:nvGrpSpPr>
          <p:grpSpPr>
            <a:xfrm>
              <a:off x="161500" y="826619"/>
              <a:ext cx="352200" cy="3457175"/>
              <a:chOff x="161500" y="826619"/>
              <a:chExt cx="352200" cy="3457175"/>
            </a:xfrm>
          </p:grpSpPr>
          <p:sp>
            <p:nvSpPr>
              <p:cNvPr id="422" name="Google Shape;422;p13"/>
              <p:cNvSpPr/>
              <p:nvPr/>
            </p:nvSpPr>
            <p:spPr>
              <a:xfrm>
                <a:off x="161500" y="228829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3" name="Google Shape;423;p13"/>
              <p:cNvSpPr/>
              <p:nvPr/>
            </p:nvSpPr>
            <p:spPr>
              <a:xfrm>
                <a:off x="161500" y="274831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4" name="Google Shape;424;p13"/>
              <p:cNvSpPr/>
              <p:nvPr/>
            </p:nvSpPr>
            <p:spPr>
              <a:xfrm>
                <a:off x="161500" y="322874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5" name="Google Shape;425;p13"/>
              <p:cNvSpPr/>
              <p:nvPr/>
            </p:nvSpPr>
            <p:spPr>
              <a:xfrm>
                <a:off x="161500" y="370916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6" name="Google Shape;426;p13"/>
              <p:cNvSpPr/>
              <p:nvPr/>
            </p:nvSpPr>
            <p:spPr>
              <a:xfrm>
                <a:off x="161500" y="420999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7" name="Google Shape;427;p13"/>
              <p:cNvSpPr/>
              <p:nvPr/>
            </p:nvSpPr>
            <p:spPr>
              <a:xfrm>
                <a:off x="161500" y="178746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8" name="Google Shape;428;p13"/>
              <p:cNvSpPr/>
              <p:nvPr/>
            </p:nvSpPr>
            <p:spPr>
              <a:xfrm>
                <a:off x="161500" y="130704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9" name="Google Shape;429;p13"/>
              <p:cNvSpPr/>
              <p:nvPr/>
            </p:nvSpPr>
            <p:spPr>
              <a:xfrm>
                <a:off x="161500" y="82661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430" name="Google Shape;430;p13"/>
            <p:cNvCxnSpPr/>
            <p:nvPr/>
          </p:nvCxnSpPr>
          <p:spPr>
            <a:xfrm>
              <a:off x="843750" y="288625"/>
              <a:ext cx="0" cy="4588500"/>
            </a:xfrm>
            <a:prstGeom prst="straightConnector1">
              <a:avLst/>
            </a:prstGeom>
            <a:noFill/>
            <a:ln w="19050" cap="rnd" cmpd="sng">
              <a:solidFill>
                <a:schemeClr val="accent1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  <p:sp>
        <p:nvSpPr>
          <p:cNvPr id="431" name="Google Shape;431;p13"/>
          <p:cNvSpPr txBox="1">
            <a:spLocks noGrp="1"/>
          </p:cNvSpPr>
          <p:nvPr>
            <p:ph type="title"/>
          </p:nvPr>
        </p:nvSpPr>
        <p:spPr>
          <a:xfrm>
            <a:off x="790300" y="537000"/>
            <a:ext cx="7640700" cy="36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32" name="Google Shape;432;p13"/>
          <p:cNvSpPr txBox="1">
            <a:spLocks noGrp="1"/>
          </p:cNvSpPr>
          <p:nvPr>
            <p:ph type="title" idx="2"/>
          </p:nvPr>
        </p:nvSpPr>
        <p:spPr>
          <a:xfrm>
            <a:off x="2315560" y="1996407"/>
            <a:ext cx="21351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433" name="Google Shape;433;p13"/>
          <p:cNvSpPr txBox="1">
            <a:spLocks noGrp="1"/>
          </p:cNvSpPr>
          <p:nvPr>
            <p:ph type="subTitle" idx="1"/>
          </p:nvPr>
        </p:nvSpPr>
        <p:spPr>
          <a:xfrm>
            <a:off x="2315563" y="2389999"/>
            <a:ext cx="2135100" cy="45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4" name="Google Shape;434;p13"/>
          <p:cNvSpPr txBox="1">
            <a:spLocks noGrp="1"/>
          </p:cNvSpPr>
          <p:nvPr>
            <p:ph type="title" idx="3" hasCustomPrompt="1"/>
          </p:nvPr>
        </p:nvSpPr>
        <p:spPr>
          <a:xfrm>
            <a:off x="2905500" y="1576624"/>
            <a:ext cx="9552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435" name="Google Shape;435;p13"/>
          <p:cNvSpPr txBox="1">
            <a:spLocks noGrp="1"/>
          </p:cNvSpPr>
          <p:nvPr>
            <p:ph type="title" idx="4"/>
          </p:nvPr>
        </p:nvSpPr>
        <p:spPr>
          <a:xfrm>
            <a:off x="4909686" y="1996407"/>
            <a:ext cx="21351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436" name="Google Shape;436;p13"/>
          <p:cNvSpPr txBox="1">
            <a:spLocks noGrp="1"/>
          </p:cNvSpPr>
          <p:nvPr>
            <p:ph type="subTitle" idx="5"/>
          </p:nvPr>
        </p:nvSpPr>
        <p:spPr>
          <a:xfrm>
            <a:off x="4909686" y="2389999"/>
            <a:ext cx="2135100" cy="45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7" name="Google Shape;437;p13"/>
          <p:cNvSpPr txBox="1">
            <a:spLocks noGrp="1"/>
          </p:cNvSpPr>
          <p:nvPr>
            <p:ph type="title" idx="6" hasCustomPrompt="1"/>
          </p:nvPr>
        </p:nvSpPr>
        <p:spPr>
          <a:xfrm>
            <a:off x="5499625" y="1576624"/>
            <a:ext cx="9552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438" name="Google Shape;438;p13"/>
          <p:cNvSpPr txBox="1">
            <a:spLocks noGrp="1"/>
          </p:cNvSpPr>
          <p:nvPr>
            <p:ph type="title" idx="7"/>
          </p:nvPr>
        </p:nvSpPr>
        <p:spPr>
          <a:xfrm>
            <a:off x="2315560" y="3488217"/>
            <a:ext cx="21351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439" name="Google Shape;439;p13"/>
          <p:cNvSpPr txBox="1">
            <a:spLocks noGrp="1"/>
          </p:cNvSpPr>
          <p:nvPr>
            <p:ph type="subTitle" idx="8"/>
          </p:nvPr>
        </p:nvSpPr>
        <p:spPr>
          <a:xfrm>
            <a:off x="2315560" y="3881819"/>
            <a:ext cx="2135100" cy="45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0" name="Google Shape;440;p13"/>
          <p:cNvSpPr txBox="1">
            <a:spLocks noGrp="1"/>
          </p:cNvSpPr>
          <p:nvPr>
            <p:ph type="title" idx="9" hasCustomPrompt="1"/>
          </p:nvPr>
        </p:nvSpPr>
        <p:spPr>
          <a:xfrm>
            <a:off x="2905500" y="3061625"/>
            <a:ext cx="9552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441" name="Google Shape;441;p13"/>
          <p:cNvSpPr txBox="1">
            <a:spLocks noGrp="1"/>
          </p:cNvSpPr>
          <p:nvPr>
            <p:ph type="title" idx="13"/>
          </p:nvPr>
        </p:nvSpPr>
        <p:spPr>
          <a:xfrm>
            <a:off x="4909686" y="3488217"/>
            <a:ext cx="21351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442" name="Google Shape;442;p13"/>
          <p:cNvSpPr txBox="1">
            <a:spLocks noGrp="1"/>
          </p:cNvSpPr>
          <p:nvPr>
            <p:ph type="subTitle" idx="14"/>
          </p:nvPr>
        </p:nvSpPr>
        <p:spPr>
          <a:xfrm>
            <a:off x="4909686" y="3881819"/>
            <a:ext cx="2135100" cy="45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3" name="Google Shape;443;p13"/>
          <p:cNvSpPr txBox="1">
            <a:spLocks noGrp="1"/>
          </p:cNvSpPr>
          <p:nvPr>
            <p:ph type="title" idx="15" hasCustomPrompt="1"/>
          </p:nvPr>
        </p:nvSpPr>
        <p:spPr>
          <a:xfrm>
            <a:off x="5499625" y="3061625"/>
            <a:ext cx="9552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grpSp>
        <p:nvGrpSpPr>
          <p:cNvPr id="444" name="Google Shape;444;p13"/>
          <p:cNvGrpSpPr/>
          <p:nvPr/>
        </p:nvGrpSpPr>
        <p:grpSpPr>
          <a:xfrm>
            <a:off x="7802273" y="926183"/>
            <a:ext cx="155400" cy="155400"/>
            <a:chOff x="1666623" y="2623621"/>
            <a:chExt cx="155400" cy="155400"/>
          </a:xfrm>
        </p:grpSpPr>
        <p:sp>
          <p:nvSpPr>
            <p:cNvPr id="445" name="Google Shape;445;p13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3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l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7" name="Google Shape;447;p13"/>
          <p:cNvGrpSpPr/>
          <p:nvPr/>
        </p:nvGrpSpPr>
        <p:grpSpPr>
          <a:xfrm flipH="1">
            <a:off x="7868731" y="1022111"/>
            <a:ext cx="450609" cy="494091"/>
            <a:chOff x="1584644" y="2497374"/>
            <a:chExt cx="450609" cy="494091"/>
          </a:xfrm>
        </p:grpSpPr>
        <p:sp>
          <p:nvSpPr>
            <p:cNvPr id="448" name="Google Shape;448;p13"/>
            <p:cNvSpPr/>
            <p:nvPr/>
          </p:nvSpPr>
          <p:spPr>
            <a:xfrm rot="-2029707">
              <a:off x="1679395" y="2534520"/>
              <a:ext cx="261108" cy="419799"/>
            </a:xfrm>
            <a:custGeom>
              <a:avLst/>
              <a:gdLst/>
              <a:ahLst/>
              <a:cxnLst/>
              <a:rect l="l" t="t" r="r" b="b"/>
              <a:pathLst>
                <a:path w="5025" h="8079" extrusionOk="0">
                  <a:moveTo>
                    <a:pt x="1735" y="1110"/>
                  </a:moveTo>
                  <a:cubicBezTo>
                    <a:pt x="1957" y="1110"/>
                    <a:pt x="2179" y="1166"/>
                    <a:pt x="2360" y="1319"/>
                  </a:cubicBezTo>
                  <a:cubicBezTo>
                    <a:pt x="2789" y="1666"/>
                    <a:pt x="2859" y="2208"/>
                    <a:pt x="2540" y="2679"/>
                  </a:cubicBezTo>
                  <a:cubicBezTo>
                    <a:pt x="2401" y="2859"/>
                    <a:pt x="2276" y="3054"/>
                    <a:pt x="2206" y="3276"/>
                  </a:cubicBezTo>
                  <a:cubicBezTo>
                    <a:pt x="2110" y="3526"/>
                    <a:pt x="2151" y="3623"/>
                    <a:pt x="2401" y="3748"/>
                  </a:cubicBezTo>
                  <a:cubicBezTo>
                    <a:pt x="2512" y="3818"/>
                    <a:pt x="2637" y="3859"/>
                    <a:pt x="2762" y="3914"/>
                  </a:cubicBezTo>
                  <a:cubicBezTo>
                    <a:pt x="2970" y="4012"/>
                    <a:pt x="3150" y="4151"/>
                    <a:pt x="3261" y="4358"/>
                  </a:cubicBezTo>
                  <a:cubicBezTo>
                    <a:pt x="3428" y="4664"/>
                    <a:pt x="3415" y="4983"/>
                    <a:pt x="3193" y="5261"/>
                  </a:cubicBezTo>
                  <a:cubicBezTo>
                    <a:pt x="3054" y="5455"/>
                    <a:pt x="2928" y="5663"/>
                    <a:pt x="2832" y="5885"/>
                  </a:cubicBezTo>
                  <a:cubicBezTo>
                    <a:pt x="2721" y="6149"/>
                    <a:pt x="2762" y="6246"/>
                    <a:pt x="3039" y="6344"/>
                  </a:cubicBezTo>
                  <a:cubicBezTo>
                    <a:pt x="3206" y="6399"/>
                    <a:pt x="3387" y="6440"/>
                    <a:pt x="3581" y="6482"/>
                  </a:cubicBezTo>
                  <a:cubicBezTo>
                    <a:pt x="3692" y="6510"/>
                    <a:pt x="3775" y="6566"/>
                    <a:pt x="3831" y="6662"/>
                  </a:cubicBezTo>
                  <a:cubicBezTo>
                    <a:pt x="3900" y="6760"/>
                    <a:pt x="3859" y="6884"/>
                    <a:pt x="3748" y="6927"/>
                  </a:cubicBezTo>
                  <a:cubicBezTo>
                    <a:pt x="3678" y="6954"/>
                    <a:pt x="3609" y="6968"/>
                    <a:pt x="3539" y="6968"/>
                  </a:cubicBezTo>
                  <a:lnTo>
                    <a:pt x="3470" y="6968"/>
                  </a:lnTo>
                  <a:cubicBezTo>
                    <a:pt x="3220" y="6912"/>
                    <a:pt x="2943" y="6871"/>
                    <a:pt x="2706" y="6746"/>
                  </a:cubicBezTo>
                  <a:cubicBezTo>
                    <a:pt x="2304" y="6551"/>
                    <a:pt x="2179" y="6205"/>
                    <a:pt x="2318" y="5774"/>
                  </a:cubicBezTo>
                  <a:cubicBezTo>
                    <a:pt x="2401" y="5552"/>
                    <a:pt x="2526" y="5344"/>
                    <a:pt x="2651" y="5150"/>
                  </a:cubicBezTo>
                  <a:cubicBezTo>
                    <a:pt x="2678" y="5108"/>
                    <a:pt x="2706" y="5080"/>
                    <a:pt x="2734" y="5052"/>
                  </a:cubicBezTo>
                  <a:cubicBezTo>
                    <a:pt x="2970" y="4719"/>
                    <a:pt x="2915" y="4553"/>
                    <a:pt x="2540" y="4373"/>
                  </a:cubicBezTo>
                  <a:cubicBezTo>
                    <a:pt x="2484" y="4345"/>
                    <a:pt x="2415" y="4317"/>
                    <a:pt x="2401" y="4303"/>
                  </a:cubicBezTo>
                  <a:cubicBezTo>
                    <a:pt x="2262" y="4247"/>
                    <a:pt x="2151" y="4206"/>
                    <a:pt x="2068" y="4151"/>
                  </a:cubicBezTo>
                  <a:cubicBezTo>
                    <a:pt x="1749" y="3984"/>
                    <a:pt x="1624" y="3707"/>
                    <a:pt x="1666" y="3346"/>
                  </a:cubicBezTo>
                  <a:cubicBezTo>
                    <a:pt x="1707" y="3068"/>
                    <a:pt x="1846" y="2818"/>
                    <a:pt x="1999" y="2582"/>
                  </a:cubicBezTo>
                  <a:cubicBezTo>
                    <a:pt x="2068" y="2485"/>
                    <a:pt x="2138" y="2387"/>
                    <a:pt x="2193" y="2276"/>
                  </a:cubicBezTo>
                  <a:cubicBezTo>
                    <a:pt x="2345" y="1971"/>
                    <a:pt x="2206" y="1693"/>
                    <a:pt x="1888" y="1582"/>
                  </a:cubicBezTo>
                  <a:cubicBezTo>
                    <a:pt x="1735" y="1541"/>
                    <a:pt x="1568" y="1541"/>
                    <a:pt x="1416" y="1541"/>
                  </a:cubicBezTo>
                  <a:cubicBezTo>
                    <a:pt x="1207" y="1541"/>
                    <a:pt x="1179" y="1486"/>
                    <a:pt x="1166" y="1388"/>
                  </a:cubicBezTo>
                  <a:cubicBezTo>
                    <a:pt x="1138" y="1277"/>
                    <a:pt x="1222" y="1180"/>
                    <a:pt x="1374" y="1153"/>
                  </a:cubicBezTo>
                  <a:cubicBezTo>
                    <a:pt x="1499" y="1125"/>
                    <a:pt x="1624" y="1110"/>
                    <a:pt x="1735" y="1110"/>
                  </a:cubicBezTo>
                  <a:close/>
                  <a:moveTo>
                    <a:pt x="1735" y="0"/>
                  </a:moveTo>
                  <a:cubicBezTo>
                    <a:pt x="1555" y="0"/>
                    <a:pt x="1360" y="15"/>
                    <a:pt x="1152" y="56"/>
                  </a:cubicBezTo>
                  <a:cubicBezTo>
                    <a:pt x="763" y="139"/>
                    <a:pt x="444" y="361"/>
                    <a:pt x="250" y="666"/>
                  </a:cubicBezTo>
                  <a:cubicBezTo>
                    <a:pt x="56" y="958"/>
                    <a:pt x="0" y="1319"/>
                    <a:pt x="83" y="1652"/>
                  </a:cubicBezTo>
                  <a:cubicBezTo>
                    <a:pt x="167" y="1985"/>
                    <a:pt x="333" y="2235"/>
                    <a:pt x="583" y="2415"/>
                  </a:cubicBezTo>
                  <a:cubicBezTo>
                    <a:pt x="639" y="2457"/>
                    <a:pt x="707" y="2485"/>
                    <a:pt x="763" y="2513"/>
                  </a:cubicBezTo>
                  <a:cubicBezTo>
                    <a:pt x="680" y="2721"/>
                    <a:pt x="596" y="2943"/>
                    <a:pt x="569" y="3207"/>
                  </a:cubicBezTo>
                  <a:cubicBezTo>
                    <a:pt x="458" y="3970"/>
                    <a:pt x="777" y="4664"/>
                    <a:pt x="1416" y="5067"/>
                  </a:cubicBezTo>
                  <a:cubicBezTo>
                    <a:pt x="1374" y="5178"/>
                    <a:pt x="1318" y="5289"/>
                    <a:pt x="1277" y="5413"/>
                  </a:cubicBezTo>
                  <a:cubicBezTo>
                    <a:pt x="944" y="6371"/>
                    <a:pt x="1305" y="7287"/>
                    <a:pt x="2206" y="7745"/>
                  </a:cubicBezTo>
                  <a:cubicBezTo>
                    <a:pt x="2567" y="7926"/>
                    <a:pt x="2928" y="7995"/>
                    <a:pt x="3220" y="8050"/>
                  </a:cubicBezTo>
                  <a:lnTo>
                    <a:pt x="3276" y="8050"/>
                  </a:lnTo>
                  <a:cubicBezTo>
                    <a:pt x="3359" y="8078"/>
                    <a:pt x="3456" y="8078"/>
                    <a:pt x="3539" y="8078"/>
                  </a:cubicBezTo>
                  <a:cubicBezTo>
                    <a:pt x="3748" y="8078"/>
                    <a:pt x="3955" y="8037"/>
                    <a:pt x="4164" y="7954"/>
                  </a:cubicBezTo>
                  <a:cubicBezTo>
                    <a:pt x="4525" y="7815"/>
                    <a:pt x="4803" y="7523"/>
                    <a:pt x="4914" y="7162"/>
                  </a:cubicBezTo>
                  <a:cubicBezTo>
                    <a:pt x="5025" y="6788"/>
                    <a:pt x="4969" y="6385"/>
                    <a:pt x="4760" y="6066"/>
                  </a:cubicBezTo>
                  <a:cubicBezTo>
                    <a:pt x="4636" y="5872"/>
                    <a:pt x="4483" y="5705"/>
                    <a:pt x="4288" y="5594"/>
                  </a:cubicBezTo>
                  <a:cubicBezTo>
                    <a:pt x="4399" y="5372"/>
                    <a:pt x="4455" y="5136"/>
                    <a:pt x="4483" y="4900"/>
                  </a:cubicBezTo>
                  <a:cubicBezTo>
                    <a:pt x="4511" y="4539"/>
                    <a:pt x="4427" y="4178"/>
                    <a:pt x="4247" y="3831"/>
                  </a:cubicBezTo>
                  <a:cubicBezTo>
                    <a:pt x="4081" y="3540"/>
                    <a:pt x="3859" y="3303"/>
                    <a:pt x="3581" y="3109"/>
                  </a:cubicBezTo>
                  <a:cubicBezTo>
                    <a:pt x="4081" y="2193"/>
                    <a:pt x="3886" y="1110"/>
                    <a:pt x="3054" y="444"/>
                  </a:cubicBezTo>
                  <a:cubicBezTo>
                    <a:pt x="2693" y="153"/>
                    <a:pt x="2249" y="0"/>
                    <a:pt x="17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57150" dir="114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13"/>
            <p:cNvSpPr/>
            <p:nvPr/>
          </p:nvSpPr>
          <p:spPr>
            <a:xfrm rot="-2029707">
              <a:off x="1738538" y="2592090"/>
              <a:ext cx="143518" cy="304496"/>
            </a:xfrm>
            <a:custGeom>
              <a:avLst/>
              <a:gdLst/>
              <a:ahLst/>
              <a:cxnLst/>
              <a:rect l="l" t="t" r="r" b="b"/>
              <a:pathLst>
                <a:path w="2762" h="5860" extrusionOk="0">
                  <a:moveTo>
                    <a:pt x="600" y="0"/>
                  </a:moveTo>
                  <a:cubicBezTo>
                    <a:pt x="480" y="0"/>
                    <a:pt x="358" y="16"/>
                    <a:pt x="236" y="41"/>
                  </a:cubicBezTo>
                  <a:cubicBezTo>
                    <a:pt x="84" y="68"/>
                    <a:pt x="0" y="165"/>
                    <a:pt x="28" y="276"/>
                  </a:cubicBezTo>
                  <a:cubicBezTo>
                    <a:pt x="41" y="374"/>
                    <a:pt x="69" y="429"/>
                    <a:pt x="278" y="429"/>
                  </a:cubicBezTo>
                  <a:cubicBezTo>
                    <a:pt x="430" y="429"/>
                    <a:pt x="597" y="429"/>
                    <a:pt x="750" y="470"/>
                  </a:cubicBezTo>
                  <a:cubicBezTo>
                    <a:pt x="1068" y="581"/>
                    <a:pt x="1207" y="859"/>
                    <a:pt x="1055" y="1164"/>
                  </a:cubicBezTo>
                  <a:cubicBezTo>
                    <a:pt x="1000" y="1275"/>
                    <a:pt x="930" y="1373"/>
                    <a:pt x="861" y="1470"/>
                  </a:cubicBezTo>
                  <a:cubicBezTo>
                    <a:pt x="708" y="1706"/>
                    <a:pt x="569" y="1956"/>
                    <a:pt x="528" y="2234"/>
                  </a:cubicBezTo>
                  <a:cubicBezTo>
                    <a:pt x="486" y="2595"/>
                    <a:pt x="611" y="2872"/>
                    <a:pt x="930" y="3039"/>
                  </a:cubicBezTo>
                  <a:cubicBezTo>
                    <a:pt x="1013" y="3094"/>
                    <a:pt x="1124" y="3135"/>
                    <a:pt x="1263" y="3191"/>
                  </a:cubicBezTo>
                  <a:cubicBezTo>
                    <a:pt x="1277" y="3205"/>
                    <a:pt x="1346" y="3233"/>
                    <a:pt x="1402" y="3261"/>
                  </a:cubicBezTo>
                  <a:cubicBezTo>
                    <a:pt x="1777" y="3441"/>
                    <a:pt x="1832" y="3607"/>
                    <a:pt x="1596" y="3940"/>
                  </a:cubicBezTo>
                  <a:cubicBezTo>
                    <a:pt x="1568" y="3968"/>
                    <a:pt x="1540" y="3996"/>
                    <a:pt x="1513" y="4038"/>
                  </a:cubicBezTo>
                  <a:cubicBezTo>
                    <a:pt x="1388" y="4232"/>
                    <a:pt x="1263" y="4440"/>
                    <a:pt x="1180" y="4662"/>
                  </a:cubicBezTo>
                  <a:cubicBezTo>
                    <a:pt x="1041" y="5093"/>
                    <a:pt x="1166" y="5439"/>
                    <a:pt x="1568" y="5634"/>
                  </a:cubicBezTo>
                  <a:cubicBezTo>
                    <a:pt x="1805" y="5759"/>
                    <a:pt x="2082" y="5800"/>
                    <a:pt x="2332" y="5856"/>
                  </a:cubicBezTo>
                  <a:cubicBezTo>
                    <a:pt x="2350" y="5858"/>
                    <a:pt x="2369" y="5860"/>
                    <a:pt x="2387" y="5860"/>
                  </a:cubicBezTo>
                  <a:cubicBezTo>
                    <a:pt x="2465" y="5860"/>
                    <a:pt x="2542" y="5837"/>
                    <a:pt x="2610" y="5815"/>
                  </a:cubicBezTo>
                  <a:cubicBezTo>
                    <a:pt x="2721" y="5772"/>
                    <a:pt x="2762" y="5648"/>
                    <a:pt x="2693" y="5550"/>
                  </a:cubicBezTo>
                  <a:cubicBezTo>
                    <a:pt x="2637" y="5454"/>
                    <a:pt x="2554" y="5398"/>
                    <a:pt x="2443" y="5370"/>
                  </a:cubicBezTo>
                  <a:cubicBezTo>
                    <a:pt x="2249" y="5328"/>
                    <a:pt x="2068" y="5287"/>
                    <a:pt x="1901" y="5232"/>
                  </a:cubicBezTo>
                  <a:cubicBezTo>
                    <a:pt x="1624" y="5134"/>
                    <a:pt x="1583" y="5037"/>
                    <a:pt x="1694" y="4773"/>
                  </a:cubicBezTo>
                  <a:cubicBezTo>
                    <a:pt x="1790" y="4551"/>
                    <a:pt x="1916" y="4343"/>
                    <a:pt x="2055" y="4149"/>
                  </a:cubicBezTo>
                  <a:cubicBezTo>
                    <a:pt x="2277" y="3871"/>
                    <a:pt x="2290" y="3552"/>
                    <a:pt x="2123" y="3246"/>
                  </a:cubicBezTo>
                  <a:cubicBezTo>
                    <a:pt x="2012" y="3039"/>
                    <a:pt x="1832" y="2900"/>
                    <a:pt x="1624" y="2802"/>
                  </a:cubicBezTo>
                  <a:cubicBezTo>
                    <a:pt x="1499" y="2747"/>
                    <a:pt x="1374" y="2706"/>
                    <a:pt x="1263" y="2636"/>
                  </a:cubicBezTo>
                  <a:cubicBezTo>
                    <a:pt x="1013" y="2511"/>
                    <a:pt x="972" y="2414"/>
                    <a:pt x="1068" y="2164"/>
                  </a:cubicBezTo>
                  <a:cubicBezTo>
                    <a:pt x="1138" y="1942"/>
                    <a:pt x="1263" y="1747"/>
                    <a:pt x="1402" y="1567"/>
                  </a:cubicBezTo>
                  <a:cubicBezTo>
                    <a:pt x="1721" y="1096"/>
                    <a:pt x="1651" y="554"/>
                    <a:pt x="1222" y="207"/>
                  </a:cubicBezTo>
                  <a:cubicBezTo>
                    <a:pt x="1033" y="54"/>
                    <a:pt x="821" y="0"/>
                    <a:pt x="6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ive columns">
  <p:cSld name="BLANK_20">
    <p:bg>
      <p:bgPr>
        <a:solidFill>
          <a:schemeClr val="accent3"/>
        </a:solidFill>
        <a:effectLst/>
      </p:bgPr>
    </p:bg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0" name="Google Shape;760;p22"/>
          <p:cNvGrpSpPr/>
          <p:nvPr/>
        </p:nvGrpSpPr>
        <p:grpSpPr>
          <a:xfrm>
            <a:off x="-851875" y="273825"/>
            <a:ext cx="9721950" cy="4611600"/>
            <a:chOff x="-851875" y="273825"/>
            <a:chExt cx="9721950" cy="4611600"/>
          </a:xfrm>
        </p:grpSpPr>
        <p:sp>
          <p:nvSpPr>
            <p:cNvPr id="761" name="Google Shape;761;p22"/>
            <p:cNvSpPr/>
            <p:nvPr/>
          </p:nvSpPr>
          <p:spPr>
            <a:xfrm>
              <a:off x="341975" y="273825"/>
              <a:ext cx="8528100" cy="4611600"/>
            </a:xfrm>
            <a:prstGeom prst="roundRect">
              <a:avLst>
                <a:gd name="adj" fmla="val 4554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22"/>
            <p:cNvSpPr/>
            <p:nvPr/>
          </p:nvSpPr>
          <p:spPr>
            <a:xfrm>
              <a:off x="-851875" y="273825"/>
              <a:ext cx="1153200" cy="4611600"/>
            </a:xfrm>
            <a:prstGeom prst="roundRect">
              <a:avLst>
                <a:gd name="adj" fmla="val 22757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63" name="Google Shape;763;p22"/>
            <p:cNvGrpSpPr/>
            <p:nvPr/>
          </p:nvGrpSpPr>
          <p:grpSpPr>
            <a:xfrm>
              <a:off x="81691" y="785819"/>
              <a:ext cx="155400" cy="3538775"/>
              <a:chOff x="435991" y="785819"/>
              <a:chExt cx="155400" cy="3538775"/>
            </a:xfrm>
          </p:grpSpPr>
          <p:sp>
            <p:nvSpPr>
              <p:cNvPr id="764" name="Google Shape;764;p22"/>
              <p:cNvSpPr/>
              <p:nvPr/>
            </p:nvSpPr>
            <p:spPr>
              <a:xfrm>
                <a:off x="435991" y="7858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5" name="Google Shape;765;p22"/>
              <p:cNvSpPr/>
              <p:nvPr/>
            </p:nvSpPr>
            <p:spPr>
              <a:xfrm>
                <a:off x="435991" y="12662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6" name="Google Shape;766;p22"/>
              <p:cNvSpPr/>
              <p:nvPr/>
            </p:nvSpPr>
            <p:spPr>
              <a:xfrm>
                <a:off x="435991" y="17466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7" name="Google Shape;767;p22"/>
              <p:cNvSpPr/>
              <p:nvPr/>
            </p:nvSpPr>
            <p:spPr>
              <a:xfrm>
                <a:off x="435991" y="22474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8" name="Google Shape;768;p22"/>
              <p:cNvSpPr/>
              <p:nvPr/>
            </p:nvSpPr>
            <p:spPr>
              <a:xfrm>
                <a:off x="435991" y="27075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9" name="Google Shape;769;p22"/>
              <p:cNvSpPr/>
              <p:nvPr/>
            </p:nvSpPr>
            <p:spPr>
              <a:xfrm>
                <a:off x="435991" y="31879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0" name="Google Shape;770;p22"/>
              <p:cNvSpPr/>
              <p:nvPr/>
            </p:nvSpPr>
            <p:spPr>
              <a:xfrm>
                <a:off x="435991" y="36683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1" name="Google Shape;771;p22"/>
              <p:cNvSpPr/>
              <p:nvPr/>
            </p:nvSpPr>
            <p:spPr>
              <a:xfrm>
                <a:off x="435991" y="41691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72" name="Google Shape;772;p22"/>
            <p:cNvGrpSpPr/>
            <p:nvPr/>
          </p:nvGrpSpPr>
          <p:grpSpPr>
            <a:xfrm>
              <a:off x="435991" y="785819"/>
              <a:ext cx="155400" cy="3538775"/>
              <a:chOff x="435991" y="785819"/>
              <a:chExt cx="155400" cy="3538775"/>
            </a:xfrm>
          </p:grpSpPr>
          <p:sp>
            <p:nvSpPr>
              <p:cNvPr id="773" name="Google Shape;773;p22"/>
              <p:cNvSpPr/>
              <p:nvPr/>
            </p:nvSpPr>
            <p:spPr>
              <a:xfrm>
                <a:off x="435991" y="7858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4" name="Google Shape;774;p22"/>
              <p:cNvSpPr/>
              <p:nvPr/>
            </p:nvSpPr>
            <p:spPr>
              <a:xfrm>
                <a:off x="435991" y="12662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5" name="Google Shape;775;p22"/>
              <p:cNvSpPr/>
              <p:nvPr/>
            </p:nvSpPr>
            <p:spPr>
              <a:xfrm>
                <a:off x="435991" y="17466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6" name="Google Shape;776;p22"/>
              <p:cNvSpPr/>
              <p:nvPr/>
            </p:nvSpPr>
            <p:spPr>
              <a:xfrm>
                <a:off x="435991" y="22474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7" name="Google Shape;777;p22"/>
              <p:cNvSpPr/>
              <p:nvPr/>
            </p:nvSpPr>
            <p:spPr>
              <a:xfrm>
                <a:off x="435991" y="27075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8" name="Google Shape;778;p22"/>
              <p:cNvSpPr/>
              <p:nvPr/>
            </p:nvSpPr>
            <p:spPr>
              <a:xfrm>
                <a:off x="435991" y="31879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9" name="Google Shape;779;p22"/>
              <p:cNvSpPr/>
              <p:nvPr/>
            </p:nvSpPr>
            <p:spPr>
              <a:xfrm>
                <a:off x="435991" y="36683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0" name="Google Shape;780;p22"/>
              <p:cNvSpPr/>
              <p:nvPr/>
            </p:nvSpPr>
            <p:spPr>
              <a:xfrm>
                <a:off x="435991" y="41691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81" name="Google Shape;781;p22"/>
            <p:cNvGrpSpPr/>
            <p:nvPr/>
          </p:nvGrpSpPr>
          <p:grpSpPr>
            <a:xfrm>
              <a:off x="161500" y="826619"/>
              <a:ext cx="352200" cy="3457175"/>
              <a:chOff x="161500" y="826619"/>
              <a:chExt cx="352200" cy="3457175"/>
            </a:xfrm>
          </p:grpSpPr>
          <p:sp>
            <p:nvSpPr>
              <p:cNvPr id="782" name="Google Shape;782;p22"/>
              <p:cNvSpPr/>
              <p:nvPr/>
            </p:nvSpPr>
            <p:spPr>
              <a:xfrm>
                <a:off x="161500" y="228829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3" name="Google Shape;783;p22"/>
              <p:cNvSpPr/>
              <p:nvPr/>
            </p:nvSpPr>
            <p:spPr>
              <a:xfrm>
                <a:off x="161500" y="274831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4" name="Google Shape;784;p22"/>
              <p:cNvSpPr/>
              <p:nvPr/>
            </p:nvSpPr>
            <p:spPr>
              <a:xfrm>
                <a:off x="161500" y="322874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5" name="Google Shape;785;p22"/>
              <p:cNvSpPr/>
              <p:nvPr/>
            </p:nvSpPr>
            <p:spPr>
              <a:xfrm>
                <a:off x="161500" y="370916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6" name="Google Shape;786;p22"/>
              <p:cNvSpPr/>
              <p:nvPr/>
            </p:nvSpPr>
            <p:spPr>
              <a:xfrm>
                <a:off x="161500" y="420999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7" name="Google Shape;787;p22"/>
              <p:cNvSpPr/>
              <p:nvPr/>
            </p:nvSpPr>
            <p:spPr>
              <a:xfrm>
                <a:off x="161500" y="178746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8" name="Google Shape;788;p22"/>
              <p:cNvSpPr/>
              <p:nvPr/>
            </p:nvSpPr>
            <p:spPr>
              <a:xfrm>
                <a:off x="161500" y="130704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9" name="Google Shape;789;p22"/>
              <p:cNvSpPr/>
              <p:nvPr/>
            </p:nvSpPr>
            <p:spPr>
              <a:xfrm>
                <a:off x="161500" y="82661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790" name="Google Shape;790;p22"/>
            <p:cNvCxnSpPr/>
            <p:nvPr/>
          </p:nvCxnSpPr>
          <p:spPr>
            <a:xfrm>
              <a:off x="843750" y="288625"/>
              <a:ext cx="0" cy="4588500"/>
            </a:xfrm>
            <a:prstGeom prst="straightConnector1">
              <a:avLst/>
            </a:prstGeom>
            <a:noFill/>
            <a:ln w="19050" cap="rnd" cmpd="sng">
              <a:solidFill>
                <a:schemeClr val="accent1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  <p:sp>
        <p:nvSpPr>
          <p:cNvPr id="791" name="Google Shape;791;p22"/>
          <p:cNvSpPr txBox="1">
            <a:spLocks noGrp="1"/>
          </p:cNvSpPr>
          <p:nvPr>
            <p:ph type="title"/>
          </p:nvPr>
        </p:nvSpPr>
        <p:spPr>
          <a:xfrm>
            <a:off x="974600" y="537000"/>
            <a:ext cx="74565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792" name="Google Shape;792;p22"/>
          <p:cNvSpPr txBox="1">
            <a:spLocks noGrp="1"/>
          </p:cNvSpPr>
          <p:nvPr>
            <p:ph type="title" idx="2"/>
          </p:nvPr>
        </p:nvSpPr>
        <p:spPr>
          <a:xfrm>
            <a:off x="6304600" y="1697831"/>
            <a:ext cx="19122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793" name="Google Shape;793;p22"/>
          <p:cNvSpPr txBox="1">
            <a:spLocks noGrp="1"/>
          </p:cNvSpPr>
          <p:nvPr>
            <p:ph type="subTitle" idx="1"/>
          </p:nvPr>
        </p:nvSpPr>
        <p:spPr>
          <a:xfrm>
            <a:off x="6304600" y="2174706"/>
            <a:ext cx="1912200" cy="56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4" name="Google Shape;794;p22"/>
          <p:cNvSpPr txBox="1">
            <a:spLocks noGrp="1"/>
          </p:cNvSpPr>
          <p:nvPr>
            <p:ph type="title" idx="3"/>
          </p:nvPr>
        </p:nvSpPr>
        <p:spPr>
          <a:xfrm>
            <a:off x="3749203" y="1697831"/>
            <a:ext cx="19122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795" name="Google Shape;795;p22"/>
          <p:cNvSpPr txBox="1">
            <a:spLocks noGrp="1"/>
          </p:cNvSpPr>
          <p:nvPr>
            <p:ph type="subTitle" idx="4"/>
          </p:nvPr>
        </p:nvSpPr>
        <p:spPr>
          <a:xfrm>
            <a:off x="3749203" y="2174706"/>
            <a:ext cx="1912200" cy="56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6" name="Google Shape;796;p22"/>
          <p:cNvSpPr txBox="1">
            <a:spLocks noGrp="1"/>
          </p:cNvSpPr>
          <p:nvPr>
            <p:ph type="title" idx="5"/>
          </p:nvPr>
        </p:nvSpPr>
        <p:spPr>
          <a:xfrm>
            <a:off x="1201450" y="1697831"/>
            <a:ext cx="19122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797" name="Google Shape;797;p22"/>
          <p:cNvSpPr txBox="1">
            <a:spLocks noGrp="1"/>
          </p:cNvSpPr>
          <p:nvPr>
            <p:ph type="subTitle" idx="6"/>
          </p:nvPr>
        </p:nvSpPr>
        <p:spPr>
          <a:xfrm>
            <a:off x="1201450" y="2174706"/>
            <a:ext cx="1912200" cy="56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8" name="Google Shape;798;p22"/>
          <p:cNvSpPr txBox="1">
            <a:spLocks noGrp="1"/>
          </p:cNvSpPr>
          <p:nvPr>
            <p:ph type="title" idx="7"/>
          </p:nvPr>
        </p:nvSpPr>
        <p:spPr>
          <a:xfrm>
            <a:off x="3756850" y="3318556"/>
            <a:ext cx="19122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799" name="Google Shape;799;p22"/>
          <p:cNvSpPr txBox="1">
            <a:spLocks noGrp="1"/>
          </p:cNvSpPr>
          <p:nvPr>
            <p:ph type="subTitle" idx="8"/>
          </p:nvPr>
        </p:nvSpPr>
        <p:spPr>
          <a:xfrm>
            <a:off x="3756850" y="3794256"/>
            <a:ext cx="1912200" cy="56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0" name="Google Shape;800;p22"/>
          <p:cNvSpPr txBox="1">
            <a:spLocks noGrp="1"/>
          </p:cNvSpPr>
          <p:nvPr>
            <p:ph type="title" idx="9"/>
          </p:nvPr>
        </p:nvSpPr>
        <p:spPr>
          <a:xfrm>
            <a:off x="1201453" y="3318556"/>
            <a:ext cx="19122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801" name="Google Shape;801;p22"/>
          <p:cNvSpPr txBox="1">
            <a:spLocks noGrp="1"/>
          </p:cNvSpPr>
          <p:nvPr>
            <p:ph type="subTitle" idx="13"/>
          </p:nvPr>
        </p:nvSpPr>
        <p:spPr>
          <a:xfrm>
            <a:off x="1201453" y="3794256"/>
            <a:ext cx="1912200" cy="56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802" name="Google Shape;802;p22"/>
          <p:cNvGrpSpPr/>
          <p:nvPr/>
        </p:nvGrpSpPr>
        <p:grpSpPr>
          <a:xfrm>
            <a:off x="8430897" y="1305141"/>
            <a:ext cx="155400" cy="155400"/>
            <a:chOff x="1666623" y="2623621"/>
            <a:chExt cx="155400" cy="155400"/>
          </a:xfrm>
        </p:grpSpPr>
        <p:sp>
          <p:nvSpPr>
            <p:cNvPr id="803" name="Google Shape;803;p22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22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5" name="Google Shape;805;p22"/>
          <p:cNvGrpSpPr/>
          <p:nvPr/>
        </p:nvGrpSpPr>
        <p:grpSpPr>
          <a:xfrm rot="-420806">
            <a:off x="924145" y="4288355"/>
            <a:ext cx="450601" cy="494082"/>
            <a:chOff x="1584644" y="2497374"/>
            <a:chExt cx="450609" cy="494091"/>
          </a:xfrm>
        </p:grpSpPr>
        <p:sp>
          <p:nvSpPr>
            <p:cNvPr id="806" name="Google Shape;806;p22"/>
            <p:cNvSpPr/>
            <p:nvPr/>
          </p:nvSpPr>
          <p:spPr>
            <a:xfrm rot="-2029707">
              <a:off x="1679395" y="2534520"/>
              <a:ext cx="261108" cy="419799"/>
            </a:xfrm>
            <a:custGeom>
              <a:avLst/>
              <a:gdLst/>
              <a:ahLst/>
              <a:cxnLst/>
              <a:rect l="l" t="t" r="r" b="b"/>
              <a:pathLst>
                <a:path w="5025" h="8079" extrusionOk="0">
                  <a:moveTo>
                    <a:pt x="1735" y="1110"/>
                  </a:moveTo>
                  <a:cubicBezTo>
                    <a:pt x="1957" y="1110"/>
                    <a:pt x="2179" y="1166"/>
                    <a:pt x="2360" y="1319"/>
                  </a:cubicBezTo>
                  <a:cubicBezTo>
                    <a:pt x="2789" y="1666"/>
                    <a:pt x="2859" y="2208"/>
                    <a:pt x="2540" y="2679"/>
                  </a:cubicBezTo>
                  <a:cubicBezTo>
                    <a:pt x="2401" y="2859"/>
                    <a:pt x="2276" y="3054"/>
                    <a:pt x="2206" y="3276"/>
                  </a:cubicBezTo>
                  <a:cubicBezTo>
                    <a:pt x="2110" y="3526"/>
                    <a:pt x="2151" y="3623"/>
                    <a:pt x="2401" y="3748"/>
                  </a:cubicBezTo>
                  <a:cubicBezTo>
                    <a:pt x="2512" y="3818"/>
                    <a:pt x="2637" y="3859"/>
                    <a:pt x="2762" y="3914"/>
                  </a:cubicBezTo>
                  <a:cubicBezTo>
                    <a:pt x="2970" y="4012"/>
                    <a:pt x="3150" y="4151"/>
                    <a:pt x="3261" y="4358"/>
                  </a:cubicBezTo>
                  <a:cubicBezTo>
                    <a:pt x="3428" y="4664"/>
                    <a:pt x="3415" y="4983"/>
                    <a:pt x="3193" y="5261"/>
                  </a:cubicBezTo>
                  <a:cubicBezTo>
                    <a:pt x="3054" y="5455"/>
                    <a:pt x="2928" y="5663"/>
                    <a:pt x="2832" y="5885"/>
                  </a:cubicBezTo>
                  <a:cubicBezTo>
                    <a:pt x="2721" y="6149"/>
                    <a:pt x="2762" y="6246"/>
                    <a:pt x="3039" y="6344"/>
                  </a:cubicBezTo>
                  <a:cubicBezTo>
                    <a:pt x="3206" y="6399"/>
                    <a:pt x="3387" y="6440"/>
                    <a:pt x="3581" y="6482"/>
                  </a:cubicBezTo>
                  <a:cubicBezTo>
                    <a:pt x="3692" y="6510"/>
                    <a:pt x="3775" y="6566"/>
                    <a:pt x="3831" y="6662"/>
                  </a:cubicBezTo>
                  <a:cubicBezTo>
                    <a:pt x="3900" y="6760"/>
                    <a:pt x="3859" y="6884"/>
                    <a:pt x="3748" y="6927"/>
                  </a:cubicBezTo>
                  <a:cubicBezTo>
                    <a:pt x="3678" y="6954"/>
                    <a:pt x="3609" y="6968"/>
                    <a:pt x="3539" y="6968"/>
                  </a:cubicBezTo>
                  <a:lnTo>
                    <a:pt x="3470" y="6968"/>
                  </a:lnTo>
                  <a:cubicBezTo>
                    <a:pt x="3220" y="6912"/>
                    <a:pt x="2943" y="6871"/>
                    <a:pt x="2706" y="6746"/>
                  </a:cubicBezTo>
                  <a:cubicBezTo>
                    <a:pt x="2304" y="6551"/>
                    <a:pt x="2179" y="6205"/>
                    <a:pt x="2318" y="5774"/>
                  </a:cubicBezTo>
                  <a:cubicBezTo>
                    <a:pt x="2401" y="5552"/>
                    <a:pt x="2526" y="5344"/>
                    <a:pt x="2651" y="5150"/>
                  </a:cubicBezTo>
                  <a:cubicBezTo>
                    <a:pt x="2678" y="5108"/>
                    <a:pt x="2706" y="5080"/>
                    <a:pt x="2734" y="5052"/>
                  </a:cubicBezTo>
                  <a:cubicBezTo>
                    <a:pt x="2970" y="4719"/>
                    <a:pt x="2915" y="4553"/>
                    <a:pt x="2540" y="4373"/>
                  </a:cubicBezTo>
                  <a:cubicBezTo>
                    <a:pt x="2484" y="4345"/>
                    <a:pt x="2415" y="4317"/>
                    <a:pt x="2401" y="4303"/>
                  </a:cubicBezTo>
                  <a:cubicBezTo>
                    <a:pt x="2262" y="4247"/>
                    <a:pt x="2151" y="4206"/>
                    <a:pt x="2068" y="4151"/>
                  </a:cubicBezTo>
                  <a:cubicBezTo>
                    <a:pt x="1749" y="3984"/>
                    <a:pt x="1624" y="3707"/>
                    <a:pt x="1666" y="3346"/>
                  </a:cubicBezTo>
                  <a:cubicBezTo>
                    <a:pt x="1707" y="3068"/>
                    <a:pt x="1846" y="2818"/>
                    <a:pt x="1999" y="2582"/>
                  </a:cubicBezTo>
                  <a:cubicBezTo>
                    <a:pt x="2068" y="2485"/>
                    <a:pt x="2138" y="2387"/>
                    <a:pt x="2193" y="2276"/>
                  </a:cubicBezTo>
                  <a:cubicBezTo>
                    <a:pt x="2345" y="1971"/>
                    <a:pt x="2206" y="1693"/>
                    <a:pt x="1888" y="1582"/>
                  </a:cubicBezTo>
                  <a:cubicBezTo>
                    <a:pt x="1735" y="1541"/>
                    <a:pt x="1568" y="1541"/>
                    <a:pt x="1416" y="1541"/>
                  </a:cubicBezTo>
                  <a:cubicBezTo>
                    <a:pt x="1207" y="1541"/>
                    <a:pt x="1179" y="1486"/>
                    <a:pt x="1166" y="1388"/>
                  </a:cubicBezTo>
                  <a:cubicBezTo>
                    <a:pt x="1138" y="1277"/>
                    <a:pt x="1222" y="1180"/>
                    <a:pt x="1374" y="1153"/>
                  </a:cubicBezTo>
                  <a:cubicBezTo>
                    <a:pt x="1499" y="1125"/>
                    <a:pt x="1624" y="1110"/>
                    <a:pt x="1735" y="1110"/>
                  </a:cubicBezTo>
                  <a:close/>
                  <a:moveTo>
                    <a:pt x="1735" y="0"/>
                  </a:moveTo>
                  <a:cubicBezTo>
                    <a:pt x="1555" y="0"/>
                    <a:pt x="1360" y="15"/>
                    <a:pt x="1152" y="56"/>
                  </a:cubicBezTo>
                  <a:cubicBezTo>
                    <a:pt x="763" y="139"/>
                    <a:pt x="444" y="361"/>
                    <a:pt x="250" y="666"/>
                  </a:cubicBezTo>
                  <a:cubicBezTo>
                    <a:pt x="56" y="958"/>
                    <a:pt x="0" y="1319"/>
                    <a:pt x="83" y="1652"/>
                  </a:cubicBezTo>
                  <a:cubicBezTo>
                    <a:pt x="167" y="1985"/>
                    <a:pt x="333" y="2235"/>
                    <a:pt x="583" y="2415"/>
                  </a:cubicBezTo>
                  <a:cubicBezTo>
                    <a:pt x="639" y="2457"/>
                    <a:pt x="707" y="2485"/>
                    <a:pt x="763" y="2513"/>
                  </a:cubicBezTo>
                  <a:cubicBezTo>
                    <a:pt x="680" y="2721"/>
                    <a:pt x="596" y="2943"/>
                    <a:pt x="569" y="3207"/>
                  </a:cubicBezTo>
                  <a:cubicBezTo>
                    <a:pt x="458" y="3970"/>
                    <a:pt x="777" y="4664"/>
                    <a:pt x="1416" y="5067"/>
                  </a:cubicBezTo>
                  <a:cubicBezTo>
                    <a:pt x="1374" y="5178"/>
                    <a:pt x="1318" y="5289"/>
                    <a:pt x="1277" y="5413"/>
                  </a:cubicBezTo>
                  <a:cubicBezTo>
                    <a:pt x="944" y="6371"/>
                    <a:pt x="1305" y="7287"/>
                    <a:pt x="2206" y="7745"/>
                  </a:cubicBezTo>
                  <a:cubicBezTo>
                    <a:pt x="2567" y="7926"/>
                    <a:pt x="2928" y="7995"/>
                    <a:pt x="3220" y="8050"/>
                  </a:cubicBezTo>
                  <a:lnTo>
                    <a:pt x="3276" y="8050"/>
                  </a:lnTo>
                  <a:cubicBezTo>
                    <a:pt x="3359" y="8078"/>
                    <a:pt x="3456" y="8078"/>
                    <a:pt x="3539" y="8078"/>
                  </a:cubicBezTo>
                  <a:cubicBezTo>
                    <a:pt x="3748" y="8078"/>
                    <a:pt x="3955" y="8037"/>
                    <a:pt x="4164" y="7954"/>
                  </a:cubicBezTo>
                  <a:cubicBezTo>
                    <a:pt x="4525" y="7815"/>
                    <a:pt x="4803" y="7523"/>
                    <a:pt x="4914" y="7162"/>
                  </a:cubicBezTo>
                  <a:cubicBezTo>
                    <a:pt x="5025" y="6788"/>
                    <a:pt x="4969" y="6385"/>
                    <a:pt x="4760" y="6066"/>
                  </a:cubicBezTo>
                  <a:cubicBezTo>
                    <a:pt x="4636" y="5872"/>
                    <a:pt x="4483" y="5705"/>
                    <a:pt x="4288" y="5594"/>
                  </a:cubicBezTo>
                  <a:cubicBezTo>
                    <a:pt x="4399" y="5372"/>
                    <a:pt x="4455" y="5136"/>
                    <a:pt x="4483" y="4900"/>
                  </a:cubicBezTo>
                  <a:cubicBezTo>
                    <a:pt x="4511" y="4539"/>
                    <a:pt x="4427" y="4178"/>
                    <a:pt x="4247" y="3831"/>
                  </a:cubicBezTo>
                  <a:cubicBezTo>
                    <a:pt x="4081" y="3540"/>
                    <a:pt x="3859" y="3303"/>
                    <a:pt x="3581" y="3109"/>
                  </a:cubicBezTo>
                  <a:cubicBezTo>
                    <a:pt x="4081" y="2193"/>
                    <a:pt x="3886" y="1110"/>
                    <a:pt x="3054" y="444"/>
                  </a:cubicBezTo>
                  <a:cubicBezTo>
                    <a:pt x="2693" y="153"/>
                    <a:pt x="2249" y="0"/>
                    <a:pt x="17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57150" dir="114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22"/>
            <p:cNvSpPr/>
            <p:nvPr/>
          </p:nvSpPr>
          <p:spPr>
            <a:xfrm rot="-2029707">
              <a:off x="1738538" y="2592090"/>
              <a:ext cx="143518" cy="304496"/>
            </a:xfrm>
            <a:custGeom>
              <a:avLst/>
              <a:gdLst/>
              <a:ahLst/>
              <a:cxnLst/>
              <a:rect l="l" t="t" r="r" b="b"/>
              <a:pathLst>
                <a:path w="2762" h="5860" extrusionOk="0">
                  <a:moveTo>
                    <a:pt x="600" y="0"/>
                  </a:moveTo>
                  <a:cubicBezTo>
                    <a:pt x="480" y="0"/>
                    <a:pt x="358" y="16"/>
                    <a:pt x="236" y="41"/>
                  </a:cubicBezTo>
                  <a:cubicBezTo>
                    <a:pt x="84" y="68"/>
                    <a:pt x="0" y="165"/>
                    <a:pt x="28" y="276"/>
                  </a:cubicBezTo>
                  <a:cubicBezTo>
                    <a:pt x="41" y="374"/>
                    <a:pt x="69" y="429"/>
                    <a:pt x="278" y="429"/>
                  </a:cubicBezTo>
                  <a:cubicBezTo>
                    <a:pt x="430" y="429"/>
                    <a:pt x="597" y="429"/>
                    <a:pt x="750" y="470"/>
                  </a:cubicBezTo>
                  <a:cubicBezTo>
                    <a:pt x="1068" y="581"/>
                    <a:pt x="1207" y="859"/>
                    <a:pt x="1055" y="1164"/>
                  </a:cubicBezTo>
                  <a:cubicBezTo>
                    <a:pt x="1000" y="1275"/>
                    <a:pt x="930" y="1373"/>
                    <a:pt x="861" y="1470"/>
                  </a:cubicBezTo>
                  <a:cubicBezTo>
                    <a:pt x="708" y="1706"/>
                    <a:pt x="569" y="1956"/>
                    <a:pt x="528" y="2234"/>
                  </a:cubicBezTo>
                  <a:cubicBezTo>
                    <a:pt x="486" y="2595"/>
                    <a:pt x="611" y="2872"/>
                    <a:pt x="930" y="3039"/>
                  </a:cubicBezTo>
                  <a:cubicBezTo>
                    <a:pt x="1013" y="3094"/>
                    <a:pt x="1124" y="3135"/>
                    <a:pt x="1263" y="3191"/>
                  </a:cubicBezTo>
                  <a:cubicBezTo>
                    <a:pt x="1277" y="3205"/>
                    <a:pt x="1346" y="3233"/>
                    <a:pt x="1402" y="3261"/>
                  </a:cubicBezTo>
                  <a:cubicBezTo>
                    <a:pt x="1777" y="3441"/>
                    <a:pt x="1832" y="3607"/>
                    <a:pt x="1596" y="3940"/>
                  </a:cubicBezTo>
                  <a:cubicBezTo>
                    <a:pt x="1568" y="3968"/>
                    <a:pt x="1540" y="3996"/>
                    <a:pt x="1513" y="4038"/>
                  </a:cubicBezTo>
                  <a:cubicBezTo>
                    <a:pt x="1388" y="4232"/>
                    <a:pt x="1263" y="4440"/>
                    <a:pt x="1180" y="4662"/>
                  </a:cubicBezTo>
                  <a:cubicBezTo>
                    <a:pt x="1041" y="5093"/>
                    <a:pt x="1166" y="5439"/>
                    <a:pt x="1568" y="5634"/>
                  </a:cubicBezTo>
                  <a:cubicBezTo>
                    <a:pt x="1805" y="5759"/>
                    <a:pt x="2082" y="5800"/>
                    <a:pt x="2332" y="5856"/>
                  </a:cubicBezTo>
                  <a:cubicBezTo>
                    <a:pt x="2350" y="5858"/>
                    <a:pt x="2369" y="5860"/>
                    <a:pt x="2387" y="5860"/>
                  </a:cubicBezTo>
                  <a:cubicBezTo>
                    <a:pt x="2465" y="5860"/>
                    <a:pt x="2542" y="5837"/>
                    <a:pt x="2610" y="5815"/>
                  </a:cubicBezTo>
                  <a:cubicBezTo>
                    <a:pt x="2721" y="5772"/>
                    <a:pt x="2762" y="5648"/>
                    <a:pt x="2693" y="5550"/>
                  </a:cubicBezTo>
                  <a:cubicBezTo>
                    <a:pt x="2637" y="5454"/>
                    <a:pt x="2554" y="5398"/>
                    <a:pt x="2443" y="5370"/>
                  </a:cubicBezTo>
                  <a:cubicBezTo>
                    <a:pt x="2249" y="5328"/>
                    <a:pt x="2068" y="5287"/>
                    <a:pt x="1901" y="5232"/>
                  </a:cubicBezTo>
                  <a:cubicBezTo>
                    <a:pt x="1624" y="5134"/>
                    <a:pt x="1583" y="5037"/>
                    <a:pt x="1694" y="4773"/>
                  </a:cubicBezTo>
                  <a:cubicBezTo>
                    <a:pt x="1790" y="4551"/>
                    <a:pt x="1916" y="4343"/>
                    <a:pt x="2055" y="4149"/>
                  </a:cubicBezTo>
                  <a:cubicBezTo>
                    <a:pt x="2277" y="3871"/>
                    <a:pt x="2290" y="3552"/>
                    <a:pt x="2123" y="3246"/>
                  </a:cubicBezTo>
                  <a:cubicBezTo>
                    <a:pt x="2012" y="3039"/>
                    <a:pt x="1832" y="2900"/>
                    <a:pt x="1624" y="2802"/>
                  </a:cubicBezTo>
                  <a:cubicBezTo>
                    <a:pt x="1499" y="2747"/>
                    <a:pt x="1374" y="2706"/>
                    <a:pt x="1263" y="2636"/>
                  </a:cubicBezTo>
                  <a:cubicBezTo>
                    <a:pt x="1013" y="2511"/>
                    <a:pt x="972" y="2414"/>
                    <a:pt x="1068" y="2164"/>
                  </a:cubicBezTo>
                  <a:cubicBezTo>
                    <a:pt x="1138" y="1942"/>
                    <a:pt x="1263" y="1747"/>
                    <a:pt x="1402" y="1567"/>
                  </a:cubicBezTo>
                  <a:cubicBezTo>
                    <a:pt x="1721" y="1096"/>
                    <a:pt x="1651" y="554"/>
                    <a:pt x="1222" y="207"/>
                  </a:cubicBezTo>
                  <a:cubicBezTo>
                    <a:pt x="1033" y="54"/>
                    <a:pt x="821" y="0"/>
                    <a:pt x="6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9">
    <p:bg>
      <p:bgPr>
        <a:solidFill>
          <a:schemeClr val="accent3"/>
        </a:solidFill>
        <a:effectLst/>
      </p:bgPr>
    </p:bg>
    <p:spTree>
      <p:nvGrpSpPr>
        <p:cNvPr id="1" name="Shape 1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2" name="Google Shape;1182;p32"/>
          <p:cNvGrpSpPr/>
          <p:nvPr/>
        </p:nvGrpSpPr>
        <p:grpSpPr>
          <a:xfrm>
            <a:off x="-851875" y="273825"/>
            <a:ext cx="9721950" cy="4611600"/>
            <a:chOff x="-851875" y="273825"/>
            <a:chExt cx="9721950" cy="4611600"/>
          </a:xfrm>
        </p:grpSpPr>
        <p:sp>
          <p:nvSpPr>
            <p:cNvPr id="1183" name="Google Shape;1183;p32"/>
            <p:cNvSpPr/>
            <p:nvPr/>
          </p:nvSpPr>
          <p:spPr>
            <a:xfrm>
              <a:off x="341975" y="273825"/>
              <a:ext cx="8528100" cy="4611600"/>
            </a:xfrm>
            <a:prstGeom prst="roundRect">
              <a:avLst>
                <a:gd name="adj" fmla="val 4554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32"/>
            <p:cNvSpPr/>
            <p:nvPr/>
          </p:nvSpPr>
          <p:spPr>
            <a:xfrm>
              <a:off x="-851875" y="273825"/>
              <a:ext cx="1153200" cy="4611600"/>
            </a:xfrm>
            <a:prstGeom prst="roundRect">
              <a:avLst>
                <a:gd name="adj" fmla="val 22757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85" name="Google Shape;1185;p32"/>
            <p:cNvGrpSpPr/>
            <p:nvPr/>
          </p:nvGrpSpPr>
          <p:grpSpPr>
            <a:xfrm>
              <a:off x="81691" y="785819"/>
              <a:ext cx="155400" cy="3538775"/>
              <a:chOff x="435991" y="785819"/>
              <a:chExt cx="155400" cy="3538775"/>
            </a:xfrm>
          </p:grpSpPr>
          <p:sp>
            <p:nvSpPr>
              <p:cNvPr id="1186" name="Google Shape;1186;p32"/>
              <p:cNvSpPr/>
              <p:nvPr/>
            </p:nvSpPr>
            <p:spPr>
              <a:xfrm>
                <a:off x="435991" y="7858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7" name="Google Shape;1187;p32"/>
              <p:cNvSpPr/>
              <p:nvPr/>
            </p:nvSpPr>
            <p:spPr>
              <a:xfrm>
                <a:off x="435991" y="12662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8" name="Google Shape;1188;p32"/>
              <p:cNvSpPr/>
              <p:nvPr/>
            </p:nvSpPr>
            <p:spPr>
              <a:xfrm>
                <a:off x="435991" y="17466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9" name="Google Shape;1189;p32"/>
              <p:cNvSpPr/>
              <p:nvPr/>
            </p:nvSpPr>
            <p:spPr>
              <a:xfrm>
                <a:off x="435991" y="22474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0" name="Google Shape;1190;p32"/>
              <p:cNvSpPr/>
              <p:nvPr/>
            </p:nvSpPr>
            <p:spPr>
              <a:xfrm>
                <a:off x="435991" y="27075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1" name="Google Shape;1191;p32"/>
              <p:cNvSpPr/>
              <p:nvPr/>
            </p:nvSpPr>
            <p:spPr>
              <a:xfrm>
                <a:off x="435991" y="31879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2" name="Google Shape;1192;p32"/>
              <p:cNvSpPr/>
              <p:nvPr/>
            </p:nvSpPr>
            <p:spPr>
              <a:xfrm>
                <a:off x="435991" y="36683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3" name="Google Shape;1193;p32"/>
              <p:cNvSpPr/>
              <p:nvPr/>
            </p:nvSpPr>
            <p:spPr>
              <a:xfrm>
                <a:off x="435991" y="41691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94" name="Google Shape;1194;p32"/>
            <p:cNvGrpSpPr/>
            <p:nvPr/>
          </p:nvGrpSpPr>
          <p:grpSpPr>
            <a:xfrm>
              <a:off x="435991" y="785819"/>
              <a:ext cx="155400" cy="3538775"/>
              <a:chOff x="435991" y="785819"/>
              <a:chExt cx="155400" cy="3538775"/>
            </a:xfrm>
          </p:grpSpPr>
          <p:sp>
            <p:nvSpPr>
              <p:cNvPr id="1195" name="Google Shape;1195;p32"/>
              <p:cNvSpPr/>
              <p:nvPr/>
            </p:nvSpPr>
            <p:spPr>
              <a:xfrm>
                <a:off x="435991" y="7858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6" name="Google Shape;1196;p32"/>
              <p:cNvSpPr/>
              <p:nvPr/>
            </p:nvSpPr>
            <p:spPr>
              <a:xfrm>
                <a:off x="435991" y="12662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7" name="Google Shape;1197;p32"/>
              <p:cNvSpPr/>
              <p:nvPr/>
            </p:nvSpPr>
            <p:spPr>
              <a:xfrm>
                <a:off x="435991" y="17466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8" name="Google Shape;1198;p32"/>
              <p:cNvSpPr/>
              <p:nvPr/>
            </p:nvSpPr>
            <p:spPr>
              <a:xfrm>
                <a:off x="435991" y="22474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9" name="Google Shape;1199;p32"/>
              <p:cNvSpPr/>
              <p:nvPr/>
            </p:nvSpPr>
            <p:spPr>
              <a:xfrm>
                <a:off x="435991" y="27075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0" name="Google Shape;1200;p32"/>
              <p:cNvSpPr/>
              <p:nvPr/>
            </p:nvSpPr>
            <p:spPr>
              <a:xfrm>
                <a:off x="435991" y="31879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1" name="Google Shape;1201;p32"/>
              <p:cNvSpPr/>
              <p:nvPr/>
            </p:nvSpPr>
            <p:spPr>
              <a:xfrm>
                <a:off x="435991" y="36683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2" name="Google Shape;1202;p32"/>
              <p:cNvSpPr/>
              <p:nvPr/>
            </p:nvSpPr>
            <p:spPr>
              <a:xfrm>
                <a:off x="435991" y="41691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03" name="Google Shape;1203;p32"/>
            <p:cNvGrpSpPr/>
            <p:nvPr/>
          </p:nvGrpSpPr>
          <p:grpSpPr>
            <a:xfrm>
              <a:off x="161500" y="826619"/>
              <a:ext cx="352200" cy="3457175"/>
              <a:chOff x="161500" y="826619"/>
              <a:chExt cx="352200" cy="3457175"/>
            </a:xfrm>
          </p:grpSpPr>
          <p:sp>
            <p:nvSpPr>
              <p:cNvPr id="1204" name="Google Shape;1204;p32"/>
              <p:cNvSpPr/>
              <p:nvPr/>
            </p:nvSpPr>
            <p:spPr>
              <a:xfrm>
                <a:off x="161500" y="228829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5" name="Google Shape;1205;p32"/>
              <p:cNvSpPr/>
              <p:nvPr/>
            </p:nvSpPr>
            <p:spPr>
              <a:xfrm>
                <a:off x="161500" y="274831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6" name="Google Shape;1206;p32"/>
              <p:cNvSpPr/>
              <p:nvPr/>
            </p:nvSpPr>
            <p:spPr>
              <a:xfrm>
                <a:off x="161500" y="322874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7" name="Google Shape;1207;p32"/>
              <p:cNvSpPr/>
              <p:nvPr/>
            </p:nvSpPr>
            <p:spPr>
              <a:xfrm>
                <a:off x="161500" y="370916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8" name="Google Shape;1208;p32"/>
              <p:cNvSpPr/>
              <p:nvPr/>
            </p:nvSpPr>
            <p:spPr>
              <a:xfrm>
                <a:off x="161500" y="420999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9" name="Google Shape;1209;p32"/>
              <p:cNvSpPr/>
              <p:nvPr/>
            </p:nvSpPr>
            <p:spPr>
              <a:xfrm>
                <a:off x="161500" y="178746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0" name="Google Shape;1210;p32"/>
              <p:cNvSpPr/>
              <p:nvPr/>
            </p:nvSpPr>
            <p:spPr>
              <a:xfrm>
                <a:off x="161500" y="130704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1" name="Google Shape;1211;p32"/>
              <p:cNvSpPr/>
              <p:nvPr/>
            </p:nvSpPr>
            <p:spPr>
              <a:xfrm>
                <a:off x="161500" y="82661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212" name="Google Shape;1212;p32"/>
            <p:cNvCxnSpPr/>
            <p:nvPr/>
          </p:nvCxnSpPr>
          <p:spPr>
            <a:xfrm>
              <a:off x="843750" y="288625"/>
              <a:ext cx="0" cy="4588500"/>
            </a:xfrm>
            <a:prstGeom prst="straightConnector1">
              <a:avLst/>
            </a:prstGeom>
            <a:noFill/>
            <a:ln w="19050" cap="rnd" cmpd="sng">
              <a:solidFill>
                <a:schemeClr val="accent1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213" name="Google Shape;1213;p32"/>
          <p:cNvGrpSpPr/>
          <p:nvPr/>
        </p:nvGrpSpPr>
        <p:grpSpPr>
          <a:xfrm>
            <a:off x="1139275" y="716120"/>
            <a:ext cx="7137900" cy="3724825"/>
            <a:chOff x="1139275" y="754825"/>
            <a:chExt cx="7137900" cy="3724825"/>
          </a:xfrm>
        </p:grpSpPr>
        <p:sp>
          <p:nvSpPr>
            <p:cNvPr id="1214" name="Google Shape;1214;p32"/>
            <p:cNvSpPr/>
            <p:nvPr/>
          </p:nvSpPr>
          <p:spPr>
            <a:xfrm rot="10800000">
              <a:off x="1139275" y="754825"/>
              <a:ext cx="7137900" cy="3680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2"/>
            <p:cNvSpPr/>
            <p:nvPr/>
          </p:nvSpPr>
          <p:spPr>
            <a:xfrm>
              <a:off x="2775372" y="4324250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32"/>
            <p:cNvSpPr/>
            <p:nvPr/>
          </p:nvSpPr>
          <p:spPr>
            <a:xfrm>
              <a:off x="3187197" y="4324250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32"/>
            <p:cNvSpPr/>
            <p:nvPr/>
          </p:nvSpPr>
          <p:spPr>
            <a:xfrm>
              <a:off x="3599022" y="4324250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32"/>
            <p:cNvSpPr/>
            <p:nvPr/>
          </p:nvSpPr>
          <p:spPr>
            <a:xfrm>
              <a:off x="4010847" y="4324250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32"/>
            <p:cNvSpPr/>
            <p:nvPr/>
          </p:nvSpPr>
          <p:spPr>
            <a:xfrm>
              <a:off x="4422672" y="4324250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32"/>
            <p:cNvSpPr/>
            <p:nvPr/>
          </p:nvSpPr>
          <p:spPr>
            <a:xfrm>
              <a:off x="4834497" y="4324250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32"/>
            <p:cNvSpPr/>
            <p:nvPr/>
          </p:nvSpPr>
          <p:spPr>
            <a:xfrm>
              <a:off x="5246322" y="4324250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32"/>
            <p:cNvSpPr/>
            <p:nvPr/>
          </p:nvSpPr>
          <p:spPr>
            <a:xfrm>
              <a:off x="5658147" y="4324250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32"/>
            <p:cNvSpPr/>
            <p:nvPr/>
          </p:nvSpPr>
          <p:spPr>
            <a:xfrm>
              <a:off x="6069972" y="4324250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32"/>
            <p:cNvSpPr/>
            <p:nvPr/>
          </p:nvSpPr>
          <p:spPr>
            <a:xfrm>
              <a:off x="6481797" y="4324250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2"/>
            <p:cNvSpPr/>
            <p:nvPr/>
          </p:nvSpPr>
          <p:spPr>
            <a:xfrm>
              <a:off x="6893622" y="4324250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32"/>
            <p:cNvSpPr/>
            <p:nvPr/>
          </p:nvSpPr>
          <p:spPr>
            <a:xfrm>
              <a:off x="2363547" y="4324250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32"/>
            <p:cNvSpPr/>
            <p:nvPr/>
          </p:nvSpPr>
          <p:spPr>
            <a:xfrm>
              <a:off x="7305447" y="4324250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32"/>
            <p:cNvSpPr/>
            <p:nvPr/>
          </p:nvSpPr>
          <p:spPr>
            <a:xfrm>
              <a:off x="1951722" y="4324250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2"/>
            <p:cNvSpPr/>
            <p:nvPr/>
          </p:nvSpPr>
          <p:spPr>
            <a:xfrm>
              <a:off x="7717272" y="4324250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2"/>
            <p:cNvSpPr/>
            <p:nvPr/>
          </p:nvSpPr>
          <p:spPr>
            <a:xfrm>
              <a:off x="1539897" y="4324250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1" name="Google Shape;1231;p32"/>
          <p:cNvGrpSpPr/>
          <p:nvPr/>
        </p:nvGrpSpPr>
        <p:grpSpPr>
          <a:xfrm>
            <a:off x="8152923" y="459304"/>
            <a:ext cx="155400" cy="155400"/>
            <a:chOff x="1666623" y="2623621"/>
            <a:chExt cx="155400" cy="155400"/>
          </a:xfrm>
        </p:grpSpPr>
        <p:sp>
          <p:nvSpPr>
            <p:cNvPr id="1232" name="Google Shape;1232;p32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2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l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4" name="Google Shape;1234;p32"/>
          <p:cNvGrpSpPr/>
          <p:nvPr/>
        </p:nvGrpSpPr>
        <p:grpSpPr>
          <a:xfrm rot="433939">
            <a:off x="858157" y="4257068"/>
            <a:ext cx="450635" cy="494119"/>
            <a:chOff x="1584644" y="2497374"/>
            <a:chExt cx="450609" cy="494091"/>
          </a:xfrm>
        </p:grpSpPr>
        <p:sp>
          <p:nvSpPr>
            <p:cNvPr id="1235" name="Google Shape;1235;p32"/>
            <p:cNvSpPr/>
            <p:nvPr/>
          </p:nvSpPr>
          <p:spPr>
            <a:xfrm rot="-2029707">
              <a:off x="1679395" y="2534520"/>
              <a:ext cx="261108" cy="419799"/>
            </a:xfrm>
            <a:custGeom>
              <a:avLst/>
              <a:gdLst/>
              <a:ahLst/>
              <a:cxnLst/>
              <a:rect l="l" t="t" r="r" b="b"/>
              <a:pathLst>
                <a:path w="5025" h="8079" extrusionOk="0">
                  <a:moveTo>
                    <a:pt x="1735" y="1110"/>
                  </a:moveTo>
                  <a:cubicBezTo>
                    <a:pt x="1957" y="1110"/>
                    <a:pt x="2179" y="1166"/>
                    <a:pt x="2360" y="1319"/>
                  </a:cubicBezTo>
                  <a:cubicBezTo>
                    <a:pt x="2789" y="1666"/>
                    <a:pt x="2859" y="2208"/>
                    <a:pt x="2540" y="2679"/>
                  </a:cubicBezTo>
                  <a:cubicBezTo>
                    <a:pt x="2401" y="2859"/>
                    <a:pt x="2276" y="3054"/>
                    <a:pt x="2206" y="3276"/>
                  </a:cubicBezTo>
                  <a:cubicBezTo>
                    <a:pt x="2110" y="3526"/>
                    <a:pt x="2151" y="3623"/>
                    <a:pt x="2401" y="3748"/>
                  </a:cubicBezTo>
                  <a:cubicBezTo>
                    <a:pt x="2512" y="3818"/>
                    <a:pt x="2637" y="3859"/>
                    <a:pt x="2762" y="3914"/>
                  </a:cubicBezTo>
                  <a:cubicBezTo>
                    <a:pt x="2970" y="4012"/>
                    <a:pt x="3150" y="4151"/>
                    <a:pt x="3261" y="4358"/>
                  </a:cubicBezTo>
                  <a:cubicBezTo>
                    <a:pt x="3428" y="4664"/>
                    <a:pt x="3415" y="4983"/>
                    <a:pt x="3193" y="5261"/>
                  </a:cubicBezTo>
                  <a:cubicBezTo>
                    <a:pt x="3054" y="5455"/>
                    <a:pt x="2928" y="5663"/>
                    <a:pt x="2832" y="5885"/>
                  </a:cubicBezTo>
                  <a:cubicBezTo>
                    <a:pt x="2721" y="6149"/>
                    <a:pt x="2762" y="6246"/>
                    <a:pt x="3039" y="6344"/>
                  </a:cubicBezTo>
                  <a:cubicBezTo>
                    <a:pt x="3206" y="6399"/>
                    <a:pt x="3387" y="6440"/>
                    <a:pt x="3581" y="6482"/>
                  </a:cubicBezTo>
                  <a:cubicBezTo>
                    <a:pt x="3692" y="6510"/>
                    <a:pt x="3775" y="6566"/>
                    <a:pt x="3831" y="6662"/>
                  </a:cubicBezTo>
                  <a:cubicBezTo>
                    <a:pt x="3900" y="6760"/>
                    <a:pt x="3859" y="6884"/>
                    <a:pt x="3748" y="6927"/>
                  </a:cubicBezTo>
                  <a:cubicBezTo>
                    <a:pt x="3678" y="6954"/>
                    <a:pt x="3609" y="6968"/>
                    <a:pt x="3539" y="6968"/>
                  </a:cubicBezTo>
                  <a:lnTo>
                    <a:pt x="3470" y="6968"/>
                  </a:lnTo>
                  <a:cubicBezTo>
                    <a:pt x="3220" y="6912"/>
                    <a:pt x="2943" y="6871"/>
                    <a:pt x="2706" y="6746"/>
                  </a:cubicBezTo>
                  <a:cubicBezTo>
                    <a:pt x="2304" y="6551"/>
                    <a:pt x="2179" y="6205"/>
                    <a:pt x="2318" y="5774"/>
                  </a:cubicBezTo>
                  <a:cubicBezTo>
                    <a:pt x="2401" y="5552"/>
                    <a:pt x="2526" y="5344"/>
                    <a:pt x="2651" y="5150"/>
                  </a:cubicBezTo>
                  <a:cubicBezTo>
                    <a:pt x="2678" y="5108"/>
                    <a:pt x="2706" y="5080"/>
                    <a:pt x="2734" y="5052"/>
                  </a:cubicBezTo>
                  <a:cubicBezTo>
                    <a:pt x="2970" y="4719"/>
                    <a:pt x="2915" y="4553"/>
                    <a:pt x="2540" y="4373"/>
                  </a:cubicBezTo>
                  <a:cubicBezTo>
                    <a:pt x="2484" y="4345"/>
                    <a:pt x="2415" y="4317"/>
                    <a:pt x="2401" y="4303"/>
                  </a:cubicBezTo>
                  <a:cubicBezTo>
                    <a:pt x="2262" y="4247"/>
                    <a:pt x="2151" y="4206"/>
                    <a:pt x="2068" y="4151"/>
                  </a:cubicBezTo>
                  <a:cubicBezTo>
                    <a:pt x="1749" y="3984"/>
                    <a:pt x="1624" y="3707"/>
                    <a:pt x="1666" y="3346"/>
                  </a:cubicBezTo>
                  <a:cubicBezTo>
                    <a:pt x="1707" y="3068"/>
                    <a:pt x="1846" y="2818"/>
                    <a:pt x="1999" y="2582"/>
                  </a:cubicBezTo>
                  <a:cubicBezTo>
                    <a:pt x="2068" y="2485"/>
                    <a:pt x="2138" y="2387"/>
                    <a:pt x="2193" y="2276"/>
                  </a:cubicBezTo>
                  <a:cubicBezTo>
                    <a:pt x="2345" y="1971"/>
                    <a:pt x="2206" y="1693"/>
                    <a:pt x="1888" y="1582"/>
                  </a:cubicBezTo>
                  <a:cubicBezTo>
                    <a:pt x="1735" y="1541"/>
                    <a:pt x="1568" y="1541"/>
                    <a:pt x="1416" y="1541"/>
                  </a:cubicBezTo>
                  <a:cubicBezTo>
                    <a:pt x="1207" y="1541"/>
                    <a:pt x="1179" y="1486"/>
                    <a:pt x="1166" y="1388"/>
                  </a:cubicBezTo>
                  <a:cubicBezTo>
                    <a:pt x="1138" y="1277"/>
                    <a:pt x="1222" y="1180"/>
                    <a:pt x="1374" y="1153"/>
                  </a:cubicBezTo>
                  <a:cubicBezTo>
                    <a:pt x="1499" y="1125"/>
                    <a:pt x="1624" y="1110"/>
                    <a:pt x="1735" y="1110"/>
                  </a:cubicBezTo>
                  <a:close/>
                  <a:moveTo>
                    <a:pt x="1735" y="0"/>
                  </a:moveTo>
                  <a:cubicBezTo>
                    <a:pt x="1555" y="0"/>
                    <a:pt x="1360" y="15"/>
                    <a:pt x="1152" y="56"/>
                  </a:cubicBezTo>
                  <a:cubicBezTo>
                    <a:pt x="763" y="139"/>
                    <a:pt x="444" y="361"/>
                    <a:pt x="250" y="666"/>
                  </a:cubicBezTo>
                  <a:cubicBezTo>
                    <a:pt x="56" y="958"/>
                    <a:pt x="0" y="1319"/>
                    <a:pt x="83" y="1652"/>
                  </a:cubicBezTo>
                  <a:cubicBezTo>
                    <a:pt x="167" y="1985"/>
                    <a:pt x="333" y="2235"/>
                    <a:pt x="583" y="2415"/>
                  </a:cubicBezTo>
                  <a:cubicBezTo>
                    <a:pt x="639" y="2457"/>
                    <a:pt x="707" y="2485"/>
                    <a:pt x="763" y="2513"/>
                  </a:cubicBezTo>
                  <a:cubicBezTo>
                    <a:pt x="680" y="2721"/>
                    <a:pt x="596" y="2943"/>
                    <a:pt x="569" y="3207"/>
                  </a:cubicBezTo>
                  <a:cubicBezTo>
                    <a:pt x="458" y="3970"/>
                    <a:pt x="777" y="4664"/>
                    <a:pt x="1416" y="5067"/>
                  </a:cubicBezTo>
                  <a:cubicBezTo>
                    <a:pt x="1374" y="5178"/>
                    <a:pt x="1318" y="5289"/>
                    <a:pt x="1277" y="5413"/>
                  </a:cubicBezTo>
                  <a:cubicBezTo>
                    <a:pt x="944" y="6371"/>
                    <a:pt x="1305" y="7287"/>
                    <a:pt x="2206" y="7745"/>
                  </a:cubicBezTo>
                  <a:cubicBezTo>
                    <a:pt x="2567" y="7926"/>
                    <a:pt x="2928" y="7995"/>
                    <a:pt x="3220" y="8050"/>
                  </a:cubicBezTo>
                  <a:lnTo>
                    <a:pt x="3276" y="8050"/>
                  </a:lnTo>
                  <a:cubicBezTo>
                    <a:pt x="3359" y="8078"/>
                    <a:pt x="3456" y="8078"/>
                    <a:pt x="3539" y="8078"/>
                  </a:cubicBezTo>
                  <a:cubicBezTo>
                    <a:pt x="3748" y="8078"/>
                    <a:pt x="3955" y="8037"/>
                    <a:pt x="4164" y="7954"/>
                  </a:cubicBezTo>
                  <a:cubicBezTo>
                    <a:pt x="4525" y="7815"/>
                    <a:pt x="4803" y="7523"/>
                    <a:pt x="4914" y="7162"/>
                  </a:cubicBezTo>
                  <a:cubicBezTo>
                    <a:pt x="5025" y="6788"/>
                    <a:pt x="4969" y="6385"/>
                    <a:pt x="4760" y="6066"/>
                  </a:cubicBezTo>
                  <a:cubicBezTo>
                    <a:pt x="4636" y="5872"/>
                    <a:pt x="4483" y="5705"/>
                    <a:pt x="4288" y="5594"/>
                  </a:cubicBezTo>
                  <a:cubicBezTo>
                    <a:pt x="4399" y="5372"/>
                    <a:pt x="4455" y="5136"/>
                    <a:pt x="4483" y="4900"/>
                  </a:cubicBezTo>
                  <a:cubicBezTo>
                    <a:pt x="4511" y="4539"/>
                    <a:pt x="4427" y="4178"/>
                    <a:pt x="4247" y="3831"/>
                  </a:cubicBezTo>
                  <a:cubicBezTo>
                    <a:pt x="4081" y="3540"/>
                    <a:pt x="3859" y="3303"/>
                    <a:pt x="3581" y="3109"/>
                  </a:cubicBezTo>
                  <a:cubicBezTo>
                    <a:pt x="4081" y="2193"/>
                    <a:pt x="3886" y="1110"/>
                    <a:pt x="3054" y="444"/>
                  </a:cubicBezTo>
                  <a:cubicBezTo>
                    <a:pt x="2693" y="153"/>
                    <a:pt x="2249" y="0"/>
                    <a:pt x="17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57150" dir="114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2"/>
            <p:cNvSpPr/>
            <p:nvPr/>
          </p:nvSpPr>
          <p:spPr>
            <a:xfrm rot="-2029707">
              <a:off x="1738538" y="2592090"/>
              <a:ext cx="143518" cy="304496"/>
            </a:xfrm>
            <a:custGeom>
              <a:avLst/>
              <a:gdLst/>
              <a:ahLst/>
              <a:cxnLst/>
              <a:rect l="l" t="t" r="r" b="b"/>
              <a:pathLst>
                <a:path w="2762" h="5860" extrusionOk="0">
                  <a:moveTo>
                    <a:pt x="600" y="0"/>
                  </a:moveTo>
                  <a:cubicBezTo>
                    <a:pt x="480" y="0"/>
                    <a:pt x="358" y="16"/>
                    <a:pt x="236" y="41"/>
                  </a:cubicBezTo>
                  <a:cubicBezTo>
                    <a:pt x="84" y="68"/>
                    <a:pt x="0" y="165"/>
                    <a:pt x="28" y="276"/>
                  </a:cubicBezTo>
                  <a:cubicBezTo>
                    <a:pt x="41" y="374"/>
                    <a:pt x="69" y="429"/>
                    <a:pt x="278" y="429"/>
                  </a:cubicBezTo>
                  <a:cubicBezTo>
                    <a:pt x="430" y="429"/>
                    <a:pt x="597" y="429"/>
                    <a:pt x="750" y="470"/>
                  </a:cubicBezTo>
                  <a:cubicBezTo>
                    <a:pt x="1068" y="581"/>
                    <a:pt x="1207" y="859"/>
                    <a:pt x="1055" y="1164"/>
                  </a:cubicBezTo>
                  <a:cubicBezTo>
                    <a:pt x="1000" y="1275"/>
                    <a:pt x="930" y="1373"/>
                    <a:pt x="861" y="1470"/>
                  </a:cubicBezTo>
                  <a:cubicBezTo>
                    <a:pt x="708" y="1706"/>
                    <a:pt x="569" y="1956"/>
                    <a:pt x="528" y="2234"/>
                  </a:cubicBezTo>
                  <a:cubicBezTo>
                    <a:pt x="486" y="2595"/>
                    <a:pt x="611" y="2872"/>
                    <a:pt x="930" y="3039"/>
                  </a:cubicBezTo>
                  <a:cubicBezTo>
                    <a:pt x="1013" y="3094"/>
                    <a:pt x="1124" y="3135"/>
                    <a:pt x="1263" y="3191"/>
                  </a:cubicBezTo>
                  <a:cubicBezTo>
                    <a:pt x="1277" y="3205"/>
                    <a:pt x="1346" y="3233"/>
                    <a:pt x="1402" y="3261"/>
                  </a:cubicBezTo>
                  <a:cubicBezTo>
                    <a:pt x="1777" y="3441"/>
                    <a:pt x="1832" y="3607"/>
                    <a:pt x="1596" y="3940"/>
                  </a:cubicBezTo>
                  <a:cubicBezTo>
                    <a:pt x="1568" y="3968"/>
                    <a:pt x="1540" y="3996"/>
                    <a:pt x="1513" y="4038"/>
                  </a:cubicBezTo>
                  <a:cubicBezTo>
                    <a:pt x="1388" y="4232"/>
                    <a:pt x="1263" y="4440"/>
                    <a:pt x="1180" y="4662"/>
                  </a:cubicBezTo>
                  <a:cubicBezTo>
                    <a:pt x="1041" y="5093"/>
                    <a:pt x="1166" y="5439"/>
                    <a:pt x="1568" y="5634"/>
                  </a:cubicBezTo>
                  <a:cubicBezTo>
                    <a:pt x="1805" y="5759"/>
                    <a:pt x="2082" y="5800"/>
                    <a:pt x="2332" y="5856"/>
                  </a:cubicBezTo>
                  <a:cubicBezTo>
                    <a:pt x="2350" y="5858"/>
                    <a:pt x="2369" y="5860"/>
                    <a:pt x="2387" y="5860"/>
                  </a:cubicBezTo>
                  <a:cubicBezTo>
                    <a:pt x="2465" y="5860"/>
                    <a:pt x="2542" y="5837"/>
                    <a:pt x="2610" y="5815"/>
                  </a:cubicBezTo>
                  <a:cubicBezTo>
                    <a:pt x="2721" y="5772"/>
                    <a:pt x="2762" y="5648"/>
                    <a:pt x="2693" y="5550"/>
                  </a:cubicBezTo>
                  <a:cubicBezTo>
                    <a:pt x="2637" y="5454"/>
                    <a:pt x="2554" y="5398"/>
                    <a:pt x="2443" y="5370"/>
                  </a:cubicBezTo>
                  <a:cubicBezTo>
                    <a:pt x="2249" y="5328"/>
                    <a:pt x="2068" y="5287"/>
                    <a:pt x="1901" y="5232"/>
                  </a:cubicBezTo>
                  <a:cubicBezTo>
                    <a:pt x="1624" y="5134"/>
                    <a:pt x="1583" y="5037"/>
                    <a:pt x="1694" y="4773"/>
                  </a:cubicBezTo>
                  <a:cubicBezTo>
                    <a:pt x="1790" y="4551"/>
                    <a:pt x="1916" y="4343"/>
                    <a:pt x="2055" y="4149"/>
                  </a:cubicBezTo>
                  <a:cubicBezTo>
                    <a:pt x="2277" y="3871"/>
                    <a:pt x="2290" y="3552"/>
                    <a:pt x="2123" y="3246"/>
                  </a:cubicBezTo>
                  <a:cubicBezTo>
                    <a:pt x="2012" y="3039"/>
                    <a:pt x="1832" y="2900"/>
                    <a:pt x="1624" y="2802"/>
                  </a:cubicBezTo>
                  <a:cubicBezTo>
                    <a:pt x="1499" y="2747"/>
                    <a:pt x="1374" y="2706"/>
                    <a:pt x="1263" y="2636"/>
                  </a:cubicBezTo>
                  <a:cubicBezTo>
                    <a:pt x="1013" y="2511"/>
                    <a:pt x="972" y="2414"/>
                    <a:pt x="1068" y="2164"/>
                  </a:cubicBezTo>
                  <a:cubicBezTo>
                    <a:pt x="1138" y="1942"/>
                    <a:pt x="1263" y="1747"/>
                    <a:pt x="1402" y="1567"/>
                  </a:cubicBezTo>
                  <a:cubicBezTo>
                    <a:pt x="1721" y="1096"/>
                    <a:pt x="1651" y="554"/>
                    <a:pt x="1222" y="207"/>
                  </a:cubicBezTo>
                  <a:cubicBezTo>
                    <a:pt x="1033" y="54"/>
                    <a:pt x="821" y="0"/>
                    <a:pt x="6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7" name="Google Shape;1237;p32"/>
          <p:cNvGrpSpPr/>
          <p:nvPr/>
        </p:nvGrpSpPr>
        <p:grpSpPr>
          <a:xfrm>
            <a:off x="8113148" y="865216"/>
            <a:ext cx="155400" cy="155400"/>
            <a:chOff x="1666623" y="2623621"/>
            <a:chExt cx="155400" cy="155400"/>
          </a:xfrm>
        </p:grpSpPr>
        <p:sp>
          <p:nvSpPr>
            <p:cNvPr id="1238" name="Google Shape;1238;p32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2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dk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0" name="Google Shape;1240;p32"/>
          <p:cNvGrpSpPr/>
          <p:nvPr/>
        </p:nvGrpSpPr>
        <p:grpSpPr>
          <a:xfrm>
            <a:off x="8528323" y="709829"/>
            <a:ext cx="155400" cy="155400"/>
            <a:chOff x="1666623" y="2623621"/>
            <a:chExt cx="155400" cy="155400"/>
          </a:xfrm>
        </p:grpSpPr>
        <p:sp>
          <p:nvSpPr>
            <p:cNvPr id="1241" name="Google Shape;1241;p32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2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8">
    <p:bg>
      <p:bgPr>
        <a:solidFill>
          <a:schemeClr val="accent3"/>
        </a:solidFill>
        <a:effectLst/>
      </p:bgPr>
    </p:bg>
    <p:spTree>
      <p:nvGrpSpPr>
        <p:cNvPr id="1" name="Shape 1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4" name="Google Shape;1244;p33"/>
          <p:cNvGrpSpPr/>
          <p:nvPr/>
        </p:nvGrpSpPr>
        <p:grpSpPr>
          <a:xfrm>
            <a:off x="-851875" y="273825"/>
            <a:ext cx="9721950" cy="4611600"/>
            <a:chOff x="-851875" y="273825"/>
            <a:chExt cx="9721950" cy="4611600"/>
          </a:xfrm>
        </p:grpSpPr>
        <p:sp>
          <p:nvSpPr>
            <p:cNvPr id="1245" name="Google Shape;1245;p33"/>
            <p:cNvSpPr/>
            <p:nvPr/>
          </p:nvSpPr>
          <p:spPr>
            <a:xfrm>
              <a:off x="341975" y="273825"/>
              <a:ext cx="8528100" cy="4611600"/>
            </a:xfrm>
            <a:prstGeom prst="roundRect">
              <a:avLst>
                <a:gd name="adj" fmla="val 4554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3"/>
            <p:cNvSpPr/>
            <p:nvPr/>
          </p:nvSpPr>
          <p:spPr>
            <a:xfrm>
              <a:off x="-851875" y="273825"/>
              <a:ext cx="1153200" cy="4611600"/>
            </a:xfrm>
            <a:prstGeom prst="roundRect">
              <a:avLst>
                <a:gd name="adj" fmla="val 22757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7" name="Google Shape;1247;p33"/>
            <p:cNvGrpSpPr/>
            <p:nvPr/>
          </p:nvGrpSpPr>
          <p:grpSpPr>
            <a:xfrm>
              <a:off x="81691" y="785819"/>
              <a:ext cx="155400" cy="3538775"/>
              <a:chOff x="435991" y="785819"/>
              <a:chExt cx="155400" cy="3538775"/>
            </a:xfrm>
          </p:grpSpPr>
          <p:sp>
            <p:nvSpPr>
              <p:cNvPr id="1248" name="Google Shape;1248;p33"/>
              <p:cNvSpPr/>
              <p:nvPr/>
            </p:nvSpPr>
            <p:spPr>
              <a:xfrm>
                <a:off x="435991" y="7858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9" name="Google Shape;1249;p33"/>
              <p:cNvSpPr/>
              <p:nvPr/>
            </p:nvSpPr>
            <p:spPr>
              <a:xfrm>
                <a:off x="435991" y="12662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0" name="Google Shape;1250;p33"/>
              <p:cNvSpPr/>
              <p:nvPr/>
            </p:nvSpPr>
            <p:spPr>
              <a:xfrm>
                <a:off x="435991" y="17466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1" name="Google Shape;1251;p33"/>
              <p:cNvSpPr/>
              <p:nvPr/>
            </p:nvSpPr>
            <p:spPr>
              <a:xfrm>
                <a:off x="435991" y="22474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2" name="Google Shape;1252;p33"/>
              <p:cNvSpPr/>
              <p:nvPr/>
            </p:nvSpPr>
            <p:spPr>
              <a:xfrm>
                <a:off x="435991" y="27075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3" name="Google Shape;1253;p33"/>
              <p:cNvSpPr/>
              <p:nvPr/>
            </p:nvSpPr>
            <p:spPr>
              <a:xfrm>
                <a:off x="435991" y="31879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4" name="Google Shape;1254;p33"/>
              <p:cNvSpPr/>
              <p:nvPr/>
            </p:nvSpPr>
            <p:spPr>
              <a:xfrm>
                <a:off x="435991" y="36683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5" name="Google Shape;1255;p33"/>
              <p:cNvSpPr/>
              <p:nvPr/>
            </p:nvSpPr>
            <p:spPr>
              <a:xfrm>
                <a:off x="435991" y="41691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56" name="Google Shape;1256;p33"/>
            <p:cNvGrpSpPr/>
            <p:nvPr/>
          </p:nvGrpSpPr>
          <p:grpSpPr>
            <a:xfrm>
              <a:off x="435991" y="785819"/>
              <a:ext cx="155400" cy="3538775"/>
              <a:chOff x="435991" y="785819"/>
              <a:chExt cx="155400" cy="3538775"/>
            </a:xfrm>
          </p:grpSpPr>
          <p:sp>
            <p:nvSpPr>
              <p:cNvPr id="1257" name="Google Shape;1257;p33"/>
              <p:cNvSpPr/>
              <p:nvPr/>
            </p:nvSpPr>
            <p:spPr>
              <a:xfrm>
                <a:off x="435991" y="7858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8" name="Google Shape;1258;p33"/>
              <p:cNvSpPr/>
              <p:nvPr/>
            </p:nvSpPr>
            <p:spPr>
              <a:xfrm>
                <a:off x="435991" y="12662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9" name="Google Shape;1259;p33"/>
              <p:cNvSpPr/>
              <p:nvPr/>
            </p:nvSpPr>
            <p:spPr>
              <a:xfrm>
                <a:off x="435991" y="17466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0" name="Google Shape;1260;p33"/>
              <p:cNvSpPr/>
              <p:nvPr/>
            </p:nvSpPr>
            <p:spPr>
              <a:xfrm>
                <a:off x="435991" y="22474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1" name="Google Shape;1261;p33"/>
              <p:cNvSpPr/>
              <p:nvPr/>
            </p:nvSpPr>
            <p:spPr>
              <a:xfrm>
                <a:off x="435991" y="270751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2" name="Google Shape;1262;p33"/>
              <p:cNvSpPr/>
              <p:nvPr/>
            </p:nvSpPr>
            <p:spPr>
              <a:xfrm>
                <a:off x="435991" y="318794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3" name="Google Shape;1263;p33"/>
              <p:cNvSpPr/>
              <p:nvPr/>
            </p:nvSpPr>
            <p:spPr>
              <a:xfrm>
                <a:off x="435991" y="3668369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4" name="Google Shape;1264;p33"/>
              <p:cNvSpPr/>
              <p:nvPr/>
            </p:nvSpPr>
            <p:spPr>
              <a:xfrm>
                <a:off x="435991" y="4169194"/>
                <a:ext cx="155400" cy="155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65" name="Google Shape;1265;p33"/>
            <p:cNvGrpSpPr/>
            <p:nvPr/>
          </p:nvGrpSpPr>
          <p:grpSpPr>
            <a:xfrm>
              <a:off x="161500" y="826619"/>
              <a:ext cx="352200" cy="3457175"/>
              <a:chOff x="161500" y="826619"/>
              <a:chExt cx="352200" cy="3457175"/>
            </a:xfrm>
          </p:grpSpPr>
          <p:sp>
            <p:nvSpPr>
              <p:cNvPr id="1266" name="Google Shape;1266;p33"/>
              <p:cNvSpPr/>
              <p:nvPr/>
            </p:nvSpPr>
            <p:spPr>
              <a:xfrm>
                <a:off x="161500" y="228829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7" name="Google Shape;1267;p33"/>
              <p:cNvSpPr/>
              <p:nvPr/>
            </p:nvSpPr>
            <p:spPr>
              <a:xfrm>
                <a:off x="161500" y="274831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8" name="Google Shape;1268;p33"/>
              <p:cNvSpPr/>
              <p:nvPr/>
            </p:nvSpPr>
            <p:spPr>
              <a:xfrm>
                <a:off x="161500" y="322874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9" name="Google Shape;1269;p33"/>
              <p:cNvSpPr/>
              <p:nvPr/>
            </p:nvSpPr>
            <p:spPr>
              <a:xfrm>
                <a:off x="161500" y="370916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0" name="Google Shape;1270;p33"/>
              <p:cNvSpPr/>
              <p:nvPr/>
            </p:nvSpPr>
            <p:spPr>
              <a:xfrm>
                <a:off x="161500" y="420999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1" name="Google Shape;1271;p33"/>
              <p:cNvSpPr/>
              <p:nvPr/>
            </p:nvSpPr>
            <p:spPr>
              <a:xfrm>
                <a:off x="161500" y="178746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2" name="Google Shape;1272;p33"/>
              <p:cNvSpPr/>
              <p:nvPr/>
            </p:nvSpPr>
            <p:spPr>
              <a:xfrm>
                <a:off x="161500" y="1307044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3" name="Google Shape;1273;p33"/>
              <p:cNvSpPr/>
              <p:nvPr/>
            </p:nvSpPr>
            <p:spPr>
              <a:xfrm>
                <a:off x="161500" y="826619"/>
                <a:ext cx="352200" cy="73800"/>
              </a:xfrm>
              <a:prstGeom prst="roundRect">
                <a:avLst>
                  <a:gd name="adj" fmla="val 5000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274" name="Google Shape;1274;p33"/>
            <p:cNvCxnSpPr/>
            <p:nvPr/>
          </p:nvCxnSpPr>
          <p:spPr>
            <a:xfrm>
              <a:off x="843750" y="288625"/>
              <a:ext cx="0" cy="4588500"/>
            </a:xfrm>
            <a:prstGeom prst="straightConnector1">
              <a:avLst/>
            </a:prstGeom>
            <a:noFill/>
            <a:ln w="19050" cap="rnd" cmpd="sng">
              <a:solidFill>
                <a:schemeClr val="accent1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275" name="Google Shape;1275;p33"/>
          <p:cNvGrpSpPr/>
          <p:nvPr/>
        </p:nvGrpSpPr>
        <p:grpSpPr>
          <a:xfrm flipH="1">
            <a:off x="5833760" y="4402696"/>
            <a:ext cx="2597141" cy="317776"/>
            <a:chOff x="856150" y="4516775"/>
            <a:chExt cx="1427393" cy="174650"/>
          </a:xfrm>
        </p:grpSpPr>
        <p:sp>
          <p:nvSpPr>
            <p:cNvPr id="1276" name="Google Shape;1276;p33"/>
            <p:cNvSpPr/>
            <p:nvPr/>
          </p:nvSpPr>
          <p:spPr>
            <a:xfrm>
              <a:off x="856150" y="4516775"/>
              <a:ext cx="1427393" cy="174650"/>
            </a:xfrm>
            <a:custGeom>
              <a:avLst/>
              <a:gdLst/>
              <a:ahLst/>
              <a:cxnLst/>
              <a:rect l="l" t="t" r="r" b="b"/>
              <a:pathLst>
                <a:path w="29742" h="6986" extrusionOk="0">
                  <a:moveTo>
                    <a:pt x="0" y="0"/>
                  </a:moveTo>
                  <a:lnTo>
                    <a:pt x="1450" y="2899"/>
                  </a:lnTo>
                  <a:lnTo>
                    <a:pt x="1591" y="3902"/>
                  </a:lnTo>
                  <a:lnTo>
                    <a:pt x="131" y="6986"/>
                  </a:lnTo>
                  <a:lnTo>
                    <a:pt x="29741" y="6986"/>
                  </a:lnTo>
                  <a:lnTo>
                    <a:pt x="29196" y="4261"/>
                  </a:lnTo>
                  <a:lnTo>
                    <a:pt x="27605" y="2082"/>
                  </a:lnTo>
                  <a:lnTo>
                    <a:pt x="2779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33"/>
            <p:cNvSpPr/>
            <p:nvPr/>
          </p:nvSpPr>
          <p:spPr>
            <a:xfrm>
              <a:off x="1009462" y="4551125"/>
              <a:ext cx="130250" cy="103250"/>
            </a:xfrm>
            <a:custGeom>
              <a:avLst/>
              <a:gdLst/>
              <a:ahLst/>
              <a:cxnLst/>
              <a:rect l="l" t="t" r="r" b="b"/>
              <a:pathLst>
                <a:path w="5210" h="4130" extrusionOk="0">
                  <a:moveTo>
                    <a:pt x="2435" y="0"/>
                  </a:moveTo>
                  <a:cubicBezTo>
                    <a:pt x="2339" y="0"/>
                    <a:pt x="2232" y="27"/>
                    <a:pt x="2114" y="87"/>
                  </a:cubicBezTo>
                  <a:cubicBezTo>
                    <a:pt x="1373" y="479"/>
                    <a:pt x="2430" y="1819"/>
                    <a:pt x="2114" y="1841"/>
                  </a:cubicBezTo>
                  <a:cubicBezTo>
                    <a:pt x="2111" y="1842"/>
                    <a:pt x="2107" y="1842"/>
                    <a:pt x="2103" y="1842"/>
                  </a:cubicBezTo>
                  <a:cubicBezTo>
                    <a:pt x="1862" y="1842"/>
                    <a:pt x="1388" y="1106"/>
                    <a:pt x="948" y="1106"/>
                  </a:cubicBezTo>
                  <a:cubicBezTo>
                    <a:pt x="799" y="1106"/>
                    <a:pt x="654" y="1190"/>
                    <a:pt x="523" y="1416"/>
                  </a:cubicBezTo>
                  <a:cubicBezTo>
                    <a:pt x="0" y="2332"/>
                    <a:pt x="1820" y="2234"/>
                    <a:pt x="1766" y="2484"/>
                  </a:cubicBezTo>
                  <a:cubicBezTo>
                    <a:pt x="1700" y="2735"/>
                    <a:pt x="262" y="3214"/>
                    <a:pt x="915" y="3890"/>
                  </a:cubicBezTo>
                  <a:cubicBezTo>
                    <a:pt x="1079" y="4061"/>
                    <a:pt x="1241" y="4130"/>
                    <a:pt x="1393" y="4130"/>
                  </a:cubicBezTo>
                  <a:cubicBezTo>
                    <a:pt x="1850" y="4130"/>
                    <a:pt x="2212" y="3514"/>
                    <a:pt x="2212" y="3236"/>
                  </a:cubicBezTo>
                  <a:cubicBezTo>
                    <a:pt x="2212" y="2960"/>
                    <a:pt x="2322" y="2683"/>
                    <a:pt x="2445" y="2683"/>
                  </a:cubicBezTo>
                  <a:cubicBezTo>
                    <a:pt x="2487" y="2683"/>
                    <a:pt x="2531" y="2715"/>
                    <a:pt x="2572" y="2789"/>
                  </a:cubicBezTo>
                  <a:cubicBezTo>
                    <a:pt x="2708" y="3034"/>
                    <a:pt x="2911" y="3992"/>
                    <a:pt x="3419" y="3992"/>
                  </a:cubicBezTo>
                  <a:cubicBezTo>
                    <a:pt x="3523" y="3992"/>
                    <a:pt x="3640" y="3952"/>
                    <a:pt x="3771" y="3857"/>
                  </a:cubicBezTo>
                  <a:cubicBezTo>
                    <a:pt x="4555" y="3312"/>
                    <a:pt x="3422" y="2691"/>
                    <a:pt x="3357" y="2484"/>
                  </a:cubicBezTo>
                  <a:cubicBezTo>
                    <a:pt x="3302" y="2277"/>
                    <a:pt x="3520" y="2364"/>
                    <a:pt x="3902" y="2201"/>
                  </a:cubicBezTo>
                  <a:cubicBezTo>
                    <a:pt x="4294" y="2037"/>
                    <a:pt x="5209" y="1809"/>
                    <a:pt x="4752" y="1067"/>
                  </a:cubicBezTo>
                  <a:cubicBezTo>
                    <a:pt x="4609" y="833"/>
                    <a:pt x="4445" y="745"/>
                    <a:pt x="4280" y="745"/>
                  </a:cubicBezTo>
                  <a:cubicBezTo>
                    <a:pt x="3916" y="745"/>
                    <a:pt x="3547" y="1176"/>
                    <a:pt x="3389" y="1416"/>
                  </a:cubicBezTo>
                  <a:cubicBezTo>
                    <a:pt x="3269" y="1606"/>
                    <a:pt x="3112" y="1750"/>
                    <a:pt x="3019" y="1750"/>
                  </a:cubicBezTo>
                  <a:cubicBezTo>
                    <a:pt x="2936" y="1750"/>
                    <a:pt x="2904" y="1633"/>
                    <a:pt x="2997" y="1329"/>
                  </a:cubicBezTo>
                  <a:cubicBezTo>
                    <a:pt x="3163" y="777"/>
                    <a:pt x="2956" y="0"/>
                    <a:pt x="24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33"/>
            <p:cNvSpPr/>
            <p:nvPr/>
          </p:nvSpPr>
          <p:spPr>
            <a:xfrm>
              <a:off x="957137" y="4577775"/>
              <a:ext cx="46575" cy="38525"/>
            </a:xfrm>
            <a:custGeom>
              <a:avLst/>
              <a:gdLst/>
              <a:ahLst/>
              <a:cxnLst/>
              <a:rect l="l" t="t" r="r" b="b"/>
              <a:pathLst>
                <a:path w="1863" h="1541" extrusionOk="0">
                  <a:moveTo>
                    <a:pt x="102" y="1"/>
                  </a:moveTo>
                  <a:cubicBezTo>
                    <a:pt x="83" y="1"/>
                    <a:pt x="64" y="1"/>
                    <a:pt x="44" y="1"/>
                  </a:cubicBezTo>
                  <a:cubicBezTo>
                    <a:pt x="44" y="1"/>
                    <a:pt x="0" y="1540"/>
                    <a:pt x="1291" y="1540"/>
                  </a:cubicBezTo>
                  <a:cubicBezTo>
                    <a:pt x="1442" y="1540"/>
                    <a:pt x="1610" y="1519"/>
                    <a:pt x="1799" y="1473"/>
                  </a:cubicBezTo>
                  <a:cubicBezTo>
                    <a:pt x="1799" y="1473"/>
                    <a:pt x="1863" y="1"/>
                    <a:pt x="1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33"/>
            <p:cNvSpPr/>
            <p:nvPr/>
          </p:nvSpPr>
          <p:spPr>
            <a:xfrm>
              <a:off x="1200437" y="4551125"/>
              <a:ext cx="130000" cy="103250"/>
            </a:xfrm>
            <a:custGeom>
              <a:avLst/>
              <a:gdLst/>
              <a:ahLst/>
              <a:cxnLst/>
              <a:rect l="l" t="t" r="r" b="b"/>
              <a:pathLst>
                <a:path w="5200" h="4130" extrusionOk="0">
                  <a:moveTo>
                    <a:pt x="2425" y="0"/>
                  </a:moveTo>
                  <a:cubicBezTo>
                    <a:pt x="2329" y="0"/>
                    <a:pt x="2221" y="27"/>
                    <a:pt x="2104" y="87"/>
                  </a:cubicBezTo>
                  <a:cubicBezTo>
                    <a:pt x="1363" y="479"/>
                    <a:pt x="2420" y="1819"/>
                    <a:pt x="2104" y="1841"/>
                  </a:cubicBezTo>
                  <a:cubicBezTo>
                    <a:pt x="2100" y="1842"/>
                    <a:pt x="2096" y="1842"/>
                    <a:pt x="2093" y="1842"/>
                  </a:cubicBezTo>
                  <a:cubicBezTo>
                    <a:pt x="1852" y="1842"/>
                    <a:pt x="1378" y="1106"/>
                    <a:pt x="938" y="1106"/>
                  </a:cubicBezTo>
                  <a:cubicBezTo>
                    <a:pt x="789" y="1106"/>
                    <a:pt x="644" y="1190"/>
                    <a:pt x="513" y="1416"/>
                  </a:cubicBezTo>
                  <a:cubicBezTo>
                    <a:pt x="1" y="2332"/>
                    <a:pt x="1821" y="2234"/>
                    <a:pt x="1755" y="2484"/>
                  </a:cubicBezTo>
                  <a:cubicBezTo>
                    <a:pt x="1690" y="2735"/>
                    <a:pt x="251" y="3214"/>
                    <a:pt x="905" y="3890"/>
                  </a:cubicBezTo>
                  <a:cubicBezTo>
                    <a:pt x="1068" y="4061"/>
                    <a:pt x="1231" y="4130"/>
                    <a:pt x="1383" y="4130"/>
                  </a:cubicBezTo>
                  <a:cubicBezTo>
                    <a:pt x="1840" y="4130"/>
                    <a:pt x="2202" y="3514"/>
                    <a:pt x="2202" y="3236"/>
                  </a:cubicBezTo>
                  <a:cubicBezTo>
                    <a:pt x="2202" y="2960"/>
                    <a:pt x="2311" y="2683"/>
                    <a:pt x="2435" y="2683"/>
                  </a:cubicBezTo>
                  <a:cubicBezTo>
                    <a:pt x="2477" y="2683"/>
                    <a:pt x="2520" y="2715"/>
                    <a:pt x="2562" y="2789"/>
                  </a:cubicBezTo>
                  <a:cubicBezTo>
                    <a:pt x="2697" y="3034"/>
                    <a:pt x="2901" y="3992"/>
                    <a:pt x="3415" y="3992"/>
                  </a:cubicBezTo>
                  <a:cubicBezTo>
                    <a:pt x="3520" y="3992"/>
                    <a:pt x="3638" y="3952"/>
                    <a:pt x="3771" y="3857"/>
                  </a:cubicBezTo>
                  <a:cubicBezTo>
                    <a:pt x="4545" y="3312"/>
                    <a:pt x="3412" y="2691"/>
                    <a:pt x="3346" y="2484"/>
                  </a:cubicBezTo>
                  <a:cubicBezTo>
                    <a:pt x="3292" y="2277"/>
                    <a:pt x="3510" y="2364"/>
                    <a:pt x="3902" y="2201"/>
                  </a:cubicBezTo>
                  <a:cubicBezTo>
                    <a:pt x="4284" y="2037"/>
                    <a:pt x="5199" y="1809"/>
                    <a:pt x="4741" y="1067"/>
                  </a:cubicBezTo>
                  <a:cubicBezTo>
                    <a:pt x="4599" y="833"/>
                    <a:pt x="4435" y="745"/>
                    <a:pt x="4270" y="745"/>
                  </a:cubicBezTo>
                  <a:cubicBezTo>
                    <a:pt x="3906" y="745"/>
                    <a:pt x="3537" y="1176"/>
                    <a:pt x="3379" y="1416"/>
                  </a:cubicBezTo>
                  <a:cubicBezTo>
                    <a:pt x="3259" y="1606"/>
                    <a:pt x="3102" y="1750"/>
                    <a:pt x="3009" y="1750"/>
                  </a:cubicBezTo>
                  <a:cubicBezTo>
                    <a:pt x="2926" y="1750"/>
                    <a:pt x="2894" y="1633"/>
                    <a:pt x="2987" y="1329"/>
                  </a:cubicBezTo>
                  <a:cubicBezTo>
                    <a:pt x="3152" y="777"/>
                    <a:pt x="2945" y="0"/>
                    <a:pt x="242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33"/>
            <p:cNvSpPr/>
            <p:nvPr/>
          </p:nvSpPr>
          <p:spPr>
            <a:xfrm>
              <a:off x="1147862" y="4577775"/>
              <a:ext cx="46575" cy="38525"/>
            </a:xfrm>
            <a:custGeom>
              <a:avLst/>
              <a:gdLst/>
              <a:ahLst/>
              <a:cxnLst/>
              <a:rect l="l" t="t" r="r" b="b"/>
              <a:pathLst>
                <a:path w="1863" h="1541" extrusionOk="0">
                  <a:moveTo>
                    <a:pt x="102" y="1"/>
                  </a:moveTo>
                  <a:cubicBezTo>
                    <a:pt x="83" y="1"/>
                    <a:pt x="63" y="1"/>
                    <a:pt x="44" y="1"/>
                  </a:cubicBezTo>
                  <a:cubicBezTo>
                    <a:pt x="44" y="1"/>
                    <a:pt x="0" y="1540"/>
                    <a:pt x="1299" y="1540"/>
                  </a:cubicBezTo>
                  <a:cubicBezTo>
                    <a:pt x="1450" y="1540"/>
                    <a:pt x="1620" y="1519"/>
                    <a:pt x="1809" y="1473"/>
                  </a:cubicBezTo>
                  <a:cubicBezTo>
                    <a:pt x="1809" y="1473"/>
                    <a:pt x="1863" y="1"/>
                    <a:pt x="1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33"/>
            <p:cNvSpPr/>
            <p:nvPr/>
          </p:nvSpPr>
          <p:spPr>
            <a:xfrm>
              <a:off x="1400687" y="4551125"/>
              <a:ext cx="130000" cy="103250"/>
            </a:xfrm>
            <a:custGeom>
              <a:avLst/>
              <a:gdLst/>
              <a:ahLst/>
              <a:cxnLst/>
              <a:rect l="l" t="t" r="r" b="b"/>
              <a:pathLst>
                <a:path w="5200" h="4130" extrusionOk="0">
                  <a:moveTo>
                    <a:pt x="2432" y="0"/>
                  </a:moveTo>
                  <a:cubicBezTo>
                    <a:pt x="2336" y="0"/>
                    <a:pt x="2231" y="27"/>
                    <a:pt x="2115" y="87"/>
                  </a:cubicBezTo>
                  <a:cubicBezTo>
                    <a:pt x="1363" y="479"/>
                    <a:pt x="2420" y="1819"/>
                    <a:pt x="2115" y="1841"/>
                  </a:cubicBezTo>
                  <a:cubicBezTo>
                    <a:pt x="2111" y="1842"/>
                    <a:pt x="2107" y="1842"/>
                    <a:pt x="2103" y="1842"/>
                  </a:cubicBezTo>
                  <a:cubicBezTo>
                    <a:pt x="1854" y="1842"/>
                    <a:pt x="1379" y="1106"/>
                    <a:pt x="943" y="1106"/>
                  </a:cubicBezTo>
                  <a:cubicBezTo>
                    <a:pt x="795" y="1106"/>
                    <a:pt x="652" y="1190"/>
                    <a:pt x="524" y="1416"/>
                  </a:cubicBezTo>
                  <a:cubicBezTo>
                    <a:pt x="1" y="2332"/>
                    <a:pt x="1821" y="2234"/>
                    <a:pt x="1755" y="2484"/>
                  </a:cubicBezTo>
                  <a:cubicBezTo>
                    <a:pt x="1690" y="2735"/>
                    <a:pt x="262" y="3214"/>
                    <a:pt x="905" y="3890"/>
                  </a:cubicBezTo>
                  <a:cubicBezTo>
                    <a:pt x="1069" y="4061"/>
                    <a:pt x="1232" y="4130"/>
                    <a:pt x="1385" y="4130"/>
                  </a:cubicBezTo>
                  <a:cubicBezTo>
                    <a:pt x="1845" y="4130"/>
                    <a:pt x="2213" y="3514"/>
                    <a:pt x="2213" y="3236"/>
                  </a:cubicBezTo>
                  <a:cubicBezTo>
                    <a:pt x="2213" y="2960"/>
                    <a:pt x="2322" y="2683"/>
                    <a:pt x="2446" y="2683"/>
                  </a:cubicBezTo>
                  <a:cubicBezTo>
                    <a:pt x="2488" y="2683"/>
                    <a:pt x="2531" y="2715"/>
                    <a:pt x="2573" y="2789"/>
                  </a:cubicBezTo>
                  <a:cubicBezTo>
                    <a:pt x="2699" y="3034"/>
                    <a:pt x="2901" y="3992"/>
                    <a:pt x="3415" y="3992"/>
                  </a:cubicBezTo>
                  <a:cubicBezTo>
                    <a:pt x="3520" y="3992"/>
                    <a:pt x="3638" y="3952"/>
                    <a:pt x="3772" y="3857"/>
                  </a:cubicBezTo>
                  <a:cubicBezTo>
                    <a:pt x="4556" y="3312"/>
                    <a:pt x="3412" y="2691"/>
                    <a:pt x="3357" y="2484"/>
                  </a:cubicBezTo>
                  <a:cubicBezTo>
                    <a:pt x="3292" y="2277"/>
                    <a:pt x="3510" y="2364"/>
                    <a:pt x="3902" y="2201"/>
                  </a:cubicBezTo>
                  <a:cubicBezTo>
                    <a:pt x="4295" y="2037"/>
                    <a:pt x="5199" y="1809"/>
                    <a:pt x="4742" y="1067"/>
                  </a:cubicBezTo>
                  <a:cubicBezTo>
                    <a:pt x="4602" y="833"/>
                    <a:pt x="4440" y="745"/>
                    <a:pt x="4275" y="745"/>
                  </a:cubicBezTo>
                  <a:cubicBezTo>
                    <a:pt x="3911" y="745"/>
                    <a:pt x="3537" y="1176"/>
                    <a:pt x="3379" y="1416"/>
                  </a:cubicBezTo>
                  <a:cubicBezTo>
                    <a:pt x="3259" y="1606"/>
                    <a:pt x="3102" y="1750"/>
                    <a:pt x="3009" y="1750"/>
                  </a:cubicBezTo>
                  <a:cubicBezTo>
                    <a:pt x="2926" y="1750"/>
                    <a:pt x="2894" y="1633"/>
                    <a:pt x="2987" y="1329"/>
                  </a:cubicBezTo>
                  <a:cubicBezTo>
                    <a:pt x="3152" y="777"/>
                    <a:pt x="2946" y="0"/>
                    <a:pt x="24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33"/>
            <p:cNvSpPr/>
            <p:nvPr/>
          </p:nvSpPr>
          <p:spPr>
            <a:xfrm>
              <a:off x="1348162" y="4577775"/>
              <a:ext cx="46800" cy="38525"/>
            </a:xfrm>
            <a:custGeom>
              <a:avLst/>
              <a:gdLst/>
              <a:ahLst/>
              <a:cxnLst/>
              <a:rect l="l" t="t" r="r" b="b"/>
              <a:pathLst>
                <a:path w="1872" h="1541" extrusionOk="0">
                  <a:moveTo>
                    <a:pt x="111" y="1"/>
                  </a:moveTo>
                  <a:cubicBezTo>
                    <a:pt x="92" y="1"/>
                    <a:pt x="73" y="1"/>
                    <a:pt x="53" y="1"/>
                  </a:cubicBezTo>
                  <a:cubicBezTo>
                    <a:pt x="53" y="1"/>
                    <a:pt x="1" y="1540"/>
                    <a:pt x="1297" y="1540"/>
                  </a:cubicBezTo>
                  <a:cubicBezTo>
                    <a:pt x="1448" y="1540"/>
                    <a:pt x="1618" y="1519"/>
                    <a:pt x="1808" y="1473"/>
                  </a:cubicBezTo>
                  <a:cubicBezTo>
                    <a:pt x="1808" y="1473"/>
                    <a:pt x="1872" y="1"/>
                    <a:pt x="1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33"/>
            <p:cNvSpPr/>
            <p:nvPr/>
          </p:nvSpPr>
          <p:spPr>
            <a:xfrm>
              <a:off x="1604543" y="4551125"/>
              <a:ext cx="130250" cy="103250"/>
            </a:xfrm>
            <a:custGeom>
              <a:avLst/>
              <a:gdLst/>
              <a:ahLst/>
              <a:cxnLst/>
              <a:rect l="l" t="t" r="r" b="b"/>
              <a:pathLst>
                <a:path w="5210" h="4130" extrusionOk="0">
                  <a:moveTo>
                    <a:pt x="2435" y="0"/>
                  </a:moveTo>
                  <a:cubicBezTo>
                    <a:pt x="2339" y="0"/>
                    <a:pt x="2232" y="27"/>
                    <a:pt x="2114" y="87"/>
                  </a:cubicBezTo>
                  <a:cubicBezTo>
                    <a:pt x="1373" y="479"/>
                    <a:pt x="2430" y="1819"/>
                    <a:pt x="2114" y="1841"/>
                  </a:cubicBezTo>
                  <a:cubicBezTo>
                    <a:pt x="2111" y="1842"/>
                    <a:pt x="2107" y="1842"/>
                    <a:pt x="2103" y="1842"/>
                  </a:cubicBezTo>
                  <a:cubicBezTo>
                    <a:pt x="1862" y="1842"/>
                    <a:pt x="1388" y="1106"/>
                    <a:pt x="948" y="1106"/>
                  </a:cubicBezTo>
                  <a:cubicBezTo>
                    <a:pt x="799" y="1106"/>
                    <a:pt x="654" y="1190"/>
                    <a:pt x="523" y="1416"/>
                  </a:cubicBezTo>
                  <a:cubicBezTo>
                    <a:pt x="0" y="2332"/>
                    <a:pt x="1820" y="2234"/>
                    <a:pt x="1766" y="2484"/>
                  </a:cubicBezTo>
                  <a:cubicBezTo>
                    <a:pt x="1700" y="2735"/>
                    <a:pt x="262" y="3214"/>
                    <a:pt x="915" y="3890"/>
                  </a:cubicBezTo>
                  <a:cubicBezTo>
                    <a:pt x="1079" y="4061"/>
                    <a:pt x="1241" y="4130"/>
                    <a:pt x="1393" y="4130"/>
                  </a:cubicBezTo>
                  <a:cubicBezTo>
                    <a:pt x="1850" y="4130"/>
                    <a:pt x="2212" y="3514"/>
                    <a:pt x="2212" y="3236"/>
                  </a:cubicBezTo>
                  <a:cubicBezTo>
                    <a:pt x="2212" y="2960"/>
                    <a:pt x="2322" y="2683"/>
                    <a:pt x="2445" y="2683"/>
                  </a:cubicBezTo>
                  <a:cubicBezTo>
                    <a:pt x="2487" y="2683"/>
                    <a:pt x="2531" y="2715"/>
                    <a:pt x="2572" y="2789"/>
                  </a:cubicBezTo>
                  <a:cubicBezTo>
                    <a:pt x="2708" y="3034"/>
                    <a:pt x="2911" y="3992"/>
                    <a:pt x="3419" y="3992"/>
                  </a:cubicBezTo>
                  <a:cubicBezTo>
                    <a:pt x="3523" y="3992"/>
                    <a:pt x="3640" y="3952"/>
                    <a:pt x="3771" y="3857"/>
                  </a:cubicBezTo>
                  <a:cubicBezTo>
                    <a:pt x="4555" y="3312"/>
                    <a:pt x="3422" y="2691"/>
                    <a:pt x="3357" y="2484"/>
                  </a:cubicBezTo>
                  <a:cubicBezTo>
                    <a:pt x="3302" y="2277"/>
                    <a:pt x="3520" y="2364"/>
                    <a:pt x="3902" y="2201"/>
                  </a:cubicBezTo>
                  <a:cubicBezTo>
                    <a:pt x="4294" y="2037"/>
                    <a:pt x="5209" y="1809"/>
                    <a:pt x="4752" y="1067"/>
                  </a:cubicBezTo>
                  <a:cubicBezTo>
                    <a:pt x="4609" y="833"/>
                    <a:pt x="4445" y="745"/>
                    <a:pt x="4280" y="745"/>
                  </a:cubicBezTo>
                  <a:cubicBezTo>
                    <a:pt x="3916" y="745"/>
                    <a:pt x="3547" y="1176"/>
                    <a:pt x="3389" y="1416"/>
                  </a:cubicBezTo>
                  <a:cubicBezTo>
                    <a:pt x="3269" y="1606"/>
                    <a:pt x="3112" y="1750"/>
                    <a:pt x="3019" y="1750"/>
                  </a:cubicBezTo>
                  <a:cubicBezTo>
                    <a:pt x="2936" y="1750"/>
                    <a:pt x="2904" y="1633"/>
                    <a:pt x="2997" y="1329"/>
                  </a:cubicBezTo>
                  <a:cubicBezTo>
                    <a:pt x="3163" y="777"/>
                    <a:pt x="2956" y="0"/>
                    <a:pt x="24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33"/>
            <p:cNvSpPr/>
            <p:nvPr/>
          </p:nvSpPr>
          <p:spPr>
            <a:xfrm>
              <a:off x="1552218" y="4577775"/>
              <a:ext cx="46575" cy="38525"/>
            </a:xfrm>
            <a:custGeom>
              <a:avLst/>
              <a:gdLst/>
              <a:ahLst/>
              <a:cxnLst/>
              <a:rect l="l" t="t" r="r" b="b"/>
              <a:pathLst>
                <a:path w="1863" h="1541" extrusionOk="0">
                  <a:moveTo>
                    <a:pt x="102" y="1"/>
                  </a:moveTo>
                  <a:cubicBezTo>
                    <a:pt x="83" y="1"/>
                    <a:pt x="64" y="1"/>
                    <a:pt x="44" y="1"/>
                  </a:cubicBezTo>
                  <a:cubicBezTo>
                    <a:pt x="44" y="1"/>
                    <a:pt x="0" y="1540"/>
                    <a:pt x="1291" y="1540"/>
                  </a:cubicBezTo>
                  <a:cubicBezTo>
                    <a:pt x="1442" y="1540"/>
                    <a:pt x="1610" y="1519"/>
                    <a:pt x="1799" y="1473"/>
                  </a:cubicBezTo>
                  <a:cubicBezTo>
                    <a:pt x="1799" y="1473"/>
                    <a:pt x="1863" y="1"/>
                    <a:pt x="1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33"/>
            <p:cNvSpPr/>
            <p:nvPr/>
          </p:nvSpPr>
          <p:spPr>
            <a:xfrm>
              <a:off x="1795518" y="4551125"/>
              <a:ext cx="130000" cy="103250"/>
            </a:xfrm>
            <a:custGeom>
              <a:avLst/>
              <a:gdLst/>
              <a:ahLst/>
              <a:cxnLst/>
              <a:rect l="l" t="t" r="r" b="b"/>
              <a:pathLst>
                <a:path w="5200" h="4130" extrusionOk="0">
                  <a:moveTo>
                    <a:pt x="2425" y="0"/>
                  </a:moveTo>
                  <a:cubicBezTo>
                    <a:pt x="2329" y="0"/>
                    <a:pt x="2221" y="27"/>
                    <a:pt x="2104" y="87"/>
                  </a:cubicBezTo>
                  <a:cubicBezTo>
                    <a:pt x="1363" y="479"/>
                    <a:pt x="2420" y="1819"/>
                    <a:pt x="2104" y="1841"/>
                  </a:cubicBezTo>
                  <a:cubicBezTo>
                    <a:pt x="2100" y="1842"/>
                    <a:pt x="2096" y="1842"/>
                    <a:pt x="2093" y="1842"/>
                  </a:cubicBezTo>
                  <a:cubicBezTo>
                    <a:pt x="1852" y="1842"/>
                    <a:pt x="1378" y="1106"/>
                    <a:pt x="938" y="1106"/>
                  </a:cubicBezTo>
                  <a:cubicBezTo>
                    <a:pt x="789" y="1106"/>
                    <a:pt x="644" y="1190"/>
                    <a:pt x="513" y="1416"/>
                  </a:cubicBezTo>
                  <a:cubicBezTo>
                    <a:pt x="1" y="2332"/>
                    <a:pt x="1821" y="2234"/>
                    <a:pt x="1755" y="2484"/>
                  </a:cubicBezTo>
                  <a:cubicBezTo>
                    <a:pt x="1690" y="2735"/>
                    <a:pt x="251" y="3214"/>
                    <a:pt x="905" y="3890"/>
                  </a:cubicBezTo>
                  <a:cubicBezTo>
                    <a:pt x="1068" y="4061"/>
                    <a:pt x="1231" y="4130"/>
                    <a:pt x="1383" y="4130"/>
                  </a:cubicBezTo>
                  <a:cubicBezTo>
                    <a:pt x="1840" y="4130"/>
                    <a:pt x="2202" y="3514"/>
                    <a:pt x="2202" y="3236"/>
                  </a:cubicBezTo>
                  <a:cubicBezTo>
                    <a:pt x="2202" y="2960"/>
                    <a:pt x="2311" y="2683"/>
                    <a:pt x="2435" y="2683"/>
                  </a:cubicBezTo>
                  <a:cubicBezTo>
                    <a:pt x="2477" y="2683"/>
                    <a:pt x="2520" y="2715"/>
                    <a:pt x="2562" y="2789"/>
                  </a:cubicBezTo>
                  <a:cubicBezTo>
                    <a:pt x="2697" y="3034"/>
                    <a:pt x="2901" y="3992"/>
                    <a:pt x="3415" y="3992"/>
                  </a:cubicBezTo>
                  <a:cubicBezTo>
                    <a:pt x="3520" y="3992"/>
                    <a:pt x="3638" y="3952"/>
                    <a:pt x="3771" y="3857"/>
                  </a:cubicBezTo>
                  <a:cubicBezTo>
                    <a:pt x="4545" y="3312"/>
                    <a:pt x="3412" y="2691"/>
                    <a:pt x="3346" y="2484"/>
                  </a:cubicBezTo>
                  <a:cubicBezTo>
                    <a:pt x="3292" y="2277"/>
                    <a:pt x="3510" y="2364"/>
                    <a:pt x="3902" y="2201"/>
                  </a:cubicBezTo>
                  <a:cubicBezTo>
                    <a:pt x="4284" y="2037"/>
                    <a:pt x="5199" y="1809"/>
                    <a:pt x="4741" y="1067"/>
                  </a:cubicBezTo>
                  <a:cubicBezTo>
                    <a:pt x="4599" y="833"/>
                    <a:pt x="4435" y="745"/>
                    <a:pt x="4270" y="745"/>
                  </a:cubicBezTo>
                  <a:cubicBezTo>
                    <a:pt x="3906" y="745"/>
                    <a:pt x="3537" y="1176"/>
                    <a:pt x="3379" y="1416"/>
                  </a:cubicBezTo>
                  <a:cubicBezTo>
                    <a:pt x="3259" y="1606"/>
                    <a:pt x="3102" y="1750"/>
                    <a:pt x="3009" y="1750"/>
                  </a:cubicBezTo>
                  <a:cubicBezTo>
                    <a:pt x="2926" y="1750"/>
                    <a:pt x="2894" y="1633"/>
                    <a:pt x="2987" y="1329"/>
                  </a:cubicBezTo>
                  <a:cubicBezTo>
                    <a:pt x="3152" y="777"/>
                    <a:pt x="2945" y="0"/>
                    <a:pt x="242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33"/>
            <p:cNvSpPr/>
            <p:nvPr/>
          </p:nvSpPr>
          <p:spPr>
            <a:xfrm>
              <a:off x="1742943" y="4577775"/>
              <a:ext cx="46575" cy="38525"/>
            </a:xfrm>
            <a:custGeom>
              <a:avLst/>
              <a:gdLst/>
              <a:ahLst/>
              <a:cxnLst/>
              <a:rect l="l" t="t" r="r" b="b"/>
              <a:pathLst>
                <a:path w="1863" h="1541" extrusionOk="0">
                  <a:moveTo>
                    <a:pt x="102" y="1"/>
                  </a:moveTo>
                  <a:cubicBezTo>
                    <a:pt x="83" y="1"/>
                    <a:pt x="63" y="1"/>
                    <a:pt x="44" y="1"/>
                  </a:cubicBezTo>
                  <a:cubicBezTo>
                    <a:pt x="44" y="1"/>
                    <a:pt x="0" y="1540"/>
                    <a:pt x="1299" y="1540"/>
                  </a:cubicBezTo>
                  <a:cubicBezTo>
                    <a:pt x="1450" y="1540"/>
                    <a:pt x="1620" y="1519"/>
                    <a:pt x="1809" y="1473"/>
                  </a:cubicBezTo>
                  <a:cubicBezTo>
                    <a:pt x="1809" y="1473"/>
                    <a:pt x="1863" y="1"/>
                    <a:pt x="1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33"/>
            <p:cNvSpPr/>
            <p:nvPr/>
          </p:nvSpPr>
          <p:spPr>
            <a:xfrm>
              <a:off x="1995768" y="4551125"/>
              <a:ext cx="130000" cy="103250"/>
            </a:xfrm>
            <a:custGeom>
              <a:avLst/>
              <a:gdLst/>
              <a:ahLst/>
              <a:cxnLst/>
              <a:rect l="l" t="t" r="r" b="b"/>
              <a:pathLst>
                <a:path w="5200" h="4130" extrusionOk="0">
                  <a:moveTo>
                    <a:pt x="2432" y="0"/>
                  </a:moveTo>
                  <a:cubicBezTo>
                    <a:pt x="2336" y="0"/>
                    <a:pt x="2231" y="27"/>
                    <a:pt x="2115" y="87"/>
                  </a:cubicBezTo>
                  <a:cubicBezTo>
                    <a:pt x="1363" y="479"/>
                    <a:pt x="2420" y="1819"/>
                    <a:pt x="2115" y="1841"/>
                  </a:cubicBezTo>
                  <a:cubicBezTo>
                    <a:pt x="2111" y="1842"/>
                    <a:pt x="2107" y="1842"/>
                    <a:pt x="2103" y="1842"/>
                  </a:cubicBezTo>
                  <a:cubicBezTo>
                    <a:pt x="1854" y="1842"/>
                    <a:pt x="1379" y="1106"/>
                    <a:pt x="943" y="1106"/>
                  </a:cubicBezTo>
                  <a:cubicBezTo>
                    <a:pt x="795" y="1106"/>
                    <a:pt x="652" y="1190"/>
                    <a:pt x="524" y="1416"/>
                  </a:cubicBezTo>
                  <a:cubicBezTo>
                    <a:pt x="1" y="2332"/>
                    <a:pt x="1821" y="2234"/>
                    <a:pt x="1755" y="2484"/>
                  </a:cubicBezTo>
                  <a:cubicBezTo>
                    <a:pt x="1690" y="2735"/>
                    <a:pt x="262" y="3214"/>
                    <a:pt x="905" y="3890"/>
                  </a:cubicBezTo>
                  <a:cubicBezTo>
                    <a:pt x="1069" y="4061"/>
                    <a:pt x="1232" y="4130"/>
                    <a:pt x="1385" y="4130"/>
                  </a:cubicBezTo>
                  <a:cubicBezTo>
                    <a:pt x="1845" y="4130"/>
                    <a:pt x="2213" y="3514"/>
                    <a:pt x="2213" y="3236"/>
                  </a:cubicBezTo>
                  <a:cubicBezTo>
                    <a:pt x="2213" y="2960"/>
                    <a:pt x="2322" y="2683"/>
                    <a:pt x="2446" y="2683"/>
                  </a:cubicBezTo>
                  <a:cubicBezTo>
                    <a:pt x="2488" y="2683"/>
                    <a:pt x="2531" y="2715"/>
                    <a:pt x="2573" y="2789"/>
                  </a:cubicBezTo>
                  <a:cubicBezTo>
                    <a:pt x="2699" y="3034"/>
                    <a:pt x="2901" y="3992"/>
                    <a:pt x="3415" y="3992"/>
                  </a:cubicBezTo>
                  <a:cubicBezTo>
                    <a:pt x="3520" y="3992"/>
                    <a:pt x="3638" y="3952"/>
                    <a:pt x="3772" y="3857"/>
                  </a:cubicBezTo>
                  <a:cubicBezTo>
                    <a:pt x="4556" y="3312"/>
                    <a:pt x="3412" y="2691"/>
                    <a:pt x="3357" y="2484"/>
                  </a:cubicBezTo>
                  <a:cubicBezTo>
                    <a:pt x="3292" y="2277"/>
                    <a:pt x="3510" y="2364"/>
                    <a:pt x="3902" y="2201"/>
                  </a:cubicBezTo>
                  <a:cubicBezTo>
                    <a:pt x="4295" y="2037"/>
                    <a:pt x="5199" y="1809"/>
                    <a:pt x="4742" y="1067"/>
                  </a:cubicBezTo>
                  <a:cubicBezTo>
                    <a:pt x="4602" y="833"/>
                    <a:pt x="4440" y="745"/>
                    <a:pt x="4275" y="745"/>
                  </a:cubicBezTo>
                  <a:cubicBezTo>
                    <a:pt x="3911" y="745"/>
                    <a:pt x="3537" y="1176"/>
                    <a:pt x="3379" y="1416"/>
                  </a:cubicBezTo>
                  <a:cubicBezTo>
                    <a:pt x="3259" y="1606"/>
                    <a:pt x="3102" y="1750"/>
                    <a:pt x="3009" y="1750"/>
                  </a:cubicBezTo>
                  <a:cubicBezTo>
                    <a:pt x="2926" y="1750"/>
                    <a:pt x="2894" y="1633"/>
                    <a:pt x="2987" y="1329"/>
                  </a:cubicBezTo>
                  <a:cubicBezTo>
                    <a:pt x="3152" y="777"/>
                    <a:pt x="2946" y="0"/>
                    <a:pt x="24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33"/>
            <p:cNvSpPr/>
            <p:nvPr/>
          </p:nvSpPr>
          <p:spPr>
            <a:xfrm>
              <a:off x="1943243" y="4577775"/>
              <a:ext cx="46800" cy="38525"/>
            </a:xfrm>
            <a:custGeom>
              <a:avLst/>
              <a:gdLst/>
              <a:ahLst/>
              <a:cxnLst/>
              <a:rect l="l" t="t" r="r" b="b"/>
              <a:pathLst>
                <a:path w="1872" h="1541" extrusionOk="0">
                  <a:moveTo>
                    <a:pt x="111" y="1"/>
                  </a:moveTo>
                  <a:cubicBezTo>
                    <a:pt x="92" y="1"/>
                    <a:pt x="73" y="1"/>
                    <a:pt x="53" y="1"/>
                  </a:cubicBezTo>
                  <a:cubicBezTo>
                    <a:pt x="53" y="1"/>
                    <a:pt x="1" y="1540"/>
                    <a:pt x="1297" y="1540"/>
                  </a:cubicBezTo>
                  <a:cubicBezTo>
                    <a:pt x="1448" y="1540"/>
                    <a:pt x="1618" y="1519"/>
                    <a:pt x="1808" y="1473"/>
                  </a:cubicBezTo>
                  <a:cubicBezTo>
                    <a:pt x="1808" y="1473"/>
                    <a:pt x="1872" y="1"/>
                    <a:pt x="1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33"/>
            <p:cNvSpPr/>
            <p:nvPr/>
          </p:nvSpPr>
          <p:spPr>
            <a:xfrm>
              <a:off x="2143768" y="4577775"/>
              <a:ext cx="46800" cy="38525"/>
            </a:xfrm>
            <a:custGeom>
              <a:avLst/>
              <a:gdLst/>
              <a:ahLst/>
              <a:cxnLst/>
              <a:rect l="l" t="t" r="r" b="b"/>
              <a:pathLst>
                <a:path w="1872" h="1541" extrusionOk="0">
                  <a:moveTo>
                    <a:pt x="111" y="1"/>
                  </a:moveTo>
                  <a:cubicBezTo>
                    <a:pt x="92" y="1"/>
                    <a:pt x="73" y="1"/>
                    <a:pt x="53" y="1"/>
                  </a:cubicBezTo>
                  <a:cubicBezTo>
                    <a:pt x="53" y="1"/>
                    <a:pt x="1" y="1540"/>
                    <a:pt x="1297" y="1540"/>
                  </a:cubicBezTo>
                  <a:cubicBezTo>
                    <a:pt x="1448" y="1540"/>
                    <a:pt x="1618" y="1519"/>
                    <a:pt x="1808" y="1473"/>
                  </a:cubicBezTo>
                  <a:cubicBezTo>
                    <a:pt x="1808" y="1473"/>
                    <a:pt x="1872" y="1"/>
                    <a:pt x="1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0" name="Google Shape;1290;p33"/>
          <p:cNvGrpSpPr/>
          <p:nvPr/>
        </p:nvGrpSpPr>
        <p:grpSpPr>
          <a:xfrm flipH="1">
            <a:off x="1111121" y="678525"/>
            <a:ext cx="7192810" cy="3554400"/>
            <a:chOff x="1140150" y="754725"/>
            <a:chExt cx="7192810" cy="3554400"/>
          </a:xfrm>
        </p:grpSpPr>
        <p:sp>
          <p:nvSpPr>
            <p:cNvPr id="1291" name="Google Shape;1291;p33"/>
            <p:cNvSpPr/>
            <p:nvPr/>
          </p:nvSpPr>
          <p:spPr>
            <a:xfrm rot="10800000">
              <a:off x="1140150" y="754725"/>
              <a:ext cx="7137900" cy="355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33"/>
            <p:cNvSpPr/>
            <p:nvPr/>
          </p:nvSpPr>
          <p:spPr>
            <a:xfrm rot="5400000">
              <a:off x="8177560" y="1012833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33"/>
            <p:cNvSpPr/>
            <p:nvPr/>
          </p:nvSpPr>
          <p:spPr>
            <a:xfrm rot="5400000">
              <a:off x="8177560" y="1424658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33"/>
            <p:cNvSpPr/>
            <p:nvPr/>
          </p:nvSpPr>
          <p:spPr>
            <a:xfrm rot="5400000">
              <a:off x="8177560" y="1836483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33"/>
            <p:cNvSpPr/>
            <p:nvPr/>
          </p:nvSpPr>
          <p:spPr>
            <a:xfrm rot="5400000">
              <a:off x="8177560" y="2248308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33"/>
            <p:cNvSpPr/>
            <p:nvPr/>
          </p:nvSpPr>
          <p:spPr>
            <a:xfrm rot="5400000">
              <a:off x="8177560" y="2660133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33"/>
            <p:cNvSpPr/>
            <p:nvPr/>
          </p:nvSpPr>
          <p:spPr>
            <a:xfrm rot="5400000">
              <a:off x="8177560" y="3071958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33"/>
            <p:cNvSpPr/>
            <p:nvPr/>
          </p:nvSpPr>
          <p:spPr>
            <a:xfrm rot="5400000">
              <a:off x="8177560" y="3483783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33"/>
            <p:cNvSpPr/>
            <p:nvPr/>
          </p:nvSpPr>
          <p:spPr>
            <a:xfrm rot="5400000">
              <a:off x="8177560" y="3895608"/>
              <a:ext cx="155400" cy="15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74600" y="537000"/>
            <a:ext cx="74565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ondrina Solid"/>
              <a:buNone/>
              <a:defRPr sz="32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ondrina Solid"/>
              <a:buNone/>
              <a:defRPr sz="32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ondrina Solid"/>
              <a:buNone/>
              <a:defRPr sz="32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ondrina Solid"/>
              <a:buNone/>
              <a:defRPr sz="32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ondrina Solid"/>
              <a:buNone/>
              <a:defRPr sz="32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ondrina Solid"/>
              <a:buNone/>
              <a:defRPr sz="32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ondrina Solid"/>
              <a:buNone/>
              <a:defRPr sz="32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ondrina Solid"/>
              <a:buNone/>
              <a:defRPr sz="32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ondrina Solid"/>
              <a:buNone/>
              <a:defRPr sz="32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74325" y="1181825"/>
            <a:ext cx="7456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●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○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■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●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○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■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●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○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■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5" r:id="rId3"/>
    <p:sldLayoutId id="2147483658" r:id="rId4"/>
    <p:sldLayoutId id="2147483659" r:id="rId5"/>
    <p:sldLayoutId id="2147483668" r:id="rId6"/>
    <p:sldLayoutId id="2147483678" r:id="rId7"/>
    <p:sldLayoutId id="214748367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" name="Google Shape;1310;p37"/>
          <p:cNvSpPr txBox="1">
            <a:spLocks noGrp="1"/>
          </p:cNvSpPr>
          <p:nvPr>
            <p:ph type="ctrTitle"/>
          </p:nvPr>
        </p:nvSpPr>
        <p:spPr>
          <a:xfrm>
            <a:off x="1869946" y="1439575"/>
            <a:ext cx="5673300" cy="167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000" dirty="0">
                <a:solidFill>
                  <a:srgbClr val="F998B0"/>
                </a:solidFill>
              </a:rPr>
              <a:t>C</a:t>
            </a:r>
            <a:r>
              <a:rPr lang="en" sz="4000" dirty="0">
                <a:solidFill>
                  <a:srgbClr val="F998B0"/>
                </a:solidFill>
              </a:rPr>
              <a:t>omunicación asertiva de los docentes  </a:t>
            </a:r>
            <a:br>
              <a:rPr lang="en" sz="4000" dirty="0">
                <a:solidFill>
                  <a:srgbClr val="F998B0"/>
                </a:solidFill>
              </a:rPr>
            </a:br>
            <a:r>
              <a:rPr lang="en" sz="4000" dirty="0"/>
              <a:t>y clima emocional del aula en preescolar</a:t>
            </a:r>
            <a:endParaRPr sz="4000" dirty="0"/>
          </a:p>
        </p:txBody>
      </p:sp>
      <p:grpSp>
        <p:nvGrpSpPr>
          <p:cNvPr id="1311" name="Google Shape;1311;p37"/>
          <p:cNvGrpSpPr/>
          <p:nvPr/>
        </p:nvGrpSpPr>
        <p:grpSpPr>
          <a:xfrm>
            <a:off x="7511775" y="3212448"/>
            <a:ext cx="1149725" cy="1337075"/>
            <a:chOff x="2453600" y="118738"/>
            <a:chExt cx="1149725" cy="1337075"/>
          </a:xfrm>
        </p:grpSpPr>
        <p:sp>
          <p:nvSpPr>
            <p:cNvPr id="1312" name="Google Shape;1312;p37"/>
            <p:cNvSpPr/>
            <p:nvPr/>
          </p:nvSpPr>
          <p:spPr>
            <a:xfrm>
              <a:off x="2453600" y="118738"/>
              <a:ext cx="1149725" cy="1337075"/>
            </a:xfrm>
            <a:custGeom>
              <a:avLst/>
              <a:gdLst/>
              <a:ahLst/>
              <a:cxnLst/>
              <a:rect l="l" t="t" r="r" b="b"/>
              <a:pathLst>
                <a:path w="45989" h="53483" extrusionOk="0">
                  <a:moveTo>
                    <a:pt x="20154" y="1"/>
                  </a:moveTo>
                  <a:cubicBezTo>
                    <a:pt x="18783" y="25"/>
                    <a:pt x="17632" y="907"/>
                    <a:pt x="17240" y="2205"/>
                  </a:cubicBezTo>
                  <a:lnTo>
                    <a:pt x="16726" y="3943"/>
                  </a:lnTo>
                  <a:cubicBezTo>
                    <a:pt x="16432" y="3992"/>
                    <a:pt x="16138" y="3992"/>
                    <a:pt x="15771" y="4017"/>
                  </a:cubicBezTo>
                  <a:cubicBezTo>
                    <a:pt x="14938" y="4066"/>
                    <a:pt x="13885" y="4139"/>
                    <a:pt x="12759" y="4555"/>
                  </a:cubicBezTo>
                  <a:cubicBezTo>
                    <a:pt x="11314" y="5070"/>
                    <a:pt x="9942" y="5878"/>
                    <a:pt x="8669" y="6906"/>
                  </a:cubicBezTo>
                  <a:cubicBezTo>
                    <a:pt x="8375" y="7151"/>
                    <a:pt x="8106" y="7396"/>
                    <a:pt x="7885" y="7665"/>
                  </a:cubicBezTo>
                  <a:cubicBezTo>
                    <a:pt x="7102" y="7322"/>
                    <a:pt x="6343" y="7151"/>
                    <a:pt x="5608" y="7151"/>
                  </a:cubicBezTo>
                  <a:cubicBezTo>
                    <a:pt x="5265" y="7151"/>
                    <a:pt x="4922" y="7200"/>
                    <a:pt x="4580" y="7274"/>
                  </a:cubicBezTo>
                  <a:cubicBezTo>
                    <a:pt x="3551" y="7518"/>
                    <a:pt x="2694" y="8155"/>
                    <a:pt x="2180" y="9086"/>
                  </a:cubicBezTo>
                  <a:cubicBezTo>
                    <a:pt x="1396" y="10530"/>
                    <a:pt x="1519" y="12465"/>
                    <a:pt x="2596" y="15306"/>
                  </a:cubicBezTo>
                  <a:cubicBezTo>
                    <a:pt x="2669" y="15501"/>
                    <a:pt x="2743" y="15697"/>
                    <a:pt x="2841" y="15893"/>
                  </a:cubicBezTo>
                  <a:cubicBezTo>
                    <a:pt x="1886" y="19762"/>
                    <a:pt x="2180" y="24146"/>
                    <a:pt x="2474" y="28774"/>
                  </a:cubicBezTo>
                  <a:cubicBezTo>
                    <a:pt x="2596" y="30855"/>
                    <a:pt x="2743" y="32986"/>
                    <a:pt x="2743" y="35018"/>
                  </a:cubicBezTo>
                  <a:cubicBezTo>
                    <a:pt x="2743" y="35459"/>
                    <a:pt x="2743" y="35900"/>
                    <a:pt x="2767" y="36341"/>
                  </a:cubicBezTo>
                  <a:cubicBezTo>
                    <a:pt x="1763" y="37345"/>
                    <a:pt x="0" y="39647"/>
                    <a:pt x="661" y="42854"/>
                  </a:cubicBezTo>
                  <a:cubicBezTo>
                    <a:pt x="931" y="44079"/>
                    <a:pt x="2008" y="44985"/>
                    <a:pt x="3257" y="44985"/>
                  </a:cubicBezTo>
                  <a:cubicBezTo>
                    <a:pt x="3453" y="44985"/>
                    <a:pt x="3625" y="44960"/>
                    <a:pt x="3796" y="44936"/>
                  </a:cubicBezTo>
                  <a:cubicBezTo>
                    <a:pt x="4114" y="44862"/>
                    <a:pt x="4384" y="44765"/>
                    <a:pt x="4629" y="44593"/>
                  </a:cubicBezTo>
                  <a:cubicBezTo>
                    <a:pt x="4996" y="45205"/>
                    <a:pt x="5412" y="45720"/>
                    <a:pt x="5877" y="46185"/>
                  </a:cubicBezTo>
                  <a:cubicBezTo>
                    <a:pt x="7812" y="48095"/>
                    <a:pt x="10408" y="48658"/>
                    <a:pt x="12930" y="48830"/>
                  </a:cubicBezTo>
                  <a:cubicBezTo>
                    <a:pt x="12930" y="49344"/>
                    <a:pt x="12905" y="49956"/>
                    <a:pt x="12856" y="50642"/>
                  </a:cubicBezTo>
                  <a:cubicBezTo>
                    <a:pt x="12807" y="51352"/>
                    <a:pt x="13052" y="52037"/>
                    <a:pt x="13518" y="52576"/>
                  </a:cubicBezTo>
                  <a:cubicBezTo>
                    <a:pt x="13958" y="53090"/>
                    <a:pt x="14620" y="53433"/>
                    <a:pt x="15330" y="53482"/>
                  </a:cubicBezTo>
                  <a:lnTo>
                    <a:pt x="15526" y="53482"/>
                  </a:lnTo>
                  <a:cubicBezTo>
                    <a:pt x="16897" y="53482"/>
                    <a:pt x="18072" y="52405"/>
                    <a:pt x="18170" y="51033"/>
                  </a:cubicBezTo>
                  <a:cubicBezTo>
                    <a:pt x="18219" y="50225"/>
                    <a:pt x="18244" y="49515"/>
                    <a:pt x="18244" y="48878"/>
                  </a:cubicBezTo>
                  <a:lnTo>
                    <a:pt x="21378" y="48878"/>
                  </a:lnTo>
                  <a:cubicBezTo>
                    <a:pt x="21378" y="49270"/>
                    <a:pt x="21329" y="49711"/>
                    <a:pt x="21207" y="50176"/>
                  </a:cubicBezTo>
                  <a:cubicBezTo>
                    <a:pt x="21060" y="50862"/>
                    <a:pt x="21182" y="51572"/>
                    <a:pt x="21550" y="52184"/>
                  </a:cubicBezTo>
                  <a:cubicBezTo>
                    <a:pt x="21942" y="52772"/>
                    <a:pt x="22529" y="53188"/>
                    <a:pt x="23190" y="53360"/>
                  </a:cubicBezTo>
                  <a:cubicBezTo>
                    <a:pt x="23411" y="53409"/>
                    <a:pt x="23607" y="53433"/>
                    <a:pt x="23803" y="53433"/>
                  </a:cubicBezTo>
                  <a:cubicBezTo>
                    <a:pt x="25051" y="53433"/>
                    <a:pt x="26104" y="52576"/>
                    <a:pt x="26398" y="51352"/>
                  </a:cubicBezTo>
                  <a:cubicBezTo>
                    <a:pt x="26594" y="50495"/>
                    <a:pt x="26668" y="49662"/>
                    <a:pt x="26692" y="48903"/>
                  </a:cubicBezTo>
                  <a:cubicBezTo>
                    <a:pt x="29827" y="48854"/>
                    <a:pt x="32765" y="48511"/>
                    <a:pt x="34871" y="46430"/>
                  </a:cubicBezTo>
                  <a:cubicBezTo>
                    <a:pt x="35581" y="45720"/>
                    <a:pt x="36169" y="44862"/>
                    <a:pt x="36610" y="43834"/>
                  </a:cubicBezTo>
                  <a:lnTo>
                    <a:pt x="36610" y="43834"/>
                  </a:lnTo>
                  <a:lnTo>
                    <a:pt x="36536" y="44324"/>
                  </a:lnTo>
                  <a:cubicBezTo>
                    <a:pt x="36463" y="45034"/>
                    <a:pt x="36659" y="45720"/>
                    <a:pt x="37100" y="46283"/>
                  </a:cubicBezTo>
                  <a:cubicBezTo>
                    <a:pt x="37540" y="46846"/>
                    <a:pt x="38153" y="47189"/>
                    <a:pt x="38838" y="47287"/>
                  </a:cubicBezTo>
                  <a:cubicBezTo>
                    <a:pt x="38961" y="47287"/>
                    <a:pt x="39059" y="47311"/>
                    <a:pt x="39181" y="47311"/>
                  </a:cubicBezTo>
                  <a:cubicBezTo>
                    <a:pt x="40528" y="47311"/>
                    <a:pt x="41654" y="46307"/>
                    <a:pt x="41801" y="44960"/>
                  </a:cubicBezTo>
                  <a:lnTo>
                    <a:pt x="42218" y="41606"/>
                  </a:lnTo>
                  <a:cubicBezTo>
                    <a:pt x="42462" y="41091"/>
                    <a:pt x="42536" y="40479"/>
                    <a:pt x="42413" y="39891"/>
                  </a:cubicBezTo>
                  <a:lnTo>
                    <a:pt x="42585" y="38569"/>
                  </a:lnTo>
                  <a:cubicBezTo>
                    <a:pt x="42830" y="38496"/>
                    <a:pt x="43050" y="38373"/>
                    <a:pt x="43271" y="38251"/>
                  </a:cubicBezTo>
                  <a:cubicBezTo>
                    <a:pt x="44250" y="37663"/>
                    <a:pt x="44813" y="36586"/>
                    <a:pt x="44764" y="35459"/>
                  </a:cubicBezTo>
                  <a:cubicBezTo>
                    <a:pt x="45621" y="34700"/>
                    <a:pt x="45989" y="33549"/>
                    <a:pt x="45719" y="32447"/>
                  </a:cubicBezTo>
                  <a:cubicBezTo>
                    <a:pt x="45474" y="31321"/>
                    <a:pt x="44617" y="30464"/>
                    <a:pt x="43515" y="30170"/>
                  </a:cubicBezTo>
                  <a:cubicBezTo>
                    <a:pt x="43075" y="29117"/>
                    <a:pt x="42095" y="28407"/>
                    <a:pt x="40944" y="28309"/>
                  </a:cubicBezTo>
                  <a:lnTo>
                    <a:pt x="40699" y="28309"/>
                  </a:lnTo>
                  <a:cubicBezTo>
                    <a:pt x="39671" y="28309"/>
                    <a:pt x="38667" y="28847"/>
                    <a:pt x="38104" y="29704"/>
                  </a:cubicBezTo>
                  <a:cubicBezTo>
                    <a:pt x="38055" y="29704"/>
                    <a:pt x="38030" y="29704"/>
                    <a:pt x="37981" y="29729"/>
                  </a:cubicBezTo>
                  <a:cubicBezTo>
                    <a:pt x="38153" y="24856"/>
                    <a:pt x="38324" y="19860"/>
                    <a:pt x="37075" y="15599"/>
                  </a:cubicBezTo>
                  <a:cubicBezTo>
                    <a:pt x="37295" y="15281"/>
                    <a:pt x="37467" y="14963"/>
                    <a:pt x="37589" y="14620"/>
                  </a:cubicBezTo>
                  <a:cubicBezTo>
                    <a:pt x="38667" y="11779"/>
                    <a:pt x="38789" y="9845"/>
                    <a:pt x="37981" y="8400"/>
                  </a:cubicBezTo>
                  <a:cubicBezTo>
                    <a:pt x="37491" y="7469"/>
                    <a:pt x="36634" y="6808"/>
                    <a:pt x="35606" y="6588"/>
                  </a:cubicBezTo>
                  <a:cubicBezTo>
                    <a:pt x="35263" y="6514"/>
                    <a:pt x="34920" y="6465"/>
                    <a:pt x="34553" y="6465"/>
                  </a:cubicBezTo>
                  <a:cubicBezTo>
                    <a:pt x="33475" y="6465"/>
                    <a:pt x="32349" y="6833"/>
                    <a:pt x="31198" y="7567"/>
                  </a:cubicBezTo>
                  <a:cubicBezTo>
                    <a:pt x="30806" y="7322"/>
                    <a:pt x="30414" y="7102"/>
                    <a:pt x="29998" y="6906"/>
                  </a:cubicBezTo>
                  <a:cubicBezTo>
                    <a:pt x="28945" y="5731"/>
                    <a:pt x="27623" y="4800"/>
                    <a:pt x="26104" y="4213"/>
                  </a:cubicBezTo>
                  <a:cubicBezTo>
                    <a:pt x="25321" y="3894"/>
                    <a:pt x="24464" y="3649"/>
                    <a:pt x="23558" y="3502"/>
                  </a:cubicBezTo>
                  <a:lnTo>
                    <a:pt x="23117" y="2131"/>
                  </a:lnTo>
                  <a:cubicBezTo>
                    <a:pt x="22701" y="858"/>
                    <a:pt x="21525" y="1"/>
                    <a:pt x="201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7620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37"/>
            <p:cNvSpPr/>
            <p:nvPr/>
          </p:nvSpPr>
          <p:spPr>
            <a:xfrm>
              <a:off x="3211500" y="340338"/>
              <a:ext cx="153075" cy="144700"/>
            </a:xfrm>
            <a:custGeom>
              <a:avLst/>
              <a:gdLst/>
              <a:ahLst/>
              <a:cxnLst/>
              <a:rect l="l" t="t" r="r" b="b"/>
              <a:pathLst>
                <a:path w="6123" h="5788" extrusionOk="0">
                  <a:moveTo>
                    <a:pt x="4242" y="0"/>
                  </a:moveTo>
                  <a:cubicBezTo>
                    <a:pt x="3058" y="0"/>
                    <a:pt x="1761" y="926"/>
                    <a:pt x="808" y="1813"/>
                  </a:cubicBezTo>
                  <a:cubicBezTo>
                    <a:pt x="0" y="2572"/>
                    <a:pt x="74" y="3870"/>
                    <a:pt x="931" y="4532"/>
                  </a:cubicBezTo>
                  <a:lnTo>
                    <a:pt x="2082" y="5413"/>
                  </a:lnTo>
                  <a:cubicBezTo>
                    <a:pt x="2413" y="5668"/>
                    <a:pt x="2795" y="5787"/>
                    <a:pt x="3170" y="5787"/>
                  </a:cubicBezTo>
                  <a:cubicBezTo>
                    <a:pt x="3877" y="5787"/>
                    <a:pt x="4561" y="5365"/>
                    <a:pt x="4849" y="4629"/>
                  </a:cubicBezTo>
                  <a:cubicBezTo>
                    <a:pt x="5535" y="2768"/>
                    <a:pt x="6122" y="369"/>
                    <a:pt x="4702" y="50"/>
                  </a:cubicBezTo>
                  <a:cubicBezTo>
                    <a:pt x="4551" y="16"/>
                    <a:pt x="4398" y="0"/>
                    <a:pt x="42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37"/>
            <p:cNvSpPr/>
            <p:nvPr/>
          </p:nvSpPr>
          <p:spPr>
            <a:xfrm>
              <a:off x="3205375" y="328438"/>
              <a:ext cx="162250" cy="168050"/>
            </a:xfrm>
            <a:custGeom>
              <a:avLst/>
              <a:gdLst/>
              <a:ahLst/>
              <a:cxnLst/>
              <a:rect l="l" t="t" r="r" b="b"/>
              <a:pathLst>
                <a:path w="6490" h="6722" extrusionOk="0">
                  <a:moveTo>
                    <a:pt x="4500" y="930"/>
                  </a:moveTo>
                  <a:cubicBezTo>
                    <a:pt x="4622" y="930"/>
                    <a:pt x="4738" y="942"/>
                    <a:pt x="4849" y="967"/>
                  </a:cubicBezTo>
                  <a:cubicBezTo>
                    <a:pt x="5021" y="1016"/>
                    <a:pt x="5143" y="1089"/>
                    <a:pt x="5216" y="1236"/>
                  </a:cubicBezTo>
                  <a:cubicBezTo>
                    <a:pt x="5535" y="1800"/>
                    <a:pt x="5314" y="3146"/>
                    <a:pt x="4653" y="4934"/>
                  </a:cubicBezTo>
                  <a:cubicBezTo>
                    <a:pt x="4506" y="5350"/>
                    <a:pt x="4188" y="5644"/>
                    <a:pt x="3772" y="5742"/>
                  </a:cubicBezTo>
                  <a:cubicBezTo>
                    <a:pt x="3649" y="5780"/>
                    <a:pt x="3522" y="5800"/>
                    <a:pt x="3395" y="5800"/>
                  </a:cubicBezTo>
                  <a:cubicBezTo>
                    <a:pt x="3116" y="5800"/>
                    <a:pt x="2840" y="5707"/>
                    <a:pt x="2621" y="5522"/>
                  </a:cubicBezTo>
                  <a:lnTo>
                    <a:pt x="1470" y="4640"/>
                  </a:lnTo>
                  <a:cubicBezTo>
                    <a:pt x="1151" y="4420"/>
                    <a:pt x="956" y="4052"/>
                    <a:pt x="956" y="3661"/>
                  </a:cubicBezTo>
                  <a:cubicBezTo>
                    <a:pt x="931" y="3269"/>
                    <a:pt x="1078" y="2902"/>
                    <a:pt x="1372" y="2632"/>
                  </a:cubicBezTo>
                  <a:cubicBezTo>
                    <a:pt x="2570" y="1519"/>
                    <a:pt x="3657" y="930"/>
                    <a:pt x="4500" y="930"/>
                  </a:cubicBezTo>
                  <a:close/>
                  <a:moveTo>
                    <a:pt x="4491" y="1"/>
                  </a:moveTo>
                  <a:cubicBezTo>
                    <a:pt x="3404" y="1"/>
                    <a:pt x="2131" y="654"/>
                    <a:pt x="735" y="1947"/>
                  </a:cubicBezTo>
                  <a:cubicBezTo>
                    <a:pt x="270" y="2412"/>
                    <a:pt x="1" y="3048"/>
                    <a:pt x="25" y="3710"/>
                  </a:cubicBezTo>
                  <a:cubicBezTo>
                    <a:pt x="74" y="4371"/>
                    <a:pt x="392" y="4983"/>
                    <a:pt x="907" y="5375"/>
                  </a:cubicBezTo>
                  <a:lnTo>
                    <a:pt x="2057" y="6256"/>
                  </a:lnTo>
                  <a:cubicBezTo>
                    <a:pt x="2449" y="6550"/>
                    <a:pt x="2915" y="6722"/>
                    <a:pt x="3404" y="6722"/>
                  </a:cubicBezTo>
                  <a:cubicBezTo>
                    <a:pt x="3625" y="6722"/>
                    <a:pt x="3821" y="6697"/>
                    <a:pt x="4041" y="6624"/>
                  </a:cubicBezTo>
                  <a:cubicBezTo>
                    <a:pt x="4727" y="6428"/>
                    <a:pt x="5265" y="5938"/>
                    <a:pt x="5510" y="5277"/>
                  </a:cubicBezTo>
                  <a:cubicBezTo>
                    <a:pt x="6318" y="3097"/>
                    <a:pt x="6490" y="1653"/>
                    <a:pt x="6025" y="796"/>
                  </a:cubicBezTo>
                  <a:cubicBezTo>
                    <a:pt x="5829" y="428"/>
                    <a:pt x="5486" y="159"/>
                    <a:pt x="5045" y="61"/>
                  </a:cubicBezTo>
                  <a:cubicBezTo>
                    <a:pt x="4866" y="21"/>
                    <a:pt x="4682" y="1"/>
                    <a:pt x="44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37"/>
            <p:cNvSpPr/>
            <p:nvPr/>
          </p:nvSpPr>
          <p:spPr>
            <a:xfrm>
              <a:off x="3251300" y="395463"/>
              <a:ext cx="46550" cy="55125"/>
            </a:xfrm>
            <a:custGeom>
              <a:avLst/>
              <a:gdLst/>
              <a:ahLst/>
              <a:cxnLst/>
              <a:rect l="l" t="t" r="r" b="b"/>
              <a:pathLst>
                <a:path w="1862" h="2205" extrusionOk="0">
                  <a:moveTo>
                    <a:pt x="1861" y="0"/>
                  </a:moveTo>
                  <a:lnTo>
                    <a:pt x="0" y="2204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37"/>
            <p:cNvSpPr/>
            <p:nvPr/>
          </p:nvSpPr>
          <p:spPr>
            <a:xfrm>
              <a:off x="3237200" y="382338"/>
              <a:ext cx="75325" cy="81100"/>
            </a:xfrm>
            <a:custGeom>
              <a:avLst/>
              <a:gdLst/>
              <a:ahLst/>
              <a:cxnLst/>
              <a:rect l="l" t="t" r="r" b="b"/>
              <a:pathLst>
                <a:path w="3013" h="3244" extrusionOk="0">
                  <a:moveTo>
                    <a:pt x="2426" y="1"/>
                  </a:moveTo>
                  <a:cubicBezTo>
                    <a:pt x="2283" y="1"/>
                    <a:pt x="2140" y="62"/>
                    <a:pt x="2033" y="182"/>
                  </a:cubicBezTo>
                  <a:lnTo>
                    <a:pt x="172" y="2386"/>
                  </a:lnTo>
                  <a:cubicBezTo>
                    <a:pt x="1" y="2607"/>
                    <a:pt x="25" y="2925"/>
                    <a:pt x="246" y="3121"/>
                  </a:cubicBezTo>
                  <a:cubicBezTo>
                    <a:pt x="319" y="3194"/>
                    <a:pt x="442" y="3243"/>
                    <a:pt x="564" y="3243"/>
                  </a:cubicBezTo>
                  <a:cubicBezTo>
                    <a:pt x="711" y="3243"/>
                    <a:pt x="858" y="3170"/>
                    <a:pt x="956" y="3047"/>
                  </a:cubicBezTo>
                  <a:lnTo>
                    <a:pt x="2817" y="843"/>
                  </a:lnTo>
                  <a:cubicBezTo>
                    <a:pt x="3013" y="623"/>
                    <a:pt x="2988" y="305"/>
                    <a:pt x="2768" y="133"/>
                  </a:cubicBezTo>
                  <a:cubicBezTo>
                    <a:pt x="2668" y="44"/>
                    <a:pt x="2547" y="1"/>
                    <a:pt x="24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37"/>
            <p:cNvSpPr/>
            <p:nvPr/>
          </p:nvSpPr>
          <p:spPr>
            <a:xfrm>
              <a:off x="2546650" y="357463"/>
              <a:ext cx="153675" cy="144700"/>
            </a:xfrm>
            <a:custGeom>
              <a:avLst/>
              <a:gdLst/>
              <a:ahLst/>
              <a:cxnLst/>
              <a:rect l="l" t="t" r="r" b="b"/>
              <a:pathLst>
                <a:path w="6147" h="5788" extrusionOk="0">
                  <a:moveTo>
                    <a:pt x="1888" y="1"/>
                  </a:moveTo>
                  <a:cubicBezTo>
                    <a:pt x="1730" y="1"/>
                    <a:pt x="1574" y="17"/>
                    <a:pt x="1421" y="51"/>
                  </a:cubicBezTo>
                  <a:cubicBezTo>
                    <a:pt x="0" y="369"/>
                    <a:pt x="613" y="2794"/>
                    <a:pt x="1298" y="4630"/>
                  </a:cubicBezTo>
                  <a:cubicBezTo>
                    <a:pt x="1570" y="5366"/>
                    <a:pt x="2260" y="5788"/>
                    <a:pt x="2964" y="5788"/>
                  </a:cubicBezTo>
                  <a:cubicBezTo>
                    <a:pt x="3339" y="5788"/>
                    <a:pt x="3718" y="5669"/>
                    <a:pt x="4041" y="5414"/>
                  </a:cubicBezTo>
                  <a:lnTo>
                    <a:pt x="5192" y="4532"/>
                  </a:lnTo>
                  <a:cubicBezTo>
                    <a:pt x="6073" y="3871"/>
                    <a:pt x="6147" y="2573"/>
                    <a:pt x="5314" y="1814"/>
                  </a:cubicBezTo>
                  <a:cubicBezTo>
                    <a:pt x="4384" y="927"/>
                    <a:pt x="3089" y="1"/>
                    <a:pt x="18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37"/>
            <p:cNvSpPr/>
            <p:nvPr/>
          </p:nvSpPr>
          <p:spPr>
            <a:xfrm>
              <a:off x="2544200" y="345588"/>
              <a:ext cx="162250" cy="168050"/>
            </a:xfrm>
            <a:custGeom>
              <a:avLst/>
              <a:gdLst/>
              <a:ahLst/>
              <a:cxnLst/>
              <a:rect l="l" t="t" r="r" b="b"/>
              <a:pathLst>
                <a:path w="6490" h="6722" extrusionOk="0">
                  <a:moveTo>
                    <a:pt x="1984" y="942"/>
                  </a:moveTo>
                  <a:cubicBezTo>
                    <a:pt x="2817" y="942"/>
                    <a:pt x="3919" y="1530"/>
                    <a:pt x="5118" y="2632"/>
                  </a:cubicBezTo>
                  <a:cubicBezTo>
                    <a:pt x="5388" y="2901"/>
                    <a:pt x="5559" y="3269"/>
                    <a:pt x="5535" y="3660"/>
                  </a:cubicBezTo>
                  <a:cubicBezTo>
                    <a:pt x="5510" y="4052"/>
                    <a:pt x="5339" y="4419"/>
                    <a:pt x="5021" y="4664"/>
                  </a:cubicBezTo>
                  <a:lnTo>
                    <a:pt x="3870" y="5521"/>
                  </a:lnTo>
                  <a:cubicBezTo>
                    <a:pt x="3634" y="5707"/>
                    <a:pt x="3363" y="5799"/>
                    <a:pt x="3082" y="5799"/>
                  </a:cubicBezTo>
                  <a:cubicBezTo>
                    <a:pt x="2954" y="5799"/>
                    <a:pt x="2824" y="5780"/>
                    <a:pt x="2694" y="5742"/>
                  </a:cubicBezTo>
                  <a:cubicBezTo>
                    <a:pt x="2302" y="5644"/>
                    <a:pt x="1984" y="5350"/>
                    <a:pt x="1837" y="4958"/>
                  </a:cubicBezTo>
                  <a:cubicBezTo>
                    <a:pt x="1151" y="3171"/>
                    <a:pt x="956" y="1799"/>
                    <a:pt x="1249" y="1236"/>
                  </a:cubicBezTo>
                  <a:cubicBezTo>
                    <a:pt x="1347" y="1089"/>
                    <a:pt x="1445" y="1016"/>
                    <a:pt x="1617" y="967"/>
                  </a:cubicBezTo>
                  <a:cubicBezTo>
                    <a:pt x="1739" y="942"/>
                    <a:pt x="1862" y="942"/>
                    <a:pt x="1984" y="942"/>
                  </a:cubicBezTo>
                  <a:close/>
                  <a:moveTo>
                    <a:pt x="1981" y="1"/>
                  </a:moveTo>
                  <a:cubicBezTo>
                    <a:pt x="1790" y="1"/>
                    <a:pt x="1603" y="21"/>
                    <a:pt x="1421" y="61"/>
                  </a:cubicBezTo>
                  <a:cubicBezTo>
                    <a:pt x="1005" y="159"/>
                    <a:pt x="662" y="428"/>
                    <a:pt x="441" y="795"/>
                  </a:cubicBezTo>
                  <a:cubicBezTo>
                    <a:pt x="1" y="1652"/>
                    <a:pt x="172" y="3122"/>
                    <a:pt x="980" y="5277"/>
                  </a:cubicBezTo>
                  <a:cubicBezTo>
                    <a:pt x="1225" y="5938"/>
                    <a:pt x="1764" y="6427"/>
                    <a:pt x="2449" y="6623"/>
                  </a:cubicBezTo>
                  <a:cubicBezTo>
                    <a:pt x="2645" y="6697"/>
                    <a:pt x="2866" y="6721"/>
                    <a:pt x="3062" y="6721"/>
                  </a:cubicBezTo>
                  <a:cubicBezTo>
                    <a:pt x="3551" y="6721"/>
                    <a:pt x="4041" y="6574"/>
                    <a:pt x="4433" y="6256"/>
                  </a:cubicBezTo>
                  <a:lnTo>
                    <a:pt x="5584" y="5374"/>
                  </a:lnTo>
                  <a:cubicBezTo>
                    <a:pt x="6098" y="4983"/>
                    <a:pt x="6416" y="4370"/>
                    <a:pt x="6441" y="3709"/>
                  </a:cubicBezTo>
                  <a:cubicBezTo>
                    <a:pt x="6490" y="3048"/>
                    <a:pt x="6220" y="2411"/>
                    <a:pt x="5731" y="1971"/>
                  </a:cubicBezTo>
                  <a:cubicBezTo>
                    <a:pt x="4334" y="657"/>
                    <a:pt x="3079" y="1"/>
                    <a:pt x="19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37"/>
            <p:cNvSpPr/>
            <p:nvPr/>
          </p:nvSpPr>
          <p:spPr>
            <a:xfrm>
              <a:off x="2613375" y="412588"/>
              <a:ext cx="47175" cy="55125"/>
            </a:xfrm>
            <a:custGeom>
              <a:avLst/>
              <a:gdLst/>
              <a:ahLst/>
              <a:cxnLst/>
              <a:rect l="l" t="t" r="r" b="b"/>
              <a:pathLst>
                <a:path w="1887" h="2205" extrusionOk="0">
                  <a:moveTo>
                    <a:pt x="1" y="1"/>
                  </a:moveTo>
                  <a:lnTo>
                    <a:pt x="1886" y="2205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37"/>
            <p:cNvSpPr/>
            <p:nvPr/>
          </p:nvSpPr>
          <p:spPr>
            <a:xfrm>
              <a:off x="2599300" y="399688"/>
              <a:ext cx="75325" cy="80875"/>
            </a:xfrm>
            <a:custGeom>
              <a:avLst/>
              <a:gdLst/>
              <a:ahLst/>
              <a:cxnLst/>
              <a:rect l="l" t="t" r="r" b="b"/>
              <a:pathLst>
                <a:path w="3013" h="3235" extrusionOk="0">
                  <a:moveTo>
                    <a:pt x="571" y="0"/>
                  </a:moveTo>
                  <a:cubicBezTo>
                    <a:pt x="457" y="0"/>
                    <a:pt x="342" y="39"/>
                    <a:pt x="245" y="125"/>
                  </a:cubicBezTo>
                  <a:cubicBezTo>
                    <a:pt x="25" y="296"/>
                    <a:pt x="0" y="639"/>
                    <a:pt x="172" y="835"/>
                  </a:cubicBezTo>
                  <a:lnTo>
                    <a:pt x="2057" y="3039"/>
                  </a:lnTo>
                  <a:cubicBezTo>
                    <a:pt x="2155" y="3162"/>
                    <a:pt x="2302" y="3235"/>
                    <a:pt x="2449" y="3235"/>
                  </a:cubicBezTo>
                  <a:cubicBezTo>
                    <a:pt x="2547" y="3235"/>
                    <a:pt x="2670" y="3186"/>
                    <a:pt x="2768" y="3113"/>
                  </a:cubicBezTo>
                  <a:cubicBezTo>
                    <a:pt x="2988" y="2917"/>
                    <a:pt x="3012" y="2598"/>
                    <a:pt x="2841" y="2378"/>
                  </a:cubicBezTo>
                  <a:lnTo>
                    <a:pt x="955" y="174"/>
                  </a:lnTo>
                  <a:cubicBezTo>
                    <a:pt x="859" y="64"/>
                    <a:pt x="717" y="0"/>
                    <a:pt x="5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37"/>
            <p:cNvSpPr/>
            <p:nvPr/>
          </p:nvSpPr>
          <p:spPr>
            <a:xfrm>
              <a:off x="2465225" y="304838"/>
              <a:ext cx="955675" cy="964650"/>
            </a:xfrm>
            <a:custGeom>
              <a:avLst/>
              <a:gdLst/>
              <a:ahLst/>
              <a:cxnLst/>
              <a:rect l="l" t="t" r="r" b="b"/>
              <a:pathLst>
                <a:path w="38227" h="38586" extrusionOk="0">
                  <a:moveTo>
                    <a:pt x="19787" y="1"/>
                  </a:moveTo>
                  <a:cubicBezTo>
                    <a:pt x="1" y="1"/>
                    <a:pt x="4923" y="14816"/>
                    <a:pt x="4923" y="27354"/>
                  </a:cubicBezTo>
                  <a:cubicBezTo>
                    <a:pt x="4923" y="37684"/>
                    <a:pt x="8294" y="38585"/>
                    <a:pt x="15394" y="38585"/>
                  </a:cubicBezTo>
                  <a:cubicBezTo>
                    <a:pt x="16895" y="38585"/>
                    <a:pt x="18562" y="38545"/>
                    <a:pt x="20399" y="38545"/>
                  </a:cubicBezTo>
                  <a:cubicBezTo>
                    <a:pt x="22240" y="38545"/>
                    <a:pt x="23875" y="38585"/>
                    <a:pt x="25320" y="38585"/>
                  </a:cubicBezTo>
                  <a:cubicBezTo>
                    <a:pt x="32154" y="38585"/>
                    <a:pt x="34724" y="37684"/>
                    <a:pt x="34724" y="27354"/>
                  </a:cubicBezTo>
                  <a:cubicBezTo>
                    <a:pt x="34724" y="14816"/>
                    <a:pt x="38226" y="1"/>
                    <a:pt x="1978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37"/>
            <p:cNvSpPr/>
            <p:nvPr/>
          </p:nvSpPr>
          <p:spPr>
            <a:xfrm>
              <a:off x="2547875" y="291988"/>
              <a:ext cx="814850" cy="990575"/>
            </a:xfrm>
            <a:custGeom>
              <a:avLst/>
              <a:gdLst/>
              <a:ahLst/>
              <a:cxnLst/>
              <a:rect l="l" t="t" r="r" b="b"/>
              <a:pathLst>
                <a:path w="32594" h="39623" extrusionOk="0">
                  <a:moveTo>
                    <a:pt x="16481" y="1029"/>
                  </a:moveTo>
                  <a:cubicBezTo>
                    <a:pt x="21697" y="1029"/>
                    <a:pt x="25370" y="2205"/>
                    <a:pt x="27696" y="4653"/>
                  </a:cubicBezTo>
                  <a:cubicBezTo>
                    <a:pt x="31565" y="8645"/>
                    <a:pt x="31296" y="15722"/>
                    <a:pt x="31027" y="22579"/>
                  </a:cubicBezTo>
                  <a:cubicBezTo>
                    <a:pt x="30978" y="24317"/>
                    <a:pt x="30904" y="26129"/>
                    <a:pt x="30904" y="27868"/>
                  </a:cubicBezTo>
                  <a:cubicBezTo>
                    <a:pt x="30904" y="32888"/>
                    <a:pt x="30292" y="35631"/>
                    <a:pt x="28872" y="37051"/>
                  </a:cubicBezTo>
                  <a:cubicBezTo>
                    <a:pt x="27537" y="38366"/>
                    <a:pt x="25342" y="38595"/>
                    <a:pt x="22183" y="38595"/>
                  </a:cubicBezTo>
                  <a:cubicBezTo>
                    <a:pt x="21459" y="38595"/>
                    <a:pt x="20686" y="38583"/>
                    <a:pt x="19860" y="38569"/>
                  </a:cubicBezTo>
                  <a:cubicBezTo>
                    <a:pt x="19003" y="38569"/>
                    <a:pt x="18073" y="38545"/>
                    <a:pt x="17093" y="38545"/>
                  </a:cubicBezTo>
                  <a:cubicBezTo>
                    <a:pt x="16114" y="38545"/>
                    <a:pt x="15207" y="38569"/>
                    <a:pt x="14326" y="38569"/>
                  </a:cubicBezTo>
                  <a:cubicBezTo>
                    <a:pt x="13503" y="38582"/>
                    <a:pt x="12720" y="38593"/>
                    <a:pt x="11978" y="38593"/>
                  </a:cubicBezTo>
                  <a:cubicBezTo>
                    <a:pt x="8486" y="38593"/>
                    <a:pt x="5910" y="38341"/>
                    <a:pt x="4335" y="36806"/>
                  </a:cubicBezTo>
                  <a:cubicBezTo>
                    <a:pt x="2817" y="35288"/>
                    <a:pt x="2131" y="32545"/>
                    <a:pt x="2131" y="27868"/>
                  </a:cubicBezTo>
                  <a:cubicBezTo>
                    <a:pt x="2131" y="25737"/>
                    <a:pt x="1984" y="23558"/>
                    <a:pt x="1862" y="21428"/>
                  </a:cubicBezTo>
                  <a:cubicBezTo>
                    <a:pt x="1445" y="14791"/>
                    <a:pt x="1029" y="8522"/>
                    <a:pt x="4604" y="4751"/>
                  </a:cubicBezTo>
                  <a:cubicBezTo>
                    <a:pt x="6931" y="2254"/>
                    <a:pt x="10824" y="1029"/>
                    <a:pt x="16481" y="1029"/>
                  </a:cubicBezTo>
                  <a:close/>
                  <a:moveTo>
                    <a:pt x="16481" y="1"/>
                  </a:moveTo>
                  <a:cubicBezTo>
                    <a:pt x="10530" y="1"/>
                    <a:pt x="6392" y="1323"/>
                    <a:pt x="3845" y="4041"/>
                  </a:cubicBezTo>
                  <a:cubicBezTo>
                    <a:pt x="0" y="8155"/>
                    <a:pt x="392" y="14620"/>
                    <a:pt x="833" y="21477"/>
                  </a:cubicBezTo>
                  <a:cubicBezTo>
                    <a:pt x="980" y="23607"/>
                    <a:pt x="1102" y="25786"/>
                    <a:pt x="1102" y="27868"/>
                  </a:cubicBezTo>
                  <a:cubicBezTo>
                    <a:pt x="1102" y="32839"/>
                    <a:pt x="1886" y="35827"/>
                    <a:pt x="3625" y="37516"/>
                  </a:cubicBezTo>
                  <a:cubicBezTo>
                    <a:pt x="5502" y="39373"/>
                    <a:pt x="8374" y="39612"/>
                    <a:pt x="12226" y="39612"/>
                  </a:cubicBezTo>
                  <a:cubicBezTo>
                    <a:pt x="12896" y="39612"/>
                    <a:pt x="13596" y="39605"/>
                    <a:pt x="14326" y="39598"/>
                  </a:cubicBezTo>
                  <a:cubicBezTo>
                    <a:pt x="15207" y="39598"/>
                    <a:pt x="16138" y="39573"/>
                    <a:pt x="17093" y="39573"/>
                  </a:cubicBezTo>
                  <a:cubicBezTo>
                    <a:pt x="18073" y="39573"/>
                    <a:pt x="18979" y="39598"/>
                    <a:pt x="19836" y="39598"/>
                  </a:cubicBezTo>
                  <a:cubicBezTo>
                    <a:pt x="20619" y="39598"/>
                    <a:pt x="21329" y="39622"/>
                    <a:pt x="22015" y="39622"/>
                  </a:cubicBezTo>
                  <a:cubicBezTo>
                    <a:pt x="25517" y="39622"/>
                    <a:pt x="27966" y="39377"/>
                    <a:pt x="29582" y="37761"/>
                  </a:cubicBezTo>
                  <a:cubicBezTo>
                    <a:pt x="31247" y="36120"/>
                    <a:pt x="31933" y="33255"/>
                    <a:pt x="31933" y="27868"/>
                  </a:cubicBezTo>
                  <a:cubicBezTo>
                    <a:pt x="31933" y="26154"/>
                    <a:pt x="31982" y="24342"/>
                    <a:pt x="32055" y="22603"/>
                  </a:cubicBezTo>
                  <a:cubicBezTo>
                    <a:pt x="32325" y="15551"/>
                    <a:pt x="32594" y="8253"/>
                    <a:pt x="28431" y="3943"/>
                  </a:cubicBezTo>
                  <a:cubicBezTo>
                    <a:pt x="25884" y="1299"/>
                    <a:pt x="21966" y="1"/>
                    <a:pt x="16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37"/>
            <p:cNvSpPr/>
            <p:nvPr/>
          </p:nvSpPr>
          <p:spPr>
            <a:xfrm>
              <a:off x="2673375" y="260763"/>
              <a:ext cx="533250" cy="362925"/>
            </a:xfrm>
            <a:custGeom>
              <a:avLst/>
              <a:gdLst/>
              <a:ahLst/>
              <a:cxnLst/>
              <a:rect l="l" t="t" r="r" b="b"/>
              <a:pathLst>
                <a:path w="21330" h="14517" extrusionOk="0">
                  <a:moveTo>
                    <a:pt x="12220" y="1"/>
                  </a:moveTo>
                  <a:cubicBezTo>
                    <a:pt x="10898" y="1"/>
                    <a:pt x="9820" y="344"/>
                    <a:pt x="8571" y="564"/>
                  </a:cubicBezTo>
                  <a:cubicBezTo>
                    <a:pt x="7298" y="809"/>
                    <a:pt x="6122" y="613"/>
                    <a:pt x="4849" y="1103"/>
                  </a:cubicBezTo>
                  <a:cubicBezTo>
                    <a:pt x="3649" y="1544"/>
                    <a:pt x="2523" y="2205"/>
                    <a:pt x="1543" y="3037"/>
                  </a:cubicBezTo>
                  <a:cubicBezTo>
                    <a:pt x="760" y="3650"/>
                    <a:pt x="0" y="4531"/>
                    <a:pt x="441" y="5560"/>
                  </a:cubicBezTo>
                  <a:cubicBezTo>
                    <a:pt x="588" y="5878"/>
                    <a:pt x="833" y="6147"/>
                    <a:pt x="1151" y="6319"/>
                  </a:cubicBezTo>
                  <a:cubicBezTo>
                    <a:pt x="1617" y="6613"/>
                    <a:pt x="2131" y="6710"/>
                    <a:pt x="2645" y="6735"/>
                  </a:cubicBezTo>
                  <a:cubicBezTo>
                    <a:pt x="2841" y="6735"/>
                    <a:pt x="2890" y="6980"/>
                    <a:pt x="2719" y="7078"/>
                  </a:cubicBezTo>
                  <a:cubicBezTo>
                    <a:pt x="2082" y="7372"/>
                    <a:pt x="1543" y="7861"/>
                    <a:pt x="1445" y="8767"/>
                  </a:cubicBezTo>
                  <a:cubicBezTo>
                    <a:pt x="1396" y="9282"/>
                    <a:pt x="1494" y="9771"/>
                    <a:pt x="1690" y="10237"/>
                  </a:cubicBezTo>
                  <a:cubicBezTo>
                    <a:pt x="2351" y="11779"/>
                    <a:pt x="3698" y="12906"/>
                    <a:pt x="5216" y="13592"/>
                  </a:cubicBezTo>
                  <a:cubicBezTo>
                    <a:pt x="6637" y="14204"/>
                    <a:pt x="8204" y="14424"/>
                    <a:pt x="9747" y="14498"/>
                  </a:cubicBezTo>
                  <a:cubicBezTo>
                    <a:pt x="10018" y="14510"/>
                    <a:pt x="10292" y="14516"/>
                    <a:pt x="10565" y="14516"/>
                  </a:cubicBezTo>
                  <a:cubicBezTo>
                    <a:pt x="13027" y="14516"/>
                    <a:pt x="15531" y="14001"/>
                    <a:pt x="17558" y="12612"/>
                  </a:cubicBezTo>
                  <a:cubicBezTo>
                    <a:pt x="19811" y="11069"/>
                    <a:pt x="21329" y="8253"/>
                    <a:pt x="20766" y="5584"/>
                  </a:cubicBezTo>
                  <a:cubicBezTo>
                    <a:pt x="20301" y="3356"/>
                    <a:pt x="18464" y="1568"/>
                    <a:pt x="16358" y="711"/>
                  </a:cubicBezTo>
                  <a:cubicBezTo>
                    <a:pt x="15036" y="197"/>
                    <a:pt x="13616" y="1"/>
                    <a:pt x="12220" y="1"/>
                  </a:cubicBezTo>
                  <a:close/>
                </a:path>
              </a:pathLst>
            </a:custGeom>
            <a:solidFill>
              <a:srgbClr val="91FC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37"/>
            <p:cNvSpPr/>
            <p:nvPr/>
          </p:nvSpPr>
          <p:spPr>
            <a:xfrm>
              <a:off x="2662975" y="249138"/>
              <a:ext cx="554675" cy="385700"/>
            </a:xfrm>
            <a:custGeom>
              <a:avLst/>
              <a:gdLst/>
              <a:ahLst/>
              <a:cxnLst/>
              <a:rect l="l" t="t" r="r" b="b"/>
              <a:pathLst>
                <a:path w="22187" h="15428" extrusionOk="0">
                  <a:moveTo>
                    <a:pt x="12660" y="931"/>
                  </a:moveTo>
                  <a:cubicBezTo>
                    <a:pt x="14130" y="931"/>
                    <a:pt x="15452" y="1151"/>
                    <a:pt x="16603" y="1617"/>
                  </a:cubicBezTo>
                  <a:cubicBezTo>
                    <a:pt x="18733" y="2474"/>
                    <a:pt x="20325" y="4212"/>
                    <a:pt x="20717" y="6147"/>
                  </a:cubicBezTo>
                  <a:cubicBezTo>
                    <a:pt x="21207" y="8449"/>
                    <a:pt x="19982" y="11167"/>
                    <a:pt x="17729" y="12710"/>
                  </a:cubicBezTo>
                  <a:cubicBezTo>
                    <a:pt x="15961" y="13918"/>
                    <a:pt x="13703" y="14513"/>
                    <a:pt x="10953" y="14513"/>
                  </a:cubicBezTo>
                  <a:cubicBezTo>
                    <a:pt x="10694" y="14513"/>
                    <a:pt x="10430" y="14508"/>
                    <a:pt x="10163" y="14497"/>
                  </a:cubicBezTo>
                  <a:cubicBezTo>
                    <a:pt x="8424" y="14424"/>
                    <a:pt x="7004" y="14155"/>
                    <a:pt x="5804" y="13616"/>
                  </a:cubicBezTo>
                  <a:cubicBezTo>
                    <a:pt x="4261" y="12930"/>
                    <a:pt x="3086" y="11853"/>
                    <a:pt x="2547" y="10530"/>
                  </a:cubicBezTo>
                  <a:cubicBezTo>
                    <a:pt x="2351" y="10090"/>
                    <a:pt x="2278" y="9673"/>
                    <a:pt x="2302" y="9281"/>
                  </a:cubicBezTo>
                  <a:cubicBezTo>
                    <a:pt x="2376" y="8669"/>
                    <a:pt x="2694" y="8253"/>
                    <a:pt x="3331" y="7935"/>
                  </a:cubicBezTo>
                  <a:cubicBezTo>
                    <a:pt x="3600" y="7812"/>
                    <a:pt x="3747" y="7543"/>
                    <a:pt x="3698" y="7249"/>
                  </a:cubicBezTo>
                  <a:cubicBezTo>
                    <a:pt x="3624" y="6955"/>
                    <a:pt x="3380" y="6735"/>
                    <a:pt x="3086" y="6735"/>
                  </a:cubicBezTo>
                  <a:cubicBezTo>
                    <a:pt x="2547" y="6710"/>
                    <a:pt x="2155" y="6612"/>
                    <a:pt x="1812" y="6392"/>
                  </a:cubicBezTo>
                  <a:cubicBezTo>
                    <a:pt x="1567" y="6245"/>
                    <a:pt x="1372" y="6049"/>
                    <a:pt x="1274" y="5829"/>
                  </a:cubicBezTo>
                  <a:cubicBezTo>
                    <a:pt x="1127" y="5461"/>
                    <a:pt x="1029" y="4825"/>
                    <a:pt x="2229" y="3845"/>
                  </a:cubicBezTo>
                  <a:cubicBezTo>
                    <a:pt x="3257" y="3013"/>
                    <a:pt x="4310" y="2400"/>
                    <a:pt x="5412" y="1984"/>
                  </a:cubicBezTo>
                  <a:cubicBezTo>
                    <a:pt x="6147" y="1715"/>
                    <a:pt x="6832" y="1690"/>
                    <a:pt x="7567" y="1641"/>
                  </a:cubicBezTo>
                  <a:cubicBezTo>
                    <a:pt x="8057" y="1617"/>
                    <a:pt x="8546" y="1592"/>
                    <a:pt x="9061" y="1494"/>
                  </a:cubicBezTo>
                  <a:cubicBezTo>
                    <a:pt x="9428" y="1421"/>
                    <a:pt x="9795" y="1347"/>
                    <a:pt x="10138" y="1274"/>
                  </a:cubicBezTo>
                  <a:cubicBezTo>
                    <a:pt x="10971" y="1102"/>
                    <a:pt x="11754" y="931"/>
                    <a:pt x="12636" y="931"/>
                  </a:cubicBezTo>
                  <a:close/>
                  <a:moveTo>
                    <a:pt x="12636" y="1"/>
                  </a:moveTo>
                  <a:cubicBezTo>
                    <a:pt x="11656" y="1"/>
                    <a:pt x="10775" y="196"/>
                    <a:pt x="9942" y="368"/>
                  </a:cubicBezTo>
                  <a:cubicBezTo>
                    <a:pt x="9599" y="441"/>
                    <a:pt x="9257" y="515"/>
                    <a:pt x="8914" y="588"/>
                  </a:cubicBezTo>
                  <a:cubicBezTo>
                    <a:pt x="8449" y="662"/>
                    <a:pt x="7983" y="686"/>
                    <a:pt x="7518" y="735"/>
                  </a:cubicBezTo>
                  <a:cubicBezTo>
                    <a:pt x="6759" y="760"/>
                    <a:pt x="5951" y="809"/>
                    <a:pt x="5118" y="1127"/>
                  </a:cubicBezTo>
                  <a:cubicBezTo>
                    <a:pt x="3894" y="1568"/>
                    <a:pt x="2743" y="2229"/>
                    <a:pt x="1665" y="3135"/>
                  </a:cubicBezTo>
                  <a:cubicBezTo>
                    <a:pt x="416" y="4163"/>
                    <a:pt x="0" y="5192"/>
                    <a:pt x="441" y="6196"/>
                  </a:cubicBezTo>
                  <a:cubicBezTo>
                    <a:pt x="612" y="6612"/>
                    <a:pt x="931" y="6931"/>
                    <a:pt x="1323" y="7175"/>
                  </a:cubicBezTo>
                  <a:cubicBezTo>
                    <a:pt x="1616" y="7347"/>
                    <a:pt x="1910" y="7469"/>
                    <a:pt x="2253" y="7543"/>
                  </a:cubicBezTo>
                  <a:cubicBezTo>
                    <a:pt x="1739" y="7959"/>
                    <a:pt x="1469" y="8522"/>
                    <a:pt x="1396" y="9208"/>
                  </a:cubicBezTo>
                  <a:cubicBezTo>
                    <a:pt x="1347" y="9747"/>
                    <a:pt x="1445" y="10310"/>
                    <a:pt x="1690" y="10873"/>
                  </a:cubicBezTo>
                  <a:cubicBezTo>
                    <a:pt x="2351" y="12416"/>
                    <a:pt x="3673" y="13689"/>
                    <a:pt x="5437" y="14473"/>
                  </a:cubicBezTo>
                  <a:cubicBezTo>
                    <a:pt x="6734" y="15036"/>
                    <a:pt x="8277" y="15354"/>
                    <a:pt x="10138" y="15428"/>
                  </a:cubicBezTo>
                  <a:lnTo>
                    <a:pt x="10946" y="15428"/>
                  </a:lnTo>
                  <a:cubicBezTo>
                    <a:pt x="13885" y="15428"/>
                    <a:pt x="16334" y="14767"/>
                    <a:pt x="18244" y="13469"/>
                  </a:cubicBezTo>
                  <a:cubicBezTo>
                    <a:pt x="20790" y="11706"/>
                    <a:pt x="22186" y="8620"/>
                    <a:pt x="21623" y="5951"/>
                  </a:cubicBezTo>
                  <a:cubicBezTo>
                    <a:pt x="21158" y="3723"/>
                    <a:pt x="19370" y="1739"/>
                    <a:pt x="16946" y="760"/>
                  </a:cubicBezTo>
                  <a:cubicBezTo>
                    <a:pt x="15672" y="245"/>
                    <a:pt x="14252" y="1"/>
                    <a:pt x="126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37"/>
            <p:cNvSpPr/>
            <p:nvPr/>
          </p:nvSpPr>
          <p:spPr>
            <a:xfrm>
              <a:off x="2830250" y="307838"/>
              <a:ext cx="267400" cy="171675"/>
            </a:xfrm>
            <a:custGeom>
              <a:avLst/>
              <a:gdLst/>
              <a:ahLst/>
              <a:cxnLst/>
              <a:rect l="l" t="t" r="r" b="b"/>
              <a:pathLst>
                <a:path w="10696" h="6867" extrusionOk="0">
                  <a:moveTo>
                    <a:pt x="4070" y="1"/>
                  </a:moveTo>
                  <a:cubicBezTo>
                    <a:pt x="2960" y="1"/>
                    <a:pt x="1962" y="142"/>
                    <a:pt x="1464" y="567"/>
                  </a:cubicBezTo>
                  <a:cubicBezTo>
                    <a:pt x="1" y="1814"/>
                    <a:pt x="276" y="6867"/>
                    <a:pt x="5189" y="6867"/>
                  </a:cubicBezTo>
                  <a:cubicBezTo>
                    <a:pt x="5292" y="6867"/>
                    <a:pt x="5397" y="6865"/>
                    <a:pt x="5504" y="6860"/>
                  </a:cubicBezTo>
                  <a:cubicBezTo>
                    <a:pt x="10696" y="6664"/>
                    <a:pt x="8957" y="567"/>
                    <a:pt x="8957" y="567"/>
                  </a:cubicBezTo>
                  <a:cubicBezTo>
                    <a:pt x="8957" y="567"/>
                    <a:pt x="6291" y="1"/>
                    <a:pt x="4070" y="1"/>
                  </a:cubicBezTo>
                  <a:close/>
                </a:path>
              </a:pathLst>
            </a:custGeom>
            <a:solidFill>
              <a:srgbClr val="292929">
                <a:alpha val="58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37"/>
            <p:cNvSpPr/>
            <p:nvPr/>
          </p:nvSpPr>
          <p:spPr>
            <a:xfrm>
              <a:off x="2680100" y="977063"/>
              <a:ext cx="112675" cy="99475"/>
            </a:xfrm>
            <a:custGeom>
              <a:avLst/>
              <a:gdLst/>
              <a:ahLst/>
              <a:cxnLst/>
              <a:rect l="l" t="t" r="r" b="b"/>
              <a:pathLst>
                <a:path w="4507" h="3979" extrusionOk="0">
                  <a:moveTo>
                    <a:pt x="1765" y="0"/>
                  </a:moveTo>
                  <a:cubicBezTo>
                    <a:pt x="1356" y="0"/>
                    <a:pt x="977" y="110"/>
                    <a:pt x="711" y="367"/>
                  </a:cubicBezTo>
                  <a:cubicBezTo>
                    <a:pt x="1" y="1102"/>
                    <a:pt x="417" y="2693"/>
                    <a:pt x="1152" y="3428"/>
                  </a:cubicBezTo>
                  <a:cubicBezTo>
                    <a:pt x="1507" y="3795"/>
                    <a:pt x="1978" y="3979"/>
                    <a:pt x="2453" y="3979"/>
                  </a:cubicBezTo>
                  <a:cubicBezTo>
                    <a:pt x="2927" y="3979"/>
                    <a:pt x="3405" y="3795"/>
                    <a:pt x="3772" y="3428"/>
                  </a:cubicBezTo>
                  <a:cubicBezTo>
                    <a:pt x="4507" y="2693"/>
                    <a:pt x="4507" y="1518"/>
                    <a:pt x="3772" y="808"/>
                  </a:cubicBezTo>
                  <a:cubicBezTo>
                    <a:pt x="3304" y="339"/>
                    <a:pt x="2486" y="0"/>
                    <a:pt x="17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37"/>
            <p:cNvSpPr/>
            <p:nvPr/>
          </p:nvSpPr>
          <p:spPr>
            <a:xfrm>
              <a:off x="3107425" y="977063"/>
              <a:ext cx="112675" cy="99475"/>
            </a:xfrm>
            <a:custGeom>
              <a:avLst/>
              <a:gdLst/>
              <a:ahLst/>
              <a:cxnLst/>
              <a:rect l="l" t="t" r="r" b="b"/>
              <a:pathLst>
                <a:path w="4507" h="3979" extrusionOk="0">
                  <a:moveTo>
                    <a:pt x="2717" y="0"/>
                  </a:moveTo>
                  <a:cubicBezTo>
                    <a:pt x="1996" y="0"/>
                    <a:pt x="1179" y="339"/>
                    <a:pt x="711" y="808"/>
                  </a:cubicBezTo>
                  <a:cubicBezTo>
                    <a:pt x="0" y="1518"/>
                    <a:pt x="0" y="2693"/>
                    <a:pt x="711" y="3428"/>
                  </a:cubicBezTo>
                  <a:cubicBezTo>
                    <a:pt x="1078" y="3795"/>
                    <a:pt x="1555" y="3979"/>
                    <a:pt x="2033" y="3979"/>
                  </a:cubicBezTo>
                  <a:cubicBezTo>
                    <a:pt x="2510" y="3979"/>
                    <a:pt x="2988" y="3795"/>
                    <a:pt x="3355" y="3428"/>
                  </a:cubicBezTo>
                  <a:cubicBezTo>
                    <a:pt x="4065" y="2693"/>
                    <a:pt x="4506" y="1102"/>
                    <a:pt x="3772" y="367"/>
                  </a:cubicBezTo>
                  <a:cubicBezTo>
                    <a:pt x="3505" y="110"/>
                    <a:pt x="3127" y="0"/>
                    <a:pt x="2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37"/>
            <p:cNvSpPr/>
            <p:nvPr/>
          </p:nvSpPr>
          <p:spPr>
            <a:xfrm>
              <a:off x="2839275" y="1269663"/>
              <a:ext cx="7375" cy="114525"/>
            </a:xfrm>
            <a:custGeom>
              <a:avLst/>
              <a:gdLst/>
              <a:ahLst/>
              <a:cxnLst/>
              <a:rect l="l" t="t" r="r" b="b"/>
              <a:pathLst>
                <a:path w="295" h="4581" extrusionOk="0">
                  <a:moveTo>
                    <a:pt x="1" y="1"/>
                  </a:moveTo>
                  <a:lnTo>
                    <a:pt x="99" y="4580"/>
                  </a:lnTo>
                  <a:cubicBezTo>
                    <a:pt x="295" y="174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37"/>
            <p:cNvSpPr/>
            <p:nvPr/>
          </p:nvSpPr>
          <p:spPr>
            <a:xfrm>
              <a:off x="2825200" y="1256763"/>
              <a:ext cx="34300" cy="140275"/>
            </a:xfrm>
            <a:custGeom>
              <a:avLst/>
              <a:gdLst/>
              <a:ahLst/>
              <a:cxnLst/>
              <a:rect l="l" t="t" r="r" b="b"/>
              <a:pathLst>
                <a:path w="1372" h="5611" extrusionOk="0">
                  <a:moveTo>
                    <a:pt x="521" y="0"/>
                  </a:moveTo>
                  <a:cubicBezTo>
                    <a:pt x="503" y="0"/>
                    <a:pt x="484" y="1"/>
                    <a:pt x="466" y="3"/>
                  </a:cubicBezTo>
                  <a:cubicBezTo>
                    <a:pt x="196" y="52"/>
                    <a:pt x="0" y="321"/>
                    <a:pt x="49" y="590"/>
                  </a:cubicBezTo>
                  <a:cubicBezTo>
                    <a:pt x="49" y="615"/>
                    <a:pt x="343" y="2329"/>
                    <a:pt x="147" y="5047"/>
                  </a:cubicBezTo>
                  <a:cubicBezTo>
                    <a:pt x="123" y="5341"/>
                    <a:pt x="343" y="5586"/>
                    <a:pt x="613" y="5610"/>
                  </a:cubicBezTo>
                  <a:lnTo>
                    <a:pt x="662" y="5610"/>
                  </a:lnTo>
                  <a:cubicBezTo>
                    <a:pt x="907" y="5610"/>
                    <a:pt x="1151" y="5390"/>
                    <a:pt x="1151" y="5121"/>
                  </a:cubicBezTo>
                  <a:cubicBezTo>
                    <a:pt x="1372" y="2256"/>
                    <a:pt x="1078" y="492"/>
                    <a:pt x="1078" y="443"/>
                  </a:cubicBezTo>
                  <a:cubicBezTo>
                    <a:pt x="1032" y="168"/>
                    <a:pt x="793" y="0"/>
                    <a:pt x="5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37"/>
            <p:cNvSpPr/>
            <p:nvPr/>
          </p:nvSpPr>
          <p:spPr>
            <a:xfrm>
              <a:off x="3048650" y="1273338"/>
              <a:ext cx="13500" cy="109000"/>
            </a:xfrm>
            <a:custGeom>
              <a:avLst/>
              <a:gdLst/>
              <a:ahLst/>
              <a:cxnLst/>
              <a:rect l="l" t="t" r="r" b="b"/>
              <a:pathLst>
                <a:path w="540" h="4360" extrusionOk="0">
                  <a:moveTo>
                    <a:pt x="50" y="1"/>
                  </a:moveTo>
                  <a:lnTo>
                    <a:pt x="1" y="4360"/>
                  </a:lnTo>
                  <a:cubicBezTo>
                    <a:pt x="539" y="2058"/>
                    <a:pt x="50" y="1"/>
                    <a:pt x="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37"/>
            <p:cNvSpPr/>
            <p:nvPr/>
          </p:nvSpPr>
          <p:spPr>
            <a:xfrm>
              <a:off x="3034575" y="1260688"/>
              <a:ext cx="40425" cy="134500"/>
            </a:xfrm>
            <a:custGeom>
              <a:avLst/>
              <a:gdLst/>
              <a:ahLst/>
              <a:cxnLst/>
              <a:rect l="l" t="t" r="r" b="b"/>
              <a:pathLst>
                <a:path w="1617" h="5380" extrusionOk="0">
                  <a:moveTo>
                    <a:pt x="626" y="0"/>
                  </a:moveTo>
                  <a:cubicBezTo>
                    <a:pt x="582" y="0"/>
                    <a:pt x="536" y="6"/>
                    <a:pt x="490" y="17"/>
                  </a:cubicBezTo>
                  <a:cubicBezTo>
                    <a:pt x="221" y="66"/>
                    <a:pt x="49" y="360"/>
                    <a:pt x="123" y="629"/>
                  </a:cubicBezTo>
                  <a:cubicBezTo>
                    <a:pt x="123" y="654"/>
                    <a:pt x="564" y="2588"/>
                    <a:pt x="74" y="4768"/>
                  </a:cubicBezTo>
                  <a:cubicBezTo>
                    <a:pt x="0" y="5037"/>
                    <a:pt x="172" y="5306"/>
                    <a:pt x="441" y="5380"/>
                  </a:cubicBezTo>
                  <a:lnTo>
                    <a:pt x="564" y="5380"/>
                  </a:lnTo>
                  <a:cubicBezTo>
                    <a:pt x="808" y="5380"/>
                    <a:pt x="1004" y="5233"/>
                    <a:pt x="1053" y="4988"/>
                  </a:cubicBezTo>
                  <a:cubicBezTo>
                    <a:pt x="1617" y="2588"/>
                    <a:pt x="1127" y="482"/>
                    <a:pt x="1102" y="384"/>
                  </a:cubicBezTo>
                  <a:cubicBezTo>
                    <a:pt x="1061" y="157"/>
                    <a:pt x="863" y="0"/>
                    <a:pt x="6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37"/>
            <p:cNvSpPr/>
            <p:nvPr/>
          </p:nvSpPr>
          <p:spPr>
            <a:xfrm>
              <a:off x="2507475" y="1047938"/>
              <a:ext cx="85725" cy="136050"/>
            </a:xfrm>
            <a:custGeom>
              <a:avLst/>
              <a:gdLst/>
              <a:ahLst/>
              <a:cxnLst/>
              <a:rect l="l" t="t" r="r" b="b"/>
              <a:pathLst>
                <a:path w="3429" h="5442" extrusionOk="0">
                  <a:moveTo>
                    <a:pt x="2824" y="0"/>
                  </a:moveTo>
                  <a:cubicBezTo>
                    <a:pt x="2718" y="0"/>
                    <a:pt x="2612" y="33"/>
                    <a:pt x="2522" y="103"/>
                  </a:cubicBezTo>
                  <a:cubicBezTo>
                    <a:pt x="2425" y="177"/>
                    <a:pt x="0" y="2111"/>
                    <a:pt x="612" y="5050"/>
                  </a:cubicBezTo>
                  <a:cubicBezTo>
                    <a:pt x="661" y="5295"/>
                    <a:pt x="882" y="5442"/>
                    <a:pt x="1102" y="5442"/>
                  </a:cubicBezTo>
                  <a:lnTo>
                    <a:pt x="1225" y="5442"/>
                  </a:lnTo>
                  <a:cubicBezTo>
                    <a:pt x="1494" y="5393"/>
                    <a:pt x="1665" y="5123"/>
                    <a:pt x="1616" y="4829"/>
                  </a:cubicBezTo>
                  <a:cubicBezTo>
                    <a:pt x="1151" y="2528"/>
                    <a:pt x="3061" y="985"/>
                    <a:pt x="3159" y="911"/>
                  </a:cubicBezTo>
                  <a:cubicBezTo>
                    <a:pt x="3380" y="740"/>
                    <a:pt x="3429" y="422"/>
                    <a:pt x="3233" y="201"/>
                  </a:cubicBezTo>
                  <a:cubicBezTo>
                    <a:pt x="3131" y="71"/>
                    <a:pt x="2978" y="0"/>
                    <a:pt x="28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37"/>
            <p:cNvSpPr/>
            <p:nvPr/>
          </p:nvSpPr>
          <p:spPr>
            <a:xfrm>
              <a:off x="3318625" y="1086913"/>
              <a:ext cx="145125" cy="57275"/>
            </a:xfrm>
            <a:custGeom>
              <a:avLst/>
              <a:gdLst/>
              <a:ahLst/>
              <a:cxnLst/>
              <a:rect l="l" t="t" r="r" b="b"/>
              <a:pathLst>
                <a:path w="5805" h="2291" extrusionOk="0">
                  <a:moveTo>
                    <a:pt x="579" y="1"/>
                  </a:moveTo>
                  <a:cubicBezTo>
                    <a:pt x="439" y="1"/>
                    <a:pt x="301" y="56"/>
                    <a:pt x="197" y="160"/>
                  </a:cubicBezTo>
                  <a:cubicBezTo>
                    <a:pt x="1" y="356"/>
                    <a:pt x="25" y="699"/>
                    <a:pt x="221" y="895"/>
                  </a:cubicBezTo>
                  <a:cubicBezTo>
                    <a:pt x="295" y="944"/>
                    <a:pt x="1764" y="2291"/>
                    <a:pt x="3772" y="2291"/>
                  </a:cubicBezTo>
                  <a:cubicBezTo>
                    <a:pt x="4286" y="2291"/>
                    <a:pt x="4849" y="2217"/>
                    <a:pt x="5413" y="1997"/>
                  </a:cubicBezTo>
                  <a:cubicBezTo>
                    <a:pt x="5657" y="1899"/>
                    <a:pt x="5804" y="1605"/>
                    <a:pt x="5706" y="1336"/>
                  </a:cubicBezTo>
                  <a:cubicBezTo>
                    <a:pt x="5631" y="1129"/>
                    <a:pt x="5440" y="1008"/>
                    <a:pt x="5233" y="1008"/>
                  </a:cubicBezTo>
                  <a:cubicBezTo>
                    <a:pt x="5171" y="1008"/>
                    <a:pt x="5108" y="1019"/>
                    <a:pt x="5045" y="1042"/>
                  </a:cubicBezTo>
                  <a:cubicBezTo>
                    <a:pt x="4606" y="1208"/>
                    <a:pt x="4182" y="1275"/>
                    <a:pt x="3783" y="1275"/>
                  </a:cubicBezTo>
                  <a:cubicBezTo>
                    <a:pt x="2180" y="1275"/>
                    <a:pt x="990" y="195"/>
                    <a:pt x="931" y="136"/>
                  </a:cubicBezTo>
                  <a:cubicBezTo>
                    <a:pt x="828" y="44"/>
                    <a:pt x="703" y="1"/>
                    <a:pt x="5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37"/>
            <p:cNvSpPr/>
            <p:nvPr/>
          </p:nvSpPr>
          <p:spPr>
            <a:xfrm>
              <a:off x="2588275" y="924388"/>
              <a:ext cx="745075" cy="345100"/>
            </a:xfrm>
            <a:custGeom>
              <a:avLst/>
              <a:gdLst/>
              <a:ahLst/>
              <a:cxnLst/>
              <a:rect l="l" t="t" r="r" b="b"/>
              <a:pathLst>
                <a:path w="29803" h="13804" extrusionOk="0">
                  <a:moveTo>
                    <a:pt x="74" y="1"/>
                  </a:moveTo>
                  <a:cubicBezTo>
                    <a:pt x="25" y="858"/>
                    <a:pt x="1" y="1715"/>
                    <a:pt x="1" y="2572"/>
                  </a:cubicBezTo>
                  <a:cubicBezTo>
                    <a:pt x="1" y="12902"/>
                    <a:pt x="3372" y="13803"/>
                    <a:pt x="10472" y="13803"/>
                  </a:cubicBezTo>
                  <a:cubicBezTo>
                    <a:pt x="11973" y="13803"/>
                    <a:pt x="13640" y="13763"/>
                    <a:pt x="15477" y="13763"/>
                  </a:cubicBezTo>
                  <a:cubicBezTo>
                    <a:pt x="17318" y="13763"/>
                    <a:pt x="18953" y="13803"/>
                    <a:pt x="20398" y="13803"/>
                  </a:cubicBezTo>
                  <a:cubicBezTo>
                    <a:pt x="27232" y="13803"/>
                    <a:pt x="29802" y="12902"/>
                    <a:pt x="29802" y="2572"/>
                  </a:cubicBezTo>
                  <a:cubicBezTo>
                    <a:pt x="29802" y="1764"/>
                    <a:pt x="29778" y="956"/>
                    <a:pt x="29729" y="148"/>
                  </a:cubicBezTo>
                  <a:cubicBezTo>
                    <a:pt x="29331" y="8244"/>
                    <a:pt x="26655" y="9004"/>
                    <a:pt x="20400" y="9004"/>
                  </a:cubicBezTo>
                  <a:cubicBezTo>
                    <a:pt x="18955" y="9004"/>
                    <a:pt x="17319" y="8963"/>
                    <a:pt x="15477" y="8963"/>
                  </a:cubicBezTo>
                  <a:cubicBezTo>
                    <a:pt x="13619" y="8963"/>
                    <a:pt x="11936" y="9005"/>
                    <a:pt x="10424" y="9005"/>
                  </a:cubicBezTo>
                  <a:cubicBezTo>
                    <a:pt x="3901" y="9005"/>
                    <a:pt x="551" y="8230"/>
                    <a:pt x="74" y="1"/>
                  </a:cubicBezTo>
                  <a:close/>
                </a:path>
              </a:pathLst>
            </a:custGeom>
            <a:solidFill>
              <a:srgbClr val="292929">
                <a:alpha val="58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37"/>
            <p:cNvSpPr/>
            <p:nvPr/>
          </p:nvSpPr>
          <p:spPr>
            <a:xfrm>
              <a:off x="3212100" y="442138"/>
              <a:ext cx="71650" cy="112450"/>
            </a:xfrm>
            <a:custGeom>
              <a:avLst/>
              <a:gdLst/>
              <a:ahLst/>
              <a:cxnLst/>
              <a:rect l="l" t="t" r="r" b="b"/>
              <a:pathLst>
                <a:path w="2866" h="4498" extrusionOk="0">
                  <a:moveTo>
                    <a:pt x="422" y="1"/>
                  </a:moveTo>
                  <a:cubicBezTo>
                    <a:pt x="318" y="1"/>
                    <a:pt x="225" y="36"/>
                    <a:pt x="148" y="117"/>
                  </a:cubicBezTo>
                  <a:cubicBezTo>
                    <a:pt x="1" y="264"/>
                    <a:pt x="25" y="484"/>
                    <a:pt x="99" y="680"/>
                  </a:cubicBezTo>
                  <a:cubicBezTo>
                    <a:pt x="295" y="1268"/>
                    <a:pt x="736" y="1733"/>
                    <a:pt x="1152" y="2198"/>
                  </a:cubicBezTo>
                  <a:cubicBezTo>
                    <a:pt x="1568" y="2663"/>
                    <a:pt x="1960" y="3202"/>
                    <a:pt x="2033" y="3814"/>
                  </a:cubicBezTo>
                  <a:cubicBezTo>
                    <a:pt x="2058" y="4059"/>
                    <a:pt x="2082" y="4378"/>
                    <a:pt x="2303" y="4476"/>
                  </a:cubicBezTo>
                  <a:cubicBezTo>
                    <a:pt x="2338" y="4491"/>
                    <a:pt x="2374" y="4497"/>
                    <a:pt x="2411" y="4497"/>
                  </a:cubicBezTo>
                  <a:cubicBezTo>
                    <a:pt x="2551" y="4497"/>
                    <a:pt x="2690" y="4396"/>
                    <a:pt x="2768" y="4280"/>
                  </a:cubicBezTo>
                  <a:cubicBezTo>
                    <a:pt x="2841" y="4133"/>
                    <a:pt x="2866" y="3937"/>
                    <a:pt x="2866" y="3765"/>
                  </a:cubicBezTo>
                  <a:cubicBezTo>
                    <a:pt x="2841" y="2884"/>
                    <a:pt x="2548" y="2002"/>
                    <a:pt x="2009" y="1268"/>
                  </a:cubicBezTo>
                  <a:cubicBezTo>
                    <a:pt x="1823" y="999"/>
                    <a:pt x="977" y="1"/>
                    <a:pt x="4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37"/>
            <p:cNvSpPr/>
            <p:nvPr/>
          </p:nvSpPr>
          <p:spPr>
            <a:xfrm>
              <a:off x="2891325" y="179638"/>
              <a:ext cx="139600" cy="250825"/>
            </a:xfrm>
            <a:custGeom>
              <a:avLst/>
              <a:gdLst/>
              <a:ahLst/>
              <a:cxnLst/>
              <a:rect l="l" t="t" r="r" b="b"/>
              <a:pathLst>
                <a:path w="5584" h="10033" extrusionOk="0">
                  <a:moveTo>
                    <a:pt x="2688" y="1"/>
                  </a:moveTo>
                  <a:cubicBezTo>
                    <a:pt x="2515" y="1"/>
                    <a:pt x="2341" y="105"/>
                    <a:pt x="2278" y="307"/>
                  </a:cubicBezTo>
                  <a:lnTo>
                    <a:pt x="392" y="6723"/>
                  </a:lnTo>
                  <a:cubicBezTo>
                    <a:pt x="0" y="8045"/>
                    <a:pt x="710" y="9515"/>
                    <a:pt x="2033" y="9907"/>
                  </a:cubicBezTo>
                  <a:cubicBezTo>
                    <a:pt x="2106" y="9931"/>
                    <a:pt x="2180" y="9955"/>
                    <a:pt x="2278" y="9980"/>
                  </a:cubicBezTo>
                  <a:cubicBezTo>
                    <a:pt x="2430" y="10016"/>
                    <a:pt x="2583" y="10032"/>
                    <a:pt x="2736" y="10032"/>
                  </a:cubicBezTo>
                  <a:cubicBezTo>
                    <a:pt x="2999" y="10032"/>
                    <a:pt x="3263" y="9984"/>
                    <a:pt x="3526" y="9907"/>
                  </a:cubicBezTo>
                  <a:cubicBezTo>
                    <a:pt x="4873" y="9466"/>
                    <a:pt x="5583" y="7972"/>
                    <a:pt x="5143" y="6625"/>
                  </a:cubicBezTo>
                  <a:lnTo>
                    <a:pt x="3086" y="283"/>
                  </a:lnTo>
                  <a:cubicBezTo>
                    <a:pt x="3014" y="93"/>
                    <a:pt x="2851" y="1"/>
                    <a:pt x="26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37"/>
            <p:cNvSpPr/>
            <p:nvPr/>
          </p:nvSpPr>
          <p:spPr>
            <a:xfrm>
              <a:off x="2877225" y="167113"/>
              <a:ext cx="161050" cy="276125"/>
            </a:xfrm>
            <a:custGeom>
              <a:avLst/>
              <a:gdLst/>
              <a:ahLst/>
              <a:cxnLst/>
              <a:rect l="l" t="t" r="r" b="b"/>
              <a:pathLst>
                <a:path w="6442" h="11045" extrusionOk="0">
                  <a:moveTo>
                    <a:pt x="3258" y="1249"/>
                  </a:moveTo>
                  <a:lnTo>
                    <a:pt x="5217" y="7298"/>
                  </a:lnTo>
                  <a:cubicBezTo>
                    <a:pt x="5388" y="7836"/>
                    <a:pt x="5339" y="8424"/>
                    <a:pt x="5094" y="8938"/>
                  </a:cubicBezTo>
                  <a:cubicBezTo>
                    <a:pt x="4825" y="9404"/>
                    <a:pt x="4433" y="9746"/>
                    <a:pt x="3919" y="9918"/>
                  </a:cubicBezTo>
                  <a:cubicBezTo>
                    <a:pt x="3690" y="9983"/>
                    <a:pt x="3462" y="10016"/>
                    <a:pt x="3248" y="10016"/>
                  </a:cubicBezTo>
                  <a:cubicBezTo>
                    <a:pt x="3141" y="10016"/>
                    <a:pt x="3037" y="10008"/>
                    <a:pt x="2940" y="9991"/>
                  </a:cubicBezTo>
                  <a:cubicBezTo>
                    <a:pt x="2866" y="9967"/>
                    <a:pt x="2817" y="9942"/>
                    <a:pt x="2744" y="9918"/>
                  </a:cubicBezTo>
                  <a:cubicBezTo>
                    <a:pt x="1715" y="9599"/>
                    <a:pt x="1127" y="8473"/>
                    <a:pt x="1446" y="7371"/>
                  </a:cubicBezTo>
                  <a:lnTo>
                    <a:pt x="3258" y="1249"/>
                  </a:lnTo>
                  <a:close/>
                  <a:moveTo>
                    <a:pt x="3233" y="0"/>
                  </a:moveTo>
                  <a:cubicBezTo>
                    <a:pt x="2817" y="0"/>
                    <a:pt x="2474" y="270"/>
                    <a:pt x="2352" y="661"/>
                  </a:cubicBezTo>
                  <a:lnTo>
                    <a:pt x="466" y="7077"/>
                  </a:lnTo>
                  <a:cubicBezTo>
                    <a:pt x="1" y="8718"/>
                    <a:pt x="883" y="10432"/>
                    <a:pt x="2450" y="10897"/>
                  </a:cubicBezTo>
                  <a:cubicBezTo>
                    <a:pt x="2523" y="10946"/>
                    <a:pt x="2621" y="10971"/>
                    <a:pt x="2719" y="10971"/>
                  </a:cubicBezTo>
                  <a:cubicBezTo>
                    <a:pt x="2891" y="11020"/>
                    <a:pt x="3086" y="11044"/>
                    <a:pt x="3282" y="11044"/>
                  </a:cubicBezTo>
                  <a:cubicBezTo>
                    <a:pt x="3576" y="11044"/>
                    <a:pt x="3895" y="10995"/>
                    <a:pt x="4237" y="10897"/>
                  </a:cubicBezTo>
                  <a:cubicBezTo>
                    <a:pt x="4997" y="10652"/>
                    <a:pt x="5609" y="10114"/>
                    <a:pt x="6001" y="9404"/>
                  </a:cubicBezTo>
                  <a:cubicBezTo>
                    <a:pt x="6368" y="8644"/>
                    <a:pt x="6441" y="7763"/>
                    <a:pt x="6196" y="6979"/>
                  </a:cubicBezTo>
                  <a:lnTo>
                    <a:pt x="4115" y="637"/>
                  </a:lnTo>
                  <a:cubicBezTo>
                    <a:pt x="3992" y="245"/>
                    <a:pt x="3650" y="0"/>
                    <a:pt x="3233" y="0"/>
                  </a:cubicBezTo>
                  <a:close/>
                </a:path>
              </a:pathLst>
            </a:custGeom>
            <a:solidFill>
              <a:srgbClr val="3F3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37"/>
            <p:cNvSpPr/>
            <p:nvPr/>
          </p:nvSpPr>
          <p:spPr>
            <a:xfrm>
              <a:off x="2882750" y="322013"/>
              <a:ext cx="137150" cy="107750"/>
            </a:xfrm>
            <a:custGeom>
              <a:avLst/>
              <a:gdLst/>
              <a:ahLst/>
              <a:cxnLst/>
              <a:rect l="l" t="t" r="r" b="b"/>
              <a:pathLst>
                <a:path w="5486" h="4310" extrusionOk="0">
                  <a:moveTo>
                    <a:pt x="1471" y="0"/>
                  </a:moveTo>
                  <a:cubicBezTo>
                    <a:pt x="1315" y="0"/>
                    <a:pt x="1162" y="109"/>
                    <a:pt x="1127" y="269"/>
                  </a:cubicBezTo>
                  <a:lnTo>
                    <a:pt x="735" y="1028"/>
                  </a:lnTo>
                  <a:cubicBezTo>
                    <a:pt x="735" y="1028"/>
                    <a:pt x="0" y="4016"/>
                    <a:pt x="2621" y="4285"/>
                  </a:cubicBezTo>
                  <a:cubicBezTo>
                    <a:pt x="2782" y="4301"/>
                    <a:pt x="2934" y="4309"/>
                    <a:pt x="3078" y="4309"/>
                  </a:cubicBezTo>
                  <a:cubicBezTo>
                    <a:pt x="5075" y="4309"/>
                    <a:pt x="5440" y="2824"/>
                    <a:pt x="5486" y="2595"/>
                  </a:cubicBezTo>
                  <a:cubicBezTo>
                    <a:pt x="5486" y="2571"/>
                    <a:pt x="5486" y="2546"/>
                    <a:pt x="5486" y="2546"/>
                  </a:cubicBezTo>
                  <a:lnTo>
                    <a:pt x="5486" y="1346"/>
                  </a:lnTo>
                  <a:cubicBezTo>
                    <a:pt x="5486" y="1163"/>
                    <a:pt x="5314" y="1001"/>
                    <a:pt x="5132" y="1001"/>
                  </a:cubicBezTo>
                  <a:cubicBezTo>
                    <a:pt x="5119" y="1001"/>
                    <a:pt x="5106" y="1002"/>
                    <a:pt x="5094" y="1004"/>
                  </a:cubicBezTo>
                  <a:cubicBezTo>
                    <a:pt x="4971" y="1017"/>
                    <a:pt x="4847" y="1023"/>
                    <a:pt x="4723" y="1023"/>
                  </a:cubicBezTo>
                  <a:cubicBezTo>
                    <a:pt x="3489" y="1023"/>
                    <a:pt x="2242" y="405"/>
                    <a:pt x="1641" y="49"/>
                  </a:cubicBezTo>
                  <a:cubicBezTo>
                    <a:pt x="1588" y="15"/>
                    <a:pt x="1529" y="0"/>
                    <a:pt x="14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37"/>
            <p:cNvSpPr/>
            <p:nvPr/>
          </p:nvSpPr>
          <p:spPr>
            <a:xfrm>
              <a:off x="2880900" y="311663"/>
              <a:ext cx="149400" cy="128500"/>
            </a:xfrm>
            <a:custGeom>
              <a:avLst/>
              <a:gdLst/>
              <a:ahLst/>
              <a:cxnLst/>
              <a:rect l="l" t="t" r="r" b="b"/>
              <a:pathLst>
                <a:path w="5976" h="5140" extrusionOk="0">
                  <a:moveTo>
                    <a:pt x="1568" y="854"/>
                  </a:moveTo>
                  <a:cubicBezTo>
                    <a:pt x="2265" y="1259"/>
                    <a:pt x="3518" y="1849"/>
                    <a:pt x="4798" y="1849"/>
                  </a:cubicBezTo>
                  <a:cubicBezTo>
                    <a:pt x="4913" y="1849"/>
                    <a:pt x="5028" y="1844"/>
                    <a:pt x="5143" y="1834"/>
                  </a:cubicBezTo>
                  <a:lnTo>
                    <a:pt x="5143" y="2936"/>
                  </a:lnTo>
                  <a:cubicBezTo>
                    <a:pt x="5098" y="3186"/>
                    <a:pt x="4799" y="4303"/>
                    <a:pt x="3126" y="4303"/>
                  </a:cubicBezTo>
                  <a:cubicBezTo>
                    <a:pt x="2999" y="4303"/>
                    <a:pt x="2863" y="4297"/>
                    <a:pt x="2719" y="4283"/>
                  </a:cubicBezTo>
                  <a:cubicBezTo>
                    <a:pt x="2156" y="4234"/>
                    <a:pt x="1740" y="4013"/>
                    <a:pt x="1470" y="3646"/>
                  </a:cubicBezTo>
                  <a:cubicBezTo>
                    <a:pt x="980" y="2936"/>
                    <a:pt x="1176" y="1809"/>
                    <a:pt x="1225" y="1589"/>
                  </a:cubicBezTo>
                  <a:lnTo>
                    <a:pt x="1568" y="879"/>
                  </a:lnTo>
                  <a:lnTo>
                    <a:pt x="1568" y="854"/>
                  </a:lnTo>
                  <a:close/>
                  <a:moveTo>
                    <a:pt x="1571" y="0"/>
                  </a:moveTo>
                  <a:cubicBezTo>
                    <a:pt x="1463" y="0"/>
                    <a:pt x="1354" y="25"/>
                    <a:pt x="1250" y="71"/>
                  </a:cubicBezTo>
                  <a:cubicBezTo>
                    <a:pt x="1029" y="144"/>
                    <a:pt x="882" y="316"/>
                    <a:pt x="809" y="536"/>
                  </a:cubicBezTo>
                  <a:lnTo>
                    <a:pt x="442" y="1271"/>
                  </a:lnTo>
                  <a:lnTo>
                    <a:pt x="417" y="1344"/>
                  </a:lnTo>
                  <a:cubicBezTo>
                    <a:pt x="393" y="1418"/>
                    <a:pt x="1" y="3009"/>
                    <a:pt x="785" y="4136"/>
                  </a:cubicBezTo>
                  <a:cubicBezTo>
                    <a:pt x="1201" y="4699"/>
                    <a:pt x="1813" y="5042"/>
                    <a:pt x="2646" y="5115"/>
                  </a:cubicBezTo>
                  <a:cubicBezTo>
                    <a:pt x="2817" y="5140"/>
                    <a:pt x="2988" y="5140"/>
                    <a:pt x="3160" y="5140"/>
                  </a:cubicBezTo>
                  <a:cubicBezTo>
                    <a:pt x="5511" y="5140"/>
                    <a:pt x="5927" y="3303"/>
                    <a:pt x="5951" y="3083"/>
                  </a:cubicBezTo>
                  <a:cubicBezTo>
                    <a:pt x="5976" y="3034"/>
                    <a:pt x="5976" y="2985"/>
                    <a:pt x="5976" y="2960"/>
                  </a:cubicBezTo>
                  <a:lnTo>
                    <a:pt x="5976" y="1760"/>
                  </a:lnTo>
                  <a:cubicBezTo>
                    <a:pt x="5976" y="1540"/>
                    <a:pt x="5878" y="1344"/>
                    <a:pt x="5731" y="1197"/>
                  </a:cubicBezTo>
                  <a:cubicBezTo>
                    <a:pt x="5581" y="1069"/>
                    <a:pt x="5394" y="997"/>
                    <a:pt x="5203" y="997"/>
                  </a:cubicBezTo>
                  <a:cubicBezTo>
                    <a:pt x="5175" y="997"/>
                    <a:pt x="5147" y="998"/>
                    <a:pt x="5119" y="1001"/>
                  </a:cubicBezTo>
                  <a:cubicBezTo>
                    <a:pt x="5021" y="1011"/>
                    <a:pt x="4923" y="1015"/>
                    <a:pt x="4824" y="1015"/>
                  </a:cubicBezTo>
                  <a:cubicBezTo>
                    <a:pt x="3657" y="1015"/>
                    <a:pt x="2430" y="389"/>
                    <a:pt x="1911" y="95"/>
                  </a:cubicBezTo>
                  <a:cubicBezTo>
                    <a:pt x="1808" y="31"/>
                    <a:pt x="1690" y="0"/>
                    <a:pt x="15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37"/>
            <p:cNvSpPr/>
            <p:nvPr/>
          </p:nvSpPr>
          <p:spPr>
            <a:xfrm>
              <a:off x="3419650" y="985563"/>
              <a:ext cx="54500" cy="256575"/>
            </a:xfrm>
            <a:custGeom>
              <a:avLst/>
              <a:gdLst/>
              <a:ahLst/>
              <a:cxnLst/>
              <a:rect l="l" t="t" r="r" b="b"/>
              <a:pathLst>
                <a:path w="2180" h="10263" extrusionOk="0">
                  <a:moveTo>
                    <a:pt x="1665" y="0"/>
                  </a:moveTo>
                  <a:cubicBezTo>
                    <a:pt x="1394" y="0"/>
                    <a:pt x="1173" y="191"/>
                    <a:pt x="1127" y="468"/>
                  </a:cubicBezTo>
                  <a:lnTo>
                    <a:pt x="25" y="9700"/>
                  </a:lnTo>
                  <a:cubicBezTo>
                    <a:pt x="0" y="9969"/>
                    <a:pt x="196" y="10238"/>
                    <a:pt x="466" y="10263"/>
                  </a:cubicBezTo>
                  <a:lnTo>
                    <a:pt x="539" y="10263"/>
                  </a:lnTo>
                  <a:cubicBezTo>
                    <a:pt x="784" y="10263"/>
                    <a:pt x="1004" y="10067"/>
                    <a:pt x="1053" y="9822"/>
                  </a:cubicBezTo>
                  <a:lnTo>
                    <a:pt x="2155" y="590"/>
                  </a:lnTo>
                  <a:cubicBezTo>
                    <a:pt x="2180" y="296"/>
                    <a:pt x="1984" y="51"/>
                    <a:pt x="1714" y="3"/>
                  </a:cubicBezTo>
                  <a:cubicBezTo>
                    <a:pt x="1698" y="1"/>
                    <a:pt x="1681" y="0"/>
                    <a:pt x="16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37"/>
            <p:cNvSpPr/>
            <p:nvPr/>
          </p:nvSpPr>
          <p:spPr>
            <a:xfrm>
              <a:off x="3399450" y="887163"/>
              <a:ext cx="135925" cy="127150"/>
            </a:xfrm>
            <a:custGeom>
              <a:avLst/>
              <a:gdLst/>
              <a:ahLst/>
              <a:cxnLst/>
              <a:rect l="l" t="t" r="r" b="b"/>
              <a:pathLst>
                <a:path w="5437" h="5086" extrusionOk="0">
                  <a:moveTo>
                    <a:pt x="2861" y="1"/>
                  </a:moveTo>
                  <a:cubicBezTo>
                    <a:pt x="2719" y="1"/>
                    <a:pt x="2577" y="69"/>
                    <a:pt x="2498" y="216"/>
                  </a:cubicBezTo>
                  <a:lnTo>
                    <a:pt x="1935" y="1122"/>
                  </a:lnTo>
                  <a:cubicBezTo>
                    <a:pt x="1861" y="1245"/>
                    <a:pt x="1739" y="1318"/>
                    <a:pt x="1616" y="1318"/>
                  </a:cubicBezTo>
                  <a:lnTo>
                    <a:pt x="539" y="1392"/>
                  </a:lnTo>
                  <a:cubicBezTo>
                    <a:pt x="196" y="1416"/>
                    <a:pt x="0" y="1833"/>
                    <a:pt x="245" y="2102"/>
                  </a:cubicBezTo>
                  <a:lnTo>
                    <a:pt x="931" y="2910"/>
                  </a:lnTo>
                  <a:cubicBezTo>
                    <a:pt x="1029" y="3008"/>
                    <a:pt x="1078" y="3155"/>
                    <a:pt x="1029" y="3302"/>
                  </a:cubicBezTo>
                  <a:lnTo>
                    <a:pt x="759" y="4330"/>
                  </a:lnTo>
                  <a:cubicBezTo>
                    <a:pt x="679" y="4611"/>
                    <a:pt x="894" y="4859"/>
                    <a:pt x="1163" y="4859"/>
                  </a:cubicBezTo>
                  <a:cubicBezTo>
                    <a:pt x="1223" y="4859"/>
                    <a:pt x="1285" y="4847"/>
                    <a:pt x="1347" y="4820"/>
                  </a:cubicBezTo>
                  <a:lnTo>
                    <a:pt x="2327" y="4404"/>
                  </a:lnTo>
                  <a:cubicBezTo>
                    <a:pt x="2377" y="4383"/>
                    <a:pt x="2432" y="4372"/>
                    <a:pt x="2488" y="4372"/>
                  </a:cubicBezTo>
                  <a:cubicBezTo>
                    <a:pt x="2567" y="4372"/>
                    <a:pt x="2647" y="4395"/>
                    <a:pt x="2718" y="4453"/>
                  </a:cubicBezTo>
                  <a:lnTo>
                    <a:pt x="3624" y="5016"/>
                  </a:lnTo>
                  <a:cubicBezTo>
                    <a:pt x="3697" y="5064"/>
                    <a:pt x="3775" y="5086"/>
                    <a:pt x="3851" y="5086"/>
                  </a:cubicBezTo>
                  <a:cubicBezTo>
                    <a:pt x="4086" y="5086"/>
                    <a:pt x="4304" y="4883"/>
                    <a:pt x="4286" y="4624"/>
                  </a:cubicBezTo>
                  <a:lnTo>
                    <a:pt x="4188" y="3547"/>
                  </a:lnTo>
                  <a:cubicBezTo>
                    <a:pt x="4163" y="3424"/>
                    <a:pt x="4237" y="3277"/>
                    <a:pt x="4335" y="3204"/>
                  </a:cubicBezTo>
                  <a:lnTo>
                    <a:pt x="5167" y="2518"/>
                  </a:lnTo>
                  <a:cubicBezTo>
                    <a:pt x="5437" y="2298"/>
                    <a:pt x="5339" y="1857"/>
                    <a:pt x="4996" y="1759"/>
                  </a:cubicBezTo>
                  <a:lnTo>
                    <a:pt x="3943" y="1539"/>
                  </a:lnTo>
                  <a:cubicBezTo>
                    <a:pt x="3820" y="1490"/>
                    <a:pt x="3698" y="1392"/>
                    <a:pt x="3649" y="1269"/>
                  </a:cubicBezTo>
                  <a:lnTo>
                    <a:pt x="3257" y="265"/>
                  </a:lnTo>
                  <a:cubicBezTo>
                    <a:pt x="3191" y="94"/>
                    <a:pt x="3026" y="1"/>
                    <a:pt x="286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37"/>
            <p:cNvSpPr/>
            <p:nvPr/>
          </p:nvSpPr>
          <p:spPr>
            <a:xfrm>
              <a:off x="3388425" y="874588"/>
              <a:ext cx="157975" cy="152675"/>
            </a:xfrm>
            <a:custGeom>
              <a:avLst/>
              <a:gdLst/>
              <a:ahLst/>
              <a:cxnLst/>
              <a:rect l="l" t="t" r="r" b="b"/>
              <a:pathLst>
                <a:path w="6319" h="6107" extrusionOk="0">
                  <a:moveTo>
                    <a:pt x="3282" y="1136"/>
                  </a:moveTo>
                  <a:lnTo>
                    <a:pt x="3625" y="1968"/>
                  </a:lnTo>
                  <a:cubicBezTo>
                    <a:pt x="3723" y="2238"/>
                    <a:pt x="3967" y="2458"/>
                    <a:pt x="4261" y="2531"/>
                  </a:cubicBezTo>
                  <a:lnTo>
                    <a:pt x="5143" y="2727"/>
                  </a:lnTo>
                  <a:lnTo>
                    <a:pt x="4457" y="3291"/>
                  </a:lnTo>
                  <a:cubicBezTo>
                    <a:pt x="4212" y="3486"/>
                    <a:pt x="4090" y="3805"/>
                    <a:pt x="4114" y="4099"/>
                  </a:cubicBezTo>
                  <a:lnTo>
                    <a:pt x="4188" y="5005"/>
                  </a:lnTo>
                  <a:lnTo>
                    <a:pt x="3429" y="4515"/>
                  </a:lnTo>
                  <a:cubicBezTo>
                    <a:pt x="3282" y="4417"/>
                    <a:pt x="3110" y="4368"/>
                    <a:pt x="2939" y="4368"/>
                  </a:cubicBezTo>
                  <a:cubicBezTo>
                    <a:pt x="2817" y="4368"/>
                    <a:pt x="2694" y="4393"/>
                    <a:pt x="2572" y="4442"/>
                  </a:cubicBezTo>
                  <a:lnTo>
                    <a:pt x="1739" y="4784"/>
                  </a:lnTo>
                  <a:lnTo>
                    <a:pt x="1959" y="3927"/>
                  </a:lnTo>
                  <a:cubicBezTo>
                    <a:pt x="2033" y="3633"/>
                    <a:pt x="1959" y="3315"/>
                    <a:pt x="1764" y="3070"/>
                  </a:cubicBezTo>
                  <a:lnTo>
                    <a:pt x="1176" y="2385"/>
                  </a:lnTo>
                  <a:lnTo>
                    <a:pt x="2082" y="2336"/>
                  </a:lnTo>
                  <a:cubicBezTo>
                    <a:pt x="2376" y="2336"/>
                    <a:pt x="2670" y="2164"/>
                    <a:pt x="2817" y="1895"/>
                  </a:cubicBezTo>
                  <a:lnTo>
                    <a:pt x="3282" y="1136"/>
                  </a:lnTo>
                  <a:close/>
                  <a:moveTo>
                    <a:pt x="3263" y="1"/>
                  </a:moveTo>
                  <a:cubicBezTo>
                    <a:pt x="2961" y="1"/>
                    <a:pt x="2672" y="168"/>
                    <a:pt x="2498" y="450"/>
                  </a:cubicBezTo>
                  <a:lnTo>
                    <a:pt x="1959" y="1332"/>
                  </a:lnTo>
                  <a:lnTo>
                    <a:pt x="955" y="1381"/>
                  </a:lnTo>
                  <a:cubicBezTo>
                    <a:pt x="588" y="1405"/>
                    <a:pt x="270" y="1625"/>
                    <a:pt x="147" y="1968"/>
                  </a:cubicBezTo>
                  <a:cubicBezTo>
                    <a:pt x="0" y="2287"/>
                    <a:pt x="49" y="2654"/>
                    <a:pt x="294" y="2923"/>
                  </a:cubicBezTo>
                  <a:lnTo>
                    <a:pt x="955" y="3707"/>
                  </a:lnTo>
                  <a:lnTo>
                    <a:pt x="711" y="4711"/>
                  </a:lnTo>
                  <a:cubicBezTo>
                    <a:pt x="613" y="5054"/>
                    <a:pt x="735" y="5421"/>
                    <a:pt x="1004" y="5641"/>
                  </a:cubicBezTo>
                  <a:cubicBezTo>
                    <a:pt x="1173" y="5794"/>
                    <a:pt x="1379" y="5871"/>
                    <a:pt x="1594" y="5871"/>
                  </a:cubicBezTo>
                  <a:cubicBezTo>
                    <a:pt x="1723" y="5871"/>
                    <a:pt x="1855" y="5843"/>
                    <a:pt x="1984" y="5788"/>
                  </a:cubicBezTo>
                  <a:lnTo>
                    <a:pt x="2914" y="5397"/>
                  </a:lnTo>
                  <a:lnTo>
                    <a:pt x="3796" y="5960"/>
                  </a:lnTo>
                  <a:cubicBezTo>
                    <a:pt x="3943" y="6058"/>
                    <a:pt x="4114" y="6107"/>
                    <a:pt x="4286" y="6107"/>
                  </a:cubicBezTo>
                  <a:cubicBezTo>
                    <a:pt x="4457" y="6107"/>
                    <a:pt x="4629" y="6058"/>
                    <a:pt x="4776" y="5960"/>
                  </a:cubicBezTo>
                  <a:cubicBezTo>
                    <a:pt x="5094" y="5788"/>
                    <a:pt x="5265" y="5446"/>
                    <a:pt x="5216" y="5078"/>
                  </a:cubicBezTo>
                  <a:lnTo>
                    <a:pt x="5143" y="4074"/>
                  </a:lnTo>
                  <a:lnTo>
                    <a:pt x="5926" y="3413"/>
                  </a:lnTo>
                  <a:cubicBezTo>
                    <a:pt x="6196" y="3193"/>
                    <a:pt x="6318" y="2825"/>
                    <a:pt x="6245" y="2482"/>
                  </a:cubicBezTo>
                  <a:cubicBezTo>
                    <a:pt x="6171" y="2115"/>
                    <a:pt x="5902" y="1846"/>
                    <a:pt x="5559" y="1772"/>
                  </a:cubicBezTo>
                  <a:lnTo>
                    <a:pt x="4555" y="1552"/>
                  </a:lnTo>
                  <a:lnTo>
                    <a:pt x="4163" y="597"/>
                  </a:lnTo>
                  <a:cubicBezTo>
                    <a:pt x="4041" y="254"/>
                    <a:pt x="3747" y="34"/>
                    <a:pt x="3380" y="9"/>
                  </a:cubicBezTo>
                  <a:cubicBezTo>
                    <a:pt x="3341" y="4"/>
                    <a:pt x="3302" y="1"/>
                    <a:pt x="3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37"/>
            <p:cNvSpPr/>
            <p:nvPr/>
          </p:nvSpPr>
          <p:spPr>
            <a:xfrm>
              <a:off x="2929875" y="185288"/>
              <a:ext cx="71675" cy="104475"/>
            </a:xfrm>
            <a:custGeom>
              <a:avLst/>
              <a:gdLst/>
              <a:ahLst/>
              <a:cxnLst/>
              <a:rect l="l" t="t" r="r" b="b"/>
              <a:pathLst>
                <a:path w="2867" h="4179" extrusionOk="0">
                  <a:moveTo>
                    <a:pt x="1215" y="1"/>
                  </a:moveTo>
                  <a:cubicBezTo>
                    <a:pt x="1164" y="1"/>
                    <a:pt x="1111" y="26"/>
                    <a:pt x="1078" y="81"/>
                  </a:cubicBezTo>
                  <a:cubicBezTo>
                    <a:pt x="760" y="767"/>
                    <a:pt x="1" y="2432"/>
                    <a:pt x="197" y="3142"/>
                  </a:cubicBezTo>
                  <a:cubicBezTo>
                    <a:pt x="197" y="3142"/>
                    <a:pt x="1463" y="4179"/>
                    <a:pt x="2485" y="4179"/>
                  </a:cubicBezTo>
                  <a:cubicBezTo>
                    <a:pt x="2617" y="4179"/>
                    <a:pt x="2745" y="4161"/>
                    <a:pt x="2866" y="4122"/>
                  </a:cubicBezTo>
                  <a:lnTo>
                    <a:pt x="1348" y="106"/>
                  </a:lnTo>
                  <a:cubicBezTo>
                    <a:pt x="1334" y="38"/>
                    <a:pt x="1276" y="1"/>
                    <a:pt x="12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37"/>
            <p:cNvSpPr/>
            <p:nvPr/>
          </p:nvSpPr>
          <p:spPr>
            <a:xfrm>
              <a:off x="2917650" y="172538"/>
              <a:ext cx="100425" cy="130500"/>
            </a:xfrm>
            <a:custGeom>
              <a:avLst/>
              <a:gdLst/>
              <a:ahLst/>
              <a:cxnLst/>
              <a:rect l="l" t="t" r="r" b="b"/>
              <a:pathLst>
                <a:path w="4017" h="5220" extrusionOk="0">
                  <a:moveTo>
                    <a:pt x="1665" y="1595"/>
                  </a:moveTo>
                  <a:lnTo>
                    <a:pt x="2620" y="4142"/>
                  </a:lnTo>
                  <a:cubicBezTo>
                    <a:pt x="2106" y="3995"/>
                    <a:pt x="1518" y="3652"/>
                    <a:pt x="1151" y="3358"/>
                  </a:cubicBezTo>
                  <a:cubicBezTo>
                    <a:pt x="1151" y="3065"/>
                    <a:pt x="1298" y="2452"/>
                    <a:pt x="1665" y="1595"/>
                  </a:cubicBezTo>
                  <a:close/>
                  <a:moveTo>
                    <a:pt x="1681" y="1"/>
                  </a:moveTo>
                  <a:cubicBezTo>
                    <a:pt x="1435" y="1"/>
                    <a:pt x="1216" y="144"/>
                    <a:pt x="1102" y="371"/>
                  </a:cubicBezTo>
                  <a:cubicBezTo>
                    <a:pt x="319" y="1987"/>
                    <a:pt x="0" y="3138"/>
                    <a:pt x="196" y="3799"/>
                  </a:cubicBezTo>
                  <a:lnTo>
                    <a:pt x="245" y="3946"/>
                  </a:lnTo>
                  <a:lnTo>
                    <a:pt x="367" y="4044"/>
                  </a:lnTo>
                  <a:cubicBezTo>
                    <a:pt x="514" y="4166"/>
                    <a:pt x="1812" y="5219"/>
                    <a:pt x="2988" y="5219"/>
                  </a:cubicBezTo>
                  <a:cubicBezTo>
                    <a:pt x="3159" y="5219"/>
                    <a:pt x="3331" y="5195"/>
                    <a:pt x="3502" y="5122"/>
                  </a:cubicBezTo>
                  <a:lnTo>
                    <a:pt x="4016" y="4950"/>
                  </a:lnTo>
                  <a:lnTo>
                    <a:pt x="2327" y="420"/>
                  </a:lnTo>
                  <a:cubicBezTo>
                    <a:pt x="2229" y="175"/>
                    <a:pt x="2008" y="4"/>
                    <a:pt x="1739" y="4"/>
                  </a:cubicBezTo>
                  <a:cubicBezTo>
                    <a:pt x="1719" y="2"/>
                    <a:pt x="1700" y="1"/>
                    <a:pt x="16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37"/>
            <p:cNvSpPr/>
            <p:nvPr/>
          </p:nvSpPr>
          <p:spPr>
            <a:xfrm>
              <a:off x="2877225" y="167113"/>
              <a:ext cx="161050" cy="276125"/>
            </a:xfrm>
            <a:custGeom>
              <a:avLst/>
              <a:gdLst/>
              <a:ahLst/>
              <a:cxnLst/>
              <a:rect l="l" t="t" r="r" b="b"/>
              <a:pathLst>
                <a:path w="6442" h="11045" extrusionOk="0">
                  <a:moveTo>
                    <a:pt x="3258" y="1249"/>
                  </a:moveTo>
                  <a:lnTo>
                    <a:pt x="5217" y="7298"/>
                  </a:lnTo>
                  <a:cubicBezTo>
                    <a:pt x="5388" y="7836"/>
                    <a:pt x="5339" y="8424"/>
                    <a:pt x="5094" y="8938"/>
                  </a:cubicBezTo>
                  <a:cubicBezTo>
                    <a:pt x="4825" y="9404"/>
                    <a:pt x="4433" y="9746"/>
                    <a:pt x="3919" y="9918"/>
                  </a:cubicBezTo>
                  <a:cubicBezTo>
                    <a:pt x="3690" y="9983"/>
                    <a:pt x="3462" y="10016"/>
                    <a:pt x="3248" y="10016"/>
                  </a:cubicBezTo>
                  <a:cubicBezTo>
                    <a:pt x="3141" y="10016"/>
                    <a:pt x="3037" y="10008"/>
                    <a:pt x="2940" y="9991"/>
                  </a:cubicBezTo>
                  <a:cubicBezTo>
                    <a:pt x="2866" y="9967"/>
                    <a:pt x="2817" y="9942"/>
                    <a:pt x="2744" y="9918"/>
                  </a:cubicBezTo>
                  <a:cubicBezTo>
                    <a:pt x="1715" y="9599"/>
                    <a:pt x="1127" y="8473"/>
                    <a:pt x="1446" y="7371"/>
                  </a:cubicBezTo>
                  <a:lnTo>
                    <a:pt x="3258" y="1249"/>
                  </a:lnTo>
                  <a:close/>
                  <a:moveTo>
                    <a:pt x="3233" y="0"/>
                  </a:moveTo>
                  <a:cubicBezTo>
                    <a:pt x="2817" y="0"/>
                    <a:pt x="2474" y="270"/>
                    <a:pt x="2352" y="661"/>
                  </a:cubicBezTo>
                  <a:lnTo>
                    <a:pt x="466" y="7077"/>
                  </a:lnTo>
                  <a:cubicBezTo>
                    <a:pt x="1" y="8718"/>
                    <a:pt x="883" y="10432"/>
                    <a:pt x="2450" y="10897"/>
                  </a:cubicBezTo>
                  <a:cubicBezTo>
                    <a:pt x="2523" y="10946"/>
                    <a:pt x="2621" y="10971"/>
                    <a:pt x="2719" y="10971"/>
                  </a:cubicBezTo>
                  <a:cubicBezTo>
                    <a:pt x="2891" y="11020"/>
                    <a:pt x="3086" y="11044"/>
                    <a:pt x="3282" y="11044"/>
                  </a:cubicBezTo>
                  <a:cubicBezTo>
                    <a:pt x="3576" y="11044"/>
                    <a:pt x="3895" y="10995"/>
                    <a:pt x="4237" y="10897"/>
                  </a:cubicBezTo>
                  <a:cubicBezTo>
                    <a:pt x="4997" y="10652"/>
                    <a:pt x="5609" y="10114"/>
                    <a:pt x="6001" y="9404"/>
                  </a:cubicBezTo>
                  <a:cubicBezTo>
                    <a:pt x="6368" y="8644"/>
                    <a:pt x="6441" y="7763"/>
                    <a:pt x="6196" y="6979"/>
                  </a:cubicBezTo>
                  <a:lnTo>
                    <a:pt x="4115" y="637"/>
                  </a:lnTo>
                  <a:cubicBezTo>
                    <a:pt x="3992" y="245"/>
                    <a:pt x="3650" y="0"/>
                    <a:pt x="32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37"/>
            <p:cNvSpPr/>
            <p:nvPr/>
          </p:nvSpPr>
          <p:spPr>
            <a:xfrm>
              <a:off x="2695425" y="893788"/>
              <a:ext cx="126750" cy="94900"/>
            </a:xfrm>
            <a:custGeom>
              <a:avLst/>
              <a:gdLst/>
              <a:ahLst/>
              <a:cxnLst/>
              <a:rect l="l" t="t" r="r" b="b"/>
              <a:pathLst>
                <a:path w="5070" h="3796" extrusionOk="0">
                  <a:moveTo>
                    <a:pt x="2694" y="0"/>
                  </a:moveTo>
                  <a:cubicBezTo>
                    <a:pt x="1837" y="25"/>
                    <a:pt x="1200" y="319"/>
                    <a:pt x="784" y="857"/>
                  </a:cubicBezTo>
                  <a:cubicBezTo>
                    <a:pt x="0" y="1861"/>
                    <a:pt x="343" y="3355"/>
                    <a:pt x="343" y="3429"/>
                  </a:cubicBezTo>
                  <a:cubicBezTo>
                    <a:pt x="386" y="3642"/>
                    <a:pt x="595" y="3781"/>
                    <a:pt x="810" y="3781"/>
                  </a:cubicBezTo>
                  <a:cubicBezTo>
                    <a:pt x="842" y="3781"/>
                    <a:pt x="874" y="3778"/>
                    <a:pt x="906" y="3771"/>
                  </a:cubicBezTo>
                  <a:cubicBezTo>
                    <a:pt x="1151" y="3722"/>
                    <a:pt x="1298" y="3478"/>
                    <a:pt x="1249" y="3233"/>
                  </a:cubicBezTo>
                  <a:cubicBezTo>
                    <a:pt x="1249" y="3208"/>
                    <a:pt x="1004" y="2082"/>
                    <a:pt x="1518" y="1421"/>
                  </a:cubicBezTo>
                  <a:cubicBezTo>
                    <a:pt x="1763" y="1102"/>
                    <a:pt x="2155" y="931"/>
                    <a:pt x="2718" y="931"/>
                  </a:cubicBezTo>
                  <a:cubicBezTo>
                    <a:pt x="2750" y="928"/>
                    <a:pt x="2781" y="927"/>
                    <a:pt x="2812" y="927"/>
                  </a:cubicBezTo>
                  <a:cubicBezTo>
                    <a:pt x="3085" y="927"/>
                    <a:pt x="3303" y="1026"/>
                    <a:pt x="3502" y="1225"/>
                  </a:cubicBezTo>
                  <a:cubicBezTo>
                    <a:pt x="4041" y="1763"/>
                    <a:pt x="4139" y="2914"/>
                    <a:pt x="4139" y="3331"/>
                  </a:cubicBezTo>
                  <a:cubicBezTo>
                    <a:pt x="4139" y="3576"/>
                    <a:pt x="4334" y="3771"/>
                    <a:pt x="4579" y="3796"/>
                  </a:cubicBezTo>
                  <a:lnTo>
                    <a:pt x="4604" y="3796"/>
                  </a:lnTo>
                  <a:cubicBezTo>
                    <a:pt x="4849" y="3796"/>
                    <a:pt x="5045" y="3600"/>
                    <a:pt x="5045" y="3331"/>
                  </a:cubicBezTo>
                  <a:cubicBezTo>
                    <a:pt x="5045" y="3257"/>
                    <a:pt x="5069" y="1494"/>
                    <a:pt x="4139" y="564"/>
                  </a:cubicBezTo>
                  <a:cubicBezTo>
                    <a:pt x="3747" y="172"/>
                    <a:pt x="3257" y="0"/>
                    <a:pt x="26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37"/>
            <p:cNvSpPr/>
            <p:nvPr/>
          </p:nvSpPr>
          <p:spPr>
            <a:xfrm>
              <a:off x="3070075" y="893788"/>
              <a:ext cx="127375" cy="94900"/>
            </a:xfrm>
            <a:custGeom>
              <a:avLst/>
              <a:gdLst/>
              <a:ahLst/>
              <a:cxnLst/>
              <a:rect l="l" t="t" r="r" b="b"/>
              <a:pathLst>
                <a:path w="5095" h="3796" extrusionOk="0">
                  <a:moveTo>
                    <a:pt x="2694" y="0"/>
                  </a:moveTo>
                  <a:cubicBezTo>
                    <a:pt x="1862" y="25"/>
                    <a:pt x="1225" y="319"/>
                    <a:pt x="784" y="857"/>
                  </a:cubicBezTo>
                  <a:cubicBezTo>
                    <a:pt x="1" y="1861"/>
                    <a:pt x="343" y="3355"/>
                    <a:pt x="343" y="3429"/>
                  </a:cubicBezTo>
                  <a:cubicBezTo>
                    <a:pt x="407" y="3642"/>
                    <a:pt x="601" y="3781"/>
                    <a:pt x="812" y="3781"/>
                  </a:cubicBezTo>
                  <a:cubicBezTo>
                    <a:pt x="843" y="3781"/>
                    <a:pt x="875" y="3778"/>
                    <a:pt x="907" y="3771"/>
                  </a:cubicBezTo>
                  <a:cubicBezTo>
                    <a:pt x="1152" y="3722"/>
                    <a:pt x="1299" y="3478"/>
                    <a:pt x="1250" y="3233"/>
                  </a:cubicBezTo>
                  <a:cubicBezTo>
                    <a:pt x="1250" y="3208"/>
                    <a:pt x="1005" y="2082"/>
                    <a:pt x="1519" y="1421"/>
                  </a:cubicBezTo>
                  <a:cubicBezTo>
                    <a:pt x="1764" y="1102"/>
                    <a:pt x="2156" y="931"/>
                    <a:pt x="2719" y="931"/>
                  </a:cubicBezTo>
                  <a:cubicBezTo>
                    <a:pt x="2751" y="928"/>
                    <a:pt x="2782" y="927"/>
                    <a:pt x="2813" y="927"/>
                  </a:cubicBezTo>
                  <a:cubicBezTo>
                    <a:pt x="3090" y="927"/>
                    <a:pt x="3326" y="1026"/>
                    <a:pt x="3502" y="1225"/>
                  </a:cubicBezTo>
                  <a:cubicBezTo>
                    <a:pt x="4041" y="1763"/>
                    <a:pt x="4139" y="2914"/>
                    <a:pt x="4139" y="3331"/>
                  </a:cubicBezTo>
                  <a:cubicBezTo>
                    <a:pt x="4139" y="3576"/>
                    <a:pt x="4335" y="3771"/>
                    <a:pt x="4580" y="3796"/>
                  </a:cubicBezTo>
                  <a:lnTo>
                    <a:pt x="4604" y="3796"/>
                  </a:lnTo>
                  <a:cubicBezTo>
                    <a:pt x="4849" y="3796"/>
                    <a:pt x="5045" y="3600"/>
                    <a:pt x="5070" y="3331"/>
                  </a:cubicBezTo>
                  <a:cubicBezTo>
                    <a:pt x="5070" y="3257"/>
                    <a:pt x="5094" y="1494"/>
                    <a:pt x="4164" y="564"/>
                  </a:cubicBezTo>
                  <a:cubicBezTo>
                    <a:pt x="3772" y="172"/>
                    <a:pt x="3258" y="0"/>
                    <a:pt x="26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37"/>
            <p:cNvSpPr/>
            <p:nvPr/>
          </p:nvSpPr>
          <p:spPr>
            <a:xfrm>
              <a:off x="2865600" y="903513"/>
              <a:ext cx="175725" cy="47225"/>
            </a:xfrm>
            <a:custGeom>
              <a:avLst/>
              <a:gdLst/>
              <a:ahLst/>
              <a:cxnLst/>
              <a:rect l="l" t="t" r="r" b="b"/>
              <a:pathLst>
                <a:path w="7029" h="1889" extrusionOk="0">
                  <a:moveTo>
                    <a:pt x="6515" y="0"/>
                  </a:moveTo>
                  <a:cubicBezTo>
                    <a:pt x="6432" y="0"/>
                    <a:pt x="6348" y="25"/>
                    <a:pt x="6270" y="77"/>
                  </a:cubicBezTo>
                  <a:cubicBezTo>
                    <a:pt x="5195" y="753"/>
                    <a:pt x="4226" y="977"/>
                    <a:pt x="3414" y="977"/>
                  </a:cubicBezTo>
                  <a:cubicBezTo>
                    <a:pt x="1874" y="977"/>
                    <a:pt x="897" y="174"/>
                    <a:pt x="833" y="126"/>
                  </a:cubicBezTo>
                  <a:cubicBezTo>
                    <a:pt x="742" y="46"/>
                    <a:pt x="630" y="9"/>
                    <a:pt x="519" y="9"/>
                  </a:cubicBezTo>
                  <a:cubicBezTo>
                    <a:pt x="391" y="9"/>
                    <a:pt x="264" y="58"/>
                    <a:pt x="172" y="150"/>
                  </a:cubicBezTo>
                  <a:cubicBezTo>
                    <a:pt x="1" y="346"/>
                    <a:pt x="25" y="640"/>
                    <a:pt x="221" y="811"/>
                  </a:cubicBezTo>
                  <a:cubicBezTo>
                    <a:pt x="246" y="836"/>
                    <a:pt x="956" y="1423"/>
                    <a:pt x="2107" y="1717"/>
                  </a:cubicBezTo>
                  <a:cubicBezTo>
                    <a:pt x="2474" y="1815"/>
                    <a:pt x="2915" y="1889"/>
                    <a:pt x="3405" y="1889"/>
                  </a:cubicBezTo>
                  <a:cubicBezTo>
                    <a:pt x="4360" y="1889"/>
                    <a:pt x="5510" y="1644"/>
                    <a:pt x="6759" y="860"/>
                  </a:cubicBezTo>
                  <a:cubicBezTo>
                    <a:pt x="6980" y="713"/>
                    <a:pt x="7029" y="419"/>
                    <a:pt x="6906" y="224"/>
                  </a:cubicBezTo>
                  <a:cubicBezTo>
                    <a:pt x="6811" y="81"/>
                    <a:pt x="6665" y="0"/>
                    <a:pt x="65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49" name="Google Shape;1349;p37"/>
          <p:cNvSpPr/>
          <p:nvPr/>
        </p:nvSpPr>
        <p:spPr>
          <a:xfrm>
            <a:off x="2232987" y="3540818"/>
            <a:ext cx="4946609" cy="490208"/>
          </a:xfrm>
          <a:custGeom>
            <a:avLst/>
            <a:gdLst/>
            <a:ahLst/>
            <a:cxnLst/>
            <a:rect l="l" t="t" r="r" b="b"/>
            <a:pathLst>
              <a:path w="31235" h="6987" extrusionOk="0">
                <a:moveTo>
                  <a:pt x="1" y="0"/>
                </a:moveTo>
                <a:lnTo>
                  <a:pt x="1908" y="3488"/>
                </a:lnTo>
                <a:lnTo>
                  <a:pt x="1090" y="6986"/>
                </a:lnTo>
                <a:lnTo>
                  <a:pt x="31235" y="6986"/>
                </a:lnTo>
                <a:lnTo>
                  <a:pt x="29742" y="3357"/>
                </a:lnTo>
                <a:lnTo>
                  <a:pt x="30646" y="1722"/>
                </a:lnTo>
                <a:lnTo>
                  <a:pt x="30101" y="0"/>
                </a:lnTo>
                <a:close/>
              </a:path>
            </a:pathLst>
          </a:custGeom>
          <a:solidFill>
            <a:srgbClr val="FEE5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0" name="Google Shape;1350;p37"/>
          <p:cNvSpPr txBox="1">
            <a:spLocks noGrp="1"/>
          </p:cNvSpPr>
          <p:nvPr>
            <p:ph type="subTitle" idx="1"/>
          </p:nvPr>
        </p:nvSpPr>
        <p:spPr>
          <a:xfrm>
            <a:off x="2522908" y="3589118"/>
            <a:ext cx="43662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Triana y Velásquez</a:t>
            </a:r>
            <a:endParaRPr dirty="0"/>
          </a:p>
        </p:txBody>
      </p:sp>
      <p:grpSp>
        <p:nvGrpSpPr>
          <p:cNvPr id="1351" name="Google Shape;1351;p37"/>
          <p:cNvGrpSpPr/>
          <p:nvPr/>
        </p:nvGrpSpPr>
        <p:grpSpPr>
          <a:xfrm>
            <a:off x="7672862" y="745764"/>
            <a:ext cx="827540" cy="1616342"/>
            <a:chOff x="7161603" y="746850"/>
            <a:chExt cx="1108115" cy="2164357"/>
          </a:xfrm>
        </p:grpSpPr>
        <p:sp>
          <p:nvSpPr>
            <p:cNvPr id="1352" name="Google Shape;1352;p37"/>
            <p:cNvSpPr/>
            <p:nvPr/>
          </p:nvSpPr>
          <p:spPr>
            <a:xfrm>
              <a:off x="7161603" y="746850"/>
              <a:ext cx="1108115" cy="2164357"/>
            </a:xfrm>
            <a:custGeom>
              <a:avLst/>
              <a:gdLst/>
              <a:ahLst/>
              <a:cxnLst/>
              <a:rect l="l" t="t" r="r" b="b"/>
              <a:pathLst>
                <a:path w="17503" h="34188" extrusionOk="0">
                  <a:moveTo>
                    <a:pt x="11868" y="0"/>
                  </a:moveTo>
                  <a:cubicBezTo>
                    <a:pt x="11160" y="0"/>
                    <a:pt x="10484" y="197"/>
                    <a:pt x="9907" y="556"/>
                  </a:cubicBezTo>
                  <a:cubicBezTo>
                    <a:pt x="9405" y="273"/>
                    <a:pt x="8839" y="120"/>
                    <a:pt x="8239" y="120"/>
                  </a:cubicBezTo>
                  <a:cubicBezTo>
                    <a:pt x="7030" y="120"/>
                    <a:pt x="5918" y="785"/>
                    <a:pt x="5340" y="1810"/>
                  </a:cubicBezTo>
                  <a:cubicBezTo>
                    <a:pt x="4632" y="1875"/>
                    <a:pt x="3967" y="2126"/>
                    <a:pt x="3401" y="2562"/>
                  </a:cubicBezTo>
                  <a:cubicBezTo>
                    <a:pt x="3215" y="2518"/>
                    <a:pt x="3019" y="2496"/>
                    <a:pt x="2823" y="2496"/>
                  </a:cubicBezTo>
                  <a:cubicBezTo>
                    <a:pt x="1265" y="2496"/>
                    <a:pt x="0" y="3771"/>
                    <a:pt x="0" y="5330"/>
                  </a:cubicBezTo>
                  <a:cubicBezTo>
                    <a:pt x="0" y="6888"/>
                    <a:pt x="1265" y="8152"/>
                    <a:pt x="2823" y="8152"/>
                  </a:cubicBezTo>
                  <a:lnTo>
                    <a:pt x="2932" y="8152"/>
                  </a:lnTo>
                  <a:cubicBezTo>
                    <a:pt x="3128" y="8359"/>
                    <a:pt x="3335" y="8534"/>
                    <a:pt x="3575" y="8697"/>
                  </a:cubicBezTo>
                  <a:cubicBezTo>
                    <a:pt x="3531" y="8752"/>
                    <a:pt x="3499" y="8817"/>
                    <a:pt x="3455" y="8882"/>
                  </a:cubicBezTo>
                  <a:cubicBezTo>
                    <a:pt x="2670" y="10103"/>
                    <a:pt x="1700" y="11640"/>
                    <a:pt x="1700" y="14473"/>
                  </a:cubicBezTo>
                  <a:cubicBezTo>
                    <a:pt x="1700" y="17318"/>
                    <a:pt x="2670" y="18843"/>
                    <a:pt x="3455" y="20075"/>
                  </a:cubicBezTo>
                  <a:cubicBezTo>
                    <a:pt x="4163" y="21197"/>
                    <a:pt x="4676" y="22004"/>
                    <a:pt x="4676" y="23856"/>
                  </a:cubicBezTo>
                  <a:cubicBezTo>
                    <a:pt x="4676" y="25709"/>
                    <a:pt x="4163" y="26516"/>
                    <a:pt x="3455" y="27638"/>
                  </a:cubicBezTo>
                  <a:cubicBezTo>
                    <a:pt x="2670" y="28859"/>
                    <a:pt x="1700" y="30395"/>
                    <a:pt x="1700" y="33240"/>
                  </a:cubicBezTo>
                  <a:lnTo>
                    <a:pt x="1700" y="34188"/>
                  </a:lnTo>
                  <a:lnTo>
                    <a:pt x="11051" y="34188"/>
                  </a:lnTo>
                  <a:lnTo>
                    <a:pt x="11051" y="33240"/>
                  </a:lnTo>
                  <a:cubicBezTo>
                    <a:pt x="11051" y="31387"/>
                    <a:pt x="11563" y="30581"/>
                    <a:pt x="12272" y="29458"/>
                  </a:cubicBezTo>
                  <a:cubicBezTo>
                    <a:pt x="13056" y="28227"/>
                    <a:pt x="14026" y="26701"/>
                    <a:pt x="14026" y="23856"/>
                  </a:cubicBezTo>
                  <a:cubicBezTo>
                    <a:pt x="14026" y="21012"/>
                    <a:pt x="13056" y="19486"/>
                    <a:pt x="12272" y="18255"/>
                  </a:cubicBezTo>
                  <a:cubicBezTo>
                    <a:pt x="11563" y="17132"/>
                    <a:pt x="11051" y="16326"/>
                    <a:pt x="11051" y="14473"/>
                  </a:cubicBezTo>
                  <a:cubicBezTo>
                    <a:pt x="11051" y="12631"/>
                    <a:pt x="11563" y="11814"/>
                    <a:pt x="12272" y="10702"/>
                  </a:cubicBezTo>
                  <a:cubicBezTo>
                    <a:pt x="12522" y="10321"/>
                    <a:pt x="12784" y="9896"/>
                    <a:pt x="13035" y="9406"/>
                  </a:cubicBezTo>
                  <a:cubicBezTo>
                    <a:pt x="13808" y="9231"/>
                    <a:pt x="14495" y="8773"/>
                    <a:pt x="14974" y="8141"/>
                  </a:cubicBezTo>
                  <a:cubicBezTo>
                    <a:pt x="16391" y="7989"/>
                    <a:pt x="17503" y="6790"/>
                    <a:pt x="17503" y="5330"/>
                  </a:cubicBezTo>
                  <a:cubicBezTo>
                    <a:pt x="17503" y="4033"/>
                    <a:pt x="16631" y="2943"/>
                    <a:pt x="15443" y="2605"/>
                  </a:cubicBezTo>
                  <a:cubicBezTo>
                    <a:pt x="14953" y="1079"/>
                    <a:pt x="13525" y="0"/>
                    <a:pt x="118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7620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37"/>
            <p:cNvSpPr/>
            <p:nvPr/>
          </p:nvSpPr>
          <p:spPr>
            <a:xfrm>
              <a:off x="7329944" y="1069729"/>
              <a:ext cx="274006" cy="1780777"/>
            </a:xfrm>
            <a:custGeom>
              <a:avLst/>
              <a:gdLst/>
              <a:ahLst/>
              <a:cxnLst/>
              <a:rect l="l" t="t" r="r" b="b"/>
              <a:pathLst>
                <a:path w="4328" h="28129" extrusionOk="0">
                  <a:moveTo>
                    <a:pt x="2976" y="1"/>
                  </a:moveTo>
                  <a:cubicBezTo>
                    <a:pt x="2976" y="2126"/>
                    <a:pt x="2333" y="3129"/>
                    <a:pt x="1603" y="4284"/>
                  </a:cubicBezTo>
                  <a:cubicBezTo>
                    <a:pt x="851" y="5472"/>
                    <a:pt x="1" y="6812"/>
                    <a:pt x="1" y="9373"/>
                  </a:cubicBezTo>
                  <a:cubicBezTo>
                    <a:pt x="1" y="11945"/>
                    <a:pt x="851" y="13286"/>
                    <a:pt x="1603" y="14463"/>
                  </a:cubicBezTo>
                  <a:cubicBezTo>
                    <a:pt x="2333" y="15629"/>
                    <a:pt x="2976" y="16631"/>
                    <a:pt x="2976" y="18756"/>
                  </a:cubicBezTo>
                  <a:cubicBezTo>
                    <a:pt x="2976" y="20882"/>
                    <a:pt x="2333" y="21884"/>
                    <a:pt x="1603" y="23050"/>
                  </a:cubicBezTo>
                  <a:cubicBezTo>
                    <a:pt x="851" y="24227"/>
                    <a:pt x="1" y="25568"/>
                    <a:pt x="1" y="28129"/>
                  </a:cubicBezTo>
                  <a:lnTo>
                    <a:pt x="1352" y="28129"/>
                  </a:lnTo>
                  <a:cubicBezTo>
                    <a:pt x="1352" y="26004"/>
                    <a:pt x="1984" y="25001"/>
                    <a:pt x="2725" y="23846"/>
                  </a:cubicBezTo>
                  <a:cubicBezTo>
                    <a:pt x="3477" y="22658"/>
                    <a:pt x="4327" y="21317"/>
                    <a:pt x="4327" y="18756"/>
                  </a:cubicBezTo>
                  <a:cubicBezTo>
                    <a:pt x="4327" y="16195"/>
                    <a:pt x="3477" y="14855"/>
                    <a:pt x="2725" y="13667"/>
                  </a:cubicBezTo>
                  <a:cubicBezTo>
                    <a:pt x="1984" y="12501"/>
                    <a:pt x="1352" y="11498"/>
                    <a:pt x="1352" y="9373"/>
                  </a:cubicBezTo>
                  <a:cubicBezTo>
                    <a:pt x="1352" y="7248"/>
                    <a:pt x="1984" y="6245"/>
                    <a:pt x="2725" y="5090"/>
                  </a:cubicBezTo>
                  <a:cubicBezTo>
                    <a:pt x="3477" y="3902"/>
                    <a:pt x="4327" y="2562"/>
                    <a:pt x="4327" y="1"/>
                  </a:cubicBezTo>
                  <a:close/>
                </a:path>
              </a:pathLst>
            </a:custGeom>
            <a:solidFill>
              <a:srgbClr val="F998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37"/>
            <p:cNvSpPr/>
            <p:nvPr/>
          </p:nvSpPr>
          <p:spPr>
            <a:xfrm>
              <a:off x="7407245" y="1069729"/>
              <a:ext cx="273246" cy="1780777"/>
            </a:xfrm>
            <a:custGeom>
              <a:avLst/>
              <a:gdLst/>
              <a:ahLst/>
              <a:cxnLst/>
              <a:rect l="l" t="t" r="r" b="b"/>
              <a:pathLst>
                <a:path w="4316" h="28129" extrusionOk="0">
                  <a:moveTo>
                    <a:pt x="2964" y="1"/>
                  </a:moveTo>
                  <a:cubicBezTo>
                    <a:pt x="2964" y="2126"/>
                    <a:pt x="2332" y="3129"/>
                    <a:pt x="1591" y="4284"/>
                  </a:cubicBezTo>
                  <a:cubicBezTo>
                    <a:pt x="850" y="5472"/>
                    <a:pt x="0" y="6812"/>
                    <a:pt x="0" y="9373"/>
                  </a:cubicBezTo>
                  <a:cubicBezTo>
                    <a:pt x="0" y="11945"/>
                    <a:pt x="850" y="13286"/>
                    <a:pt x="1591" y="14463"/>
                  </a:cubicBezTo>
                  <a:cubicBezTo>
                    <a:pt x="2332" y="15629"/>
                    <a:pt x="2964" y="16631"/>
                    <a:pt x="2964" y="18756"/>
                  </a:cubicBezTo>
                  <a:cubicBezTo>
                    <a:pt x="2964" y="20882"/>
                    <a:pt x="2332" y="21884"/>
                    <a:pt x="1591" y="23050"/>
                  </a:cubicBezTo>
                  <a:cubicBezTo>
                    <a:pt x="850" y="24227"/>
                    <a:pt x="0" y="25568"/>
                    <a:pt x="0" y="28129"/>
                  </a:cubicBezTo>
                  <a:lnTo>
                    <a:pt x="1341" y="28129"/>
                  </a:lnTo>
                  <a:cubicBezTo>
                    <a:pt x="1341" y="26004"/>
                    <a:pt x="1984" y="25001"/>
                    <a:pt x="2714" y="23846"/>
                  </a:cubicBezTo>
                  <a:cubicBezTo>
                    <a:pt x="3466" y="22658"/>
                    <a:pt x="4316" y="21317"/>
                    <a:pt x="4316" y="18756"/>
                  </a:cubicBezTo>
                  <a:cubicBezTo>
                    <a:pt x="4316" y="16195"/>
                    <a:pt x="3466" y="14855"/>
                    <a:pt x="2714" y="13667"/>
                  </a:cubicBezTo>
                  <a:cubicBezTo>
                    <a:pt x="1984" y="12501"/>
                    <a:pt x="1341" y="11498"/>
                    <a:pt x="1341" y="9373"/>
                  </a:cubicBezTo>
                  <a:cubicBezTo>
                    <a:pt x="1341" y="7248"/>
                    <a:pt x="1984" y="6245"/>
                    <a:pt x="2714" y="5090"/>
                  </a:cubicBezTo>
                  <a:cubicBezTo>
                    <a:pt x="3466" y="3902"/>
                    <a:pt x="4316" y="2562"/>
                    <a:pt x="43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37"/>
            <p:cNvSpPr/>
            <p:nvPr/>
          </p:nvSpPr>
          <p:spPr>
            <a:xfrm>
              <a:off x="7483787" y="1069729"/>
              <a:ext cx="274006" cy="1780777"/>
            </a:xfrm>
            <a:custGeom>
              <a:avLst/>
              <a:gdLst/>
              <a:ahLst/>
              <a:cxnLst/>
              <a:rect l="l" t="t" r="r" b="b"/>
              <a:pathLst>
                <a:path w="4328" h="28129" extrusionOk="0">
                  <a:moveTo>
                    <a:pt x="2976" y="1"/>
                  </a:moveTo>
                  <a:cubicBezTo>
                    <a:pt x="2976" y="2126"/>
                    <a:pt x="2344" y="3129"/>
                    <a:pt x="1603" y="4284"/>
                  </a:cubicBezTo>
                  <a:cubicBezTo>
                    <a:pt x="851" y="5472"/>
                    <a:pt x="1" y="6812"/>
                    <a:pt x="1" y="9373"/>
                  </a:cubicBezTo>
                  <a:cubicBezTo>
                    <a:pt x="1" y="11945"/>
                    <a:pt x="851" y="13286"/>
                    <a:pt x="1603" y="14463"/>
                  </a:cubicBezTo>
                  <a:cubicBezTo>
                    <a:pt x="2344" y="15629"/>
                    <a:pt x="2976" y="16631"/>
                    <a:pt x="2976" y="18756"/>
                  </a:cubicBezTo>
                  <a:cubicBezTo>
                    <a:pt x="2976" y="20882"/>
                    <a:pt x="2344" y="21884"/>
                    <a:pt x="1603" y="23050"/>
                  </a:cubicBezTo>
                  <a:cubicBezTo>
                    <a:pt x="851" y="24227"/>
                    <a:pt x="1" y="25568"/>
                    <a:pt x="1" y="28129"/>
                  </a:cubicBezTo>
                  <a:lnTo>
                    <a:pt x="1352" y="28129"/>
                  </a:lnTo>
                  <a:cubicBezTo>
                    <a:pt x="1352" y="26004"/>
                    <a:pt x="1984" y="25001"/>
                    <a:pt x="2725" y="23846"/>
                  </a:cubicBezTo>
                  <a:cubicBezTo>
                    <a:pt x="3477" y="22658"/>
                    <a:pt x="4327" y="21317"/>
                    <a:pt x="4327" y="18756"/>
                  </a:cubicBezTo>
                  <a:cubicBezTo>
                    <a:pt x="4327" y="16195"/>
                    <a:pt x="3477" y="14855"/>
                    <a:pt x="2725" y="13667"/>
                  </a:cubicBezTo>
                  <a:cubicBezTo>
                    <a:pt x="1984" y="12501"/>
                    <a:pt x="1352" y="11498"/>
                    <a:pt x="1352" y="9373"/>
                  </a:cubicBezTo>
                  <a:cubicBezTo>
                    <a:pt x="1352" y="7248"/>
                    <a:pt x="1984" y="6245"/>
                    <a:pt x="2725" y="5090"/>
                  </a:cubicBezTo>
                  <a:cubicBezTo>
                    <a:pt x="3477" y="3902"/>
                    <a:pt x="4327" y="2562"/>
                    <a:pt x="4327" y="1"/>
                  </a:cubicBezTo>
                  <a:close/>
                </a:path>
              </a:pathLst>
            </a:custGeom>
            <a:solidFill>
              <a:srgbClr val="FEE5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37"/>
            <p:cNvSpPr/>
            <p:nvPr/>
          </p:nvSpPr>
          <p:spPr>
            <a:xfrm>
              <a:off x="7561088" y="1069729"/>
              <a:ext cx="273309" cy="1780777"/>
            </a:xfrm>
            <a:custGeom>
              <a:avLst/>
              <a:gdLst/>
              <a:ahLst/>
              <a:cxnLst/>
              <a:rect l="l" t="t" r="r" b="b"/>
              <a:pathLst>
                <a:path w="4317" h="28129" extrusionOk="0">
                  <a:moveTo>
                    <a:pt x="2965" y="1"/>
                  </a:moveTo>
                  <a:cubicBezTo>
                    <a:pt x="2965" y="2126"/>
                    <a:pt x="2333" y="3129"/>
                    <a:pt x="1602" y="4284"/>
                  </a:cubicBezTo>
                  <a:cubicBezTo>
                    <a:pt x="850" y="5472"/>
                    <a:pt x="0" y="6812"/>
                    <a:pt x="0" y="9373"/>
                  </a:cubicBezTo>
                  <a:cubicBezTo>
                    <a:pt x="0" y="11945"/>
                    <a:pt x="850" y="13286"/>
                    <a:pt x="1602" y="14463"/>
                  </a:cubicBezTo>
                  <a:cubicBezTo>
                    <a:pt x="2333" y="15629"/>
                    <a:pt x="2965" y="16631"/>
                    <a:pt x="2965" y="18756"/>
                  </a:cubicBezTo>
                  <a:cubicBezTo>
                    <a:pt x="2965" y="20882"/>
                    <a:pt x="2333" y="21884"/>
                    <a:pt x="1602" y="23050"/>
                  </a:cubicBezTo>
                  <a:cubicBezTo>
                    <a:pt x="850" y="24227"/>
                    <a:pt x="0" y="25568"/>
                    <a:pt x="0" y="28129"/>
                  </a:cubicBezTo>
                  <a:lnTo>
                    <a:pt x="1352" y="28129"/>
                  </a:lnTo>
                  <a:cubicBezTo>
                    <a:pt x="1352" y="26004"/>
                    <a:pt x="1984" y="25001"/>
                    <a:pt x="2714" y="23846"/>
                  </a:cubicBezTo>
                  <a:cubicBezTo>
                    <a:pt x="3466" y="22658"/>
                    <a:pt x="4316" y="21317"/>
                    <a:pt x="4316" y="18756"/>
                  </a:cubicBezTo>
                  <a:cubicBezTo>
                    <a:pt x="4316" y="16195"/>
                    <a:pt x="3466" y="14855"/>
                    <a:pt x="2714" y="13667"/>
                  </a:cubicBezTo>
                  <a:cubicBezTo>
                    <a:pt x="1984" y="12501"/>
                    <a:pt x="1352" y="11498"/>
                    <a:pt x="1352" y="9373"/>
                  </a:cubicBezTo>
                  <a:cubicBezTo>
                    <a:pt x="1352" y="7248"/>
                    <a:pt x="1984" y="6245"/>
                    <a:pt x="2714" y="5090"/>
                  </a:cubicBezTo>
                  <a:cubicBezTo>
                    <a:pt x="3466" y="3902"/>
                    <a:pt x="4316" y="2562"/>
                    <a:pt x="4316" y="1"/>
                  </a:cubicBezTo>
                  <a:close/>
                </a:path>
              </a:pathLst>
            </a:custGeom>
            <a:solidFill>
              <a:srgbClr val="4BD4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37"/>
            <p:cNvSpPr/>
            <p:nvPr/>
          </p:nvSpPr>
          <p:spPr>
            <a:xfrm>
              <a:off x="7638327" y="1069729"/>
              <a:ext cx="274006" cy="1780777"/>
            </a:xfrm>
            <a:custGeom>
              <a:avLst/>
              <a:gdLst/>
              <a:ahLst/>
              <a:cxnLst/>
              <a:rect l="l" t="t" r="r" b="b"/>
              <a:pathLst>
                <a:path w="4328" h="28129" extrusionOk="0">
                  <a:moveTo>
                    <a:pt x="2976" y="1"/>
                  </a:moveTo>
                  <a:cubicBezTo>
                    <a:pt x="2976" y="2126"/>
                    <a:pt x="2344" y="3129"/>
                    <a:pt x="1603" y="4284"/>
                  </a:cubicBezTo>
                  <a:cubicBezTo>
                    <a:pt x="851" y="5472"/>
                    <a:pt x="1" y="6812"/>
                    <a:pt x="1" y="9373"/>
                  </a:cubicBezTo>
                  <a:cubicBezTo>
                    <a:pt x="1" y="11945"/>
                    <a:pt x="851" y="13286"/>
                    <a:pt x="1603" y="14463"/>
                  </a:cubicBezTo>
                  <a:cubicBezTo>
                    <a:pt x="2344" y="15629"/>
                    <a:pt x="2976" y="16631"/>
                    <a:pt x="2976" y="18756"/>
                  </a:cubicBezTo>
                  <a:cubicBezTo>
                    <a:pt x="2976" y="20882"/>
                    <a:pt x="2344" y="21884"/>
                    <a:pt x="1603" y="23050"/>
                  </a:cubicBezTo>
                  <a:cubicBezTo>
                    <a:pt x="851" y="24227"/>
                    <a:pt x="1" y="25568"/>
                    <a:pt x="1" y="28129"/>
                  </a:cubicBezTo>
                  <a:lnTo>
                    <a:pt x="1352" y="28129"/>
                  </a:lnTo>
                  <a:cubicBezTo>
                    <a:pt x="1352" y="26004"/>
                    <a:pt x="1995" y="25001"/>
                    <a:pt x="2726" y="23846"/>
                  </a:cubicBezTo>
                  <a:cubicBezTo>
                    <a:pt x="3478" y="22658"/>
                    <a:pt x="4328" y="21317"/>
                    <a:pt x="4328" y="18756"/>
                  </a:cubicBezTo>
                  <a:cubicBezTo>
                    <a:pt x="4328" y="16195"/>
                    <a:pt x="3478" y="14855"/>
                    <a:pt x="2726" y="13667"/>
                  </a:cubicBezTo>
                  <a:cubicBezTo>
                    <a:pt x="1995" y="12501"/>
                    <a:pt x="1352" y="11498"/>
                    <a:pt x="1352" y="9373"/>
                  </a:cubicBezTo>
                  <a:cubicBezTo>
                    <a:pt x="1352" y="7248"/>
                    <a:pt x="1995" y="6245"/>
                    <a:pt x="2726" y="5090"/>
                  </a:cubicBezTo>
                  <a:cubicBezTo>
                    <a:pt x="3478" y="3902"/>
                    <a:pt x="4328" y="2562"/>
                    <a:pt x="432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37"/>
            <p:cNvSpPr/>
            <p:nvPr/>
          </p:nvSpPr>
          <p:spPr>
            <a:xfrm>
              <a:off x="7715628" y="1069729"/>
              <a:ext cx="273309" cy="1780777"/>
            </a:xfrm>
            <a:custGeom>
              <a:avLst/>
              <a:gdLst/>
              <a:ahLst/>
              <a:cxnLst/>
              <a:rect l="l" t="t" r="r" b="b"/>
              <a:pathLst>
                <a:path w="4317" h="28129" extrusionOk="0">
                  <a:moveTo>
                    <a:pt x="2976" y="1"/>
                  </a:moveTo>
                  <a:cubicBezTo>
                    <a:pt x="2976" y="2126"/>
                    <a:pt x="2333" y="3129"/>
                    <a:pt x="1603" y="4284"/>
                  </a:cubicBezTo>
                  <a:cubicBezTo>
                    <a:pt x="851" y="5472"/>
                    <a:pt x="1" y="6812"/>
                    <a:pt x="1" y="9373"/>
                  </a:cubicBezTo>
                  <a:cubicBezTo>
                    <a:pt x="1" y="11945"/>
                    <a:pt x="851" y="13286"/>
                    <a:pt x="1603" y="14463"/>
                  </a:cubicBezTo>
                  <a:cubicBezTo>
                    <a:pt x="2333" y="15629"/>
                    <a:pt x="2976" y="16631"/>
                    <a:pt x="2976" y="18756"/>
                  </a:cubicBezTo>
                  <a:cubicBezTo>
                    <a:pt x="2976" y="20882"/>
                    <a:pt x="2333" y="21884"/>
                    <a:pt x="1603" y="23050"/>
                  </a:cubicBezTo>
                  <a:cubicBezTo>
                    <a:pt x="851" y="24227"/>
                    <a:pt x="1" y="25568"/>
                    <a:pt x="1" y="28129"/>
                  </a:cubicBezTo>
                  <a:lnTo>
                    <a:pt x="1352" y="28129"/>
                  </a:lnTo>
                  <a:cubicBezTo>
                    <a:pt x="1352" y="26004"/>
                    <a:pt x="1984" y="25001"/>
                    <a:pt x="2725" y="23846"/>
                  </a:cubicBezTo>
                  <a:cubicBezTo>
                    <a:pt x="3466" y="22658"/>
                    <a:pt x="4316" y="21317"/>
                    <a:pt x="4316" y="18756"/>
                  </a:cubicBezTo>
                  <a:cubicBezTo>
                    <a:pt x="4316" y="16195"/>
                    <a:pt x="3466" y="14855"/>
                    <a:pt x="2725" y="13667"/>
                  </a:cubicBezTo>
                  <a:cubicBezTo>
                    <a:pt x="1984" y="12501"/>
                    <a:pt x="1352" y="11498"/>
                    <a:pt x="1352" y="9373"/>
                  </a:cubicBezTo>
                  <a:cubicBezTo>
                    <a:pt x="1352" y="7248"/>
                    <a:pt x="1984" y="6245"/>
                    <a:pt x="2725" y="5090"/>
                  </a:cubicBezTo>
                  <a:cubicBezTo>
                    <a:pt x="3466" y="3902"/>
                    <a:pt x="4316" y="2562"/>
                    <a:pt x="431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37"/>
            <p:cNvSpPr/>
            <p:nvPr/>
          </p:nvSpPr>
          <p:spPr>
            <a:xfrm>
              <a:off x="7221621" y="807564"/>
              <a:ext cx="988079" cy="479554"/>
            </a:xfrm>
            <a:custGeom>
              <a:avLst/>
              <a:gdLst/>
              <a:ahLst/>
              <a:cxnLst/>
              <a:rect l="l" t="t" r="r" b="b"/>
              <a:pathLst>
                <a:path w="15607" h="7575" extrusionOk="0">
                  <a:moveTo>
                    <a:pt x="10910" y="0"/>
                  </a:moveTo>
                  <a:cubicBezTo>
                    <a:pt x="10158" y="0"/>
                    <a:pt x="9471" y="306"/>
                    <a:pt x="8959" y="796"/>
                  </a:cubicBezTo>
                  <a:cubicBezTo>
                    <a:pt x="8534" y="371"/>
                    <a:pt x="7945" y="109"/>
                    <a:pt x="7291" y="109"/>
                  </a:cubicBezTo>
                  <a:cubicBezTo>
                    <a:pt x="6212" y="109"/>
                    <a:pt x="5308" y="829"/>
                    <a:pt x="5014" y="1810"/>
                  </a:cubicBezTo>
                  <a:cubicBezTo>
                    <a:pt x="4916" y="1799"/>
                    <a:pt x="4817" y="1799"/>
                    <a:pt x="4719" y="1799"/>
                  </a:cubicBezTo>
                  <a:cubicBezTo>
                    <a:pt x="3913" y="1799"/>
                    <a:pt x="3194" y="2137"/>
                    <a:pt x="2681" y="2671"/>
                  </a:cubicBezTo>
                  <a:cubicBezTo>
                    <a:pt x="2431" y="2562"/>
                    <a:pt x="2169" y="2496"/>
                    <a:pt x="1875" y="2496"/>
                  </a:cubicBezTo>
                  <a:cubicBezTo>
                    <a:pt x="840" y="2496"/>
                    <a:pt x="0" y="3335"/>
                    <a:pt x="0" y="4371"/>
                  </a:cubicBezTo>
                  <a:cubicBezTo>
                    <a:pt x="0" y="5406"/>
                    <a:pt x="840" y="6245"/>
                    <a:pt x="1875" y="6245"/>
                  </a:cubicBezTo>
                  <a:cubicBezTo>
                    <a:pt x="2049" y="6245"/>
                    <a:pt x="2224" y="6212"/>
                    <a:pt x="2387" y="6169"/>
                  </a:cubicBezTo>
                  <a:cubicBezTo>
                    <a:pt x="2889" y="6921"/>
                    <a:pt x="3749" y="7422"/>
                    <a:pt x="4719" y="7422"/>
                  </a:cubicBezTo>
                  <a:cubicBezTo>
                    <a:pt x="5471" y="7422"/>
                    <a:pt x="6158" y="7117"/>
                    <a:pt x="6659" y="6637"/>
                  </a:cubicBezTo>
                  <a:cubicBezTo>
                    <a:pt x="7073" y="6910"/>
                    <a:pt x="7575" y="7073"/>
                    <a:pt x="8098" y="7073"/>
                  </a:cubicBezTo>
                  <a:cubicBezTo>
                    <a:pt x="8610" y="7073"/>
                    <a:pt x="9079" y="6921"/>
                    <a:pt x="9482" y="6681"/>
                  </a:cubicBezTo>
                  <a:cubicBezTo>
                    <a:pt x="9918" y="7226"/>
                    <a:pt x="10594" y="7575"/>
                    <a:pt x="11345" y="7575"/>
                  </a:cubicBezTo>
                  <a:cubicBezTo>
                    <a:pt x="12294" y="7575"/>
                    <a:pt x="13111" y="7019"/>
                    <a:pt x="13492" y="6223"/>
                  </a:cubicBezTo>
                  <a:cubicBezTo>
                    <a:pt x="13569" y="6234"/>
                    <a:pt x="13645" y="6245"/>
                    <a:pt x="13732" y="6245"/>
                  </a:cubicBezTo>
                  <a:cubicBezTo>
                    <a:pt x="14768" y="6245"/>
                    <a:pt x="15607" y="5406"/>
                    <a:pt x="15607" y="4371"/>
                  </a:cubicBezTo>
                  <a:cubicBezTo>
                    <a:pt x="15607" y="3335"/>
                    <a:pt x="14768" y="2496"/>
                    <a:pt x="13732" y="2496"/>
                  </a:cubicBezTo>
                  <a:lnTo>
                    <a:pt x="13710" y="2496"/>
                  </a:lnTo>
                  <a:cubicBezTo>
                    <a:pt x="13547" y="1090"/>
                    <a:pt x="12359" y="0"/>
                    <a:pt x="10910" y="0"/>
                  </a:cubicBezTo>
                  <a:close/>
                </a:path>
              </a:pathLst>
            </a:custGeom>
            <a:solidFill>
              <a:srgbClr val="FEE5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0" name="Google Shape;1360;p37"/>
          <p:cNvGrpSpPr/>
          <p:nvPr/>
        </p:nvGrpSpPr>
        <p:grpSpPr>
          <a:xfrm rot="-5400000">
            <a:off x="2182902" y="314808"/>
            <a:ext cx="426291" cy="1337142"/>
            <a:chOff x="1132420" y="2769224"/>
            <a:chExt cx="395630" cy="1240967"/>
          </a:xfrm>
        </p:grpSpPr>
        <p:sp>
          <p:nvSpPr>
            <p:cNvPr id="1361" name="Google Shape;1361;p37"/>
            <p:cNvSpPr/>
            <p:nvPr/>
          </p:nvSpPr>
          <p:spPr>
            <a:xfrm rot="5400000">
              <a:off x="709752" y="3191893"/>
              <a:ext cx="1240967" cy="395630"/>
            </a:xfrm>
            <a:custGeom>
              <a:avLst/>
              <a:gdLst/>
              <a:ahLst/>
              <a:cxnLst/>
              <a:rect l="l" t="t" r="r" b="b"/>
              <a:pathLst>
                <a:path w="270658" h="38392" extrusionOk="0">
                  <a:moveTo>
                    <a:pt x="1498" y="0"/>
                  </a:moveTo>
                  <a:lnTo>
                    <a:pt x="10721" y="12698"/>
                  </a:lnTo>
                  <a:lnTo>
                    <a:pt x="5990" y="15692"/>
                  </a:lnTo>
                  <a:lnTo>
                    <a:pt x="11500" y="20424"/>
                  </a:lnTo>
                  <a:lnTo>
                    <a:pt x="1" y="24916"/>
                  </a:lnTo>
                  <a:lnTo>
                    <a:pt x="8984" y="31444"/>
                  </a:lnTo>
                  <a:lnTo>
                    <a:pt x="1" y="38392"/>
                  </a:lnTo>
                  <a:lnTo>
                    <a:pt x="270657" y="38392"/>
                  </a:lnTo>
                  <a:lnTo>
                    <a:pt x="258918" y="34199"/>
                  </a:lnTo>
                  <a:lnTo>
                    <a:pt x="268921" y="29947"/>
                  </a:lnTo>
                  <a:lnTo>
                    <a:pt x="257421" y="25215"/>
                  </a:lnTo>
                  <a:lnTo>
                    <a:pt x="268921" y="19465"/>
                  </a:lnTo>
                  <a:lnTo>
                    <a:pt x="258679" y="12458"/>
                  </a:lnTo>
                  <a:lnTo>
                    <a:pt x="26892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37"/>
            <p:cNvSpPr/>
            <p:nvPr/>
          </p:nvSpPr>
          <p:spPr>
            <a:xfrm rot="5400000">
              <a:off x="1148054" y="3252098"/>
              <a:ext cx="217208" cy="223142"/>
            </a:xfrm>
            <a:custGeom>
              <a:avLst/>
              <a:gdLst/>
              <a:ahLst/>
              <a:cxnLst/>
              <a:rect l="l" t="t" r="r" b="b"/>
              <a:pathLst>
                <a:path w="21083" h="21659" extrusionOk="0">
                  <a:moveTo>
                    <a:pt x="18507" y="1"/>
                  </a:moveTo>
                  <a:lnTo>
                    <a:pt x="5031" y="7427"/>
                  </a:lnTo>
                  <a:lnTo>
                    <a:pt x="3833" y="8086"/>
                  </a:lnTo>
                  <a:lnTo>
                    <a:pt x="0" y="10122"/>
                  </a:lnTo>
                  <a:cubicBezTo>
                    <a:pt x="3331" y="19754"/>
                    <a:pt x="10340" y="21658"/>
                    <a:pt x="15362" y="21658"/>
                  </a:cubicBezTo>
                  <a:cubicBezTo>
                    <a:pt x="18647" y="21658"/>
                    <a:pt x="21083" y="20843"/>
                    <a:pt x="21083" y="20843"/>
                  </a:cubicBezTo>
                  <a:lnTo>
                    <a:pt x="20544" y="16771"/>
                  </a:lnTo>
                  <a:lnTo>
                    <a:pt x="20424" y="15453"/>
                  </a:lnTo>
                  <a:lnTo>
                    <a:pt x="1850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37"/>
            <p:cNvSpPr/>
            <p:nvPr/>
          </p:nvSpPr>
          <p:spPr>
            <a:xfrm rot="5400000">
              <a:off x="1194379" y="3292874"/>
              <a:ext cx="172165" cy="175534"/>
            </a:xfrm>
            <a:custGeom>
              <a:avLst/>
              <a:gdLst/>
              <a:ahLst/>
              <a:cxnLst/>
              <a:rect l="l" t="t" r="r" b="b"/>
              <a:pathLst>
                <a:path w="16711" h="17038" extrusionOk="0">
                  <a:moveTo>
                    <a:pt x="14674" y="1"/>
                  </a:moveTo>
                  <a:lnTo>
                    <a:pt x="0" y="8086"/>
                  </a:lnTo>
                  <a:cubicBezTo>
                    <a:pt x="3269" y="15511"/>
                    <a:pt x="9196" y="17038"/>
                    <a:pt x="13522" y="17038"/>
                  </a:cubicBezTo>
                  <a:cubicBezTo>
                    <a:pt x="14745" y="17038"/>
                    <a:pt x="15840" y="16916"/>
                    <a:pt x="16711" y="16771"/>
                  </a:cubicBezTo>
                  <a:lnTo>
                    <a:pt x="1467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37"/>
            <p:cNvSpPr/>
            <p:nvPr/>
          </p:nvSpPr>
          <p:spPr>
            <a:xfrm rot="5400000">
              <a:off x="1208442" y="3305702"/>
              <a:ext cx="158586" cy="160987"/>
            </a:xfrm>
            <a:custGeom>
              <a:avLst/>
              <a:gdLst/>
              <a:ahLst/>
              <a:cxnLst/>
              <a:rect l="l" t="t" r="r" b="b"/>
              <a:pathLst>
                <a:path w="15393" h="15626" extrusionOk="0">
                  <a:moveTo>
                    <a:pt x="13476" y="1"/>
                  </a:moveTo>
                  <a:lnTo>
                    <a:pt x="0" y="7427"/>
                  </a:lnTo>
                  <a:cubicBezTo>
                    <a:pt x="3172" y="14211"/>
                    <a:pt x="8730" y="15626"/>
                    <a:pt x="12851" y="15626"/>
                  </a:cubicBezTo>
                  <a:cubicBezTo>
                    <a:pt x="13787" y="15626"/>
                    <a:pt x="14650" y="15553"/>
                    <a:pt x="15393" y="15453"/>
                  </a:cubicBezTo>
                  <a:lnTo>
                    <a:pt x="1347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37"/>
            <p:cNvSpPr/>
            <p:nvPr/>
          </p:nvSpPr>
          <p:spPr>
            <a:xfrm rot="5400000">
              <a:off x="1271429" y="3340754"/>
              <a:ext cx="26869" cy="19091"/>
            </a:xfrm>
            <a:custGeom>
              <a:avLst/>
              <a:gdLst/>
              <a:ahLst/>
              <a:cxnLst/>
              <a:rect l="l" t="t" r="r" b="b"/>
              <a:pathLst>
                <a:path w="2608" h="1853" extrusionOk="0">
                  <a:moveTo>
                    <a:pt x="1814" y="1"/>
                  </a:moveTo>
                  <a:cubicBezTo>
                    <a:pt x="1128" y="1"/>
                    <a:pt x="1" y="1595"/>
                    <a:pt x="506" y="1819"/>
                  </a:cubicBezTo>
                  <a:cubicBezTo>
                    <a:pt x="552" y="1842"/>
                    <a:pt x="603" y="1853"/>
                    <a:pt x="659" y="1853"/>
                  </a:cubicBezTo>
                  <a:cubicBezTo>
                    <a:pt x="1330" y="1853"/>
                    <a:pt x="2607" y="299"/>
                    <a:pt x="1944" y="23"/>
                  </a:cubicBezTo>
                  <a:cubicBezTo>
                    <a:pt x="1903" y="8"/>
                    <a:pt x="1859" y="1"/>
                    <a:pt x="18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37"/>
            <p:cNvSpPr/>
            <p:nvPr/>
          </p:nvSpPr>
          <p:spPr>
            <a:xfrm rot="5400000">
              <a:off x="1239784" y="3375565"/>
              <a:ext cx="24798" cy="21151"/>
            </a:xfrm>
            <a:custGeom>
              <a:avLst/>
              <a:gdLst/>
              <a:ahLst/>
              <a:cxnLst/>
              <a:rect l="l" t="t" r="r" b="b"/>
              <a:pathLst>
                <a:path w="2407" h="2053" extrusionOk="0">
                  <a:moveTo>
                    <a:pt x="1656" y="0"/>
                  </a:moveTo>
                  <a:cubicBezTo>
                    <a:pt x="943" y="0"/>
                    <a:pt x="0" y="1925"/>
                    <a:pt x="641" y="2042"/>
                  </a:cubicBezTo>
                  <a:cubicBezTo>
                    <a:pt x="666" y="2049"/>
                    <a:pt x="692" y="2053"/>
                    <a:pt x="719" y="2053"/>
                  </a:cubicBezTo>
                  <a:cubicBezTo>
                    <a:pt x="1337" y="2053"/>
                    <a:pt x="2407" y="177"/>
                    <a:pt x="1719" y="5"/>
                  </a:cubicBezTo>
                  <a:cubicBezTo>
                    <a:pt x="1698" y="2"/>
                    <a:pt x="1677" y="0"/>
                    <a:pt x="16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37"/>
            <p:cNvSpPr/>
            <p:nvPr/>
          </p:nvSpPr>
          <p:spPr>
            <a:xfrm rot="5400000">
              <a:off x="1292854" y="3383570"/>
              <a:ext cx="24798" cy="21151"/>
            </a:xfrm>
            <a:custGeom>
              <a:avLst/>
              <a:gdLst/>
              <a:ahLst/>
              <a:cxnLst/>
              <a:rect l="l" t="t" r="r" b="b"/>
              <a:pathLst>
                <a:path w="2407" h="2053" extrusionOk="0">
                  <a:moveTo>
                    <a:pt x="1603" y="0"/>
                  </a:moveTo>
                  <a:cubicBezTo>
                    <a:pt x="945" y="0"/>
                    <a:pt x="0" y="1925"/>
                    <a:pt x="582" y="2042"/>
                  </a:cubicBezTo>
                  <a:cubicBezTo>
                    <a:pt x="610" y="2049"/>
                    <a:pt x="639" y="2053"/>
                    <a:pt x="668" y="2053"/>
                  </a:cubicBezTo>
                  <a:cubicBezTo>
                    <a:pt x="1339" y="2053"/>
                    <a:pt x="2406" y="178"/>
                    <a:pt x="1660" y="5"/>
                  </a:cubicBezTo>
                  <a:cubicBezTo>
                    <a:pt x="1641" y="2"/>
                    <a:pt x="1622" y="0"/>
                    <a:pt x="16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37"/>
            <p:cNvSpPr/>
            <p:nvPr/>
          </p:nvSpPr>
          <p:spPr>
            <a:xfrm rot="5400000">
              <a:off x="1316303" y="3413183"/>
              <a:ext cx="24788" cy="21161"/>
            </a:xfrm>
            <a:custGeom>
              <a:avLst/>
              <a:gdLst/>
              <a:ahLst/>
              <a:cxnLst/>
              <a:rect l="l" t="t" r="r" b="b"/>
              <a:pathLst>
                <a:path w="2406" h="2054" extrusionOk="0">
                  <a:moveTo>
                    <a:pt x="1603" y="0"/>
                  </a:moveTo>
                  <a:cubicBezTo>
                    <a:pt x="945" y="0"/>
                    <a:pt x="0" y="1925"/>
                    <a:pt x="582" y="2042"/>
                  </a:cubicBezTo>
                  <a:cubicBezTo>
                    <a:pt x="610" y="2049"/>
                    <a:pt x="639" y="2053"/>
                    <a:pt x="668" y="2053"/>
                  </a:cubicBezTo>
                  <a:cubicBezTo>
                    <a:pt x="1338" y="2053"/>
                    <a:pt x="2406" y="178"/>
                    <a:pt x="1660" y="5"/>
                  </a:cubicBezTo>
                  <a:cubicBezTo>
                    <a:pt x="1641" y="2"/>
                    <a:pt x="1622" y="0"/>
                    <a:pt x="16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37"/>
            <p:cNvSpPr/>
            <p:nvPr/>
          </p:nvSpPr>
          <p:spPr>
            <a:xfrm rot="5400000">
              <a:off x="1222728" y="3417268"/>
              <a:ext cx="16432" cy="24128"/>
            </a:xfrm>
            <a:custGeom>
              <a:avLst/>
              <a:gdLst/>
              <a:ahLst/>
              <a:cxnLst/>
              <a:rect l="l" t="t" r="r" b="b"/>
              <a:pathLst>
                <a:path w="1595" h="2342" extrusionOk="0">
                  <a:moveTo>
                    <a:pt x="890" y="0"/>
                  </a:moveTo>
                  <a:cubicBezTo>
                    <a:pt x="872" y="0"/>
                    <a:pt x="853" y="2"/>
                    <a:pt x="834" y="5"/>
                  </a:cubicBezTo>
                  <a:cubicBezTo>
                    <a:pt x="184" y="123"/>
                    <a:pt x="0" y="2342"/>
                    <a:pt x="571" y="2342"/>
                  </a:cubicBezTo>
                  <a:cubicBezTo>
                    <a:pt x="579" y="2342"/>
                    <a:pt x="587" y="2341"/>
                    <a:pt x="594" y="2341"/>
                  </a:cubicBezTo>
                  <a:cubicBezTo>
                    <a:pt x="1237" y="2224"/>
                    <a:pt x="1594" y="0"/>
                    <a:pt x="8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37"/>
            <p:cNvSpPr/>
            <p:nvPr/>
          </p:nvSpPr>
          <p:spPr>
            <a:xfrm rot="5400000">
              <a:off x="1274118" y="3409644"/>
              <a:ext cx="20986" cy="22851"/>
            </a:xfrm>
            <a:custGeom>
              <a:avLst/>
              <a:gdLst/>
              <a:ahLst/>
              <a:cxnLst/>
              <a:rect l="l" t="t" r="r" b="b"/>
              <a:pathLst>
                <a:path w="2037" h="2218" extrusionOk="0">
                  <a:moveTo>
                    <a:pt x="1258" y="1"/>
                  </a:moveTo>
                  <a:cubicBezTo>
                    <a:pt x="539" y="1"/>
                    <a:pt x="0" y="2217"/>
                    <a:pt x="659" y="2217"/>
                  </a:cubicBezTo>
                  <a:cubicBezTo>
                    <a:pt x="1258" y="2217"/>
                    <a:pt x="2037" y="1"/>
                    <a:pt x="12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37"/>
            <p:cNvSpPr/>
            <p:nvPr/>
          </p:nvSpPr>
          <p:spPr>
            <a:xfrm rot="5400000">
              <a:off x="1297326" y="3501973"/>
              <a:ext cx="213509" cy="224481"/>
            </a:xfrm>
            <a:custGeom>
              <a:avLst/>
              <a:gdLst/>
              <a:ahLst/>
              <a:cxnLst/>
              <a:rect l="l" t="t" r="r" b="b"/>
              <a:pathLst>
                <a:path w="20724" h="21789" extrusionOk="0">
                  <a:moveTo>
                    <a:pt x="2217" y="0"/>
                  </a:moveTo>
                  <a:lnTo>
                    <a:pt x="599" y="15333"/>
                  </a:lnTo>
                  <a:lnTo>
                    <a:pt x="420" y="16710"/>
                  </a:lnTo>
                  <a:lnTo>
                    <a:pt x="0" y="20963"/>
                  </a:lnTo>
                  <a:cubicBezTo>
                    <a:pt x="2042" y="21537"/>
                    <a:pt x="3898" y="21788"/>
                    <a:pt x="5584" y="21788"/>
                  </a:cubicBezTo>
                  <a:cubicBezTo>
                    <a:pt x="17248" y="21788"/>
                    <a:pt x="20724" y="9763"/>
                    <a:pt x="20724" y="9763"/>
                  </a:cubicBezTo>
                  <a:lnTo>
                    <a:pt x="17130" y="7906"/>
                  </a:lnTo>
                  <a:lnTo>
                    <a:pt x="15932" y="7247"/>
                  </a:lnTo>
                  <a:lnTo>
                    <a:pt x="22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37"/>
            <p:cNvSpPr/>
            <p:nvPr/>
          </p:nvSpPr>
          <p:spPr>
            <a:xfrm rot="5400000">
              <a:off x="1342503" y="3510123"/>
              <a:ext cx="172165" cy="175472"/>
            </a:xfrm>
            <a:custGeom>
              <a:avLst/>
              <a:gdLst/>
              <a:ahLst/>
              <a:cxnLst/>
              <a:rect l="l" t="t" r="r" b="b"/>
              <a:pathLst>
                <a:path w="16711" h="17032" extrusionOk="0">
                  <a:moveTo>
                    <a:pt x="1798" y="0"/>
                  </a:moveTo>
                  <a:lnTo>
                    <a:pt x="1" y="16710"/>
                  </a:lnTo>
                  <a:cubicBezTo>
                    <a:pt x="1180" y="16931"/>
                    <a:pt x="2287" y="17032"/>
                    <a:pt x="3324" y="17032"/>
                  </a:cubicBezTo>
                  <a:cubicBezTo>
                    <a:pt x="11293" y="17032"/>
                    <a:pt x="15174" y="11086"/>
                    <a:pt x="16711" y="7906"/>
                  </a:cubicBezTo>
                  <a:lnTo>
                    <a:pt x="179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37"/>
            <p:cNvSpPr/>
            <p:nvPr/>
          </p:nvSpPr>
          <p:spPr>
            <a:xfrm rot="5400000">
              <a:off x="1357132" y="3512421"/>
              <a:ext cx="157979" cy="160400"/>
            </a:xfrm>
            <a:custGeom>
              <a:avLst/>
              <a:gdLst/>
              <a:ahLst/>
              <a:cxnLst/>
              <a:rect l="l" t="t" r="r" b="b"/>
              <a:pathLst>
                <a:path w="15334" h="15569" extrusionOk="0">
                  <a:moveTo>
                    <a:pt x="1618" y="0"/>
                  </a:moveTo>
                  <a:lnTo>
                    <a:pt x="0" y="15333"/>
                  </a:lnTo>
                  <a:cubicBezTo>
                    <a:pt x="974" y="15494"/>
                    <a:pt x="1895" y="15568"/>
                    <a:pt x="2765" y="15568"/>
                  </a:cubicBezTo>
                  <a:cubicBezTo>
                    <a:pt x="9980" y="15568"/>
                    <a:pt x="13730" y="10454"/>
                    <a:pt x="15333" y="7247"/>
                  </a:cubicBezTo>
                  <a:lnTo>
                    <a:pt x="1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37"/>
            <p:cNvSpPr/>
            <p:nvPr/>
          </p:nvSpPr>
          <p:spPr>
            <a:xfrm rot="5400000">
              <a:off x="1380804" y="3531390"/>
              <a:ext cx="17658" cy="23665"/>
            </a:xfrm>
            <a:custGeom>
              <a:avLst/>
              <a:gdLst/>
              <a:ahLst/>
              <a:cxnLst/>
              <a:rect l="l" t="t" r="r" b="b"/>
              <a:pathLst>
                <a:path w="1714" h="2297" extrusionOk="0">
                  <a:moveTo>
                    <a:pt x="711" y="1"/>
                  </a:moveTo>
                  <a:cubicBezTo>
                    <a:pt x="661" y="1"/>
                    <a:pt x="611" y="17"/>
                    <a:pt x="561" y="52"/>
                  </a:cubicBezTo>
                  <a:cubicBezTo>
                    <a:pt x="1" y="388"/>
                    <a:pt x="593" y="2297"/>
                    <a:pt x="1113" y="2297"/>
                  </a:cubicBezTo>
                  <a:cubicBezTo>
                    <a:pt x="1149" y="2297"/>
                    <a:pt x="1185" y="2288"/>
                    <a:pt x="1220" y="2268"/>
                  </a:cubicBezTo>
                  <a:cubicBezTo>
                    <a:pt x="1714" y="1939"/>
                    <a:pt x="1252" y="1"/>
                    <a:pt x="7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37"/>
            <p:cNvSpPr/>
            <p:nvPr/>
          </p:nvSpPr>
          <p:spPr>
            <a:xfrm rot="5400000">
              <a:off x="1391081" y="3579502"/>
              <a:ext cx="19977" cy="22470"/>
            </a:xfrm>
            <a:custGeom>
              <a:avLst/>
              <a:gdLst/>
              <a:ahLst/>
              <a:cxnLst/>
              <a:rect l="l" t="t" r="r" b="b"/>
              <a:pathLst>
                <a:path w="1939" h="2181" extrusionOk="0">
                  <a:moveTo>
                    <a:pt x="642" y="0"/>
                  </a:moveTo>
                  <a:cubicBezTo>
                    <a:pt x="570" y="0"/>
                    <a:pt x="500" y="27"/>
                    <a:pt x="434" y="86"/>
                  </a:cubicBezTo>
                  <a:cubicBezTo>
                    <a:pt x="0" y="520"/>
                    <a:pt x="843" y="2180"/>
                    <a:pt x="1362" y="2180"/>
                  </a:cubicBezTo>
                  <a:cubicBezTo>
                    <a:pt x="1416" y="2180"/>
                    <a:pt x="1467" y="2162"/>
                    <a:pt x="1512" y="2122"/>
                  </a:cubicBezTo>
                  <a:cubicBezTo>
                    <a:pt x="1939" y="1749"/>
                    <a:pt x="1226" y="0"/>
                    <a:pt x="6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37"/>
            <p:cNvSpPr/>
            <p:nvPr/>
          </p:nvSpPr>
          <p:spPr>
            <a:xfrm rot="5400000">
              <a:off x="1427208" y="3540343"/>
              <a:ext cx="20543" cy="22470"/>
            </a:xfrm>
            <a:custGeom>
              <a:avLst/>
              <a:gdLst/>
              <a:ahLst/>
              <a:cxnLst/>
              <a:rect l="l" t="t" r="r" b="b"/>
              <a:pathLst>
                <a:path w="1994" h="2181" extrusionOk="0">
                  <a:moveTo>
                    <a:pt x="681" y="0"/>
                  </a:moveTo>
                  <a:cubicBezTo>
                    <a:pt x="613" y="0"/>
                    <a:pt x="548" y="27"/>
                    <a:pt x="489" y="86"/>
                  </a:cubicBezTo>
                  <a:cubicBezTo>
                    <a:pt x="1" y="520"/>
                    <a:pt x="887" y="2181"/>
                    <a:pt x="1415" y="2181"/>
                  </a:cubicBezTo>
                  <a:cubicBezTo>
                    <a:pt x="1470" y="2181"/>
                    <a:pt x="1521" y="2162"/>
                    <a:pt x="1567" y="2123"/>
                  </a:cubicBezTo>
                  <a:cubicBezTo>
                    <a:pt x="1993" y="1750"/>
                    <a:pt x="1234" y="0"/>
                    <a:pt x="6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37"/>
            <p:cNvSpPr/>
            <p:nvPr/>
          </p:nvSpPr>
          <p:spPr>
            <a:xfrm rot="5400000">
              <a:off x="1465133" y="3538149"/>
              <a:ext cx="19977" cy="22480"/>
            </a:xfrm>
            <a:custGeom>
              <a:avLst/>
              <a:gdLst/>
              <a:ahLst/>
              <a:cxnLst/>
              <a:rect l="l" t="t" r="r" b="b"/>
              <a:pathLst>
                <a:path w="1939" h="2182" extrusionOk="0">
                  <a:moveTo>
                    <a:pt x="642" y="1"/>
                  </a:moveTo>
                  <a:cubicBezTo>
                    <a:pt x="570" y="1"/>
                    <a:pt x="500" y="28"/>
                    <a:pt x="434" y="87"/>
                  </a:cubicBezTo>
                  <a:cubicBezTo>
                    <a:pt x="0" y="521"/>
                    <a:pt x="843" y="2181"/>
                    <a:pt x="1362" y="2181"/>
                  </a:cubicBezTo>
                  <a:cubicBezTo>
                    <a:pt x="1416" y="2181"/>
                    <a:pt x="1467" y="2163"/>
                    <a:pt x="1512" y="2123"/>
                  </a:cubicBezTo>
                  <a:cubicBezTo>
                    <a:pt x="1939" y="1750"/>
                    <a:pt x="1226" y="1"/>
                    <a:pt x="6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37"/>
            <p:cNvSpPr/>
            <p:nvPr/>
          </p:nvSpPr>
          <p:spPr>
            <a:xfrm rot="5400000">
              <a:off x="1412758" y="3623641"/>
              <a:ext cx="23016" cy="18771"/>
            </a:xfrm>
            <a:custGeom>
              <a:avLst/>
              <a:gdLst/>
              <a:ahLst/>
              <a:cxnLst/>
              <a:rect l="l" t="t" r="r" b="b"/>
              <a:pathLst>
                <a:path w="2234" h="1822" extrusionOk="0">
                  <a:moveTo>
                    <a:pt x="523" y="1"/>
                  </a:moveTo>
                  <a:cubicBezTo>
                    <a:pt x="400" y="1"/>
                    <a:pt x="303" y="55"/>
                    <a:pt x="250" y="182"/>
                  </a:cubicBezTo>
                  <a:cubicBezTo>
                    <a:pt x="1" y="731"/>
                    <a:pt x="1167" y="1822"/>
                    <a:pt x="1735" y="1822"/>
                  </a:cubicBezTo>
                  <a:cubicBezTo>
                    <a:pt x="1848" y="1822"/>
                    <a:pt x="1937" y="1778"/>
                    <a:pt x="1987" y="1679"/>
                  </a:cubicBezTo>
                  <a:cubicBezTo>
                    <a:pt x="2234" y="1185"/>
                    <a:pt x="1098" y="1"/>
                    <a:pt x="5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37"/>
            <p:cNvSpPr/>
            <p:nvPr/>
          </p:nvSpPr>
          <p:spPr>
            <a:xfrm rot="5400000">
              <a:off x="1437166" y="3573237"/>
              <a:ext cx="21852" cy="20801"/>
            </a:xfrm>
            <a:custGeom>
              <a:avLst/>
              <a:gdLst/>
              <a:ahLst/>
              <a:cxnLst/>
              <a:rect l="l" t="t" r="r" b="b"/>
              <a:pathLst>
                <a:path w="2121" h="2019" extrusionOk="0">
                  <a:moveTo>
                    <a:pt x="570" y="1"/>
                  </a:moveTo>
                  <a:cubicBezTo>
                    <a:pt x="472" y="1"/>
                    <a:pt x="385" y="42"/>
                    <a:pt x="316" y="137"/>
                  </a:cubicBezTo>
                  <a:cubicBezTo>
                    <a:pt x="0" y="663"/>
                    <a:pt x="1115" y="2019"/>
                    <a:pt x="1635" y="2019"/>
                  </a:cubicBezTo>
                  <a:cubicBezTo>
                    <a:pt x="1708" y="2019"/>
                    <a:pt x="1769" y="1992"/>
                    <a:pt x="1813" y="1934"/>
                  </a:cubicBezTo>
                  <a:cubicBezTo>
                    <a:pt x="2121" y="1472"/>
                    <a:pt x="1155" y="1"/>
                    <a:pt x="5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37"/>
            <p:cNvSpPr/>
            <p:nvPr/>
          </p:nvSpPr>
          <p:spPr>
            <a:xfrm rot="5400000">
              <a:off x="1116760" y="3650300"/>
              <a:ext cx="269039" cy="227737"/>
            </a:xfrm>
            <a:custGeom>
              <a:avLst/>
              <a:gdLst/>
              <a:ahLst/>
              <a:cxnLst/>
              <a:rect l="l" t="t" r="r" b="b"/>
              <a:pathLst>
                <a:path w="26114" h="22105" extrusionOk="0">
                  <a:moveTo>
                    <a:pt x="14614" y="1"/>
                  </a:moveTo>
                  <a:lnTo>
                    <a:pt x="0" y="17130"/>
                  </a:lnTo>
                  <a:cubicBezTo>
                    <a:pt x="0" y="17130"/>
                    <a:pt x="5085" y="22104"/>
                    <a:pt x="10880" y="22104"/>
                  </a:cubicBezTo>
                  <a:cubicBezTo>
                    <a:pt x="13617" y="22104"/>
                    <a:pt x="16513" y="20995"/>
                    <a:pt x="19106" y="17729"/>
                  </a:cubicBezTo>
                  <a:cubicBezTo>
                    <a:pt x="26114" y="8925"/>
                    <a:pt x="14614" y="1"/>
                    <a:pt x="1461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37"/>
            <p:cNvSpPr/>
            <p:nvPr/>
          </p:nvSpPr>
          <p:spPr>
            <a:xfrm rot="5400000">
              <a:off x="1146086" y="3660506"/>
              <a:ext cx="222153" cy="187578"/>
            </a:xfrm>
            <a:custGeom>
              <a:avLst/>
              <a:gdLst/>
              <a:ahLst/>
              <a:cxnLst/>
              <a:rect l="l" t="t" r="r" b="b"/>
              <a:pathLst>
                <a:path w="21563" h="18207" extrusionOk="0">
                  <a:moveTo>
                    <a:pt x="12039" y="1"/>
                  </a:moveTo>
                  <a:lnTo>
                    <a:pt x="1" y="14075"/>
                  </a:lnTo>
                  <a:cubicBezTo>
                    <a:pt x="1" y="14075"/>
                    <a:pt x="4215" y="18206"/>
                    <a:pt x="9003" y="18206"/>
                  </a:cubicBezTo>
                  <a:cubicBezTo>
                    <a:pt x="11252" y="18206"/>
                    <a:pt x="13628" y="17295"/>
                    <a:pt x="15753" y="14614"/>
                  </a:cubicBezTo>
                  <a:cubicBezTo>
                    <a:pt x="21562" y="7307"/>
                    <a:pt x="12039" y="1"/>
                    <a:pt x="12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37"/>
            <p:cNvSpPr/>
            <p:nvPr/>
          </p:nvSpPr>
          <p:spPr>
            <a:xfrm rot="5400000">
              <a:off x="1163249" y="3667801"/>
              <a:ext cx="196232" cy="165592"/>
            </a:xfrm>
            <a:custGeom>
              <a:avLst/>
              <a:gdLst/>
              <a:ahLst/>
              <a:cxnLst/>
              <a:rect l="l" t="t" r="r" b="b"/>
              <a:pathLst>
                <a:path w="19047" h="16073" extrusionOk="0">
                  <a:moveTo>
                    <a:pt x="10661" y="0"/>
                  </a:moveTo>
                  <a:lnTo>
                    <a:pt x="0" y="12458"/>
                  </a:lnTo>
                  <a:cubicBezTo>
                    <a:pt x="0" y="12458"/>
                    <a:pt x="3698" y="16073"/>
                    <a:pt x="7928" y="16073"/>
                  </a:cubicBezTo>
                  <a:cubicBezTo>
                    <a:pt x="9930" y="16073"/>
                    <a:pt x="12051" y="15263"/>
                    <a:pt x="13955" y="12877"/>
                  </a:cubicBezTo>
                  <a:cubicBezTo>
                    <a:pt x="19046" y="6469"/>
                    <a:pt x="10661" y="0"/>
                    <a:pt x="106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37"/>
            <p:cNvSpPr/>
            <p:nvPr/>
          </p:nvSpPr>
          <p:spPr>
            <a:xfrm rot="5400000">
              <a:off x="1260276" y="3718279"/>
              <a:ext cx="21903" cy="17205"/>
            </a:xfrm>
            <a:custGeom>
              <a:avLst/>
              <a:gdLst/>
              <a:ahLst/>
              <a:cxnLst/>
              <a:rect l="l" t="t" r="r" b="b"/>
              <a:pathLst>
                <a:path w="2126" h="1670" extrusionOk="0">
                  <a:moveTo>
                    <a:pt x="512" y="0"/>
                  </a:moveTo>
                  <a:cubicBezTo>
                    <a:pt x="396" y="0"/>
                    <a:pt x="303" y="50"/>
                    <a:pt x="251" y="165"/>
                  </a:cubicBezTo>
                  <a:cubicBezTo>
                    <a:pt x="1" y="666"/>
                    <a:pt x="1132" y="1669"/>
                    <a:pt x="1685" y="1669"/>
                  </a:cubicBezTo>
                  <a:cubicBezTo>
                    <a:pt x="1793" y="1669"/>
                    <a:pt x="1879" y="1631"/>
                    <a:pt x="1928" y="1542"/>
                  </a:cubicBezTo>
                  <a:cubicBezTo>
                    <a:pt x="2126" y="1098"/>
                    <a:pt x="1059" y="0"/>
                    <a:pt x="5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37"/>
            <p:cNvSpPr/>
            <p:nvPr/>
          </p:nvSpPr>
          <p:spPr>
            <a:xfrm rot="5400000">
              <a:off x="1194168" y="3722580"/>
              <a:ext cx="21409" cy="17772"/>
            </a:xfrm>
            <a:custGeom>
              <a:avLst/>
              <a:gdLst/>
              <a:ahLst/>
              <a:cxnLst/>
              <a:rect l="l" t="t" r="r" b="b"/>
              <a:pathLst>
                <a:path w="2078" h="1725" extrusionOk="0">
                  <a:moveTo>
                    <a:pt x="452" y="1"/>
                  </a:moveTo>
                  <a:cubicBezTo>
                    <a:pt x="341" y="1"/>
                    <a:pt x="252" y="49"/>
                    <a:pt x="201" y="160"/>
                  </a:cubicBezTo>
                  <a:cubicBezTo>
                    <a:pt x="1" y="712"/>
                    <a:pt x="1142" y="1724"/>
                    <a:pt x="1661" y="1724"/>
                  </a:cubicBezTo>
                  <a:cubicBezTo>
                    <a:pt x="1762" y="1724"/>
                    <a:pt x="1839" y="1686"/>
                    <a:pt x="1878" y="1598"/>
                  </a:cubicBezTo>
                  <a:cubicBezTo>
                    <a:pt x="2077" y="1150"/>
                    <a:pt x="996" y="1"/>
                    <a:pt x="4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37"/>
            <p:cNvSpPr/>
            <p:nvPr/>
          </p:nvSpPr>
          <p:spPr>
            <a:xfrm rot="5400000">
              <a:off x="1227853" y="3724172"/>
              <a:ext cx="21913" cy="17772"/>
            </a:xfrm>
            <a:custGeom>
              <a:avLst/>
              <a:gdLst/>
              <a:ahLst/>
              <a:cxnLst/>
              <a:rect l="l" t="t" r="r" b="b"/>
              <a:pathLst>
                <a:path w="2127" h="1725" extrusionOk="0">
                  <a:moveTo>
                    <a:pt x="502" y="1"/>
                  </a:moveTo>
                  <a:cubicBezTo>
                    <a:pt x="390" y="1"/>
                    <a:pt x="302" y="49"/>
                    <a:pt x="251" y="160"/>
                  </a:cubicBezTo>
                  <a:cubicBezTo>
                    <a:pt x="0" y="712"/>
                    <a:pt x="1134" y="1724"/>
                    <a:pt x="1686" y="1724"/>
                  </a:cubicBezTo>
                  <a:cubicBezTo>
                    <a:pt x="1793" y="1724"/>
                    <a:pt x="1879" y="1686"/>
                    <a:pt x="1928" y="1598"/>
                  </a:cubicBezTo>
                  <a:cubicBezTo>
                    <a:pt x="2127" y="1150"/>
                    <a:pt x="1046" y="1"/>
                    <a:pt x="5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37"/>
            <p:cNvSpPr/>
            <p:nvPr/>
          </p:nvSpPr>
          <p:spPr>
            <a:xfrm rot="5400000">
              <a:off x="1299278" y="3752718"/>
              <a:ext cx="21883" cy="17422"/>
            </a:xfrm>
            <a:custGeom>
              <a:avLst/>
              <a:gdLst/>
              <a:ahLst/>
              <a:cxnLst/>
              <a:rect l="l" t="t" r="r" b="b"/>
              <a:pathLst>
                <a:path w="2124" h="1691" extrusionOk="0">
                  <a:moveTo>
                    <a:pt x="526" y="1"/>
                  </a:moveTo>
                  <a:cubicBezTo>
                    <a:pt x="403" y="1"/>
                    <a:pt x="305" y="56"/>
                    <a:pt x="251" y="187"/>
                  </a:cubicBezTo>
                  <a:cubicBezTo>
                    <a:pt x="1" y="687"/>
                    <a:pt x="1132" y="1691"/>
                    <a:pt x="1685" y="1691"/>
                  </a:cubicBezTo>
                  <a:cubicBezTo>
                    <a:pt x="1793" y="1691"/>
                    <a:pt x="1879" y="1652"/>
                    <a:pt x="1928" y="1564"/>
                  </a:cubicBezTo>
                  <a:cubicBezTo>
                    <a:pt x="2124" y="1123"/>
                    <a:pt x="1077" y="1"/>
                    <a:pt x="5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37"/>
            <p:cNvSpPr/>
            <p:nvPr/>
          </p:nvSpPr>
          <p:spPr>
            <a:xfrm rot="5400000">
              <a:off x="1266448" y="3750982"/>
              <a:ext cx="21903" cy="17205"/>
            </a:xfrm>
            <a:custGeom>
              <a:avLst/>
              <a:gdLst/>
              <a:ahLst/>
              <a:cxnLst/>
              <a:rect l="l" t="t" r="r" b="b"/>
              <a:pathLst>
                <a:path w="2126" h="1670" extrusionOk="0">
                  <a:moveTo>
                    <a:pt x="512" y="0"/>
                  </a:moveTo>
                  <a:cubicBezTo>
                    <a:pt x="396" y="0"/>
                    <a:pt x="304" y="50"/>
                    <a:pt x="251" y="165"/>
                  </a:cubicBezTo>
                  <a:cubicBezTo>
                    <a:pt x="1" y="666"/>
                    <a:pt x="1174" y="1669"/>
                    <a:pt x="1706" y="1669"/>
                  </a:cubicBezTo>
                  <a:cubicBezTo>
                    <a:pt x="1810" y="1669"/>
                    <a:pt x="1889" y="1631"/>
                    <a:pt x="1928" y="1543"/>
                  </a:cubicBezTo>
                  <a:cubicBezTo>
                    <a:pt x="2126" y="1098"/>
                    <a:pt x="1060" y="0"/>
                    <a:pt x="5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37"/>
            <p:cNvSpPr/>
            <p:nvPr/>
          </p:nvSpPr>
          <p:spPr>
            <a:xfrm rot="5400000">
              <a:off x="1264238" y="3782104"/>
              <a:ext cx="21388" cy="17195"/>
            </a:xfrm>
            <a:custGeom>
              <a:avLst/>
              <a:gdLst/>
              <a:ahLst/>
              <a:cxnLst/>
              <a:rect l="l" t="t" r="r" b="b"/>
              <a:pathLst>
                <a:path w="2076" h="1669" extrusionOk="0">
                  <a:moveTo>
                    <a:pt x="462" y="0"/>
                  </a:moveTo>
                  <a:cubicBezTo>
                    <a:pt x="346" y="0"/>
                    <a:pt x="253" y="49"/>
                    <a:pt x="201" y="165"/>
                  </a:cubicBezTo>
                  <a:cubicBezTo>
                    <a:pt x="1" y="665"/>
                    <a:pt x="1141" y="1669"/>
                    <a:pt x="1659" y="1669"/>
                  </a:cubicBezTo>
                  <a:cubicBezTo>
                    <a:pt x="1761" y="1669"/>
                    <a:pt x="1839" y="1630"/>
                    <a:pt x="1878" y="1542"/>
                  </a:cubicBezTo>
                  <a:cubicBezTo>
                    <a:pt x="2076" y="1097"/>
                    <a:pt x="1009" y="0"/>
                    <a:pt x="4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37"/>
            <p:cNvSpPr/>
            <p:nvPr/>
          </p:nvSpPr>
          <p:spPr>
            <a:xfrm rot="5400000">
              <a:off x="1226957" y="3758390"/>
              <a:ext cx="21903" cy="17205"/>
            </a:xfrm>
            <a:custGeom>
              <a:avLst/>
              <a:gdLst/>
              <a:ahLst/>
              <a:cxnLst/>
              <a:rect l="l" t="t" r="r" b="b"/>
              <a:pathLst>
                <a:path w="2126" h="1670" extrusionOk="0">
                  <a:moveTo>
                    <a:pt x="512" y="1"/>
                  </a:moveTo>
                  <a:cubicBezTo>
                    <a:pt x="396" y="1"/>
                    <a:pt x="303" y="50"/>
                    <a:pt x="251" y="165"/>
                  </a:cubicBezTo>
                  <a:cubicBezTo>
                    <a:pt x="1" y="666"/>
                    <a:pt x="1174" y="1669"/>
                    <a:pt x="1705" y="1669"/>
                  </a:cubicBezTo>
                  <a:cubicBezTo>
                    <a:pt x="1809" y="1669"/>
                    <a:pt x="1889" y="1631"/>
                    <a:pt x="1928" y="1543"/>
                  </a:cubicBezTo>
                  <a:cubicBezTo>
                    <a:pt x="2126" y="1098"/>
                    <a:pt x="1059" y="1"/>
                    <a:pt x="5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37"/>
            <p:cNvSpPr/>
            <p:nvPr/>
          </p:nvSpPr>
          <p:spPr>
            <a:xfrm rot="5400000">
              <a:off x="1222022" y="3681866"/>
              <a:ext cx="21903" cy="17205"/>
            </a:xfrm>
            <a:custGeom>
              <a:avLst/>
              <a:gdLst/>
              <a:ahLst/>
              <a:cxnLst/>
              <a:rect l="l" t="t" r="r" b="b"/>
              <a:pathLst>
                <a:path w="2126" h="1670" extrusionOk="0">
                  <a:moveTo>
                    <a:pt x="512" y="1"/>
                  </a:moveTo>
                  <a:cubicBezTo>
                    <a:pt x="396" y="1"/>
                    <a:pt x="304" y="50"/>
                    <a:pt x="251" y="165"/>
                  </a:cubicBezTo>
                  <a:cubicBezTo>
                    <a:pt x="1" y="666"/>
                    <a:pt x="1133" y="1670"/>
                    <a:pt x="1685" y="1670"/>
                  </a:cubicBezTo>
                  <a:cubicBezTo>
                    <a:pt x="1793" y="1670"/>
                    <a:pt x="1879" y="1631"/>
                    <a:pt x="1928" y="1543"/>
                  </a:cubicBezTo>
                  <a:cubicBezTo>
                    <a:pt x="2126" y="1098"/>
                    <a:pt x="1059" y="1"/>
                    <a:pt x="5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37"/>
            <p:cNvSpPr/>
            <p:nvPr/>
          </p:nvSpPr>
          <p:spPr>
            <a:xfrm rot="5400000">
              <a:off x="1186185" y="3529061"/>
              <a:ext cx="59250" cy="59239"/>
            </a:xfrm>
            <a:custGeom>
              <a:avLst/>
              <a:gdLst/>
              <a:ahLst/>
              <a:cxnLst/>
              <a:rect l="l" t="t" r="r" b="b"/>
              <a:pathLst>
                <a:path w="5751" h="5750" extrusionOk="0">
                  <a:moveTo>
                    <a:pt x="2876" y="0"/>
                  </a:moveTo>
                  <a:cubicBezTo>
                    <a:pt x="1259" y="0"/>
                    <a:pt x="1" y="1318"/>
                    <a:pt x="1" y="2875"/>
                  </a:cubicBezTo>
                  <a:cubicBezTo>
                    <a:pt x="1" y="4492"/>
                    <a:pt x="1259" y="5750"/>
                    <a:pt x="2876" y="5750"/>
                  </a:cubicBezTo>
                  <a:cubicBezTo>
                    <a:pt x="4433" y="5750"/>
                    <a:pt x="5750" y="4492"/>
                    <a:pt x="5750" y="2875"/>
                  </a:cubicBezTo>
                  <a:cubicBezTo>
                    <a:pt x="5750" y="1318"/>
                    <a:pt x="4433" y="0"/>
                    <a:pt x="28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37"/>
            <p:cNvSpPr/>
            <p:nvPr/>
          </p:nvSpPr>
          <p:spPr>
            <a:xfrm rot="5400000">
              <a:off x="1394755" y="3336520"/>
              <a:ext cx="59239" cy="59250"/>
            </a:xfrm>
            <a:custGeom>
              <a:avLst/>
              <a:gdLst/>
              <a:ahLst/>
              <a:cxnLst/>
              <a:rect l="l" t="t" r="r" b="b"/>
              <a:pathLst>
                <a:path w="5750" h="5751" extrusionOk="0">
                  <a:moveTo>
                    <a:pt x="2875" y="0"/>
                  </a:moveTo>
                  <a:cubicBezTo>
                    <a:pt x="1318" y="0"/>
                    <a:pt x="0" y="1258"/>
                    <a:pt x="0" y="2875"/>
                  </a:cubicBezTo>
                  <a:cubicBezTo>
                    <a:pt x="0" y="4432"/>
                    <a:pt x="1318" y="5750"/>
                    <a:pt x="2875" y="5750"/>
                  </a:cubicBezTo>
                  <a:cubicBezTo>
                    <a:pt x="4492" y="5750"/>
                    <a:pt x="5750" y="4432"/>
                    <a:pt x="5750" y="2875"/>
                  </a:cubicBezTo>
                  <a:cubicBezTo>
                    <a:pt x="5750" y="1258"/>
                    <a:pt x="4492" y="0"/>
                    <a:pt x="28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37"/>
            <p:cNvSpPr/>
            <p:nvPr/>
          </p:nvSpPr>
          <p:spPr>
            <a:xfrm rot="5400000">
              <a:off x="1400303" y="3808609"/>
              <a:ext cx="59250" cy="59250"/>
            </a:xfrm>
            <a:custGeom>
              <a:avLst/>
              <a:gdLst/>
              <a:ahLst/>
              <a:cxnLst/>
              <a:rect l="l" t="t" r="r" b="b"/>
              <a:pathLst>
                <a:path w="5751" h="5751" extrusionOk="0">
                  <a:moveTo>
                    <a:pt x="2875" y="0"/>
                  </a:moveTo>
                  <a:cubicBezTo>
                    <a:pt x="1258" y="0"/>
                    <a:pt x="0" y="1258"/>
                    <a:pt x="0" y="2875"/>
                  </a:cubicBezTo>
                  <a:cubicBezTo>
                    <a:pt x="0" y="4432"/>
                    <a:pt x="1258" y="5750"/>
                    <a:pt x="2875" y="5750"/>
                  </a:cubicBezTo>
                  <a:cubicBezTo>
                    <a:pt x="4432" y="5750"/>
                    <a:pt x="5750" y="4432"/>
                    <a:pt x="5750" y="2875"/>
                  </a:cubicBezTo>
                  <a:cubicBezTo>
                    <a:pt x="5750" y="1258"/>
                    <a:pt x="4432" y="0"/>
                    <a:pt x="28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37"/>
            <p:cNvSpPr/>
            <p:nvPr/>
          </p:nvSpPr>
          <p:spPr>
            <a:xfrm rot="5400000">
              <a:off x="1304822" y="2844225"/>
              <a:ext cx="213509" cy="224306"/>
            </a:xfrm>
            <a:custGeom>
              <a:avLst/>
              <a:gdLst/>
              <a:ahLst/>
              <a:cxnLst/>
              <a:rect l="l" t="t" r="r" b="b"/>
              <a:pathLst>
                <a:path w="20724" h="21772" extrusionOk="0">
                  <a:moveTo>
                    <a:pt x="2216" y="0"/>
                  </a:moveTo>
                  <a:lnTo>
                    <a:pt x="599" y="15333"/>
                  </a:lnTo>
                  <a:lnTo>
                    <a:pt x="420" y="16651"/>
                  </a:lnTo>
                  <a:lnTo>
                    <a:pt x="0" y="20963"/>
                  </a:lnTo>
                  <a:cubicBezTo>
                    <a:pt x="2025" y="21525"/>
                    <a:pt x="3868" y="21771"/>
                    <a:pt x="5542" y="21771"/>
                  </a:cubicBezTo>
                  <a:cubicBezTo>
                    <a:pt x="17240" y="21771"/>
                    <a:pt x="20723" y="9763"/>
                    <a:pt x="20723" y="9763"/>
                  </a:cubicBezTo>
                  <a:lnTo>
                    <a:pt x="17130" y="7846"/>
                  </a:lnTo>
                  <a:lnTo>
                    <a:pt x="15932" y="7248"/>
                  </a:lnTo>
                  <a:lnTo>
                    <a:pt x="221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37"/>
            <p:cNvSpPr/>
            <p:nvPr/>
          </p:nvSpPr>
          <p:spPr>
            <a:xfrm rot="5400000">
              <a:off x="1350122" y="2852499"/>
              <a:ext cx="172165" cy="175050"/>
            </a:xfrm>
            <a:custGeom>
              <a:avLst/>
              <a:gdLst/>
              <a:ahLst/>
              <a:cxnLst/>
              <a:rect l="l" t="t" r="r" b="b"/>
              <a:pathLst>
                <a:path w="16711" h="16991" extrusionOk="0">
                  <a:moveTo>
                    <a:pt x="1797" y="0"/>
                  </a:moveTo>
                  <a:lnTo>
                    <a:pt x="1" y="16651"/>
                  </a:lnTo>
                  <a:cubicBezTo>
                    <a:pt x="1211" y="16884"/>
                    <a:pt x="2345" y="16991"/>
                    <a:pt x="3406" y="16991"/>
                  </a:cubicBezTo>
                  <a:cubicBezTo>
                    <a:pt x="11319" y="16991"/>
                    <a:pt x="15179" y="11068"/>
                    <a:pt x="16711" y="7846"/>
                  </a:cubicBezTo>
                  <a:lnTo>
                    <a:pt x="17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37"/>
            <p:cNvSpPr/>
            <p:nvPr/>
          </p:nvSpPr>
          <p:spPr>
            <a:xfrm rot="5400000">
              <a:off x="1364556" y="2854590"/>
              <a:ext cx="157968" cy="160379"/>
            </a:xfrm>
            <a:custGeom>
              <a:avLst/>
              <a:gdLst/>
              <a:ahLst/>
              <a:cxnLst/>
              <a:rect l="l" t="t" r="r" b="b"/>
              <a:pathLst>
                <a:path w="15333" h="15567" extrusionOk="0">
                  <a:moveTo>
                    <a:pt x="1617" y="0"/>
                  </a:moveTo>
                  <a:lnTo>
                    <a:pt x="0" y="15333"/>
                  </a:lnTo>
                  <a:cubicBezTo>
                    <a:pt x="966" y="15493"/>
                    <a:pt x="1880" y="15567"/>
                    <a:pt x="2745" y="15567"/>
                  </a:cubicBezTo>
                  <a:cubicBezTo>
                    <a:pt x="9973" y="15567"/>
                    <a:pt x="13728" y="10404"/>
                    <a:pt x="15333" y="7248"/>
                  </a:cubicBezTo>
                  <a:lnTo>
                    <a:pt x="1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37"/>
            <p:cNvSpPr/>
            <p:nvPr/>
          </p:nvSpPr>
          <p:spPr>
            <a:xfrm rot="5400000">
              <a:off x="1388516" y="2873817"/>
              <a:ext cx="18153" cy="23778"/>
            </a:xfrm>
            <a:custGeom>
              <a:avLst/>
              <a:gdLst/>
              <a:ahLst/>
              <a:cxnLst/>
              <a:rect l="l" t="t" r="r" b="b"/>
              <a:pathLst>
                <a:path w="1762" h="2308" extrusionOk="0">
                  <a:moveTo>
                    <a:pt x="717" y="0"/>
                  </a:moveTo>
                  <a:cubicBezTo>
                    <a:pt x="664" y="0"/>
                    <a:pt x="609" y="16"/>
                    <a:pt x="554" y="52"/>
                  </a:cubicBezTo>
                  <a:cubicBezTo>
                    <a:pt x="1" y="439"/>
                    <a:pt x="571" y="2308"/>
                    <a:pt x="1087" y="2308"/>
                  </a:cubicBezTo>
                  <a:cubicBezTo>
                    <a:pt x="1129" y="2308"/>
                    <a:pt x="1171" y="2295"/>
                    <a:pt x="1213" y="2268"/>
                  </a:cubicBezTo>
                  <a:cubicBezTo>
                    <a:pt x="1761" y="1938"/>
                    <a:pt x="1305" y="0"/>
                    <a:pt x="7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37"/>
            <p:cNvSpPr/>
            <p:nvPr/>
          </p:nvSpPr>
          <p:spPr>
            <a:xfrm rot="5400000">
              <a:off x="1398489" y="2921666"/>
              <a:ext cx="19977" cy="22470"/>
            </a:xfrm>
            <a:custGeom>
              <a:avLst/>
              <a:gdLst/>
              <a:ahLst/>
              <a:cxnLst/>
              <a:rect l="l" t="t" r="r" b="b"/>
              <a:pathLst>
                <a:path w="1939" h="2181" extrusionOk="0">
                  <a:moveTo>
                    <a:pt x="642" y="0"/>
                  </a:moveTo>
                  <a:cubicBezTo>
                    <a:pt x="570" y="0"/>
                    <a:pt x="500" y="27"/>
                    <a:pt x="434" y="86"/>
                  </a:cubicBezTo>
                  <a:cubicBezTo>
                    <a:pt x="0" y="520"/>
                    <a:pt x="842" y="2181"/>
                    <a:pt x="1361" y="2181"/>
                  </a:cubicBezTo>
                  <a:cubicBezTo>
                    <a:pt x="1416" y="2181"/>
                    <a:pt x="1467" y="2162"/>
                    <a:pt x="1512" y="2123"/>
                  </a:cubicBezTo>
                  <a:cubicBezTo>
                    <a:pt x="1939" y="1749"/>
                    <a:pt x="1226" y="0"/>
                    <a:pt x="6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37"/>
            <p:cNvSpPr/>
            <p:nvPr/>
          </p:nvSpPr>
          <p:spPr>
            <a:xfrm rot="5400000">
              <a:off x="1435203" y="2882477"/>
              <a:ext cx="19987" cy="23088"/>
            </a:xfrm>
            <a:custGeom>
              <a:avLst/>
              <a:gdLst/>
              <a:ahLst/>
              <a:cxnLst/>
              <a:rect l="l" t="t" r="r" b="b"/>
              <a:pathLst>
                <a:path w="1940" h="2241" extrusionOk="0">
                  <a:moveTo>
                    <a:pt x="627" y="1"/>
                  </a:moveTo>
                  <a:cubicBezTo>
                    <a:pt x="559" y="1"/>
                    <a:pt x="494" y="28"/>
                    <a:pt x="435" y="87"/>
                  </a:cubicBezTo>
                  <a:cubicBezTo>
                    <a:pt x="1" y="575"/>
                    <a:pt x="843" y="2241"/>
                    <a:pt x="1362" y="2241"/>
                  </a:cubicBezTo>
                  <a:cubicBezTo>
                    <a:pt x="1417" y="2241"/>
                    <a:pt x="1467" y="2223"/>
                    <a:pt x="1513" y="2183"/>
                  </a:cubicBezTo>
                  <a:cubicBezTo>
                    <a:pt x="1939" y="1756"/>
                    <a:pt x="1179" y="1"/>
                    <a:pt x="6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37"/>
            <p:cNvSpPr/>
            <p:nvPr/>
          </p:nvSpPr>
          <p:spPr>
            <a:xfrm rot="5400000">
              <a:off x="1473102" y="2880267"/>
              <a:ext cx="19915" cy="22635"/>
            </a:xfrm>
            <a:custGeom>
              <a:avLst/>
              <a:gdLst/>
              <a:ahLst/>
              <a:cxnLst/>
              <a:rect l="l" t="t" r="r" b="b"/>
              <a:pathLst>
                <a:path w="1933" h="2197" extrusionOk="0">
                  <a:moveTo>
                    <a:pt x="636" y="0"/>
                  </a:moveTo>
                  <a:cubicBezTo>
                    <a:pt x="564" y="0"/>
                    <a:pt x="494" y="27"/>
                    <a:pt x="428" y="86"/>
                  </a:cubicBezTo>
                  <a:cubicBezTo>
                    <a:pt x="0" y="568"/>
                    <a:pt x="815" y="2197"/>
                    <a:pt x="1335" y="2197"/>
                  </a:cubicBezTo>
                  <a:cubicBezTo>
                    <a:pt x="1397" y="2197"/>
                    <a:pt x="1455" y="2174"/>
                    <a:pt x="1506" y="2123"/>
                  </a:cubicBezTo>
                  <a:cubicBezTo>
                    <a:pt x="1933" y="1749"/>
                    <a:pt x="1220" y="0"/>
                    <a:pt x="6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37"/>
            <p:cNvSpPr/>
            <p:nvPr/>
          </p:nvSpPr>
          <p:spPr>
            <a:xfrm rot="5400000">
              <a:off x="1420423" y="2965754"/>
              <a:ext cx="23098" cy="18874"/>
            </a:xfrm>
            <a:custGeom>
              <a:avLst/>
              <a:gdLst/>
              <a:ahLst/>
              <a:cxnLst/>
              <a:rect l="l" t="t" r="r" b="b"/>
              <a:pathLst>
                <a:path w="2242" h="1832" extrusionOk="0">
                  <a:moveTo>
                    <a:pt x="503" y="1"/>
                  </a:moveTo>
                  <a:cubicBezTo>
                    <a:pt x="391" y="1"/>
                    <a:pt x="303" y="48"/>
                    <a:pt x="254" y="156"/>
                  </a:cubicBezTo>
                  <a:cubicBezTo>
                    <a:pt x="0" y="714"/>
                    <a:pt x="1209" y="1832"/>
                    <a:pt x="1766" y="1832"/>
                  </a:cubicBezTo>
                  <a:cubicBezTo>
                    <a:pt x="1866" y="1832"/>
                    <a:pt x="1945" y="1795"/>
                    <a:pt x="1991" y="1713"/>
                  </a:cubicBezTo>
                  <a:cubicBezTo>
                    <a:pt x="2241" y="1213"/>
                    <a:pt x="1069" y="1"/>
                    <a:pt x="5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37"/>
            <p:cNvSpPr/>
            <p:nvPr/>
          </p:nvSpPr>
          <p:spPr>
            <a:xfrm rot="5400000">
              <a:off x="1445021" y="2915499"/>
              <a:ext cx="21779" cy="20760"/>
            </a:xfrm>
            <a:custGeom>
              <a:avLst/>
              <a:gdLst/>
              <a:ahLst/>
              <a:cxnLst/>
              <a:rect l="l" t="t" r="r" b="b"/>
              <a:pathLst>
                <a:path w="2114" h="2015" extrusionOk="0">
                  <a:moveTo>
                    <a:pt x="576" y="1"/>
                  </a:moveTo>
                  <a:cubicBezTo>
                    <a:pt x="493" y="1"/>
                    <a:pt x="420" y="36"/>
                    <a:pt x="364" y="115"/>
                  </a:cubicBezTo>
                  <a:cubicBezTo>
                    <a:pt x="0" y="636"/>
                    <a:pt x="1082" y="2014"/>
                    <a:pt x="1608" y="2014"/>
                  </a:cubicBezTo>
                  <a:cubicBezTo>
                    <a:pt x="1688" y="2014"/>
                    <a:pt x="1755" y="1983"/>
                    <a:pt x="1802" y="1912"/>
                  </a:cubicBezTo>
                  <a:cubicBezTo>
                    <a:pt x="2113" y="1497"/>
                    <a:pt x="1119" y="1"/>
                    <a:pt x="5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37"/>
            <p:cNvSpPr/>
            <p:nvPr/>
          </p:nvSpPr>
          <p:spPr>
            <a:xfrm rot="5400000">
              <a:off x="1131874" y="2992773"/>
              <a:ext cx="269658" cy="227737"/>
            </a:xfrm>
            <a:custGeom>
              <a:avLst/>
              <a:gdLst/>
              <a:ahLst/>
              <a:cxnLst/>
              <a:rect l="l" t="t" r="r" b="b"/>
              <a:pathLst>
                <a:path w="26174" h="22105" extrusionOk="0">
                  <a:moveTo>
                    <a:pt x="14614" y="1"/>
                  </a:moveTo>
                  <a:lnTo>
                    <a:pt x="0" y="17130"/>
                  </a:lnTo>
                  <a:cubicBezTo>
                    <a:pt x="0" y="17130"/>
                    <a:pt x="5085" y="22104"/>
                    <a:pt x="10880" y="22104"/>
                  </a:cubicBezTo>
                  <a:cubicBezTo>
                    <a:pt x="13617" y="22104"/>
                    <a:pt x="16513" y="20995"/>
                    <a:pt x="19106" y="17729"/>
                  </a:cubicBezTo>
                  <a:cubicBezTo>
                    <a:pt x="26174" y="8925"/>
                    <a:pt x="14614" y="1"/>
                    <a:pt x="1461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37"/>
            <p:cNvSpPr/>
            <p:nvPr/>
          </p:nvSpPr>
          <p:spPr>
            <a:xfrm rot="5400000">
              <a:off x="1161514" y="3002675"/>
              <a:ext cx="222153" cy="187567"/>
            </a:xfrm>
            <a:custGeom>
              <a:avLst/>
              <a:gdLst/>
              <a:ahLst/>
              <a:cxnLst/>
              <a:rect l="l" t="t" r="r" b="b"/>
              <a:pathLst>
                <a:path w="21563" h="18206" extrusionOk="0">
                  <a:moveTo>
                    <a:pt x="12039" y="0"/>
                  </a:moveTo>
                  <a:lnTo>
                    <a:pt x="1" y="14075"/>
                  </a:lnTo>
                  <a:cubicBezTo>
                    <a:pt x="1" y="14075"/>
                    <a:pt x="4215" y="18206"/>
                    <a:pt x="9022" y="18206"/>
                  </a:cubicBezTo>
                  <a:cubicBezTo>
                    <a:pt x="11280" y="18206"/>
                    <a:pt x="13669" y="17294"/>
                    <a:pt x="15813" y="14614"/>
                  </a:cubicBezTo>
                  <a:cubicBezTo>
                    <a:pt x="21562" y="7307"/>
                    <a:pt x="12039" y="0"/>
                    <a:pt x="120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37"/>
            <p:cNvSpPr/>
            <p:nvPr/>
          </p:nvSpPr>
          <p:spPr>
            <a:xfrm rot="5400000">
              <a:off x="1178982" y="3010274"/>
              <a:ext cx="195614" cy="165592"/>
            </a:xfrm>
            <a:custGeom>
              <a:avLst/>
              <a:gdLst/>
              <a:ahLst/>
              <a:cxnLst/>
              <a:rect l="l" t="t" r="r" b="b"/>
              <a:pathLst>
                <a:path w="18987" h="16073" extrusionOk="0">
                  <a:moveTo>
                    <a:pt x="10601" y="0"/>
                  </a:moveTo>
                  <a:lnTo>
                    <a:pt x="0" y="12458"/>
                  </a:lnTo>
                  <a:cubicBezTo>
                    <a:pt x="0" y="12458"/>
                    <a:pt x="3670" y="16072"/>
                    <a:pt x="7882" y="16072"/>
                  </a:cubicBezTo>
                  <a:cubicBezTo>
                    <a:pt x="9876" y="16072"/>
                    <a:pt x="11991" y="15263"/>
                    <a:pt x="13895" y="12877"/>
                  </a:cubicBezTo>
                  <a:cubicBezTo>
                    <a:pt x="18986" y="6468"/>
                    <a:pt x="10601" y="0"/>
                    <a:pt x="106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37"/>
            <p:cNvSpPr/>
            <p:nvPr/>
          </p:nvSpPr>
          <p:spPr>
            <a:xfrm rot="5400000">
              <a:off x="1275705" y="3060448"/>
              <a:ext cx="21903" cy="17195"/>
            </a:xfrm>
            <a:custGeom>
              <a:avLst/>
              <a:gdLst/>
              <a:ahLst/>
              <a:cxnLst/>
              <a:rect l="l" t="t" r="r" b="b"/>
              <a:pathLst>
                <a:path w="2126" h="1669" extrusionOk="0">
                  <a:moveTo>
                    <a:pt x="512" y="0"/>
                  </a:moveTo>
                  <a:cubicBezTo>
                    <a:pt x="396" y="0"/>
                    <a:pt x="303" y="49"/>
                    <a:pt x="251" y="165"/>
                  </a:cubicBezTo>
                  <a:cubicBezTo>
                    <a:pt x="0" y="665"/>
                    <a:pt x="1174" y="1669"/>
                    <a:pt x="1705" y="1669"/>
                  </a:cubicBezTo>
                  <a:cubicBezTo>
                    <a:pt x="1809" y="1669"/>
                    <a:pt x="1889" y="1630"/>
                    <a:pt x="1928" y="1542"/>
                  </a:cubicBezTo>
                  <a:cubicBezTo>
                    <a:pt x="2126" y="1097"/>
                    <a:pt x="1059" y="0"/>
                    <a:pt x="5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37"/>
            <p:cNvSpPr/>
            <p:nvPr/>
          </p:nvSpPr>
          <p:spPr>
            <a:xfrm rot="5400000">
              <a:off x="1209592" y="3064745"/>
              <a:ext cx="21409" cy="17772"/>
            </a:xfrm>
            <a:custGeom>
              <a:avLst/>
              <a:gdLst/>
              <a:ahLst/>
              <a:cxnLst/>
              <a:rect l="l" t="t" r="r" b="b"/>
              <a:pathLst>
                <a:path w="2078" h="1725" extrusionOk="0">
                  <a:moveTo>
                    <a:pt x="452" y="0"/>
                  </a:moveTo>
                  <a:cubicBezTo>
                    <a:pt x="341" y="0"/>
                    <a:pt x="252" y="48"/>
                    <a:pt x="201" y="160"/>
                  </a:cubicBezTo>
                  <a:cubicBezTo>
                    <a:pt x="1" y="711"/>
                    <a:pt x="1142" y="1724"/>
                    <a:pt x="1661" y="1724"/>
                  </a:cubicBezTo>
                  <a:cubicBezTo>
                    <a:pt x="1762" y="1724"/>
                    <a:pt x="1839" y="1686"/>
                    <a:pt x="1878" y="1598"/>
                  </a:cubicBezTo>
                  <a:cubicBezTo>
                    <a:pt x="2077" y="1150"/>
                    <a:pt x="996" y="0"/>
                    <a:pt x="4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37"/>
            <p:cNvSpPr/>
            <p:nvPr/>
          </p:nvSpPr>
          <p:spPr>
            <a:xfrm rot="5400000">
              <a:off x="1243282" y="3066342"/>
              <a:ext cx="21913" cy="17762"/>
            </a:xfrm>
            <a:custGeom>
              <a:avLst/>
              <a:gdLst/>
              <a:ahLst/>
              <a:cxnLst/>
              <a:rect l="l" t="t" r="r" b="b"/>
              <a:pathLst>
                <a:path w="2127" h="1724" extrusionOk="0">
                  <a:moveTo>
                    <a:pt x="502" y="0"/>
                  </a:moveTo>
                  <a:cubicBezTo>
                    <a:pt x="390" y="0"/>
                    <a:pt x="302" y="48"/>
                    <a:pt x="251" y="160"/>
                  </a:cubicBezTo>
                  <a:cubicBezTo>
                    <a:pt x="0" y="711"/>
                    <a:pt x="1134" y="1724"/>
                    <a:pt x="1686" y="1724"/>
                  </a:cubicBezTo>
                  <a:cubicBezTo>
                    <a:pt x="1793" y="1724"/>
                    <a:pt x="1879" y="1685"/>
                    <a:pt x="1928" y="1597"/>
                  </a:cubicBezTo>
                  <a:cubicBezTo>
                    <a:pt x="2127" y="1150"/>
                    <a:pt x="1046" y="0"/>
                    <a:pt x="5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37"/>
            <p:cNvSpPr/>
            <p:nvPr/>
          </p:nvSpPr>
          <p:spPr>
            <a:xfrm rot="5400000">
              <a:off x="1314701" y="3094882"/>
              <a:ext cx="21883" cy="17422"/>
            </a:xfrm>
            <a:custGeom>
              <a:avLst/>
              <a:gdLst/>
              <a:ahLst/>
              <a:cxnLst/>
              <a:rect l="l" t="t" r="r" b="b"/>
              <a:pathLst>
                <a:path w="2124" h="1691" extrusionOk="0">
                  <a:moveTo>
                    <a:pt x="526" y="0"/>
                  </a:moveTo>
                  <a:cubicBezTo>
                    <a:pt x="403" y="0"/>
                    <a:pt x="305" y="56"/>
                    <a:pt x="251" y="186"/>
                  </a:cubicBezTo>
                  <a:cubicBezTo>
                    <a:pt x="0" y="687"/>
                    <a:pt x="1132" y="1691"/>
                    <a:pt x="1685" y="1691"/>
                  </a:cubicBezTo>
                  <a:cubicBezTo>
                    <a:pt x="1793" y="1691"/>
                    <a:pt x="1879" y="1652"/>
                    <a:pt x="1928" y="1564"/>
                  </a:cubicBezTo>
                  <a:cubicBezTo>
                    <a:pt x="2124" y="1123"/>
                    <a:pt x="1077" y="0"/>
                    <a:pt x="5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37"/>
            <p:cNvSpPr/>
            <p:nvPr/>
          </p:nvSpPr>
          <p:spPr>
            <a:xfrm rot="5400000">
              <a:off x="1282134" y="3093409"/>
              <a:ext cx="21388" cy="17195"/>
            </a:xfrm>
            <a:custGeom>
              <a:avLst/>
              <a:gdLst/>
              <a:ahLst/>
              <a:cxnLst/>
              <a:rect l="l" t="t" r="r" b="b"/>
              <a:pathLst>
                <a:path w="2076" h="1669" extrusionOk="0">
                  <a:moveTo>
                    <a:pt x="462" y="0"/>
                  </a:moveTo>
                  <a:cubicBezTo>
                    <a:pt x="346" y="0"/>
                    <a:pt x="254" y="49"/>
                    <a:pt x="201" y="165"/>
                  </a:cubicBezTo>
                  <a:cubicBezTo>
                    <a:pt x="1" y="665"/>
                    <a:pt x="1141" y="1669"/>
                    <a:pt x="1660" y="1669"/>
                  </a:cubicBezTo>
                  <a:cubicBezTo>
                    <a:pt x="1761" y="1669"/>
                    <a:pt x="1839" y="1630"/>
                    <a:pt x="1878" y="1542"/>
                  </a:cubicBezTo>
                  <a:cubicBezTo>
                    <a:pt x="2076" y="1097"/>
                    <a:pt x="1009" y="0"/>
                    <a:pt x="4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37"/>
            <p:cNvSpPr/>
            <p:nvPr/>
          </p:nvSpPr>
          <p:spPr>
            <a:xfrm rot="5400000">
              <a:off x="1279414" y="3124515"/>
              <a:ext cx="21893" cy="17205"/>
            </a:xfrm>
            <a:custGeom>
              <a:avLst/>
              <a:gdLst/>
              <a:ahLst/>
              <a:cxnLst/>
              <a:rect l="l" t="t" r="r" b="b"/>
              <a:pathLst>
                <a:path w="2125" h="1670" extrusionOk="0">
                  <a:moveTo>
                    <a:pt x="466" y="1"/>
                  </a:moveTo>
                  <a:cubicBezTo>
                    <a:pt x="348" y="1"/>
                    <a:pt x="253" y="50"/>
                    <a:pt x="201" y="165"/>
                  </a:cubicBezTo>
                  <a:cubicBezTo>
                    <a:pt x="1" y="666"/>
                    <a:pt x="1140" y="1670"/>
                    <a:pt x="1659" y="1670"/>
                  </a:cubicBezTo>
                  <a:cubicBezTo>
                    <a:pt x="1761" y="1670"/>
                    <a:pt x="1839" y="1631"/>
                    <a:pt x="1878" y="1543"/>
                  </a:cubicBezTo>
                  <a:cubicBezTo>
                    <a:pt x="2125" y="1098"/>
                    <a:pt x="1026" y="1"/>
                    <a:pt x="4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37"/>
            <p:cNvSpPr/>
            <p:nvPr/>
          </p:nvSpPr>
          <p:spPr>
            <a:xfrm rot="5400000">
              <a:off x="1242638" y="3100812"/>
              <a:ext cx="21388" cy="17205"/>
            </a:xfrm>
            <a:custGeom>
              <a:avLst/>
              <a:gdLst/>
              <a:ahLst/>
              <a:cxnLst/>
              <a:rect l="l" t="t" r="r" b="b"/>
              <a:pathLst>
                <a:path w="2076" h="1670" extrusionOk="0">
                  <a:moveTo>
                    <a:pt x="462" y="0"/>
                  </a:moveTo>
                  <a:cubicBezTo>
                    <a:pt x="346" y="0"/>
                    <a:pt x="253" y="50"/>
                    <a:pt x="201" y="165"/>
                  </a:cubicBezTo>
                  <a:cubicBezTo>
                    <a:pt x="1" y="666"/>
                    <a:pt x="1141" y="1669"/>
                    <a:pt x="1659" y="1669"/>
                  </a:cubicBezTo>
                  <a:cubicBezTo>
                    <a:pt x="1761" y="1669"/>
                    <a:pt x="1839" y="1631"/>
                    <a:pt x="1878" y="1542"/>
                  </a:cubicBezTo>
                  <a:cubicBezTo>
                    <a:pt x="2076" y="1098"/>
                    <a:pt x="1009" y="0"/>
                    <a:pt x="4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37"/>
            <p:cNvSpPr/>
            <p:nvPr/>
          </p:nvSpPr>
          <p:spPr>
            <a:xfrm rot="5400000">
              <a:off x="1237703" y="3024288"/>
              <a:ext cx="21388" cy="17205"/>
            </a:xfrm>
            <a:custGeom>
              <a:avLst/>
              <a:gdLst/>
              <a:ahLst/>
              <a:cxnLst/>
              <a:rect l="l" t="t" r="r" b="b"/>
              <a:pathLst>
                <a:path w="2076" h="1670" extrusionOk="0">
                  <a:moveTo>
                    <a:pt x="462" y="0"/>
                  </a:moveTo>
                  <a:cubicBezTo>
                    <a:pt x="346" y="0"/>
                    <a:pt x="254" y="50"/>
                    <a:pt x="201" y="165"/>
                  </a:cubicBezTo>
                  <a:cubicBezTo>
                    <a:pt x="1" y="666"/>
                    <a:pt x="1141" y="1669"/>
                    <a:pt x="1660" y="1669"/>
                  </a:cubicBezTo>
                  <a:cubicBezTo>
                    <a:pt x="1761" y="1669"/>
                    <a:pt x="1839" y="1631"/>
                    <a:pt x="1878" y="1542"/>
                  </a:cubicBezTo>
                  <a:cubicBezTo>
                    <a:pt x="2076" y="1098"/>
                    <a:pt x="1009" y="0"/>
                    <a:pt x="4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37"/>
            <p:cNvSpPr/>
            <p:nvPr/>
          </p:nvSpPr>
          <p:spPr>
            <a:xfrm rot="5400000">
              <a:off x="1193593" y="2886649"/>
              <a:ext cx="59239" cy="59250"/>
            </a:xfrm>
            <a:custGeom>
              <a:avLst/>
              <a:gdLst/>
              <a:ahLst/>
              <a:cxnLst/>
              <a:rect l="l" t="t" r="r" b="b"/>
              <a:pathLst>
                <a:path w="5750" h="5751" extrusionOk="0">
                  <a:moveTo>
                    <a:pt x="2875" y="1"/>
                  </a:moveTo>
                  <a:cubicBezTo>
                    <a:pt x="1318" y="1"/>
                    <a:pt x="0" y="1258"/>
                    <a:pt x="0" y="2875"/>
                  </a:cubicBezTo>
                  <a:cubicBezTo>
                    <a:pt x="0" y="4433"/>
                    <a:pt x="1318" y="5750"/>
                    <a:pt x="2875" y="5750"/>
                  </a:cubicBezTo>
                  <a:cubicBezTo>
                    <a:pt x="4492" y="5750"/>
                    <a:pt x="5750" y="4433"/>
                    <a:pt x="5750" y="2875"/>
                  </a:cubicBezTo>
                  <a:cubicBezTo>
                    <a:pt x="5750" y="1258"/>
                    <a:pt x="4492" y="1"/>
                    <a:pt x="28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37"/>
            <p:cNvSpPr/>
            <p:nvPr/>
          </p:nvSpPr>
          <p:spPr>
            <a:xfrm rot="5400000">
              <a:off x="1431165" y="3150769"/>
              <a:ext cx="59239" cy="59250"/>
            </a:xfrm>
            <a:custGeom>
              <a:avLst/>
              <a:gdLst/>
              <a:ahLst/>
              <a:cxnLst/>
              <a:rect l="l" t="t" r="r" b="b"/>
              <a:pathLst>
                <a:path w="5750" h="5751" extrusionOk="0">
                  <a:moveTo>
                    <a:pt x="2875" y="1"/>
                  </a:moveTo>
                  <a:cubicBezTo>
                    <a:pt x="1258" y="1"/>
                    <a:pt x="0" y="1258"/>
                    <a:pt x="0" y="2876"/>
                  </a:cubicBezTo>
                  <a:cubicBezTo>
                    <a:pt x="0" y="4433"/>
                    <a:pt x="1258" y="5750"/>
                    <a:pt x="2875" y="5750"/>
                  </a:cubicBezTo>
                  <a:cubicBezTo>
                    <a:pt x="4432" y="5750"/>
                    <a:pt x="5750" y="4433"/>
                    <a:pt x="5750" y="2876"/>
                  </a:cubicBezTo>
                  <a:cubicBezTo>
                    <a:pt x="5750" y="1258"/>
                    <a:pt x="4432" y="1"/>
                    <a:pt x="28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16" name="Google Shape;1416;p37"/>
          <p:cNvGrpSpPr/>
          <p:nvPr/>
        </p:nvGrpSpPr>
        <p:grpSpPr>
          <a:xfrm>
            <a:off x="2579287" y="2910761"/>
            <a:ext cx="155400" cy="155400"/>
            <a:chOff x="1666623" y="2623621"/>
            <a:chExt cx="155400" cy="155400"/>
          </a:xfrm>
        </p:grpSpPr>
        <p:sp>
          <p:nvSpPr>
            <p:cNvPr id="1417" name="Google Shape;1417;p37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37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19" name="Google Shape;1419;p37"/>
          <p:cNvGrpSpPr/>
          <p:nvPr/>
        </p:nvGrpSpPr>
        <p:grpSpPr>
          <a:xfrm>
            <a:off x="6546421" y="2876987"/>
            <a:ext cx="155400" cy="155400"/>
            <a:chOff x="1666623" y="2623621"/>
            <a:chExt cx="155400" cy="155400"/>
          </a:xfrm>
        </p:grpSpPr>
        <p:sp>
          <p:nvSpPr>
            <p:cNvPr id="1420" name="Google Shape;1420;p37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37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22" name="Google Shape;1422;p37"/>
          <p:cNvGrpSpPr/>
          <p:nvPr/>
        </p:nvGrpSpPr>
        <p:grpSpPr>
          <a:xfrm>
            <a:off x="1636744" y="2497374"/>
            <a:ext cx="450609" cy="494091"/>
            <a:chOff x="1584644" y="2497374"/>
            <a:chExt cx="450609" cy="494091"/>
          </a:xfrm>
        </p:grpSpPr>
        <p:sp>
          <p:nvSpPr>
            <p:cNvPr id="1423" name="Google Shape;1423;p37"/>
            <p:cNvSpPr/>
            <p:nvPr/>
          </p:nvSpPr>
          <p:spPr>
            <a:xfrm rot="-2029707">
              <a:off x="1679395" y="2534520"/>
              <a:ext cx="261108" cy="419799"/>
            </a:xfrm>
            <a:custGeom>
              <a:avLst/>
              <a:gdLst/>
              <a:ahLst/>
              <a:cxnLst/>
              <a:rect l="l" t="t" r="r" b="b"/>
              <a:pathLst>
                <a:path w="5025" h="8079" extrusionOk="0">
                  <a:moveTo>
                    <a:pt x="1735" y="1110"/>
                  </a:moveTo>
                  <a:cubicBezTo>
                    <a:pt x="1957" y="1110"/>
                    <a:pt x="2179" y="1166"/>
                    <a:pt x="2360" y="1319"/>
                  </a:cubicBezTo>
                  <a:cubicBezTo>
                    <a:pt x="2789" y="1666"/>
                    <a:pt x="2859" y="2208"/>
                    <a:pt x="2540" y="2679"/>
                  </a:cubicBezTo>
                  <a:cubicBezTo>
                    <a:pt x="2401" y="2859"/>
                    <a:pt x="2276" y="3054"/>
                    <a:pt x="2206" y="3276"/>
                  </a:cubicBezTo>
                  <a:cubicBezTo>
                    <a:pt x="2110" y="3526"/>
                    <a:pt x="2151" y="3623"/>
                    <a:pt x="2401" y="3748"/>
                  </a:cubicBezTo>
                  <a:cubicBezTo>
                    <a:pt x="2512" y="3818"/>
                    <a:pt x="2637" y="3859"/>
                    <a:pt x="2762" y="3914"/>
                  </a:cubicBezTo>
                  <a:cubicBezTo>
                    <a:pt x="2970" y="4012"/>
                    <a:pt x="3150" y="4151"/>
                    <a:pt x="3261" y="4358"/>
                  </a:cubicBezTo>
                  <a:cubicBezTo>
                    <a:pt x="3428" y="4664"/>
                    <a:pt x="3415" y="4983"/>
                    <a:pt x="3193" y="5261"/>
                  </a:cubicBezTo>
                  <a:cubicBezTo>
                    <a:pt x="3054" y="5455"/>
                    <a:pt x="2928" y="5663"/>
                    <a:pt x="2832" y="5885"/>
                  </a:cubicBezTo>
                  <a:cubicBezTo>
                    <a:pt x="2721" y="6149"/>
                    <a:pt x="2762" y="6246"/>
                    <a:pt x="3039" y="6344"/>
                  </a:cubicBezTo>
                  <a:cubicBezTo>
                    <a:pt x="3206" y="6399"/>
                    <a:pt x="3387" y="6440"/>
                    <a:pt x="3581" y="6482"/>
                  </a:cubicBezTo>
                  <a:cubicBezTo>
                    <a:pt x="3692" y="6510"/>
                    <a:pt x="3775" y="6566"/>
                    <a:pt x="3831" y="6662"/>
                  </a:cubicBezTo>
                  <a:cubicBezTo>
                    <a:pt x="3900" y="6760"/>
                    <a:pt x="3859" y="6884"/>
                    <a:pt x="3748" y="6927"/>
                  </a:cubicBezTo>
                  <a:cubicBezTo>
                    <a:pt x="3678" y="6954"/>
                    <a:pt x="3609" y="6968"/>
                    <a:pt x="3539" y="6968"/>
                  </a:cubicBezTo>
                  <a:lnTo>
                    <a:pt x="3470" y="6968"/>
                  </a:lnTo>
                  <a:cubicBezTo>
                    <a:pt x="3220" y="6912"/>
                    <a:pt x="2943" y="6871"/>
                    <a:pt x="2706" y="6746"/>
                  </a:cubicBezTo>
                  <a:cubicBezTo>
                    <a:pt x="2304" y="6551"/>
                    <a:pt x="2179" y="6205"/>
                    <a:pt x="2318" y="5774"/>
                  </a:cubicBezTo>
                  <a:cubicBezTo>
                    <a:pt x="2401" y="5552"/>
                    <a:pt x="2526" y="5344"/>
                    <a:pt x="2651" y="5150"/>
                  </a:cubicBezTo>
                  <a:cubicBezTo>
                    <a:pt x="2678" y="5108"/>
                    <a:pt x="2706" y="5080"/>
                    <a:pt x="2734" y="5052"/>
                  </a:cubicBezTo>
                  <a:cubicBezTo>
                    <a:pt x="2970" y="4719"/>
                    <a:pt x="2915" y="4553"/>
                    <a:pt x="2540" y="4373"/>
                  </a:cubicBezTo>
                  <a:cubicBezTo>
                    <a:pt x="2484" y="4345"/>
                    <a:pt x="2415" y="4317"/>
                    <a:pt x="2401" y="4303"/>
                  </a:cubicBezTo>
                  <a:cubicBezTo>
                    <a:pt x="2262" y="4247"/>
                    <a:pt x="2151" y="4206"/>
                    <a:pt x="2068" y="4151"/>
                  </a:cubicBezTo>
                  <a:cubicBezTo>
                    <a:pt x="1749" y="3984"/>
                    <a:pt x="1624" y="3707"/>
                    <a:pt x="1666" y="3346"/>
                  </a:cubicBezTo>
                  <a:cubicBezTo>
                    <a:pt x="1707" y="3068"/>
                    <a:pt x="1846" y="2818"/>
                    <a:pt x="1999" y="2582"/>
                  </a:cubicBezTo>
                  <a:cubicBezTo>
                    <a:pt x="2068" y="2485"/>
                    <a:pt x="2138" y="2387"/>
                    <a:pt x="2193" y="2276"/>
                  </a:cubicBezTo>
                  <a:cubicBezTo>
                    <a:pt x="2345" y="1971"/>
                    <a:pt x="2206" y="1693"/>
                    <a:pt x="1888" y="1582"/>
                  </a:cubicBezTo>
                  <a:cubicBezTo>
                    <a:pt x="1735" y="1541"/>
                    <a:pt x="1568" y="1541"/>
                    <a:pt x="1416" y="1541"/>
                  </a:cubicBezTo>
                  <a:cubicBezTo>
                    <a:pt x="1207" y="1541"/>
                    <a:pt x="1179" y="1486"/>
                    <a:pt x="1166" y="1388"/>
                  </a:cubicBezTo>
                  <a:cubicBezTo>
                    <a:pt x="1138" y="1277"/>
                    <a:pt x="1222" y="1180"/>
                    <a:pt x="1374" y="1153"/>
                  </a:cubicBezTo>
                  <a:cubicBezTo>
                    <a:pt x="1499" y="1125"/>
                    <a:pt x="1624" y="1110"/>
                    <a:pt x="1735" y="1110"/>
                  </a:cubicBezTo>
                  <a:close/>
                  <a:moveTo>
                    <a:pt x="1735" y="0"/>
                  </a:moveTo>
                  <a:cubicBezTo>
                    <a:pt x="1555" y="0"/>
                    <a:pt x="1360" y="15"/>
                    <a:pt x="1152" y="56"/>
                  </a:cubicBezTo>
                  <a:cubicBezTo>
                    <a:pt x="763" y="139"/>
                    <a:pt x="444" y="361"/>
                    <a:pt x="250" y="666"/>
                  </a:cubicBezTo>
                  <a:cubicBezTo>
                    <a:pt x="56" y="958"/>
                    <a:pt x="0" y="1319"/>
                    <a:pt x="83" y="1652"/>
                  </a:cubicBezTo>
                  <a:cubicBezTo>
                    <a:pt x="167" y="1985"/>
                    <a:pt x="333" y="2235"/>
                    <a:pt x="583" y="2415"/>
                  </a:cubicBezTo>
                  <a:cubicBezTo>
                    <a:pt x="639" y="2457"/>
                    <a:pt x="707" y="2485"/>
                    <a:pt x="763" y="2513"/>
                  </a:cubicBezTo>
                  <a:cubicBezTo>
                    <a:pt x="680" y="2721"/>
                    <a:pt x="596" y="2943"/>
                    <a:pt x="569" y="3207"/>
                  </a:cubicBezTo>
                  <a:cubicBezTo>
                    <a:pt x="458" y="3970"/>
                    <a:pt x="777" y="4664"/>
                    <a:pt x="1416" y="5067"/>
                  </a:cubicBezTo>
                  <a:cubicBezTo>
                    <a:pt x="1374" y="5178"/>
                    <a:pt x="1318" y="5289"/>
                    <a:pt x="1277" y="5413"/>
                  </a:cubicBezTo>
                  <a:cubicBezTo>
                    <a:pt x="944" y="6371"/>
                    <a:pt x="1305" y="7287"/>
                    <a:pt x="2206" y="7745"/>
                  </a:cubicBezTo>
                  <a:cubicBezTo>
                    <a:pt x="2567" y="7926"/>
                    <a:pt x="2928" y="7995"/>
                    <a:pt x="3220" y="8050"/>
                  </a:cubicBezTo>
                  <a:lnTo>
                    <a:pt x="3276" y="8050"/>
                  </a:lnTo>
                  <a:cubicBezTo>
                    <a:pt x="3359" y="8078"/>
                    <a:pt x="3456" y="8078"/>
                    <a:pt x="3539" y="8078"/>
                  </a:cubicBezTo>
                  <a:cubicBezTo>
                    <a:pt x="3748" y="8078"/>
                    <a:pt x="3955" y="8037"/>
                    <a:pt x="4164" y="7954"/>
                  </a:cubicBezTo>
                  <a:cubicBezTo>
                    <a:pt x="4525" y="7815"/>
                    <a:pt x="4803" y="7523"/>
                    <a:pt x="4914" y="7162"/>
                  </a:cubicBezTo>
                  <a:cubicBezTo>
                    <a:pt x="5025" y="6788"/>
                    <a:pt x="4969" y="6385"/>
                    <a:pt x="4760" y="6066"/>
                  </a:cubicBezTo>
                  <a:cubicBezTo>
                    <a:pt x="4636" y="5872"/>
                    <a:pt x="4483" y="5705"/>
                    <a:pt x="4288" y="5594"/>
                  </a:cubicBezTo>
                  <a:cubicBezTo>
                    <a:pt x="4399" y="5372"/>
                    <a:pt x="4455" y="5136"/>
                    <a:pt x="4483" y="4900"/>
                  </a:cubicBezTo>
                  <a:cubicBezTo>
                    <a:pt x="4511" y="4539"/>
                    <a:pt x="4427" y="4178"/>
                    <a:pt x="4247" y="3831"/>
                  </a:cubicBezTo>
                  <a:cubicBezTo>
                    <a:pt x="4081" y="3540"/>
                    <a:pt x="3859" y="3303"/>
                    <a:pt x="3581" y="3109"/>
                  </a:cubicBezTo>
                  <a:cubicBezTo>
                    <a:pt x="4081" y="2193"/>
                    <a:pt x="3886" y="1110"/>
                    <a:pt x="3054" y="444"/>
                  </a:cubicBezTo>
                  <a:cubicBezTo>
                    <a:pt x="2693" y="153"/>
                    <a:pt x="2249" y="0"/>
                    <a:pt x="17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57150" dir="114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37"/>
            <p:cNvSpPr/>
            <p:nvPr/>
          </p:nvSpPr>
          <p:spPr>
            <a:xfrm rot="-2029707">
              <a:off x="1738538" y="2592090"/>
              <a:ext cx="143518" cy="304496"/>
            </a:xfrm>
            <a:custGeom>
              <a:avLst/>
              <a:gdLst/>
              <a:ahLst/>
              <a:cxnLst/>
              <a:rect l="l" t="t" r="r" b="b"/>
              <a:pathLst>
                <a:path w="2762" h="5860" extrusionOk="0">
                  <a:moveTo>
                    <a:pt x="600" y="0"/>
                  </a:moveTo>
                  <a:cubicBezTo>
                    <a:pt x="480" y="0"/>
                    <a:pt x="358" y="16"/>
                    <a:pt x="236" y="41"/>
                  </a:cubicBezTo>
                  <a:cubicBezTo>
                    <a:pt x="84" y="68"/>
                    <a:pt x="0" y="165"/>
                    <a:pt x="28" y="276"/>
                  </a:cubicBezTo>
                  <a:cubicBezTo>
                    <a:pt x="41" y="374"/>
                    <a:pt x="69" y="429"/>
                    <a:pt x="278" y="429"/>
                  </a:cubicBezTo>
                  <a:cubicBezTo>
                    <a:pt x="430" y="429"/>
                    <a:pt x="597" y="429"/>
                    <a:pt x="750" y="470"/>
                  </a:cubicBezTo>
                  <a:cubicBezTo>
                    <a:pt x="1068" y="581"/>
                    <a:pt x="1207" y="859"/>
                    <a:pt x="1055" y="1164"/>
                  </a:cubicBezTo>
                  <a:cubicBezTo>
                    <a:pt x="1000" y="1275"/>
                    <a:pt x="930" y="1373"/>
                    <a:pt x="861" y="1470"/>
                  </a:cubicBezTo>
                  <a:cubicBezTo>
                    <a:pt x="708" y="1706"/>
                    <a:pt x="569" y="1956"/>
                    <a:pt x="528" y="2234"/>
                  </a:cubicBezTo>
                  <a:cubicBezTo>
                    <a:pt x="486" y="2595"/>
                    <a:pt x="611" y="2872"/>
                    <a:pt x="930" y="3039"/>
                  </a:cubicBezTo>
                  <a:cubicBezTo>
                    <a:pt x="1013" y="3094"/>
                    <a:pt x="1124" y="3135"/>
                    <a:pt x="1263" y="3191"/>
                  </a:cubicBezTo>
                  <a:cubicBezTo>
                    <a:pt x="1277" y="3205"/>
                    <a:pt x="1346" y="3233"/>
                    <a:pt x="1402" y="3261"/>
                  </a:cubicBezTo>
                  <a:cubicBezTo>
                    <a:pt x="1777" y="3441"/>
                    <a:pt x="1832" y="3607"/>
                    <a:pt x="1596" y="3940"/>
                  </a:cubicBezTo>
                  <a:cubicBezTo>
                    <a:pt x="1568" y="3968"/>
                    <a:pt x="1540" y="3996"/>
                    <a:pt x="1513" y="4038"/>
                  </a:cubicBezTo>
                  <a:cubicBezTo>
                    <a:pt x="1388" y="4232"/>
                    <a:pt x="1263" y="4440"/>
                    <a:pt x="1180" y="4662"/>
                  </a:cubicBezTo>
                  <a:cubicBezTo>
                    <a:pt x="1041" y="5093"/>
                    <a:pt x="1166" y="5439"/>
                    <a:pt x="1568" y="5634"/>
                  </a:cubicBezTo>
                  <a:cubicBezTo>
                    <a:pt x="1805" y="5759"/>
                    <a:pt x="2082" y="5800"/>
                    <a:pt x="2332" y="5856"/>
                  </a:cubicBezTo>
                  <a:cubicBezTo>
                    <a:pt x="2350" y="5858"/>
                    <a:pt x="2369" y="5860"/>
                    <a:pt x="2387" y="5860"/>
                  </a:cubicBezTo>
                  <a:cubicBezTo>
                    <a:pt x="2465" y="5860"/>
                    <a:pt x="2542" y="5837"/>
                    <a:pt x="2610" y="5815"/>
                  </a:cubicBezTo>
                  <a:cubicBezTo>
                    <a:pt x="2721" y="5772"/>
                    <a:pt x="2762" y="5648"/>
                    <a:pt x="2693" y="5550"/>
                  </a:cubicBezTo>
                  <a:cubicBezTo>
                    <a:pt x="2637" y="5454"/>
                    <a:pt x="2554" y="5398"/>
                    <a:pt x="2443" y="5370"/>
                  </a:cubicBezTo>
                  <a:cubicBezTo>
                    <a:pt x="2249" y="5328"/>
                    <a:pt x="2068" y="5287"/>
                    <a:pt x="1901" y="5232"/>
                  </a:cubicBezTo>
                  <a:cubicBezTo>
                    <a:pt x="1624" y="5134"/>
                    <a:pt x="1583" y="5037"/>
                    <a:pt x="1694" y="4773"/>
                  </a:cubicBezTo>
                  <a:cubicBezTo>
                    <a:pt x="1790" y="4551"/>
                    <a:pt x="1916" y="4343"/>
                    <a:pt x="2055" y="4149"/>
                  </a:cubicBezTo>
                  <a:cubicBezTo>
                    <a:pt x="2277" y="3871"/>
                    <a:pt x="2290" y="3552"/>
                    <a:pt x="2123" y="3246"/>
                  </a:cubicBezTo>
                  <a:cubicBezTo>
                    <a:pt x="2012" y="3039"/>
                    <a:pt x="1832" y="2900"/>
                    <a:pt x="1624" y="2802"/>
                  </a:cubicBezTo>
                  <a:cubicBezTo>
                    <a:pt x="1499" y="2747"/>
                    <a:pt x="1374" y="2706"/>
                    <a:pt x="1263" y="2636"/>
                  </a:cubicBezTo>
                  <a:cubicBezTo>
                    <a:pt x="1013" y="2511"/>
                    <a:pt x="972" y="2414"/>
                    <a:pt x="1068" y="2164"/>
                  </a:cubicBezTo>
                  <a:cubicBezTo>
                    <a:pt x="1138" y="1942"/>
                    <a:pt x="1263" y="1747"/>
                    <a:pt x="1402" y="1567"/>
                  </a:cubicBezTo>
                  <a:cubicBezTo>
                    <a:pt x="1721" y="1096"/>
                    <a:pt x="1651" y="554"/>
                    <a:pt x="1222" y="207"/>
                  </a:cubicBezTo>
                  <a:cubicBezTo>
                    <a:pt x="1033" y="54"/>
                    <a:pt x="821" y="0"/>
                    <a:pt x="6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25" name="Google Shape;1425;p37"/>
          <p:cNvGrpSpPr/>
          <p:nvPr/>
        </p:nvGrpSpPr>
        <p:grpSpPr>
          <a:xfrm flipH="1">
            <a:off x="7274344" y="2497374"/>
            <a:ext cx="450609" cy="494091"/>
            <a:chOff x="1584644" y="2497374"/>
            <a:chExt cx="450609" cy="494091"/>
          </a:xfrm>
        </p:grpSpPr>
        <p:sp>
          <p:nvSpPr>
            <p:cNvPr id="1426" name="Google Shape;1426;p37"/>
            <p:cNvSpPr/>
            <p:nvPr/>
          </p:nvSpPr>
          <p:spPr>
            <a:xfrm rot="-2029707">
              <a:off x="1679395" y="2534520"/>
              <a:ext cx="261108" cy="419799"/>
            </a:xfrm>
            <a:custGeom>
              <a:avLst/>
              <a:gdLst/>
              <a:ahLst/>
              <a:cxnLst/>
              <a:rect l="l" t="t" r="r" b="b"/>
              <a:pathLst>
                <a:path w="5025" h="8079" extrusionOk="0">
                  <a:moveTo>
                    <a:pt x="1735" y="1110"/>
                  </a:moveTo>
                  <a:cubicBezTo>
                    <a:pt x="1957" y="1110"/>
                    <a:pt x="2179" y="1166"/>
                    <a:pt x="2360" y="1319"/>
                  </a:cubicBezTo>
                  <a:cubicBezTo>
                    <a:pt x="2789" y="1666"/>
                    <a:pt x="2859" y="2208"/>
                    <a:pt x="2540" y="2679"/>
                  </a:cubicBezTo>
                  <a:cubicBezTo>
                    <a:pt x="2401" y="2859"/>
                    <a:pt x="2276" y="3054"/>
                    <a:pt x="2206" y="3276"/>
                  </a:cubicBezTo>
                  <a:cubicBezTo>
                    <a:pt x="2110" y="3526"/>
                    <a:pt x="2151" y="3623"/>
                    <a:pt x="2401" y="3748"/>
                  </a:cubicBezTo>
                  <a:cubicBezTo>
                    <a:pt x="2512" y="3818"/>
                    <a:pt x="2637" y="3859"/>
                    <a:pt x="2762" y="3914"/>
                  </a:cubicBezTo>
                  <a:cubicBezTo>
                    <a:pt x="2970" y="4012"/>
                    <a:pt x="3150" y="4151"/>
                    <a:pt x="3261" y="4358"/>
                  </a:cubicBezTo>
                  <a:cubicBezTo>
                    <a:pt x="3428" y="4664"/>
                    <a:pt x="3415" y="4983"/>
                    <a:pt x="3193" y="5261"/>
                  </a:cubicBezTo>
                  <a:cubicBezTo>
                    <a:pt x="3054" y="5455"/>
                    <a:pt x="2928" y="5663"/>
                    <a:pt x="2832" y="5885"/>
                  </a:cubicBezTo>
                  <a:cubicBezTo>
                    <a:pt x="2721" y="6149"/>
                    <a:pt x="2762" y="6246"/>
                    <a:pt x="3039" y="6344"/>
                  </a:cubicBezTo>
                  <a:cubicBezTo>
                    <a:pt x="3206" y="6399"/>
                    <a:pt x="3387" y="6440"/>
                    <a:pt x="3581" y="6482"/>
                  </a:cubicBezTo>
                  <a:cubicBezTo>
                    <a:pt x="3692" y="6510"/>
                    <a:pt x="3775" y="6566"/>
                    <a:pt x="3831" y="6662"/>
                  </a:cubicBezTo>
                  <a:cubicBezTo>
                    <a:pt x="3900" y="6760"/>
                    <a:pt x="3859" y="6884"/>
                    <a:pt x="3748" y="6927"/>
                  </a:cubicBezTo>
                  <a:cubicBezTo>
                    <a:pt x="3678" y="6954"/>
                    <a:pt x="3609" y="6968"/>
                    <a:pt x="3539" y="6968"/>
                  </a:cubicBezTo>
                  <a:lnTo>
                    <a:pt x="3470" y="6968"/>
                  </a:lnTo>
                  <a:cubicBezTo>
                    <a:pt x="3220" y="6912"/>
                    <a:pt x="2943" y="6871"/>
                    <a:pt x="2706" y="6746"/>
                  </a:cubicBezTo>
                  <a:cubicBezTo>
                    <a:pt x="2304" y="6551"/>
                    <a:pt x="2179" y="6205"/>
                    <a:pt x="2318" y="5774"/>
                  </a:cubicBezTo>
                  <a:cubicBezTo>
                    <a:pt x="2401" y="5552"/>
                    <a:pt x="2526" y="5344"/>
                    <a:pt x="2651" y="5150"/>
                  </a:cubicBezTo>
                  <a:cubicBezTo>
                    <a:pt x="2678" y="5108"/>
                    <a:pt x="2706" y="5080"/>
                    <a:pt x="2734" y="5052"/>
                  </a:cubicBezTo>
                  <a:cubicBezTo>
                    <a:pt x="2970" y="4719"/>
                    <a:pt x="2915" y="4553"/>
                    <a:pt x="2540" y="4373"/>
                  </a:cubicBezTo>
                  <a:cubicBezTo>
                    <a:pt x="2484" y="4345"/>
                    <a:pt x="2415" y="4317"/>
                    <a:pt x="2401" y="4303"/>
                  </a:cubicBezTo>
                  <a:cubicBezTo>
                    <a:pt x="2262" y="4247"/>
                    <a:pt x="2151" y="4206"/>
                    <a:pt x="2068" y="4151"/>
                  </a:cubicBezTo>
                  <a:cubicBezTo>
                    <a:pt x="1749" y="3984"/>
                    <a:pt x="1624" y="3707"/>
                    <a:pt x="1666" y="3346"/>
                  </a:cubicBezTo>
                  <a:cubicBezTo>
                    <a:pt x="1707" y="3068"/>
                    <a:pt x="1846" y="2818"/>
                    <a:pt x="1999" y="2582"/>
                  </a:cubicBezTo>
                  <a:cubicBezTo>
                    <a:pt x="2068" y="2485"/>
                    <a:pt x="2138" y="2387"/>
                    <a:pt x="2193" y="2276"/>
                  </a:cubicBezTo>
                  <a:cubicBezTo>
                    <a:pt x="2345" y="1971"/>
                    <a:pt x="2206" y="1693"/>
                    <a:pt x="1888" y="1582"/>
                  </a:cubicBezTo>
                  <a:cubicBezTo>
                    <a:pt x="1735" y="1541"/>
                    <a:pt x="1568" y="1541"/>
                    <a:pt x="1416" y="1541"/>
                  </a:cubicBezTo>
                  <a:cubicBezTo>
                    <a:pt x="1207" y="1541"/>
                    <a:pt x="1179" y="1486"/>
                    <a:pt x="1166" y="1388"/>
                  </a:cubicBezTo>
                  <a:cubicBezTo>
                    <a:pt x="1138" y="1277"/>
                    <a:pt x="1222" y="1180"/>
                    <a:pt x="1374" y="1153"/>
                  </a:cubicBezTo>
                  <a:cubicBezTo>
                    <a:pt x="1499" y="1125"/>
                    <a:pt x="1624" y="1110"/>
                    <a:pt x="1735" y="1110"/>
                  </a:cubicBezTo>
                  <a:close/>
                  <a:moveTo>
                    <a:pt x="1735" y="0"/>
                  </a:moveTo>
                  <a:cubicBezTo>
                    <a:pt x="1555" y="0"/>
                    <a:pt x="1360" y="15"/>
                    <a:pt x="1152" y="56"/>
                  </a:cubicBezTo>
                  <a:cubicBezTo>
                    <a:pt x="763" y="139"/>
                    <a:pt x="444" y="361"/>
                    <a:pt x="250" y="666"/>
                  </a:cubicBezTo>
                  <a:cubicBezTo>
                    <a:pt x="56" y="958"/>
                    <a:pt x="0" y="1319"/>
                    <a:pt x="83" y="1652"/>
                  </a:cubicBezTo>
                  <a:cubicBezTo>
                    <a:pt x="167" y="1985"/>
                    <a:pt x="333" y="2235"/>
                    <a:pt x="583" y="2415"/>
                  </a:cubicBezTo>
                  <a:cubicBezTo>
                    <a:pt x="639" y="2457"/>
                    <a:pt x="707" y="2485"/>
                    <a:pt x="763" y="2513"/>
                  </a:cubicBezTo>
                  <a:cubicBezTo>
                    <a:pt x="680" y="2721"/>
                    <a:pt x="596" y="2943"/>
                    <a:pt x="569" y="3207"/>
                  </a:cubicBezTo>
                  <a:cubicBezTo>
                    <a:pt x="458" y="3970"/>
                    <a:pt x="777" y="4664"/>
                    <a:pt x="1416" y="5067"/>
                  </a:cubicBezTo>
                  <a:cubicBezTo>
                    <a:pt x="1374" y="5178"/>
                    <a:pt x="1318" y="5289"/>
                    <a:pt x="1277" y="5413"/>
                  </a:cubicBezTo>
                  <a:cubicBezTo>
                    <a:pt x="944" y="6371"/>
                    <a:pt x="1305" y="7287"/>
                    <a:pt x="2206" y="7745"/>
                  </a:cubicBezTo>
                  <a:cubicBezTo>
                    <a:pt x="2567" y="7926"/>
                    <a:pt x="2928" y="7995"/>
                    <a:pt x="3220" y="8050"/>
                  </a:cubicBezTo>
                  <a:lnTo>
                    <a:pt x="3276" y="8050"/>
                  </a:lnTo>
                  <a:cubicBezTo>
                    <a:pt x="3359" y="8078"/>
                    <a:pt x="3456" y="8078"/>
                    <a:pt x="3539" y="8078"/>
                  </a:cubicBezTo>
                  <a:cubicBezTo>
                    <a:pt x="3748" y="8078"/>
                    <a:pt x="3955" y="8037"/>
                    <a:pt x="4164" y="7954"/>
                  </a:cubicBezTo>
                  <a:cubicBezTo>
                    <a:pt x="4525" y="7815"/>
                    <a:pt x="4803" y="7523"/>
                    <a:pt x="4914" y="7162"/>
                  </a:cubicBezTo>
                  <a:cubicBezTo>
                    <a:pt x="5025" y="6788"/>
                    <a:pt x="4969" y="6385"/>
                    <a:pt x="4760" y="6066"/>
                  </a:cubicBezTo>
                  <a:cubicBezTo>
                    <a:pt x="4636" y="5872"/>
                    <a:pt x="4483" y="5705"/>
                    <a:pt x="4288" y="5594"/>
                  </a:cubicBezTo>
                  <a:cubicBezTo>
                    <a:pt x="4399" y="5372"/>
                    <a:pt x="4455" y="5136"/>
                    <a:pt x="4483" y="4900"/>
                  </a:cubicBezTo>
                  <a:cubicBezTo>
                    <a:pt x="4511" y="4539"/>
                    <a:pt x="4427" y="4178"/>
                    <a:pt x="4247" y="3831"/>
                  </a:cubicBezTo>
                  <a:cubicBezTo>
                    <a:pt x="4081" y="3540"/>
                    <a:pt x="3859" y="3303"/>
                    <a:pt x="3581" y="3109"/>
                  </a:cubicBezTo>
                  <a:cubicBezTo>
                    <a:pt x="4081" y="2193"/>
                    <a:pt x="3886" y="1110"/>
                    <a:pt x="3054" y="444"/>
                  </a:cubicBezTo>
                  <a:cubicBezTo>
                    <a:pt x="2693" y="153"/>
                    <a:pt x="2249" y="0"/>
                    <a:pt x="17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57150" dir="114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37"/>
            <p:cNvSpPr/>
            <p:nvPr/>
          </p:nvSpPr>
          <p:spPr>
            <a:xfrm rot="-2029707">
              <a:off x="1738538" y="2592090"/>
              <a:ext cx="143518" cy="304496"/>
            </a:xfrm>
            <a:custGeom>
              <a:avLst/>
              <a:gdLst/>
              <a:ahLst/>
              <a:cxnLst/>
              <a:rect l="l" t="t" r="r" b="b"/>
              <a:pathLst>
                <a:path w="2762" h="5860" extrusionOk="0">
                  <a:moveTo>
                    <a:pt x="600" y="0"/>
                  </a:moveTo>
                  <a:cubicBezTo>
                    <a:pt x="480" y="0"/>
                    <a:pt x="358" y="16"/>
                    <a:pt x="236" y="41"/>
                  </a:cubicBezTo>
                  <a:cubicBezTo>
                    <a:pt x="84" y="68"/>
                    <a:pt x="0" y="165"/>
                    <a:pt x="28" y="276"/>
                  </a:cubicBezTo>
                  <a:cubicBezTo>
                    <a:pt x="41" y="374"/>
                    <a:pt x="69" y="429"/>
                    <a:pt x="278" y="429"/>
                  </a:cubicBezTo>
                  <a:cubicBezTo>
                    <a:pt x="430" y="429"/>
                    <a:pt x="597" y="429"/>
                    <a:pt x="750" y="470"/>
                  </a:cubicBezTo>
                  <a:cubicBezTo>
                    <a:pt x="1068" y="581"/>
                    <a:pt x="1207" y="859"/>
                    <a:pt x="1055" y="1164"/>
                  </a:cubicBezTo>
                  <a:cubicBezTo>
                    <a:pt x="1000" y="1275"/>
                    <a:pt x="930" y="1373"/>
                    <a:pt x="861" y="1470"/>
                  </a:cubicBezTo>
                  <a:cubicBezTo>
                    <a:pt x="708" y="1706"/>
                    <a:pt x="569" y="1956"/>
                    <a:pt x="528" y="2234"/>
                  </a:cubicBezTo>
                  <a:cubicBezTo>
                    <a:pt x="486" y="2595"/>
                    <a:pt x="611" y="2872"/>
                    <a:pt x="930" y="3039"/>
                  </a:cubicBezTo>
                  <a:cubicBezTo>
                    <a:pt x="1013" y="3094"/>
                    <a:pt x="1124" y="3135"/>
                    <a:pt x="1263" y="3191"/>
                  </a:cubicBezTo>
                  <a:cubicBezTo>
                    <a:pt x="1277" y="3205"/>
                    <a:pt x="1346" y="3233"/>
                    <a:pt x="1402" y="3261"/>
                  </a:cubicBezTo>
                  <a:cubicBezTo>
                    <a:pt x="1777" y="3441"/>
                    <a:pt x="1832" y="3607"/>
                    <a:pt x="1596" y="3940"/>
                  </a:cubicBezTo>
                  <a:cubicBezTo>
                    <a:pt x="1568" y="3968"/>
                    <a:pt x="1540" y="3996"/>
                    <a:pt x="1513" y="4038"/>
                  </a:cubicBezTo>
                  <a:cubicBezTo>
                    <a:pt x="1388" y="4232"/>
                    <a:pt x="1263" y="4440"/>
                    <a:pt x="1180" y="4662"/>
                  </a:cubicBezTo>
                  <a:cubicBezTo>
                    <a:pt x="1041" y="5093"/>
                    <a:pt x="1166" y="5439"/>
                    <a:pt x="1568" y="5634"/>
                  </a:cubicBezTo>
                  <a:cubicBezTo>
                    <a:pt x="1805" y="5759"/>
                    <a:pt x="2082" y="5800"/>
                    <a:pt x="2332" y="5856"/>
                  </a:cubicBezTo>
                  <a:cubicBezTo>
                    <a:pt x="2350" y="5858"/>
                    <a:pt x="2369" y="5860"/>
                    <a:pt x="2387" y="5860"/>
                  </a:cubicBezTo>
                  <a:cubicBezTo>
                    <a:pt x="2465" y="5860"/>
                    <a:pt x="2542" y="5837"/>
                    <a:pt x="2610" y="5815"/>
                  </a:cubicBezTo>
                  <a:cubicBezTo>
                    <a:pt x="2721" y="5772"/>
                    <a:pt x="2762" y="5648"/>
                    <a:pt x="2693" y="5550"/>
                  </a:cubicBezTo>
                  <a:cubicBezTo>
                    <a:pt x="2637" y="5454"/>
                    <a:pt x="2554" y="5398"/>
                    <a:pt x="2443" y="5370"/>
                  </a:cubicBezTo>
                  <a:cubicBezTo>
                    <a:pt x="2249" y="5328"/>
                    <a:pt x="2068" y="5287"/>
                    <a:pt x="1901" y="5232"/>
                  </a:cubicBezTo>
                  <a:cubicBezTo>
                    <a:pt x="1624" y="5134"/>
                    <a:pt x="1583" y="5037"/>
                    <a:pt x="1694" y="4773"/>
                  </a:cubicBezTo>
                  <a:cubicBezTo>
                    <a:pt x="1790" y="4551"/>
                    <a:pt x="1916" y="4343"/>
                    <a:pt x="2055" y="4149"/>
                  </a:cubicBezTo>
                  <a:cubicBezTo>
                    <a:pt x="2277" y="3871"/>
                    <a:pt x="2290" y="3552"/>
                    <a:pt x="2123" y="3246"/>
                  </a:cubicBezTo>
                  <a:cubicBezTo>
                    <a:pt x="2012" y="3039"/>
                    <a:pt x="1832" y="2900"/>
                    <a:pt x="1624" y="2802"/>
                  </a:cubicBezTo>
                  <a:cubicBezTo>
                    <a:pt x="1499" y="2747"/>
                    <a:pt x="1374" y="2706"/>
                    <a:pt x="1263" y="2636"/>
                  </a:cubicBezTo>
                  <a:cubicBezTo>
                    <a:pt x="1013" y="2511"/>
                    <a:pt x="972" y="2414"/>
                    <a:pt x="1068" y="2164"/>
                  </a:cubicBezTo>
                  <a:cubicBezTo>
                    <a:pt x="1138" y="1942"/>
                    <a:pt x="1263" y="1747"/>
                    <a:pt x="1402" y="1567"/>
                  </a:cubicBezTo>
                  <a:cubicBezTo>
                    <a:pt x="1721" y="1096"/>
                    <a:pt x="1651" y="554"/>
                    <a:pt x="1222" y="207"/>
                  </a:cubicBezTo>
                  <a:cubicBezTo>
                    <a:pt x="1033" y="54"/>
                    <a:pt x="821" y="0"/>
                    <a:pt x="6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28" name="Google Shape;1428;p37"/>
          <p:cNvGrpSpPr/>
          <p:nvPr/>
        </p:nvGrpSpPr>
        <p:grpSpPr>
          <a:xfrm>
            <a:off x="935712" y="3255323"/>
            <a:ext cx="927525" cy="1294200"/>
            <a:chOff x="935712" y="3255323"/>
            <a:chExt cx="927525" cy="1294200"/>
          </a:xfrm>
        </p:grpSpPr>
        <p:sp>
          <p:nvSpPr>
            <p:cNvPr id="1429" name="Google Shape;1429;p37"/>
            <p:cNvSpPr/>
            <p:nvPr/>
          </p:nvSpPr>
          <p:spPr>
            <a:xfrm>
              <a:off x="935712" y="3255323"/>
              <a:ext cx="927525" cy="1294200"/>
            </a:xfrm>
            <a:custGeom>
              <a:avLst/>
              <a:gdLst/>
              <a:ahLst/>
              <a:cxnLst/>
              <a:rect l="l" t="t" r="r" b="b"/>
              <a:pathLst>
                <a:path w="37101" h="51768" extrusionOk="0">
                  <a:moveTo>
                    <a:pt x="7372" y="0"/>
                  </a:moveTo>
                  <a:cubicBezTo>
                    <a:pt x="6000" y="0"/>
                    <a:pt x="4800" y="490"/>
                    <a:pt x="3894" y="1420"/>
                  </a:cubicBezTo>
                  <a:cubicBezTo>
                    <a:pt x="2327" y="3012"/>
                    <a:pt x="2033" y="5485"/>
                    <a:pt x="2058" y="7273"/>
                  </a:cubicBezTo>
                  <a:cubicBezTo>
                    <a:pt x="2107" y="8791"/>
                    <a:pt x="2523" y="10897"/>
                    <a:pt x="3331" y="13542"/>
                  </a:cubicBezTo>
                  <a:cubicBezTo>
                    <a:pt x="3405" y="13983"/>
                    <a:pt x="3552" y="14375"/>
                    <a:pt x="3649" y="14693"/>
                  </a:cubicBezTo>
                  <a:cubicBezTo>
                    <a:pt x="3674" y="14717"/>
                    <a:pt x="3674" y="14742"/>
                    <a:pt x="3698" y="14766"/>
                  </a:cubicBezTo>
                  <a:cubicBezTo>
                    <a:pt x="466" y="19590"/>
                    <a:pt x="1" y="26521"/>
                    <a:pt x="1" y="33353"/>
                  </a:cubicBezTo>
                  <a:cubicBezTo>
                    <a:pt x="1" y="39205"/>
                    <a:pt x="833" y="44838"/>
                    <a:pt x="7004" y="46282"/>
                  </a:cubicBezTo>
                  <a:cubicBezTo>
                    <a:pt x="7029" y="46282"/>
                    <a:pt x="7053" y="46307"/>
                    <a:pt x="7102" y="46307"/>
                  </a:cubicBezTo>
                  <a:cubicBezTo>
                    <a:pt x="8131" y="47262"/>
                    <a:pt x="9429" y="47899"/>
                    <a:pt x="10800" y="48143"/>
                  </a:cubicBezTo>
                  <a:cubicBezTo>
                    <a:pt x="10873" y="48682"/>
                    <a:pt x="10947" y="49196"/>
                    <a:pt x="11069" y="49711"/>
                  </a:cubicBezTo>
                  <a:cubicBezTo>
                    <a:pt x="11339" y="50911"/>
                    <a:pt x="12392" y="51768"/>
                    <a:pt x="13641" y="51768"/>
                  </a:cubicBezTo>
                  <a:cubicBezTo>
                    <a:pt x="13861" y="51768"/>
                    <a:pt x="14057" y="51743"/>
                    <a:pt x="14253" y="51694"/>
                  </a:cubicBezTo>
                  <a:cubicBezTo>
                    <a:pt x="14938" y="51547"/>
                    <a:pt x="15526" y="51131"/>
                    <a:pt x="15893" y="50519"/>
                  </a:cubicBezTo>
                  <a:cubicBezTo>
                    <a:pt x="16285" y="49931"/>
                    <a:pt x="16408" y="49196"/>
                    <a:pt x="16236" y="48511"/>
                  </a:cubicBezTo>
                  <a:cubicBezTo>
                    <a:pt x="16138" y="48094"/>
                    <a:pt x="16089" y="47678"/>
                    <a:pt x="16065" y="47286"/>
                  </a:cubicBezTo>
                  <a:cubicBezTo>
                    <a:pt x="16457" y="47115"/>
                    <a:pt x="16824" y="46919"/>
                    <a:pt x="17167" y="46699"/>
                  </a:cubicBezTo>
                  <a:lnTo>
                    <a:pt x="18146" y="46699"/>
                  </a:lnTo>
                  <a:cubicBezTo>
                    <a:pt x="18146" y="47237"/>
                    <a:pt x="18097" y="47874"/>
                    <a:pt x="17950" y="48511"/>
                  </a:cubicBezTo>
                  <a:cubicBezTo>
                    <a:pt x="17803" y="49196"/>
                    <a:pt x="17926" y="49931"/>
                    <a:pt x="18293" y="50519"/>
                  </a:cubicBezTo>
                  <a:cubicBezTo>
                    <a:pt x="18685" y="51131"/>
                    <a:pt x="19273" y="51547"/>
                    <a:pt x="19934" y="51694"/>
                  </a:cubicBezTo>
                  <a:cubicBezTo>
                    <a:pt x="20130" y="51743"/>
                    <a:pt x="20350" y="51768"/>
                    <a:pt x="20546" y="51768"/>
                  </a:cubicBezTo>
                  <a:cubicBezTo>
                    <a:pt x="21795" y="51768"/>
                    <a:pt x="22848" y="50911"/>
                    <a:pt x="23142" y="49711"/>
                  </a:cubicBezTo>
                  <a:cubicBezTo>
                    <a:pt x="23387" y="48633"/>
                    <a:pt x="23460" y="47605"/>
                    <a:pt x="23436" y="46723"/>
                  </a:cubicBezTo>
                  <a:cubicBezTo>
                    <a:pt x="26080" y="46699"/>
                    <a:pt x="28039" y="46429"/>
                    <a:pt x="29680" y="45572"/>
                  </a:cubicBezTo>
                  <a:cubicBezTo>
                    <a:pt x="30047" y="45523"/>
                    <a:pt x="30439" y="45474"/>
                    <a:pt x="30856" y="45401"/>
                  </a:cubicBezTo>
                  <a:cubicBezTo>
                    <a:pt x="31247" y="45327"/>
                    <a:pt x="31590" y="45180"/>
                    <a:pt x="31909" y="44960"/>
                  </a:cubicBezTo>
                  <a:cubicBezTo>
                    <a:pt x="32031" y="44960"/>
                    <a:pt x="32178" y="44935"/>
                    <a:pt x="32300" y="44911"/>
                  </a:cubicBezTo>
                  <a:lnTo>
                    <a:pt x="34333" y="44911"/>
                  </a:lnTo>
                  <a:cubicBezTo>
                    <a:pt x="35876" y="44911"/>
                    <a:pt x="37100" y="43662"/>
                    <a:pt x="37100" y="42119"/>
                  </a:cubicBezTo>
                  <a:lnTo>
                    <a:pt x="37100" y="39793"/>
                  </a:lnTo>
                  <a:cubicBezTo>
                    <a:pt x="37100" y="38348"/>
                    <a:pt x="35974" y="37124"/>
                    <a:pt x="34529" y="37026"/>
                  </a:cubicBezTo>
                  <a:cubicBezTo>
                    <a:pt x="34406" y="36805"/>
                    <a:pt x="34284" y="36585"/>
                    <a:pt x="34161" y="36389"/>
                  </a:cubicBezTo>
                  <a:cubicBezTo>
                    <a:pt x="34112" y="36291"/>
                    <a:pt x="34064" y="36218"/>
                    <a:pt x="33990" y="36144"/>
                  </a:cubicBezTo>
                  <a:cubicBezTo>
                    <a:pt x="34039" y="35287"/>
                    <a:pt x="34064" y="34381"/>
                    <a:pt x="34064" y="33353"/>
                  </a:cubicBezTo>
                  <a:cubicBezTo>
                    <a:pt x="34064" y="26667"/>
                    <a:pt x="33598" y="20007"/>
                    <a:pt x="30709" y="15256"/>
                  </a:cubicBezTo>
                  <a:cubicBezTo>
                    <a:pt x="30758" y="15134"/>
                    <a:pt x="30831" y="14987"/>
                    <a:pt x="30856" y="14840"/>
                  </a:cubicBezTo>
                  <a:cubicBezTo>
                    <a:pt x="30880" y="14791"/>
                    <a:pt x="30905" y="14742"/>
                    <a:pt x="30929" y="14693"/>
                  </a:cubicBezTo>
                  <a:cubicBezTo>
                    <a:pt x="31027" y="14375"/>
                    <a:pt x="31174" y="13983"/>
                    <a:pt x="31247" y="13542"/>
                  </a:cubicBezTo>
                  <a:cubicBezTo>
                    <a:pt x="32055" y="10897"/>
                    <a:pt x="32496" y="8791"/>
                    <a:pt x="32521" y="7273"/>
                  </a:cubicBezTo>
                  <a:cubicBezTo>
                    <a:pt x="32545" y="5485"/>
                    <a:pt x="32251" y="3012"/>
                    <a:pt x="30684" y="1420"/>
                  </a:cubicBezTo>
                  <a:cubicBezTo>
                    <a:pt x="29778" y="490"/>
                    <a:pt x="28578" y="0"/>
                    <a:pt x="27231" y="0"/>
                  </a:cubicBezTo>
                  <a:cubicBezTo>
                    <a:pt x="26840" y="0"/>
                    <a:pt x="26448" y="49"/>
                    <a:pt x="26056" y="123"/>
                  </a:cubicBezTo>
                  <a:cubicBezTo>
                    <a:pt x="23632" y="563"/>
                    <a:pt x="21844" y="3110"/>
                    <a:pt x="20571" y="7910"/>
                  </a:cubicBezTo>
                  <a:cubicBezTo>
                    <a:pt x="20375" y="8204"/>
                    <a:pt x="20252" y="8497"/>
                    <a:pt x="20203" y="8718"/>
                  </a:cubicBezTo>
                  <a:cubicBezTo>
                    <a:pt x="19175" y="8595"/>
                    <a:pt x="18097" y="8522"/>
                    <a:pt x="16971" y="8522"/>
                  </a:cubicBezTo>
                  <a:cubicBezTo>
                    <a:pt x="16065" y="8522"/>
                    <a:pt x="15208" y="8571"/>
                    <a:pt x="14375" y="8669"/>
                  </a:cubicBezTo>
                  <a:cubicBezTo>
                    <a:pt x="14302" y="8448"/>
                    <a:pt x="14179" y="8179"/>
                    <a:pt x="14008" y="7910"/>
                  </a:cubicBezTo>
                  <a:cubicBezTo>
                    <a:pt x="12734" y="3110"/>
                    <a:pt x="10947" y="563"/>
                    <a:pt x="8523" y="123"/>
                  </a:cubicBezTo>
                  <a:cubicBezTo>
                    <a:pt x="8131" y="49"/>
                    <a:pt x="7739" y="0"/>
                    <a:pt x="737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7620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37"/>
            <p:cNvSpPr/>
            <p:nvPr/>
          </p:nvSpPr>
          <p:spPr>
            <a:xfrm>
              <a:off x="988987" y="3528348"/>
              <a:ext cx="745075" cy="848325"/>
            </a:xfrm>
            <a:custGeom>
              <a:avLst/>
              <a:gdLst/>
              <a:ahLst/>
              <a:cxnLst/>
              <a:rect l="l" t="t" r="r" b="b"/>
              <a:pathLst>
                <a:path w="29803" h="33933" extrusionOk="0">
                  <a:moveTo>
                    <a:pt x="14840" y="1"/>
                  </a:moveTo>
                  <a:cubicBezTo>
                    <a:pt x="1812" y="1"/>
                    <a:pt x="0" y="10163"/>
                    <a:pt x="0" y="22677"/>
                  </a:cubicBezTo>
                  <a:cubicBezTo>
                    <a:pt x="0" y="33030"/>
                    <a:pt x="3357" y="33932"/>
                    <a:pt x="10470" y="33932"/>
                  </a:cubicBezTo>
                  <a:cubicBezTo>
                    <a:pt x="11971" y="33932"/>
                    <a:pt x="13638" y="33892"/>
                    <a:pt x="15477" y="33892"/>
                  </a:cubicBezTo>
                  <a:cubicBezTo>
                    <a:pt x="17311" y="33892"/>
                    <a:pt x="18941" y="33932"/>
                    <a:pt x="20382" y="33932"/>
                  </a:cubicBezTo>
                  <a:cubicBezTo>
                    <a:pt x="27214" y="33932"/>
                    <a:pt x="29802" y="33030"/>
                    <a:pt x="29802" y="22677"/>
                  </a:cubicBezTo>
                  <a:cubicBezTo>
                    <a:pt x="29802" y="10163"/>
                    <a:pt x="28088" y="1"/>
                    <a:pt x="14840" y="1"/>
                  </a:cubicBezTo>
                  <a:close/>
                </a:path>
              </a:pathLst>
            </a:custGeom>
            <a:solidFill>
              <a:srgbClr val="91FC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37"/>
            <p:cNvSpPr/>
            <p:nvPr/>
          </p:nvSpPr>
          <p:spPr>
            <a:xfrm>
              <a:off x="976112" y="3515498"/>
              <a:ext cx="770175" cy="874250"/>
            </a:xfrm>
            <a:custGeom>
              <a:avLst/>
              <a:gdLst/>
              <a:ahLst/>
              <a:cxnLst/>
              <a:rect l="l" t="t" r="r" b="b"/>
              <a:pathLst>
                <a:path w="30807" h="34970" extrusionOk="0">
                  <a:moveTo>
                    <a:pt x="15355" y="1029"/>
                  </a:moveTo>
                  <a:cubicBezTo>
                    <a:pt x="21257" y="1029"/>
                    <a:pt x="25175" y="3110"/>
                    <a:pt x="27330" y="7396"/>
                  </a:cubicBezTo>
                  <a:cubicBezTo>
                    <a:pt x="29509" y="11657"/>
                    <a:pt x="29803" y="17779"/>
                    <a:pt x="29803" y="23191"/>
                  </a:cubicBezTo>
                  <a:cubicBezTo>
                    <a:pt x="29803" y="28235"/>
                    <a:pt x="29191" y="30978"/>
                    <a:pt x="27770" y="32374"/>
                  </a:cubicBezTo>
                  <a:cubicBezTo>
                    <a:pt x="26409" y="33735"/>
                    <a:pt x="24154" y="33933"/>
                    <a:pt x="20894" y="33933"/>
                  </a:cubicBezTo>
                  <a:cubicBezTo>
                    <a:pt x="20225" y="33933"/>
                    <a:pt x="19513" y="33925"/>
                    <a:pt x="18759" y="33916"/>
                  </a:cubicBezTo>
                  <a:cubicBezTo>
                    <a:pt x="17902" y="33916"/>
                    <a:pt x="16971" y="33892"/>
                    <a:pt x="15992" y="33892"/>
                  </a:cubicBezTo>
                  <a:cubicBezTo>
                    <a:pt x="15012" y="33892"/>
                    <a:pt x="14106" y="33916"/>
                    <a:pt x="13224" y="33916"/>
                  </a:cubicBezTo>
                  <a:cubicBezTo>
                    <a:pt x="12476" y="33924"/>
                    <a:pt x="11761" y="33932"/>
                    <a:pt x="11080" y="33932"/>
                  </a:cubicBezTo>
                  <a:cubicBezTo>
                    <a:pt x="7478" y="33932"/>
                    <a:pt x="4819" y="33714"/>
                    <a:pt x="3233" y="32129"/>
                  </a:cubicBezTo>
                  <a:cubicBezTo>
                    <a:pt x="1715" y="30635"/>
                    <a:pt x="1029" y="27868"/>
                    <a:pt x="1029" y="23191"/>
                  </a:cubicBezTo>
                  <a:cubicBezTo>
                    <a:pt x="1029" y="9502"/>
                    <a:pt x="3429" y="1029"/>
                    <a:pt x="15355" y="1029"/>
                  </a:cubicBezTo>
                  <a:close/>
                  <a:moveTo>
                    <a:pt x="15355" y="0"/>
                  </a:moveTo>
                  <a:cubicBezTo>
                    <a:pt x="1201" y="0"/>
                    <a:pt x="1" y="11975"/>
                    <a:pt x="1" y="23191"/>
                  </a:cubicBezTo>
                  <a:cubicBezTo>
                    <a:pt x="1" y="28186"/>
                    <a:pt x="785" y="31149"/>
                    <a:pt x="2499" y="32863"/>
                  </a:cubicBezTo>
                  <a:cubicBezTo>
                    <a:pt x="4376" y="34720"/>
                    <a:pt x="7248" y="34959"/>
                    <a:pt x="11115" y="34959"/>
                  </a:cubicBezTo>
                  <a:cubicBezTo>
                    <a:pt x="11788" y="34959"/>
                    <a:pt x="12491" y="34952"/>
                    <a:pt x="13224" y="34945"/>
                  </a:cubicBezTo>
                  <a:cubicBezTo>
                    <a:pt x="14106" y="34920"/>
                    <a:pt x="15012" y="34920"/>
                    <a:pt x="15992" y="34920"/>
                  </a:cubicBezTo>
                  <a:cubicBezTo>
                    <a:pt x="16971" y="34920"/>
                    <a:pt x="17877" y="34920"/>
                    <a:pt x="18734" y="34945"/>
                  </a:cubicBezTo>
                  <a:cubicBezTo>
                    <a:pt x="19518" y="34945"/>
                    <a:pt x="20228" y="34969"/>
                    <a:pt x="20914" y="34969"/>
                  </a:cubicBezTo>
                  <a:cubicBezTo>
                    <a:pt x="24415" y="34969"/>
                    <a:pt x="26840" y="34724"/>
                    <a:pt x="28480" y="33108"/>
                  </a:cubicBezTo>
                  <a:cubicBezTo>
                    <a:pt x="30146" y="31467"/>
                    <a:pt x="30807" y="28602"/>
                    <a:pt x="30807" y="23191"/>
                  </a:cubicBezTo>
                  <a:cubicBezTo>
                    <a:pt x="30807" y="17656"/>
                    <a:pt x="30513" y="11387"/>
                    <a:pt x="28260" y="6931"/>
                  </a:cubicBezTo>
                  <a:cubicBezTo>
                    <a:pt x="25885" y="2253"/>
                    <a:pt x="21673" y="0"/>
                    <a:pt x="153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37"/>
            <p:cNvSpPr/>
            <p:nvPr/>
          </p:nvSpPr>
          <p:spPr>
            <a:xfrm>
              <a:off x="1080812" y="4083948"/>
              <a:ext cx="112675" cy="99325"/>
            </a:xfrm>
            <a:custGeom>
              <a:avLst/>
              <a:gdLst/>
              <a:ahLst/>
              <a:cxnLst/>
              <a:rect l="l" t="t" r="r" b="b"/>
              <a:pathLst>
                <a:path w="4507" h="3973" extrusionOk="0">
                  <a:moveTo>
                    <a:pt x="1769" y="0"/>
                  </a:moveTo>
                  <a:cubicBezTo>
                    <a:pt x="1358" y="0"/>
                    <a:pt x="978" y="112"/>
                    <a:pt x="711" y="379"/>
                  </a:cubicBezTo>
                  <a:cubicBezTo>
                    <a:pt x="0" y="1114"/>
                    <a:pt x="417" y="2705"/>
                    <a:pt x="1151" y="3440"/>
                  </a:cubicBezTo>
                  <a:cubicBezTo>
                    <a:pt x="1506" y="3795"/>
                    <a:pt x="1978" y="3973"/>
                    <a:pt x="2452" y="3973"/>
                  </a:cubicBezTo>
                  <a:cubicBezTo>
                    <a:pt x="2927" y="3973"/>
                    <a:pt x="3404" y="3795"/>
                    <a:pt x="3772" y="3440"/>
                  </a:cubicBezTo>
                  <a:cubicBezTo>
                    <a:pt x="4506" y="2705"/>
                    <a:pt x="4506" y="1530"/>
                    <a:pt x="3772" y="795"/>
                  </a:cubicBezTo>
                  <a:cubicBezTo>
                    <a:pt x="3304" y="343"/>
                    <a:pt x="2489" y="0"/>
                    <a:pt x="17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37"/>
            <p:cNvSpPr/>
            <p:nvPr/>
          </p:nvSpPr>
          <p:spPr>
            <a:xfrm>
              <a:off x="1508112" y="4083948"/>
              <a:ext cx="112075" cy="99325"/>
            </a:xfrm>
            <a:custGeom>
              <a:avLst/>
              <a:gdLst/>
              <a:ahLst/>
              <a:cxnLst/>
              <a:rect l="l" t="t" r="r" b="b"/>
              <a:pathLst>
                <a:path w="4483" h="3973" extrusionOk="0">
                  <a:moveTo>
                    <a:pt x="2714" y="0"/>
                  </a:moveTo>
                  <a:cubicBezTo>
                    <a:pt x="1994" y="0"/>
                    <a:pt x="1179" y="343"/>
                    <a:pt x="711" y="795"/>
                  </a:cubicBezTo>
                  <a:cubicBezTo>
                    <a:pt x="1" y="1530"/>
                    <a:pt x="1" y="2705"/>
                    <a:pt x="711" y="3440"/>
                  </a:cubicBezTo>
                  <a:cubicBezTo>
                    <a:pt x="1078" y="3795"/>
                    <a:pt x="1556" y="3973"/>
                    <a:pt x="2033" y="3973"/>
                  </a:cubicBezTo>
                  <a:cubicBezTo>
                    <a:pt x="2511" y="3973"/>
                    <a:pt x="2989" y="3795"/>
                    <a:pt x="3356" y="3440"/>
                  </a:cubicBezTo>
                  <a:cubicBezTo>
                    <a:pt x="4066" y="2705"/>
                    <a:pt x="4482" y="1114"/>
                    <a:pt x="3772" y="379"/>
                  </a:cubicBezTo>
                  <a:cubicBezTo>
                    <a:pt x="3505" y="112"/>
                    <a:pt x="3125" y="0"/>
                    <a:pt x="27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37"/>
            <p:cNvSpPr/>
            <p:nvPr/>
          </p:nvSpPr>
          <p:spPr>
            <a:xfrm>
              <a:off x="1251012" y="4367473"/>
              <a:ext cx="39800" cy="134925"/>
            </a:xfrm>
            <a:custGeom>
              <a:avLst/>
              <a:gdLst/>
              <a:ahLst/>
              <a:cxnLst/>
              <a:rect l="l" t="t" r="r" b="b"/>
              <a:pathLst>
                <a:path w="1592" h="5397" extrusionOk="0">
                  <a:moveTo>
                    <a:pt x="1010" y="0"/>
                  </a:moveTo>
                  <a:cubicBezTo>
                    <a:pt x="773" y="0"/>
                    <a:pt x="555" y="162"/>
                    <a:pt x="490" y="400"/>
                  </a:cubicBezTo>
                  <a:cubicBezTo>
                    <a:pt x="465" y="498"/>
                    <a:pt x="0" y="2604"/>
                    <a:pt x="539" y="5004"/>
                  </a:cubicBezTo>
                  <a:cubicBezTo>
                    <a:pt x="588" y="5225"/>
                    <a:pt x="808" y="5396"/>
                    <a:pt x="1029" y="5396"/>
                  </a:cubicBezTo>
                  <a:cubicBezTo>
                    <a:pt x="1078" y="5396"/>
                    <a:pt x="1102" y="5396"/>
                    <a:pt x="1151" y="5372"/>
                  </a:cubicBezTo>
                  <a:cubicBezTo>
                    <a:pt x="1420" y="5323"/>
                    <a:pt x="1592" y="5053"/>
                    <a:pt x="1543" y="4759"/>
                  </a:cubicBezTo>
                  <a:cubicBezTo>
                    <a:pt x="1053" y="2629"/>
                    <a:pt x="1494" y="670"/>
                    <a:pt x="1494" y="645"/>
                  </a:cubicBezTo>
                  <a:cubicBezTo>
                    <a:pt x="1543" y="352"/>
                    <a:pt x="1371" y="82"/>
                    <a:pt x="1102" y="9"/>
                  </a:cubicBezTo>
                  <a:cubicBezTo>
                    <a:pt x="1071" y="3"/>
                    <a:pt x="1040" y="0"/>
                    <a:pt x="10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37"/>
            <p:cNvSpPr/>
            <p:nvPr/>
          </p:nvSpPr>
          <p:spPr>
            <a:xfrm>
              <a:off x="1711987" y="4193773"/>
              <a:ext cx="67975" cy="139025"/>
            </a:xfrm>
            <a:custGeom>
              <a:avLst/>
              <a:gdLst/>
              <a:ahLst/>
              <a:cxnLst/>
              <a:rect l="l" t="t" r="r" b="b"/>
              <a:pathLst>
                <a:path w="2719" h="5561" extrusionOk="0">
                  <a:moveTo>
                    <a:pt x="859" y="0"/>
                  </a:moveTo>
                  <a:cubicBezTo>
                    <a:pt x="767" y="0"/>
                    <a:pt x="673" y="25"/>
                    <a:pt x="588" y="76"/>
                  </a:cubicBezTo>
                  <a:cubicBezTo>
                    <a:pt x="343" y="223"/>
                    <a:pt x="270" y="541"/>
                    <a:pt x="441" y="786"/>
                  </a:cubicBezTo>
                  <a:cubicBezTo>
                    <a:pt x="490" y="884"/>
                    <a:pt x="1862" y="3137"/>
                    <a:pt x="221" y="4679"/>
                  </a:cubicBezTo>
                  <a:cubicBezTo>
                    <a:pt x="25" y="4875"/>
                    <a:pt x="0" y="5194"/>
                    <a:pt x="196" y="5389"/>
                  </a:cubicBezTo>
                  <a:cubicBezTo>
                    <a:pt x="294" y="5512"/>
                    <a:pt x="441" y="5561"/>
                    <a:pt x="564" y="5561"/>
                  </a:cubicBezTo>
                  <a:cubicBezTo>
                    <a:pt x="686" y="5561"/>
                    <a:pt x="833" y="5512"/>
                    <a:pt x="931" y="5414"/>
                  </a:cubicBezTo>
                  <a:cubicBezTo>
                    <a:pt x="2719" y="3724"/>
                    <a:pt x="1960" y="1300"/>
                    <a:pt x="1298" y="247"/>
                  </a:cubicBezTo>
                  <a:cubicBezTo>
                    <a:pt x="1202" y="87"/>
                    <a:pt x="1033" y="0"/>
                    <a:pt x="8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37"/>
            <p:cNvSpPr/>
            <p:nvPr/>
          </p:nvSpPr>
          <p:spPr>
            <a:xfrm>
              <a:off x="988987" y="4031573"/>
              <a:ext cx="745075" cy="345100"/>
            </a:xfrm>
            <a:custGeom>
              <a:avLst/>
              <a:gdLst/>
              <a:ahLst/>
              <a:cxnLst/>
              <a:rect l="l" t="t" r="r" b="b"/>
              <a:pathLst>
                <a:path w="29803" h="13804" extrusionOk="0">
                  <a:moveTo>
                    <a:pt x="74" y="1"/>
                  </a:moveTo>
                  <a:cubicBezTo>
                    <a:pt x="25" y="858"/>
                    <a:pt x="0" y="1715"/>
                    <a:pt x="0" y="2548"/>
                  </a:cubicBezTo>
                  <a:cubicBezTo>
                    <a:pt x="0" y="12901"/>
                    <a:pt x="3357" y="13803"/>
                    <a:pt x="10470" y="13803"/>
                  </a:cubicBezTo>
                  <a:cubicBezTo>
                    <a:pt x="11971" y="13803"/>
                    <a:pt x="13638" y="13763"/>
                    <a:pt x="15477" y="13763"/>
                  </a:cubicBezTo>
                  <a:cubicBezTo>
                    <a:pt x="17311" y="13763"/>
                    <a:pt x="18941" y="13803"/>
                    <a:pt x="20382" y="13803"/>
                  </a:cubicBezTo>
                  <a:cubicBezTo>
                    <a:pt x="27214" y="13803"/>
                    <a:pt x="29802" y="12901"/>
                    <a:pt x="29802" y="2548"/>
                  </a:cubicBezTo>
                  <a:cubicBezTo>
                    <a:pt x="29802" y="1764"/>
                    <a:pt x="29778" y="956"/>
                    <a:pt x="29729" y="148"/>
                  </a:cubicBezTo>
                  <a:cubicBezTo>
                    <a:pt x="29331" y="8244"/>
                    <a:pt x="26654" y="9004"/>
                    <a:pt x="20399" y="9004"/>
                  </a:cubicBezTo>
                  <a:cubicBezTo>
                    <a:pt x="18955" y="9004"/>
                    <a:pt x="17319" y="8963"/>
                    <a:pt x="15477" y="8963"/>
                  </a:cubicBezTo>
                  <a:cubicBezTo>
                    <a:pt x="13619" y="8963"/>
                    <a:pt x="11936" y="9005"/>
                    <a:pt x="10423" y="9005"/>
                  </a:cubicBezTo>
                  <a:cubicBezTo>
                    <a:pt x="3900" y="9005"/>
                    <a:pt x="551" y="8230"/>
                    <a:pt x="74" y="1"/>
                  </a:cubicBezTo>
                  <a:close/>
                </a:path>
              </a:pathLst>
            </a:custGeom>
            <a:solidFill>
              <a:srgbClr val="292929">
                <a:alpha val="58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37"/>
            <p:cNvSpPr/>
            <p:nvPr/>
          </p:nvSpPr>
          <p:spPr>
            <a:xfrm>
              <a:off x="1503237" y="3612598"/>
              <a:ext cx="105325" cy="82350"/>
            </a:xfrm>
            <a:custGeom>
              <a:avLst/>
              <a:gdLst/>
              <a:ahLst/>
              <a:cxnLst/>
              <a:rect l="l" t="t" r="r" b="b"/>
              <a:pathLst>
                <a:path w="4213" h="3294" extrusionOk="0">
                  <a:moveTo>
                    <a:pt x="585" y="1"/>
                  </a:moveTo>
                  <a:cubicBezTo>
                    <a:pt x="324" y="1"/>
                    <a:pt x="118" y="82"/>
                    <a:pt x="49" y="304"/>
                  </a:cubicBezTo>
                  <a:cubicBezTo>
                    <a:pt x="0" y="475"/>
                    <a:pt x="123" y="671"/>
                    <a:pt x="245" y="818"/>
                  </a:cubicBezTo>
                  <a:cubicBezTo>
                    <a:pt x="686" y="1259"/>
                    <a:pt x="1298" y="1479"/>
                    <a:pt x="1861" y="1749"/>
                  </a:cubicBezTo>
                  <a:cubicBezTo>
                    <a:pt x="2424" y="1994"/>
                    <a:pt x="3012" y="2287"/>
                    <a:pt x="3330" y="2826"/>
                  </a:cubicBezTo>
                  <a:cubicBezTo>
                    <a:pt x="3471" y="3037"/>
                    <a:pt x="3612" y="3293"/>
                    <a:pt x="3838" y="3293"/>
                  </a:cubicBezTo>
                  <a:cubicBezTo>
                    <a:pt x="3848" y="3293"/>
                    <a:pt x="3859" y="3293"/>
                    <a:pt x="3869" y="3291"/>
                  </a:cubicBezTo>
                  <a:cubicBezTo>
                    <a:pt x="4065" y="3291"/>
                    <a:pt x="4188" y="3120"/>
                    <a:pt x="4212" y="2924"/>
                  </a:cubicBezTo>
                  <a:cubicBezTo>
                    <a:pt x="4212" y="2753"/>
                    <a:pt x="4139" y="2581"/>
                    <a:pt x="4065" y="2434"/>
                  </a:cubicBezTo>
                  <a:cubicBezTo>
                    <a:pt x="3673" y="1626"/>
                    <a:pt x="3037" y="965"/>
                    <a:pt x="2253" y="524"/>
                  </a:cubicBezTo>
                  <a:cubicBezTo>
                    <a:pt x="2001" y="390"/>
                    <a:pt x="1159" y="1"/>
                    <a:pt x="58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37"/>
            <p:cNvSpPr/>
            <p:nvPr/>
          </p:nvSpPr>
          <p:spPr>
            <a:xfrm>
              <a:off x="1039912" y="3315298"/>
              <a:ext cx="208675" cy="322050"/>
            </a:xfrm>
            <a:custGeom>
              <a:avLst/>
              <a:gdLst/>
              <a:ahLst/>
              <a:cxnLst/>
              <a:rect l="l" t="t" r="r" b="b"/>
              <a:pathLst>
                <a:path w="8347" h="12882" extrusionOk="0">
                  <a:moveTo>
                    <a:pt x="3201" y="0"/>
                  </a:moveTo>
                  <a:cubicBezTo>
                    <a:pt x="768" y="0"/>
                    <a:pt x="0" y="2507"/>
                    <a:pt x="45" y="5094"/>
                  </a:cubicBezTo>
                  <a:cubicBezTo>
                    <a:pt x="94" y="7935"/>
                    <a:pt x="1906" y="12882"/>
                    <a:pt x="1906" y="12882"/>
                  </a:cubicBezTo>
                  <a:cubicBezTo>
                    <a:pt x="5457" y="9943"/>
                    <a:pt x="8346" y="9012"/>
                    <a:pt x="8346" y="9012"/>
                  </a:cubicBezTo>
                  <a:cubicBezTo>
                    <a:pt x="8346" y="9012"/>
                    <a:pt x="7024" y="638"/>
                    <a:pt x="3963" y="74"/>
                  </a:cubicBezTo>
                  <a:cubicBezTo>
                    <a:pt x="3692" y="24"/>
                    <a:pt x="3439" y="0"/>
                    <a:pt x="320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37"/>
            <p:cNvSpPr/>
            <p:nvPr/>
          </p:nvSpPr>
          <p:spPr>
            <a:xfrm>
              <a:off x="1028762" y="3303973"/>
              <a:ext cx="232675" cy="352350"/>
            </a:xfrm>
            <a:custGeom>
              <a:avLst/>
              <a:gdLst/>
              <a:ahLst/>
              <a:cxnLst/>
              <a:rect l="l" t="t" r="r" b="b"/>
              <a:pathLst>
                <a:path w="9307" h="14094" extrusionOk="0">
                  <a:moveTo>
                    <a:pt x="3650" y="919"/>
                  </a:moveTo>
                  <a:cubicBezTo>
                    <a:pt x="3870" y="919"/>
                    <a:pt x="4090" y="944"/>
                    <a:pt x="4335" y="993"/>
                  </a:cubicBezTo>
                  <a:cubicBezTo>
                    <a:pt x="6441" y="1384"/>
                    <a:pt x="7837" y="6698"/>
                    <a:pt x="8278" y="9172"/>
                  </a:cubicBezTo>
                  <a:cubicBezTo>
                    <a:pt x="7421" y="9490"/>
                    <a:pt x="5217" y="10470"/>
                    <a:pt x="2572" y="12575"/>
                  </a:cubicBezTo>
                  <a:cubicBezTo>
                    <a:pt x="2082" y="11180"/>
                    <a:pt x="980" y="7678"/>
                    <a:pt x="956" y="5523"/>
                  </a:cubicBezTo>
                  <a:cubicBezTo>
                    <a:pt x="907" y="3588"/>
                    <a:pt x="1348" y="2119"/>
                    <a:pt x="2180" y="1409"/>
                  </a:cubicBezTo>
                  <a:cubicBezTo>
                    <a:pt x="2572" y="1091"/>
                    <a:pt x="3062" y="919"/>
                    <a:pt x="3650" y="919"/>
                  </a:cubicBezTo>
                  <a:close/>
                  <a:moveTo>
                    <a:pt x="3628" y="0"/>
                  </a:moveTo>
                  <a:cubicBezTo>
                    <a:pt x="2836" y="0"/>
                    <a:pt x="2154" y="235"/>
                    <a:pt x="1593" y="723"/>
                  </a:cubicBezTo>
                  <a:cubicBezTo>
                    <a:pt x="540" y="1605"/>
                    <a:pt x="1" y="3319"/>
                    <a:pt x="25" y="5547"/>
                  </a:cubicBezTo>
                  <a:cubicBezTo>
                    <a:pt x="74" y="8437"/>
                    <a:pt x="1838" y="13286"/>
                    <a:pt x="1911" y="13482"/>
                  </a:cubicBezTo>
                  <a:lnTo>
                    <a:pt x="2131" y="14094"/>
                  </a:lnTo>
                  <a:lnTo>
                    <a:pt x="2646" y="13677"/>
                  </a:lnTo>
                  <a:cubicBezTo>
                    <a:pt x="6074" y="10837"/>
                    <a:pt x="8915" y="9906"/>
                    <a:pt x="8939" y="9906"/>
                  </a:cubicBezTo>
                  <a:lnTo>
                    <a:pt x="9306" y="9784"/>
                  </a:lnTo>
                  <a:lnTo>
                    <a:pt x="9257" y="9392"/>
                  </a:lnTo>
                  <a:cubicBezTo>
                    <a:pt x="9233" y="9294"/>
                    <a:pt x="8915" y="7237"/>
                    <a:pt x="8180" y="5058"/>
                  </a:cubicBezTo>
                  <a:cubicBezTo>
                    <a:pt x="7176" y="2021"/>
                    <a:pt x="5927" y="356"/>
                    <a:pt x="4507" y="87"/>
                  </a:cubicBezTo>
                  <a:cubicBezTo>
                    <a:pt x="4200" y="29"/>
                    <a:pt x="3907" y="0"/>
                    <a:pt x="36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37"/>
            <p:cNvSpPr/>
            <p:nvPr/>
          </p:nvSpPr>
          <p:spPr>
            <a:xfrm>
              <a:off x="1109587" y="3405148"/>
              <a:ext cx="74700" cy="177725"/>
            </a:xfrm>
            <a:custGeom>
              <a:avLst/>
              <a:gdLst/>
              <a:ahLst/>
              <a:cxnLst/>
              <a:rect l="l" t="t" r="r" b="b"/>
              <a:pathLst>
                <a:path w="2988" h="7109" extrusionOk="0">
                  <a:moveTo>
                    <a:pt x="523" y="0"/>
                  </a:moveTo>
                  <a:cubicBezTo>
                    <a:pt x="472" y="0"/>
                    <a:pt x="420" y="10"/>
                    <a:pt x="368" y="31"/>
                  </a:cubicBezTo>
                  <a:cubicBezTo>
                    <a:pt x="123" y="105"/>
                    <a:pt x="0" y="350"/>
                    <a:pt x="74" y="594"/>
                  </a:cubicBezTo>
                  <a:lnTo>
                    <a:pt x="2033" y="6790"/>
                  </a:lnTo>
                  <a:cubicBezTo>
                    <a:pt x="2082" y="6986"/>
                    <a:pt x="2278" y="7108"/>
                    <a:pt x="2474" y="7108"/>
                  </a:cubicBezTo>
                  <a:cubicBezTo>
                    <a:pt x="2523" y="7108"/>
                    <a:pt x="2572" y="7108"/>
                    <a:pt x="2596" y="7084"/>
                  </a:cubicBezTo>
                  <a:cubicBezTo>
                    <a:pt x="2841" y="7010"/>
                    <a:pt x="2988" y="6765"/>
                    <a:pt x="2914" y="6520"/>
                  </a:cubicBezTo>
                  <a:lnTo>
                    <a:pt x="955" y="325"/>
                  </a:lnTo>
                  <a:cubicBezTo>
                    <a:pt x="878" y="132"/>
                    <a:pt x="710" y="0"/>
                    <a:pt x="5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37"/>
            <p:cNvSpPr/>
            <p:nvPr/>
          </p:nvSpPr>
          <p:spPr>
            <a:xfrm>
              <a:off x="1067962" y="3486498"/>
              <a:ext cx="182450" cy="139300"/>
            </a:xfrm>
            <a:custGeom>
              <a:avLst/>
              <a:gdLst/>
              <a:ahLst/>
              <a:cxnLst/>
              <a:rect l="l" t="t" r="r" b="b"/>
              <a:pathLst>
                <a:path w="7298" h="5572" extrusionOk="0">
                  <a:moveTo>
                    <a:pt x="6608" y="0"/>
                  </a:moveTo>
                  <a:cubicBezTo>
                    <a:pt x="6475" y="0"/>
                    <a:pt x="6334" y="44"/>
                    <a:pt x="6220" y="108"/>
                  </a:cubicBezTo>
                  <a:cubicBezTo>
                    <a:pt x="5363" y="548"/>
                    <a:pt x="4824" y="1405"/>
                    <a:pt x="4139" y="2067"/>
                  </a:cubicBezTo>
                  <a:cubicBezTo>
                    <a:pt x="3404" y="2777"/>
                    <a:pt x="2473" y="3266"/>
                    <a:pt x="1469" y="3462"/>
                  </a:cubicBezTo>
                  <a:cubicBezTo>
                    <a:pt x="1102" y="3536"/>
                    <a:pt x="367" y="3438"/>
                    <a:pt x="172" y="3781"/>
                  </a:cubicBezTo>
                  <a:cubicBezTo>
                    <a:pt x="0" y="4099"/>
                    <a:pt x="392" y="4932"/>
                    <a:pt x="490" y="5250"/>
                  </a:cubicBezTo>
                  <a:cubicBezTo>
                    <a:pt x="514" y="5348"/>
                    <a:pt x="539" y="5421"/>
                    <a:pt x="588" y="5495"/>
                  </a:cubicBezTo>
                  <a:cubicBezTo>
                    <a:pt x="656" y="5552"/>
                    <a:pt x="741" y="5572"/>
                    <a:pt x="828" y="5572"/>
                  </a:cubicBezTo>
                  <a:cubicBezTo>
                    <a:pt x="929" y="5572"/>
                    <a:pt x="1035" y="5546"/>
                    <a:pt x="1127" y="5519"/>
                  </a:cubicBezTo>
                  <a:cubicBezTo>
                    <a:pt x="2767" y="4858"/>
                    <a:pt x="3771" y="3169"/>
                    <a:pt x="5363" y="2434"/>
                  </a:cubicBezTo>
                  <a:cubicBezTo>
                    <a:pt x="5853" y="2189"/>
                    <a:pt x="6416" y="2067"/>
                    <a:pt x="6955" y="1920"/>
                  </a:cubicBezTo>
                  <a:cubicBezTo>
                    <a:pt x="7053" y="1895"/>
                    <a:pt x="7200" y="1846"/>
                    <a:pt x="7249" y="1748"/>
                  </a:cubicBezTo>
                  <a:cubicBezTo>
                    <a:pt x="7298" y="1650"/>
                    <a:pt x="7273" y="1552"/>
                    <a:pt x="7249" y="1454"/>
                  </a:cubicBezTo>
                  <a:lnTo>
                    <a:pt x="7053" y="450"/>
                  </a:lnTo>
                  <a:cubicBezTo>
                    <a:pt x="7028" y="328"/>
                    <a:pt x="7004" y="205"/>
                    <a:pt x="6930" y="132"/>
                  </a:cubicBezTo>
                  <a:cubicBezTo>
                    <a:pt x="6848" y="38"/>
                    <a:pt x="6731" y="0"/>
                    <a:pt x="6608" y="0"/>
                  </a:cubicBezTo>
                  <a:close/>
                </a:path>
              </a:pathLst>
            </a:custGeom>
            <a:solidFill>
              <a:srgbClr val="292929">
                <a:alpha val="58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37"/>
            <p:cNvSpPr/>
            <p:nvPr/>
          </p:nvSpPr>
          <p:spPr>
            <a:xfrm>
              <a:off x="1487312" y="3315298"/>
              <a:ext cx="208675" cy="322050"/>
            </a:xfrm>
            <a:custGeom>
              <a:avLst/>
              <a:gdLst/>
              <a:ahLst/>
              <a:cxnLst/>
              <a:rect l="l" t="t" r="r" b="b"/>
              <a:pathLst>
                <a:path w="8347" h="12882" extrusionOk="0">
                  <a:moveTo>
                    <a:pt x="5145" y="0"/>
                  </a:moveTo>
                  <a:cubicBezTo>
                    <a:pt x="4908" y="0"/>
                    <a:pt x="4654" y="24"/>
                    <a:pt x="4384" y="74"/>
                  </a:cubicBezTo>
                  <a:cubicBezTo>
                    <a:pt x="1347" y="638"/>
                    <a:pt x="0" y="9012"/>
                    <a:pt x="0" y="9012"/>
                  </a:cubicBezTo>
                  <a:cubicBezTo>
                    <a:pt x="0" y="9012"/>
                    <a:pt x="2890" y="9943"/>
                    <a:pt x="6441" y="12882"/>
                  </a:cubicBezTo>
                  <a:cubicBezTo>
                    <a:pt x="6441" y="12882"/>
                    <a:pt x="8253" y="7935"/>
                    <a:pt x="8302" y="5094"/>
                  </a:cubicBezTo>
                  <a:cubicBezTo>
                    <a:pt x="8346" y="2507"/>
                    <a:pt x="7578" y="0"/>
                    <a:pt x="514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37"/>
            <p:cNvSpPr/>
            <p:nvPr/>
          </p:nvSpPr>
          <p:spPr>
            <a:xfrm>
              <a:off x="1474462" y="3303973"/>
              <a:ext cx="233275" cy="352350"/>
            </a:xfrm>
            <a:custGeom>
              <a:avLst/>
              <a:gdLst/>
              <a:ahLst/>
              <a:cxnLst/>
              <a:rect l="l" t="t" r="r" b="b"/>
              <a:pathLst>
                <a:path w="9331" h="14094" extrusionOk="0">
                  <a:moveTo>
                    <a:pt x="5677" y="923"/>
                  </a:moveTo>
                  <a:cubicBezTo>
                    <a:pt x="6251" y="923"/>
                    <a:pt x="6734" y="1088"/>
                    <a:pt x="7126" y="1409"/>
                  </a:cubicBezTo>
                  <a:cubicBezTo>
                    <a:pt x="7959" y="2119"/>
                    <a:pt x="8400" y="3588"/>
                    <a:pt x="8375" y="5523"/>
                  </a:cubicBezTo>
                  <a:cubicBezTo>
                    <a:pt x="8326" y="7678"/>
                    <a:pt x="7224" y="11180"/>
                    <a:pt x="6734" y="12575"/>
                  </a:cubicBezTo>
                  <a:cubicBezTo>
                    <a:pt x="4090" y="10470"/>
                    <a:pt x="1886" y="9490"/>
                    <a:pt x="1029" y="9172"/>
                  </a:cubicBezTo>
                  <a:cubicBezTo>
                    <a:pt x="1469" y="6698"/>
                    <a:pt x="2865" y="1384"/>
                    <a:pt x="4996" y="993"/>
                  </a:cubicBezTo>
                  <a:cubicBezTo>
                    <a:pt x="5236" y="946"/>
                    <a:pt x="5463" y="923"/>
                    <a:pt x="5677" y="923"/>
                  </a:cubicBezTo>
                  <a:close/>
                  <a:moveTo>
                    <a:pt x="5703" y="0"/>
                  </a:moveTo>
                  <a:cubicBezTo>
                    <a:pt x="5424" y="0"/>
                    <a:pt x="5131" y="29"/>
                    <a:pt x="4824" y="87"/>
                  </a:cubicBezTo>
                  <a:cubicBezTo>
                    <a:pt x="3379" y="356"/>
                    <a:pt x="2131" y="2021"/>
                    <a:pt x="1127" y="5058"/>
                  </a:cubicBezTo>
                  <a:cubicBezTo>
                    <a:pt x="416" y="7237"/>
                    <a:pt x="74" y="9294"/>
                    <a:pt x="49" y="9392"/>
                  </a:cubicBezTo>
                  <a:lnTo>
                    <a:pt x="0" y="9784"/>
                  </a:lnTo>
                  <a:lnTo>
                    <a:pt x="367" y="9906"/>
                  </a:lnTo>
                  <a:cubicBezTo>
                    <a:pt x="392" y="9906"/>
                    <a:pt x="3233" y="10837"/>
                    <a:pt x="6661" y="13677"/>
                  </a:cubicBezTo>
                  <a:lnTo>
                    <a:pt x="7175" y="14094"/>
                  </a:lnTo>
                  <a:lnTo>
                    <a:pt x="7396" y="13482"/>
                  </a:lnTo>
                  <a:cubicBezTo>
                    <a:pt x="7469" y="13286"/>
                    <a:pt x="9232" y="8437"/>
                    <a:pt x="9281" y="5547"/>
                  </a:cubicBezTo>
                  <a:cubicBezTo>
                    <a:pt x="9330" y="3319"/>
                    <a:pt x="8767" y="1605"/>
                    <a:pt x="7738" y="723"/>
                  </a:cubicBezTo>
                  <a:cubicBezTo>
                    <a:pt x="7177" y="235"/>
                    <a:pt x="6495" y="0"/>
                    <a:pt x="57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37"/>
            <p:cNvSpPr/>
            <p:nvPr/>
          </p:nvSpPr>
          <p:spPr>
            <a:xfrm>
              <a:off x="1551587" y="3405148"/>
              <a:ext cx="74725" cy="177725"/>
            </a:xfrm>
            <a:custGeom>
              <a:avLst/>
              <a:gdLst/>
              <a:ahLst/>
              <a:cxnLst/>
              <a:rect l="l" t="t" r="r" b="b"/>
              <a:pathLst>
                <a:path w="2989" h="7109" extrusionOk="0">
                  <a:moveTo>
                    <a:pt x="2466" y="0"/>
                  </a:moveTo>
                  <a:cubicBezTo>
                    <a:pt x="2279" y="0"/>
                    <a:pt x="2115" y="132"/>
                    <a:pt x="2058" y="325"/>
                  </a:cubicBezTo>
                  <a:lnTo>
                    <a:pt x="99" y="6520"/>
                  </a:lnTo>
                  <a:cubicBezTo>
                    <a:pt x="1" y="6765"/>
                    <a:pt x="148" y="7010"/>
                    <a:pt x="392" y="7084"/>
                  </a:cubicBezTo>
                  <a:cubicBezTo>
                    <a:pt x="441" y="7108"/>
                    <a:pt x="490" y="7108"/>
                    <a:pt x="515" y="7108"/>
                  </a:cubicBezTo>
                  <a:cubicBezTo>
                    <a:pt x="711" y="7108"/>
                    <a:pt x="907" y="6986"/>
                    <a:pt x="956" y="6790"/>
                  </a:cubicBezTo>
                  <a:lnTo>
                    <a:pt x="2915" y="594"/>
                  </a:lnTo>
                  <a:cubicBezTo>
                    <a:pt x="2988" y="350"/>
                    <a:pt x="2866" y="105"/>
                    <a:pt x="2621" y="31"/>
                  </a:cubicBezTo>
                  <a:cubicBezTo>
                    <a:pt x="2569" y="10"/>
                    <a:pt x="2516" y="0"/>
                    <a:pt x="24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37"/>
            <p:cNvSpPr/>
            <p:nvPr/>
          </p:nvSpPr>
          <p:spPr>
            <a:xfrm>
              <a:off x="1485462" y="3486498"/>
              <a:ext cx="183075" cy="139300"/>
            </a:xfrm>
            <a:custGeom>
              <a:avLst/>
              <a:gdLst/>
              <a:ahLst/>
              <a:cxnLst/>
              <a:rect l="l" t="t" r="r" b="b"/>
              <a:pathLst>
                <a:path w="7323" h="5572" extrusionOk="0">
                  <a:moveTo>
                    <a:pt x="693" y="0"/>
                  </a:moveTo>
                  <a:cubicBezTo>
                    <a:pt x="567" y="0"/>
                    <a:pt x="451" y="38"/>
                    <a:pt x="368" y="132"/>
                  </a:cubicBezTo>
                  <a:cubicBezTo>
                    <a:pt x="295" y="205"/>
                    <a:pt x="270" y="328"/>
                    <a:pt x="246" y="450"/>
                  </a:cubicBezTo>
                  <a:lnTo>
                    <a:pt x="50" y="1454"/>
                  </a:lnTo>
                  <a:cubicBezTo>
                    <a:pt x="25" y="1552"/>
                    <a:pt x="1" y="1650"/>
                    <a:pt x="50" y="1748"/>
                  </a:cubicBezTo>
                  <a:cubicBezTo>
                    <a:pt x="99" y="1846"/>
                    <a:pt x="246" y="1895"/>
                    <a:pt x="368" y="1920"/>
                  </a:cubicBezTo>
                  <a:cubicBezTo>
                    <a:pt x="907" y="2067"/>
                    <a:pt x="1446" y="2189"/>
                    <a:pt x="1935" y="2434"/>
                  </a:cubicBezTo>
                  <a:cubicBezTo>
                    <a:pt x="3527" y="3169"/>
                    <a:pt x="4556" y="4858"/>
                    <a:pt x="6172" y="5519"/>
                  </a:cubicBezTo>
                  <a:cubicBezTo>
                    <a:pt x="6264" y="5546"/>
                    <a:pt x="6369" y="5572"/>
                    <a:pt x="6470" y="5572"/>
                  </a:cubicBezTo>
                  <a:cubicBezTo>
                    <a:pt x="6558" y="5572"/>
                    <a:pt x="6642" y="5552"/>
                    <a:pt x="6711" y="5495"/>
                  </a:cubicBezTo>
                  <a:cubicBezTo>
                    <a:pt x="6760" y="5421"/>
                    <a:pt x="6784" y="5348"/>
                    <a:pt x="6809" y="5250"/>
                  </a:cubicBezTo>
                  <a:cubicBezTo>
                    <a:pt x="6907" y="4932"/>
                    <a:pt x="7323" y="4099"/>
                    <a:pt x="7127" y="3781"/>
                  </a:cubicBezTo>
                  <a:cubicBezTo>
                    <a:pt x="6956" y="3438"/>
                    <a:pt x="6196" y="3536"/>
                    <a:pt x="5854" y="3462"/>
                  </a:cubicBezTo>
                  <a:cubicBezTo>
                    <a:pt x="4850" y="3266"/>
                    <a:pt x="3895" y="2777"/>
                    <a:pt x="3160" y="2067"/>
                  </a:cubicBezTo>
                  <a:cubicBezTo>
                    <a:pt x="2474" y="1405"/>
                    <a:pt x="1935" y="548"/>
                    <a:pt x="1103" y="108"/>
                  </a:cubicBezTo>
                  <a:cubicBezTo>
                    <a:pt x="976" y="44"/>
                    <a:pt x="829" y="0"/>
                    <a:pt x="693" y="0"/>
                  </a:cubicBezTo>
                  <a:close/>
                </a:path>
              </a:pathLst>
            </a:custGeom>
            <a:solidFill>
              <a:srgbClr val="292929">
                <a:alpha val="58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37"/>
            <p:cNvSpPr/>
            <p:nvPr/>
          </p:nvSpPr>
          <p:spPr>
            <a:xfrm>
              <a:off x="1401612" y="4259323"/>
              <a:ext cx="348350" cy="52675"/>
            </a:xfrm>
            <a:custGeom>
              <a:avLst/>
              <a:gdLst/>
              <a:ahLst/>
              <a:cxnLst/>
              <a:rect l="l" t="t" r="r" b="b"/>
              <a:pathLst>
                <a:path w="13934" h="2107" extrusionOk="0">
                  <a:moveTo>
                    <a:pt x="0" y="0"/>
                  </a:moveTo>
                  <a:lnTo>
                    <a:pt x="0" y="2106"/>
                  </a:lnTo>
                  <a:lnTo>
                    <a:pt x="13934" y="2106"/>
                  </a:lnTo>
                  <a:lnTo>
                    <a:pt x="139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37"/>
            <p:cNvSpPr/>
            <p:nvPr/>
          </p:nvSpPr>
          <p:spPr>
            <a:xfrm>
              <a:off x="1109587" y="4161373"/>
              <a:ext cx="296925" cy="252850"/>
            </a:xfrm>
            <a:custGeom>
              <a:avLst/>
              <a:gdLst/>
              <a:ahLst/>
              <a:cxnLst/>
              <a:rect l="l" t="t" r="r" b="b"/>
              <a:pathLst>
                <a:path w="11877" h="10114" extrusionOk="0">
                  <a:moveTo>
                    <a:pt x="5045" y="0"/>
                  </a:moveTo>
                  <a:cubicBezTo>
                    <a:pt x="2253" y="0"/>
                    <a:pt x="0" y="2253"/>
                    <a:pt x="0" y="5045"/>
                  </a:cubicBezTo>
                  <a:cubicBezTo>
                    <a:pt x="0" y="7861"/>
                    <a:pt x="2253" y="10114"/>
                    <a:pt x="5045" y="10114"/>
                  </a:cubicBezTo>
                  <a:cubicBezTo>
                    <a:pt x="7836" y="10114"/>
                    <a:pt x="11877" y="7861"/>
                    <a:pt x="11877" y="5045"/>
                  </a:cubicBezTo>
                  <a:cubicBezTo>
                    <a:pt x="11877" y="2253"/>
                    <a:pt x="7836" y="0"/>
                    <a:pt x="50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37"/>
            <p:cNvSpPr/>
            <p:nvPr/>
          </p:nvSpPr>
          <p:spPr>
            <a:xfrm>
              <a:off x="1096737" y="4148523"/>
              <a:ext cx="664875" cy="278575"/>
            </a:xfrm>
            <a:custGeom>
              <a:avLst/>
              <a:gdLst/>
              <a:ahLst/>
              <a:cxnLst/>
              <a:rect l="l" t="t" r="r" b="b"/>
              <a:pathLst>
                <a:path w="26595" h="11143" extrusionOk="0">
                  <a:moveTo>
                    <a:pt x="25639" y="4922"/>
                  </a:moveTo>
                  <a:lnTo>
                    <a:pt x="25639" y="6073"/>
                  </a:lnTo>
                  <a:lnTo>
                    <a:pt x="12856" y="6073"/>
                  </a:lnTo>
                  <a:cubicBezTo>
                    <a:pt x="12881" y="5902"/>
                    <a:pt x="12881" y="5730"/>
                    <a:pt x="12881" y="5559"/>
                  </a:cubicBezTo>
                  <a:cubicBezTo>
                    <a:pt x="12881" y="5338"/>
                    <a:pt x="12856" y="5118"/>
                    <a:pt x="12832" y="4922"/>
                  </a:cubicBezTo>
                  <a:close/>
                  <a:moveTo>
                    <a:pt x="5559" y="1028"/>
                  </a:moveTo>
                  <a:cubicBezTo>
                    <a:pt x="6857" y="1028"/>
                    <a:pt x="8473" y="1567"/>
                    <a:pt x="9722" y="2424"/>
                  </a:cubicBezTo>
                  <a:cubicBezTo>
                    <a:pt x="10726" y="3085"/>
                    <a:pt x="11411" y="3894"/>
                    <a:pt x="11705" y="4702"/>
                  </a:cubicBezTo>
                  <a:lnTo>
                    <a:pt x="11705" y="6416"/>
                  </a:lnTo>
                  <a:cubicBezTo>
                    <a:pt x="11411" y="7248"/>
                    <a:pt x="10726" y="8057"/>
                    <a:pt x="9722" y="8718"/>
                  </a:cubicBezTo>
                  <a:cubicBezTo>
                    <a:pt x="8473" y="9575"/>
                    <a:pt x="6857" y="10114"/>
                    <a:pt x="5559" y="10114"/>
                  </a:cubicBezTo>
                  <a:cubicBezTo>
                    <a:pt x="3061" y="10114"/>
                    <a:pt x="1029" y="8081"/>
                    <a:pt x="1029" y="5559"/>
                  </a:cubicBezTo>
                  <a:cubicBezTo>
                    <a:pt x="1029" y="3061"/>
                    <a:pt x="3061" y="1028"/>
                    <a:pt x="5559" y="1028"/>
                  </a:cubicBezTo>
                  <a:close/>
                  <a:moveTo>
                    <a:pt x="5559" y="0"/>
                  </a:moveTo>
                  <a:cubicBezTo>
                    <a:pt x="2498" y="0"/>
                    <a:pt x="0" y="2498"/>
                    <a:pt x="0" y="5559"/>
                  </a:cubicBezTo>
                  <a:cubicBezTo>
                    <a:pt x="0" y="8644"/>
                    <a:pt x="2498" y="11142"/>
                    <a:pt x="5559" y="11142"/>
                  </a:cubicBezTo>
                  <a:cubicBezTo>
                    <a:pt x="7053" y="11142"/>
                    <a:pt x="8865" y="10530"/>
                    <a:pt x="10310" y="9575"/>
                  </a:cubicBezTo>
                  <a:cubicBezTo>
                    <a:pt x="11411" y="8816"/>
                    <a:pt x="12171" y="7959"/>
                    <a:pt x="12587" y="7028"/>
                  </a:cubicBezTo>
                  <a:lnTo>
                    <a:pt x="26594" y="7028"/>
                  </a:lnTo>
                  <a:lnTo>
                    <a:pt x="26594" y="3943"/>
                  </a:lnTo>
                  <a:lnTo>
                    <a:pt x="12513" y="3943"/>
                  </a:lnTo>
                  <a:cubicBezTo>
                    <a:pt x="12097" y="3085"/>
                    <a:pt x="11338" y="2277"/>
                    <a:pt x="10310" y="1567"/>
                  </a:cubicBezTo>
                  <a:cubicBezTo>
                    <a:pt x="8865" y="612"/>
                    <a:pt x="7053" y="0"/>
                    <a:pt x="55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37"/>
            <p:cNvSpPr/>
            <p:nvPr/>
          </p:nvSpPr>
          <p:spPr>
            <a:xfrm>
              <a:off x="1161012" y="4237273"/>
              <a:ext cx="38600" cy="103500"/>
            </a:xfrm>
            <a:custGeom>
              <a:avLst/>
              <a:gdLst/>
              <a:ahLst/>
              <a:cxnLst/>
              <a:rect l="l" t="t" r="r" b="b"/>
              <a:pathLst>
                <a:path w="1544" h="4140" extrusionOk="0">
                  <a:moveTo>
                    <a:pt x="784" y="1"/>
                  </a:moveTo>
                  <a:cubicBezTo>
                    <a:pt x="343" y="1"/>
                    <a:pt x="0" y="344"/>
                    <a:pt x="0" y="784"/>
                  </a:cubicBezTo>
                  <a:lnTo>
                    <a:pt x="0" y="3356"/>
                  </a:lnTo>
                  <a:cubicBezTo>
                    <a:pt x="0" y="3796"/>
                    <a:pt x="343" y="4139"/>
                    <a:pt x="784" y="4139"/>
                  </a:cubicBezTo>
                  <a:cubicBezTo>
                    <a:pt x="1200" y="4139"/>
                    <a:pt x="1543" y="3796"/>
                    <a:pt x="1543" y="3356"/>
                  </a:cubicBezTo>
                  <a:lnTo>
                    <a:pt x="1543" y="784"/>
                  </a:lnTo>
                  <a:cubicBezTo>
                    <a:pt x="1543" y="344"/>
                    <a:pt x="1200" y="1"/>
                    <a:pt x="78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37"/>
            <p:cNvSpPr/>
            <p:nvPr/>
          </p:nvSpPr>
          <p:spPr>
            <a:xfrm>
              <a:off x="1148762" y="4225648"/>
              <a:ext cx="63075" cy="126750"/>
            </a:xfrm>
            <a:custGeom>
              <a:avLst/>
              <a:gdLst/>
              <a:ahLst/>
              <a:cxnLst/>
              <a:rect l="l" t="t" r="r" b="b"/>
              <a:pathLst>
                <a:path w="2523" h="5070" extrusionOk="0">
                  <a:moveTo>
                    <a:pt x="1274" y="956"/>
                  </a:moveTo>
                  <a:cubicBezTo>
                    <a:pt x="1421" y="956"/>
                    <a:pt x="1568" y="1078"/>
                    <a:pt x="1568" y="1249"/>
                  </a:cubicBezTo>
                  <a:lnTo>
                    <a:pt x="1568" y="3821"/>
                  </a:lnTo>
                  <a:cubicBezTo>
                    <a:pt x="1568" y="3992"/>
                    <a:pt x="1421" y="4114"/>
                    <a:pt x="1274" y="4114"/>
                  </a:cubicBezTo>
                  <a:cubicBezTo>
                    <a:pt x="1103" y="4114"/>
                    <a:pt x="980" y="3992"/>
                    <a:pt x="980" y="3821"/>
                  </a:cubicBezTo>
                  <a:lnTo>
                    <a:pt x="980" y="1249"/>
                  </a:lnTo>
                  <a:cubicBezTo>
                    <a:pt x="980" y="1078"/>
                    <a:pt x="1103" y="956"/>
                    <a:pt x="1274" y="956"/>
                  </a:cubicBezTo>
                  <a:close/>
                  <a:moveTo>
                    <a:pt x="1274" y="0"/>
                  </a:moveTo>
                  <a:cubicBezTo>
                    <a:pt x="564" y="0"/>
                    <a:pt x="1" y="564"/>
                    <a:pt x="1" y="1249"/>
                  </a:cubicBezTo>
                  <a:lnTo>
                    <a:pt x="1" y="3821"/>
                  </a:lnTo>
                  <a:cubicBezTo>
                    <a:pt x="1" y="4506"/>
                    <a:pt x="564" y="5069"/>
                    <a:pt x="1274" y="5069"/>
                  </a:cubicBezTo>
                  <a:cubicBezTo>
                    <a:pt x="1960" y="5069"/>
                    <a:pt x="2523" y="4506"/>
                    <a:pt x="2523" y="3821"/>
                  </a:cubicBezTo>
                  <a:lnTo>
                    <a:pt x="2523" y="1249"/>
                  </a:lnTo>
                  <a:cubicBezTo>
                    <a:pt x="2523" y="564"/>
                    <a:pt x="1960" y="0"/>
                    <a:pt x="12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37"/>
            <p:cNvSpPr/>
            <p:nvPr/>
          </p:nvSpPr>
          <p:spPr>
            <a:xfrm>
              <a:off x="1707087" y="4240948"/>
              <a:ext cx="102875" cy="90025"/>
            </a:xfrm>
            <a:custGeom>
              <a:avLst/>
              <a:gdLst/>
              <a:ahLst/>
              <a:cxnLst/>
              <a:rect l="l" t="t" r="r" b="b"/>
              <a:pathLst>
                <a:path w="4115" h="3601" extrusionOk="0">
                  <a:moveTo>
                    <a:pt x="613" y="1"/>
                  </a:moveTo>
                  <a:cubicBezTo>
                    <a:pt x="270" y="1"/>
                    <a:pt x="1" y="295"/>
                    <a:pt x="1" y="637"/>
                  </a:cubicBezTo>
                  <a:lnTo>
                    <a:pt x="1" y="2964"/>
                  </a:lnTo>
                  <a:cubicBezTo>
                    <a:pt x="1" y="3307"/>
                    <a:pt x="270" y="3600"/>
                    <a:pt x="613" y="3600"/>
                  </a:cubicBezTo>
                  <a:lnTo>
                    <a:pt x="3478" y="3600"/>
                  </a:lnTo>
                  <a:cubicBezTo>
                    <a:pt x="3821" y="3600"/>
                    <a:pt x="4115" y="3307"/>
                    <a:pt x="4115" y="2964"/>
                  </a:cubicBezTo>
                  <a:lnTo>
                    <a:pt x="4115" y="637"/>
                  </a:lnTo>
                  <a:cubicBezTo>
                    <a:pt x="4115" y="295"/>
                    <a:pt x="3821" y="1"/>
                    <a:pt x="347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37"/>
            <p:cNvSpPr/>
            <p:nvPr/>
          </p:nvSpPr>
          <p:spPr>
            <a:xfrm>
              <a:off x="1695462" y="4229923"/>
              <a:ext cx="125525" cy="112075"/>
            </a:xfrm>
            <a:custGeom>
              <a:avLst/>
              <a:gdLst/>
              <a:ahLst/>
              <a:cxnLst/>
              <a:rect l="l" t="t" r="r" b="b"/>
              <a:pathLst>
                <a:path w="5021" h="4483" extrusionOk="0">
                  <a:moveTo>
                    <a:pt x="3943" y="907"/>
                  </a:moveTo>
                  <a:cubicBezTo>
                    <a:pt x="4041" y="907"/>
                    <a:pt x="4114" y="980"/>
                    <a:pt x="4114" y="1078"/>
                  </a:cubicBezTo>
                  <a:lnTo>
                    <a:pt x="4114" y="3405"/>
                  </a:lnTo>
                  <a:cubicBezTo>
                    <a:pt x="4114" y="3503"/>
                    <a:pt x="4041" y="3576"/>
                    <a:pt x="3943" y="3576"/>
                  </a:cubicBezTo>
                  <a:lnTo>
                    <a:pt x="1078" y="3576"/>
                  </a:lnTo>
                  <a:cubicBezTo>
                    <a:pt x="1004" y="3576"/>
                    <a:pt x="906" y="3503"/>
                    <a:pt x="906" y="3405"/>
                  </a:cubicBezTo>
                  <a:lnTo>
                    <a:pt x="906" y="1078"/>
                  </a:lnTo>
                  <a:cubicBezTo>
                    <a:pt x="906" y="980"/>
                    <a:pt x="1004" y="907"/>
                    <a:pt x="1078" y="907"/>
                  </a:cubicBezTo>
                  <a:close/>
                  <a:moveTo>
                    <a:pt x="1078" y="1"/>
                  </a:moveTo>
                  <a:cubicBezTo>
                    <a:pt x="490" y="1"/>
                    <a:pt x="0" y="466"/>
                    <a:pt x="0" y="1078"/>
                  </a:cubicBezTo>
                  <a:lnTo>
                    <a:pt x="0" y="3405"/>
                  </a:lnTo>
                  <a:cubicBezTo>
                    <a:pt x="0" y="3992"/>
                    <a:pt x="490" y="4482"/>
                    <a:pt x="1078" y="4482"/>
                  </a:cubicBezTo>
                  <a:lnTo>
                    <a:pt x="3943" y="4482"/>
                  </a:lnTo>
                  <a:cubicBezTo>
                    <a:pt x="4555" y="4482"/>
                    <a:pt x="5020" y="3992"/>
                    <a:pt x="5020" y="3405"/>
                  </a:cubicBezTo>
                  <a:lnTo>
                    <a:pt x="5020" y="1078"/>
                  </a:lnTo>
                  <a:cubicBezTo>
                    <a:pt x="5020" y="466"/>
                    <a:pt x="4555" y="1"/>
                    <a:pt x="39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37"/>
            <p:cNvSpPr/>
            <p:nvPr/>
          </p:nvSpPr>
          <p:spPr>
            <a:xfrm>
              <a:off x="1569962" y="4269923"/>
              <a:ext cx="139000" cy="78800"/>
            </a:xfrm>
            <a:custGeom>
              <a:avLst/>
              <a:gdLst/>
              <a:ahLst/>
              <a:cxnLst/>
              <a:rect l="l" t="t" r="r" b="b"/>
              <a:pathLst>
                <a:path w="5560" h="3152" extrusionOk="0">
                  <a:moveTo>
                    <a:pt x="707" y="0"/>
                  </a:moveTo>
                  <a:cubicBezTo>
                    <a:pt x="484" y="0"/>
                    <a:pt x="283" y="161"/>
                    <a:pt x="221" y="409"/>
                  </a:cubicBezTo>
                  <a:cubicBezTo>
                    <a:pt x="221" y="433"/>
                    <a:pt x="0" y="1486"/>
                    <a:pt x="784" y="2319"/>
                  </a:cubicBezTo>
                  <a:cubicBezTo>
                    <a:pt x="1323" y="2858"/>
                    <a:pt x="2180" y="3152"/>
                    <a:pt x="3331" y="3152"/>
                  </a:cubicBezTo>
                  <a:cubicBezTo>
                    <a:pt x="3869" y="3152"/>
                    <a:pt x="4457" y="3078"/>
                    <a:pt x="5094" y="2980"/>
                  </a:cubicBezTo>
                  <a:cubicBezTo>
                    <a:pt x="5388" y="2931"/>
                    <a:pt x="5559" y="2662"/>
                    <a:pt x="5510" y="2368"/>
                  </a:cubicBezTo>
                  <a:cubicBezTo>
                    <a:pt x="5467" y="2129"/>
                    <a:pt x="5251" y="1968"/>
                    <a:pt x="5015" y="1968"/>
                  </a:cubicBezTo>
                  <a:cubicBezTo>
                    <a:pt x="4984" y="1968"/>
                    <a:pt x="4953" y="1971"/>
                    <a:pt x="4922" y="1976"/>
                  </a:cubicBezTo>
                  <a:cubicBezTo>
                    <a:pt x="4335" y="2080"/>
                    <a:pt x="3805" y="2132"/>
                    <a:pt x="3342" y="2132"/>
                  </a:cubicBezTo>
                  <a:cubicBezTo>
                    <a:pt x="2493" y="2132"/>
                    <a:pt x="1867" y="1957"/>
                    <a:pt x="1519" y="1609"/>
                  </a:cubicBezTo>
                  <a:cubicBezTo>
                    <a:pt x="1127" y="1193"/>
                    <a:pt x="1225" y="654"/>
                    <a:pt x="1225" y="605"/>
                  </a:cubicBezTo>
                  <a:cubicBezTo>
                    <a:pt x="1298" y="335"/>
                    <a:pt x="1102" y="66"/>
                    <a:pt x="833" y="17"/>
                  </a:cubicBezTo>
                  <a:cubicBezTo>
                    <a:pt x="791" y="6"/>
                    <a:pt x="749" y="0"/>
                    <a:pt x="7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37"/>
            <p:cNvSpPr/>
            <p:nvPr/>
          </p:nvSpPr>
          <p:spPr>
            <a:xfrm>
              <a:off x="1226512" y="4246473"/>
              <a:ext cx="81450" cy="81425"/>
            </a:xfrm>
            <a:custGeom>
              <a:avLst/>
              <a:gdLst/>
              <a:ahLst/>
              <a:cxnLst/>
              <a:rect l="l" t="t" r="r" b="b"/>
              <a:pathLst>
                <a:path w="3258" h="3257" extrusionOk="0">
                  <a:moveTo>
                    <a:pt x="1641" y="0"/>
                  </a:moveTo>
                  <a:cubicBezTo>
                    <a:pt x="735" y="0"/>
                    <a:pt x="1" y="735"/>
                    <a:pt x="1" y="1616"/>
                  </a:cubicBezTo>
                  <a:cubicBezTo>
                    <a:pt x="1" y="2522"/>
                    <a:pt x="735" y="3257"/>
                    <a:pt x="1641" y="3257"/>
                  </a:cubicBezTo>
                  <a:cubicBezTo>
                    <a:pt x="2547" y="3257"/>
                    <a:pt x="3257" y="2522"/>
                    <a:pt x="3257" y="1616"/>
                  </a:cubicBezTo>
                  <a:cubicBezTo>
                    <a:pt x="3257" y="735"/>
                    <a:pt x="2547" y="0"/>
                    <a:pt x="16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37"/>
            <p:cNvSpPr/>
            <p:nvPr/>
          </p:nvSpPr>
          <p:spPr>
            <a:xfrm>
              <a:off x="1280987" y="4018123"/>
              <a:ext cx="151250" cy="97975"/>
            </a:xfrm>
            <a:custGeom>
              <a:avLst/>
              <a:gdLst/>
              <a:ahLst/>
              <a:cxnLst/>
              <a:rect l="l" t="t" r="r" b="b"/>
              <a:pathLst>
                <a:path w="6050" h="3919" extrusionOk="0">
                  <a:moveTo>
                    <a:pt x="417" y="0"/>
                  </a:moveTo>
                  <a:cubicBezTo>
                    <a:pt x="197" y="0"/>
                    <a:pt x="1" y="196"/>
                    <a:pt x="1" y="416"/>
                  </a:cubicBezTo>
                  <a:lnTo>
                    <a:pt x="1" y="906"/>
                  </a:lnTo>
                  <a:cubicBezTo>
                    <a:pt x="1" y="2571"/>
                    <a:pt x="1348" y="3918"/>
                    <a:pt x="3013" y="3918"/>
                  </a:cubicBezTo>
                  <a:cubicBezTo>
                    <a:pt x="4678" y="3918"/>
                    <a:pt x="6049" y="2571"/>
                    <a:pt x="6049" y="906"/>
                  </a:cubicBezTo>
                  <a:lnTo>
                    <a:pt x="6049" y="416"/>
                  </a:lnTo>
                  <a:cubicBezTo>
                    <a:pt x="6049" y="196"/>
                    <a:pt x="5854" y="0"/>
                    <a:pt x="56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37"/>
            <p:cNvSpPr/>
            <p:nvPr/>
          </p:nvSpPr>
          <p:spPr>
            <a:xfrm>
              <a:off x="1089387" y="3996223"/>
              <a:ext cx="120000" cy="108225"/>
            </a:xfrm>
            <a:custGeom>
              <a:avLst/>
              <a:gdLst/>
              <a:ahLst/>
              <a:cxnLst/>
              <a:rect l="l" t="t" r="r" b="b"/>
              <a:pathLst>
                <a:path w="4800" h="4329" extrusionOk="0">
                  <a:moveTo>
                    <a:pt x="804" y="1"/>
                  </a:moveTo>
                  <a:cubicBezTo>
                    <a:pt x="639" y="1"/>
                    <a:pt x="479" y="83"/>
                    <a:pt x="392" y="239"/>
                  </a:cubicBezTo>
                  <a:cubicBezTo>
                    <a:pt x="270" y="460"/>
                    <a:pt x="368" y="754"/>
                    <a:pt x="588" y="876"/>
                  </a:cubicBezTo>
                  <a:lnTo>
                    <a:pt x="3845" y="2590"/>
                  </a:lnTo>
                  <a:cubicBezTo>
                    <a:pt x="3845" y="2615"/>
                    <a:pt x="3894" y="2615"/>
                    <a:pt x="3869" y="2664"/>
                  </a:cubicBezTo>
                  <a:cubicBezTo>
                    <a:pt x="3869" y="2688"/>
                    <a:pt x="3869" y="2713"/>
                    <a:pt x="3869" y="2713"/>
                  </a:cubicBezTo>
                  <a:lnTo>
                    <a:pt x="392" y="3423"/>
                  </a:lnTo>
                  <a:cubicBezTo>
                    <a:pt x="147" y="3472"/>
                    <a:pt x="0" y="3717"/>
                    <a:pt x="49" y="3962"/>
                  </a:cubicBezTo>
                  <a:cubicBezTo>
                    <a:pt x="74" y="4182"/>
                    <a:pt x="270" y="4329"/>
                    <a:pt x="490" y="4329"/>
                  </a:cubicBezTo>
                  <a:lnTo>
                    <a:pt x="588" y="4329"/>
                  </a:lnTo>
                  <a:lnTo>
                    <a:pt x="4114" y="3619"/>
                  </a:lnTo>
                  <a:lnTo>
                    <a:pt x="4212" y="3570"/>
                  </a:lnTo>
                  <a:cubicBezTo>
                    <a:pt x="4555" y="3423"/>
                    <a:pt x="4775" y="3080"/>
                    <a:pt x="4800" y="2713"/>
                  </a:cubicBezTo>
                  <a:cubicBezTo>
                    <a:pt x="4800" y="2321"/>
                    <a:pt x="4604" y="1978"/>
                    <a:pt x="4261" y="1782"/>
                  </a:cubicBezTo>
                  <a:lnTo>
                    <a:pt x="1004" y="43"/>
                  </a:lnTo>
                  <a:cubicBezTo>
                    <a:pt x="940" y="15"/>
                    <a:pt x="871" y="1"/>
                    <a:pt x="8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37"/>
            <p:cNvSpPr/>
            <p:nvPr/>
          </p:nvSpPr>
          <p:spPr>
            <a:xfrm>
              <a:off x="1493437" y="4001348"/>
              <a:ext cx="120625" cy="108000"/>
            </a:xfrm>
            <a:custGeom>
              <a:avLst/>
              <a:gdLst/>
              <a:ahLst/>
              <a:cxnLst/>
              <a:rect l="l" t="t" r="r" b="b"/>
              <a:pathLst>
                <a:path w="4825" h="4320" extrusionOk="0">
                  <a:moveTo>
                    <a:pt x="4015" y="1"/>
                  </a:moveTo>
                  <a:cubicBezTo>
                    <a:pt x="3941" y="1"/>
                    <a:pt x="3866" y="20"/>
                    <a:pt x="3796" y="59"/>
                  </a:cubicBezTo>
                  <a:lnTo>
                    <a:pt x="539" y="1798"/>
                  </a:lnTo>
                  <a:cubicBezTo>
                    <a:pt x="196" y="1969"/>
                    <a:pt x="0" y="2312"/>
                    <a:pt x="0" y="2704"/>
                  </a:cubicBezTo>
                  <a:cubicBezTo>
                    <a:pt x="25" y="3095"/>
                    <a:pt x="245" y="3414"/>
                    <a:pt x="588" y="3585"/>
                  </a:cubicBezTo>
                  <a:lnTo>
                    <a:pt x="4212" y="4320"/>
                  </a:lnTo>
                  <a:lnTo>
                    <a:pt x="4310" y="4320"/>
                  </a:lnTo>
                  <a:cubicBezTo>
                    <a:pt x="4531" y="4320"/>
                    <a:pt x="4726" y="4173"/>
                    <a:pt x="4775" y="3952"/>
                  </a:cubicBezTo>
                  <a:cubicBezTo>
                    <a:pt x="4824" y="3708"/>
                    <a:pt x="4653" y="3463"/>
                    <a:pt x="4408" y="3414"/>
                  </a:cubicBezTo>
                  <a:lnTo>
                    <a:pt x="955" y="2728"/>
                  </a:lnTo>
                  <a:cubicBezTo>
                    <a:pt x="931" y="2728"/>
                    <a:pt x="931" y="2704"/>
                    <a:pt x="931" y="2679"/>
                  </a:cubicBezTo>
                  <a:cubicBezTo>
                    <a:pt x="931" y="2630"/>
                    <a:pt x="955" y="2606"/>
                    <a:pt x="955" y="2606"/>
                  </a:cubicBezTo>
                  <a:lnTo>
                    <a:pt x="4212" y="867"/>
                  </a:lnTo>
                  <a:cubicBezTo>
                    <a:pt x="4433" y="745"/>
                    <a:pt x="4531" y="475"/>
                    <a:pt x="4408" y="255"/>
                  </a:cubicBezTo>
                  <a:cubicBezTo>
                    <a:pt x="4325" y="88"/>
                    <a:pt x="4173" y="1"/>
                    <a:pt x="40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37"/>
            <p:cNvSpPr/>
            <p:nvPr/>
          </p:nvSpPr>
          <p:spPr>
            <a:xfrm>
              <a:off x="1315887" y="4060348"/>
              <a:ext cx="72275" cy="45950"/>
            </a:xfrm>
            <a:custGeom>
              <a:avLst/>
              <a:gdLst/>
              <a:ahLst/>
              <a:cxnLst/>
              <a:rect l="l" t="t" r="r" b="b"/>
              <a:pathLst>
                <a:path w="2891" h="1838" extrusionOk="0">
                  <a:moveTo>
                    <a:pt x="1446" y="1"/>
                  </a:moveTo>
                  <a:cubicBezTo>
                    <a:pt x="637" y="1"/>
                    <a:pt x="1" y="417"/>
                    <a:pt x="1" y="931"/>
                  </a:cubicBezTo>
                  <a:cubicBezTo>
                    <a:pt x="1" y="1421"/>
                    <a:pt x="637" y="1837"/>
                    <a:pt x="1446" y="1837"/>
                  </a:cubicBezTo>
                  <a:cubicBezTo>
                    <a:pt x="2254" y="1837"/>
                    <a:pt x="2890" y="1421"/>
                    <a:pt x="2890" y="931"/>
                  </a:cubicBezTo>
                  <a:cubicBezTo>
                    <a:pt x="2890" y="417"/>
                    <a:pt x="2254" y="1"/>
                    <a:pt x="144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37"/>
            <p:cNvSpPr/>
            <p:nvPr/>
          </p:nvSpPr>
          <p:spPr>
            <a:xfrm>
              <a:off x="991437" y="4146073"/>
              <a:ext cx="244900" cy="136525"/>
            </a:xfrm>
            <a:custGeom>
              <a:avLst/>
              <a:gdLst/>
              <a:ahLst/>
              <a:cxnLst/>
              <a:rect l="l" t="t" r="r" b="b"/>
              <a:pathLst>
                <a:path w="9796" h="5461" fill="none" extrusionOk="0">
                  <a:moveTo>
                    <a:pt x="0" y="0"/>
                  </a:moveTo>
                  <a:cubicBezTo>
                    <a:pt x="0" y="0"/>
                    <a:pt x="3184" y="5167"/>
                    <a:pt x="9795" y="5461"/>
                  </a:cubicBezTo>
                </a:path>
              </a:pathLst>
            </a:custGeom>
            <a:solidFill>
              <a:schemeClr val="dk1"/>
            </a:solidFill>
            <a:ln w="25700" cap="rnd" cmpd="sng">
              <a:solidFill>
                <a:schemeClr val="dk1"/>
              </a:solidFill>
              <a:prstDash val="solid"/>
              <a:miter lim="2448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37"/>
            <p:cNvSpPr/>
            <p:nvPr/>
          </p:nvSpPr>
          <p:spPr>
            <a:xfrm>
              <a:off x="1435262" y="4367473"/>
              <a:ext cx="40450" cy="134925"/>
            </a:xfrm>
            <a:custGeom>
              <a:avLst/>
              <a:gdLst/>
              <a:ahLst/>
              <a:cxnLst/>
              <a:rect l="l" t="t" r="r" b="b"/>
              <a:pathLst>
                <a:path w="1618" h="5397" extrusionOk="0">
                  <a:moveTo>
                    <a:pt x="584" y="0"/>
                  </a:moveTo>
                  <a:cubicBezTo>
                    <a:pt x="553" y="0"/>
                    <a:pt x="522" y="3"/>
                    <a:pt x="491" y="9"/>
                  </a:cubicBezTo>
                  <a:cubicBezTo>
                    <a:pt x="221" y="82"/>
                    <a:pt x="50" y="352"/>
                    <a:pt x="123" y="645"/>
                  </a:cubicBezTo>
                  <a:cubicBezTo>
                    <a:pt x="123" y="645"/>
                    <a:pt x="564" y="2629"/>
                    <a:pt x="74" y="4759"/>
                  </a:cubicBezTo>
                  <a:cubicBezTo>
                    <a:pt x="1" y="5053"/>
                    <a:pt x="172" y="5323"/>
                    <a:pt x="442" y="5372"/>
                  </a:cubicBezTo>
                  <a:cubicBezTo>
                    <a:pt x="491" y="5396"/>
                    <a:pt x="515" y="5396"/>
                    <a:pt x="564" y="5396"/>
                  </a:cubicBezTo>
                  <a:cubicBezTo>
                    <a:pt x="809" y="5396"/>
                    <a:pt x="1005" y="5225"/>
                    <a:pt x="1054" y="5004"/>
                  </a:cubicBezTo>
                  <a:cubicBezTo>
                    <a:pt x="1617" y="2604"/>
                    <a:pt x="1127" y="498"/>
                    <a:pt x="1103" y="400"/>
                  </a:cubicBezTo>
                  <a:cubicBezTo>
                    <a:pt x="1060" y="162"/>
                    <a:pt x="824" y="0"/>
                    <a:pt x="5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" name="Google Shape;1477;p39"/>
          <p:cNvSpPr/>
          <p:nvPr/>
        </p:nvSpPr>
        <p:spPr>
          <a:xfrm>
            <a:off x="3613425" y="1563322"/>
            <a:ext cx="2236988" cy="531633"/>
          </a:xfrm>
          <a:custGeom>
            <a:avLst/>
            <a:gdLst/>
            <a:ahLst/>
            <a:cxnLst/>
            <a:rect l="l" t="t" r="r" b="b"/>
            <a:pathLst>
              <a:path w="270658" h="38392" extrusionOk="0">
                <a:moveTo>
                  <a:pt x="1498" y="0"/>
                </a:moveTo>
                <a:lnTo>
                  <a:pt x="10721" y="12698"/>
                </a:lnTo>
                <a:lnTo>
                  <a:pt x="5990" y="15692"/>
                </a:lnTo>
                <a:lnTo>
                  <a:pt x="11500" y="20424"/>
                </a:lnTo>
                <a:lnTo>
                  <a:pt x="1" y="24916"/>
                </a:lnTo>
                <a:lnTo>
                  <a:pt x="8984" y="31444"/>
                </a:lnTo>
                <a:lnTo>
                  <a:pt x="1" y="38392"/>
                </a:lnTo>
                <a:lnTo>
                  <a:pt x="270657" y="38392"/>
                </a:lnTo>
                <a:lnTo>
                  <a:pt x="258918" y="34199"/>
                </a:lnTo>
                <a:lnTo>
                  <a:pt x="268921" y="29947"/>
                </a:lnTo>
                <a:lnTo>
                  <a:pt x="257421" y="25215"/>
                </a:lnTo>
                <a:lnTo>
                  <a:pt x="268921" y="19465"/>
                </a:lnTo>
                <a:lnTo>
                  <a:pt x="258679" y="12458"/>
                </a:lnTo>
                <a:lnTo>
                  <a:pt x="26892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8" name="Google Shape;1478;p39"/>
          <p:cNvSpPr txBox="1">
            <a:spLocks noGrp="1"/>
          </p:cNvSpPr>
          <p:nvPr>
            <p:ph type="title"/>
          </p:nvPr>
        </p:nvSpPr>
        <p:spPr>
          <a:xfrm>
            <a:off x="3070270" y="1646290"/>
            <a:ext cx="33171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Escuela</a:t>
            </a:r>
            <a:endParaRPr dirty="0"/>
          </a:p>
        </p:txBody>
      </p:sp>
      <p:sp>
        <p:nvSpPr>
          <p:cNvPr id="1479" name="Google Shape;1479;p39"/>
          <p:cNvSpPr txBox="1">
            <a:spLocks noGrp="1"/>
          </p:cNvSpPr>
          <p:nvPr>
            <p:ph type="subTitle" idx="1"/>
          </p:nvPr>
        </p:nvSpPr>
        <p:spPr>
          <a:xfrm>
            <a:off x="2273521" y="2492300"/>
            <a:ext cx="4700491" cy="107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dirty="0"/>
              <a:t>Puede concebirse como un microcosmos que refleja la sociedad en donde estamos inmersos.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dirty="0"/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dirty="0"/>
              <a:t>Puede ser, a la vez, una reproductora de las prácticas sociales y el espacio propicio para la transformación misma de la sociedad.</a:t>
            </a:r>
            <a:endParaRPr sz="1800" b="1" dirty="0"/>
          </a:p>
        </p:txBody>
      </p:sp>
      <p:grpSp>
        <p:nvGrpSpPr>
          <p:cNvPr id="1480" name="Google Shape;1480;p39"/>
          <p:cNvGrpSpPr/>
          <p:nvPr/>
        </p:nvGrpSpPr>
        <p:grpSpPr>
          <a:xfrm>
            <a:off x="6998925" y="2989273"/>
            <a:ext cx="835078" cy="1182850"/>
            <a:chOff x="6922725" y="3166725"/>
            <a:chExt cx="835078" cy="1182850"/>
          </a:xfrm>
        </p:grpSpPr>
        <p:sp>
          <p:nvSpPr>
            <p:cNvPr id="1481" name="Google Shape;1481;p39"/>
            <p:cNvSpPr/>
            <p:nvPr/>
          </p:nvSpPr>
          <p:spPr>
            <a:xfrm>
              <a:off x="6922725" y="3166725"/>
              <a:ext cx="835078" cy="1182850"/>
            </a:xfrm>
            <a:custGeom>
              <a:avLst/>
              <a:gdLst/>
              <a:ahLst/>
              <a:cxnLst/>
              <a:rect l="l" t="t" r="r" b="b"/>
              <a:pathLst>
                <a:path w="12805" h="18137" extrusionOk="0">
                  <a:moveTo>
                    <a:pt x="5935" y="1"/>
                  </a:moveTo>
                  <a:cubicBezTo>
                    <a:pt x="5782" y="1"/>
                    <a:pt x="5629" y="11"/>
                    <a:pt x="5486" y="49"/>
                  </a:cubicBezTo>
                  <a:cubicBezTo>
                    <a:pt x="4903" y="163"/>
                    <a:pt x="4415" y="498"/>
                    <a:pt x="4090" y="995"/>
                  </a:cubicBezTo>
                  <a:cubicBezTo>
                    <a:pt x="3766" y="1492"/>
                    <a:pt x="3651" y="2074"/>
                    <a:pt x="3775" y="2657"/>
                  </a:cubicBezTo>
                  <a:cubicBezTo>
                    <a:pt x="3813" y="2858"/>
                    <a:pt x="3880" y="3049"/>
                    <a:pt x="3976" y="3221"/>
                  </a:cubicBezTo>
                  <a:cubicBezTo>
                    <a:pt x="1921" y="3737"/>
                    <a:pt x="431" y="5572"/>
                    <a:pt x="383" y="7731"/>
                  </a:cubicBezTo>
                  <a:cubicBezTo>
                    <a:pt x="135" y="8037"/>
                    <a:pt x="1" y="8419"/>
                    <a:pt x="1" y="8820"/>
                  </a:cubicBezTo>
                  <a:cubicBezTo>
                    <a:pt x="1" y="9203"/>
                    <a:pt x="135" y="9575"/>
                    <a:pt x="364" y="9881"/>
                  </a:cubicBezTo>
                  <a:lnTo>
                    <a:pt x="364" y="16407"/>
                  </a:lnTo>
                  <a:cubicBezTo>
                    <a:pt x="364" y="17363"/>
                    <a:pt x="1138" y="18137"/>
                    <a:pt x="2093" y="18137"/>
                  </a:cubicBezTo>
                  <a:lnTo>
                    <a:pt x="10273" y="18137"/>
                  </a:lnTo>
                  <a:cubicBezTo>
                    <a:pt x="11219" y="18137"/>
                    <a:pt x="12002" y="17363"/>
                    <a:pt x="12002" y="16407"/>
                  </a:cubicBezTo>
                  <a:lnTo>
                    <a:pt x="12002" y="9881"/>
                  </a:lnTo>
                  <a:cubicBezTo>
                    <a:pt x="12232" y="9575"/>
                    <a:pt x="12365" y="9203"/>
                    <a:pt x="12365" y="8811"/>
                  </a:cubicBezTo>
                  <a:cubicBezTo>
                    <a:pt x="12365" y="8591"/>
                    <a:pt x="12327" y="8381"/>
                    <a:pt x="12241" y="8180"/>
                  </a:cubicBezTo>
                  <a:cubicBezTo>
                    <a:pt x="12614" y="7502"/>
                    <a:pt x="12805" y="6737"/>
                    <a:pt x="12805" y="5954"/>
                  </a:cubicBezTo>
                  <a:cubicBezTo>
                    <a:pt x="12805" y="3326"/>
                    <a:pt x="10664" y="1195"/>
                    <a:pt x="8046" y="1195"/>
                  </a:cubicBezTo>
                  <a:lnTo>
                    <a:pt x="7893" y="1195"/>
                  </a:lnTo>
                  <a:cubicBezTo>
                    <a:pt x="7721" y="861"/>
                    <a:pt x="7463" y="574"/>
                    <a:pt x="7139" y="355"/>
                  </a:cubicBezTo>
                  <a:cubicBezTo>
                    <a:pt x="6785" y="125"/>
                    <a:pt x="6365" y="1"/>
                    <a:pt x="5935" y="1"/>
                  </a:cubicBezTo>
                  <a:close/>
                </a:path>
              </a:pathLst>
            </a:custGeom>
            <a:solidFill>
              <a:schemeClr val="lt1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228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39"/>
            <p:cNvSpPr/>
            <p:nvPr/>
          </p:nvSpPr>
          <p:spPr>
            <a:xfrm>
              <a:off x="7204385" y="3311965"/>
              <a:ext cx="485526" cy="486131"/>
            </a:xfrm>
            <a:custGeom>
              <a:avLst/>
              <a:gdLst/>
              <a:ahLst/>
              <a:cxnLst/>
              <a:rect l="l" t="t" r="r" b="b"/>
              <a:pathLst>
                <a:path w="7445" h="7454" extrusionOk="0">
                  <a:moveTo>
                    <a:pt x="3727" y="0"/>
                  </a:moveTo>
                  <a:cubicBezTo>
                    <a:pt x="1663" y="0"/>
                    <a:pt x="1" y="1673"/>
                    <a:pt x="1" y="3727"/>
                  </a:cubicBezTo>
                  <a:cubicBezTo>
                    <a:pt x="1" y="5781"/>
                    <a:pt x="1663" y="7453"/>
                    <a:pt x="3727" y="7453"/>
                  </a:cubicBezTo>
                  <a:cubicBezTo>
                    <a:pt x="5782" y="7453"/>
                    <a:pt x="7444" y="5781"/>
                    <a:pt x="7444" y="3727"/>
                  </a:cubicBezTo>
                  <a:cubicBezTo>
                    <a:pt x="7444" y="1673"/>
                    <a:pt x="5782" y="0"/>
                    <a:pt x="372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39"/>
            <p:cNvSpPr/>
            <p:nvPr/>
          </p:nvSpPr>
          <p:spPr>
            <a:xfrm>
              <a:off x="7191342" y="3298856"/>
              <a:ext cx="511612" cy="512349"/>
            </a:xfrm>
            <a:custGeom>
              <a:avLst/>
              <a:gdLst/>
              <a:ahLst/>
              <a:cxnLst/>
              <a:rect l="l" t="t" r="r" b="b"/>
              <a:pathLst>
                <a:path w="7845" h="7856" extrusionOk="0">
                  <a:moveTo>
                    <a:pt x="3927" y="402"/>
                  </a:moveTo>
                  <a:cubicBezTo>
                    <a:pt x="5867" y="402"/>
                    <a:pt x="7444" y="1988"/>
                    <a:pt x="7444" y="3928"/>
                  </a:cubicBezTo>
                  <a:cubicBezTo>
                    <a:pt x="7444" y="5868"/>
                    <a:pt x="5867" y="7454"/>
                    <a:pt x="3927" y="7454"/>
                  </a:cubicBezTo>
                  <a:cubicBezTo>
                    <a:pt x="1978" y="7454"/>
                    <a:pt x="401" y="5868"/>
                    <a:pt x="401" y="3928"/>
                  </a:cubicBezTo>
                  <a:cubicBezTo>
                    <a:pt x="401" y="1988"/>
                    <a:pt x="1978" y="402"/>
                    <a:pt x="3927" y="402"/>
                  </a:cubicBezTo>
                  <a:close/>
                  <a:moveTo>
                    <a:pt x="3927" y="1"/>
                  </a:moveTo>
                  <a:cubicBezTo>
                    <a:pt x="1758" y="1"/>
                    <a:pt x="0" y="1768"/>
                    <a:pt x="0" y="3928"/>
                  </a:cubicBezTo>
                  <a:cubicBezTo>
                    <a:pt x="0" y="6087"/>
                    <a:pt x="1758" y="7855"/>
                    <a:pt x="3927" y="7855"/>
                  </a:cubicBezTo>
                  <a:cubicBezTo>
                    <a:pt x="6087" y="7855"/>
                    <a:pt x="7845" y="6087"/>
                    <a:pt x="7845" y="3928"/>
                  </a:cubicBezTo>
                  <a:cubicBezTo>
                    <a:pt x="7845" y="1768"/>
                    <a:pt x="6087" y="1"/>
                    <a:pt x="39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39"/>
            <p:cNvSpPr/>
            <p:nvPr/>
          </p:nvSpPr>
          <p:spPr>
            <a:xfrm>
              <a:off x="7251143" y="3548771"/>
              <a:ext cx="162711" cy="115957"/>
            </a:xfrm>
            <a:custGeom>
              <a:avLst/>
              <a:gdLst/>
              <a:ahLst/>
              <a:cxnLst/>
              <a:rect l="l" t="t" r="r" b="b"/>
              <a:pathLst>
                <a:path w="2495" h="1778" extrusionOk="0">
                  <a:moveTo>
                    <a:pt x="2494" y="0"/>
                  </a:moveTo>
                  <a:lnTo>
                    <a:pt x="0" y="115"/>
                  </a:lnTo>
                  <a:lnTo>
                    <a:pt x="0" y="564"/>
                  </a:lnTo>
                  <a:cubicBezTo>
                    <a:pt x="0" y="717"/>
                    <a:pt x="125" y="841"/>
                    <a:pt x="278" y="841"/>
                  </a:cubicBezTo>
                  <a:lnTo>
                    <a:pt x="650" y="841"/>
                  </a:lnTo>
                  <a:lnTo>
                    <a:pt x="650" y="1137"/>
                  </a:lnTo>
                  <a:cubicBezTo>
                    <a:pt x="650" y="1491"/>
                    <a:pt x="937" y="1778"/>
                    <a:pt x="1290" y="1778"/>
                  </a:cubicBezTo>
                  <a:cubicBezTo>
                    <a:pt x="1634" y="1778"/>
                    <a:pt x="1921" y="1491"/>
                    <a:pt x="1921" y="1137"/>
                  </a:cubicBezTo>
                  <a:lnTo>
                    <a:pt x="1921" y="832"/>
                  </a:lnTo>
                  <a:lnTo>
                    <a:pt x="2217" y="832"/>
                  </a:lnTo>
                  <a:cubicBezTo>
                    <a:pt x="2370" y="832"/>
                    <a:pt x="2494" y="698"/>
                    <a:pt x="2494" y="545"/>
                  </a:cubicBezTo>
                  <a:lnTo>
                    <a:pt x="2494" y="0"/>
                  </a:lnTo>
                  <a:close/>
                </a:path>
              </a:pathLst>
            </a:custGeom>
            <a:solidFill>
              <a:srgbClr val="DF66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39"/>
            <p:cNvSpPr/>
            <p:nvPr/>
          </p:nvSpPr>
          <p:spPr>
            <a:xfrm>
              <a:off x="7238035" y="3536314"/>
              <a:ext cx="188928" cy="141522"/>
            </a:xfrm>
            <a:custGeom>
              <a:avLst/>
              <a:gdLst/>
              <a:ahLst/>
              <a:cxnLst/>
              <a:rect l="l" t="t" r="r" b="b"/>
              <a:pathLst>
                <a:path w="2897" h="2170" extrusionOk="0">
                  <a:moveTo>
                    <a:pt x="2695" y="0"/>
                  </a:moveTo>
                  <a:cubicBezTo>
                    <a:pt x="2590" y="0"/>
                    <a:pt x="2504" y="86"/>
                    <a:pt x="2504" y="191"/>
                  </a:cubicBezTo>
                  <a:lnTo>
                    <a:pt x="2504" y="736"/>
                  </a:lnTo>
                  <a:cubicBezTo>
                    <a:pt x="2504" y="784"/>
                    <a:pt x="2466" y="822"/>
                    <a:pt x="2418" y="822"/>
                  </a:cubicBezTo>
                  <a:cubicBezTo>
                    <a:pt x="2141" y="822"/>
                    <a:pt x="1921" y="1042"/>
                    <a:pt x="1921" y="1319"/>
                  </a:cubicBezTo>
                  <a:lnTo>
                    <a:pt x="1921" y="1328"/>
                  </a:lnTo>
                  <a:cubicBezTo>
                    <a:pt x="1921" y="1567"/>
                    <a:pt x="1730" y="1768"/>
                    <a:pt x="1491" y="1768"/>
                  </a:cubicBezTo>
                  <a:cubicBezTo>
                    <a:pt x="1243" y="1768"/>
                    <a:pt x="1052" y="1567"/>
                    <a:pt x="1052" y="1328"/>
                  </a:cubicBezTo>
                  <a:cubicBezTo>
                    <a:pt x="1052" y="1061"/>
                    <a:pt x="832" y="832"/>
                    <a:pt x="555" y="832"/>
                  </a:cubicBezTo>
                  <a:lnTo>
                    <a:pt x="479" y="832"/>
                  </a:lnTo>
                  <a:cubicBezTo>
                    <a:pt x="431" y="832"/>
                    <a:pt x="393" y="793"/>
                    <a:pt x="393" y="755"/>
                  </a:cubicBezTo>
                  <a:lnTo>
                    <a:pt x="393" y="306"/>
                  </a:lnTo>
                  <a:cubicBezTo>
                    <a:pt x="393" y="191"/>
                    <a:pt x="307" y="105"/>
                    <a:pt x="201" y="105"/>
                  </a:cubicBezTo>
                  <a:cubicBezTo>
                    <a:pt x="87" y="105"/>
                    <a:pt x="1" y="191"/>
                    <a:pt x="1" y="306"/>
                  </a:cubicBezTo>
                  <a:lnTo>
                    <a:pt x="1" y="755"/>
                  </a:lnTo>
                  <a:cubicBezTo>
                    <a:pt x="1" y="1023"/>
                    <a:pt x="211" y="1233"/>
                    <a:pt x="479" y="1233"/>
                  </a:cubicBezTo>
                  <a:lnTo>
                    <a:pt x="555" y="1233"/>
                  </a:lnTo>
                  <a:cubicBezTo>
                    <a:pt x="612" y="1233"/>
                    <a:pt x="651" y="1281"/>
                    <a:pt x="651" y="1328"/>
                  </a:cubicBezTo>
                  <a:cubicBezTo>
                    <a:pt x="651" y="1787"/>
                    <a:pt x="1023" y="2169"/>
                    <a:pt x="1491" y="2169"/>
                  </a:cubicBezTo>
                  <a:cubicBezTo>
                    <a:pt x="1950" y="2169"/>
                    <a:pt x="2323" y="1787"/>
                    <a:pt x="2323" y="1328"/>
                  </a:cubicBezTo>
                  <a:lnTo>
                    <a:pt x="2323" y="1319"/>
                  </a:lnTo>
                  <a:cubicBezTo>
                    <a:pt x="2323" y="1262"/>
                    <a:pt x="2361" y="1223"/>
                    <a:pt x="2418" y="1223"/>
                  </a:cubicBezTo>
                  <a:cubicBezTo>
                    <a:pt x="2686" y="1223"/>
                    <a:pt x="2896" y="1004"/>
                    <a:pt x="2896" y="736"/>
                  </a:cubicBezTo>
                  <a:lnTo>
                    <a:pt x="2896" y="191"/>
                  </a:lnTo>
                  <a:cubicBezTo>
                    <a:pt x="2896" y="86"/>
                    <a:pt x="2810" y="0"/>
                    <a:pt x="2695" y="0"/>
                  </a:cubicBezTo>
                  <a:close/>
                </a:path>
              </a:pathLst>
            </a:custGeom>
            <a:solidFill>
              <a:srgbClr val="2F36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39"/>
            <p:cNvSpPr/>
            <p:nvPr/>
          </p:nvSpPr>
          <p:spPr>
            <a:xfrm>
              <a:off x="7362073" y="3680902"/>
              <a:ext cx="287924" cy="18130"/>
            </a:xfrm>
            <a:custGeom>
              <a:avLst/>
              <a:gdLst/>
              <a:ahLst/>
              <a:cxnLst/>
              <a:rect l="l" t="t" r="r" b="b"/>
              <a:pathLst>
                <a:path w="4415" h="278" extrusionOk="0">
                  <a:moveTo>
                    <a:pt x="0" y="0"/>
                  </a:moveTo>
                  <a:lnTo>
                    <a:pt x="0" y="277"/>
                  </a:lnTo>
                  <a:lnTo>
                    <a:pt x="4415" y="277"/>
                  </a:lnTo>
                  <a:lnTo>
                    <a:pt x="4415" y="0"/>
                  </a:ln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39"/>
            <p:cNvSpPr/>
            <p:nvPr/>
          </p:nvSpPr>
          <p:spPr>
            <a:xfrm>
              <a:off x="7365790" y="3496466"/>
              <a:ext cx="71737" cy="46696"/>
            </a:xfrm>
            <a:custGeom>
              <a:avLst/>
              <a:gdLst/>
              <a:ahLst/>
              <a:cxnLst/>
              <a:rect l="l" t="t" r="r" b="b"/>
              <a:pathLst>
                <a:path w="1100" h="716" extrusionOk="0">
                  <a:moveTo>
                    <a:pt x="440" y="0"/>
                  </a:moveTo>
                  <a:cubicBezTo>
                    <a:pt x="245" y="0"/>
                    <a:pt x="84" y="83"/>
                    <a:pt x="48" y="219"/>
                  </a:cubicBezTo>
                  <a:cubicBezTo>
                    <a:pt x="1" y="401"/>
                    <a:pt x="182" y="611"/>
                    <a:pt x="459" y="688"/>
                  </a:cubicBezTo>
                  <a:cubicBezTo>
                    <a:pt x="528" y="707"/>
                    <a:pt x="596" y="716"/>
                    <a:pt x="660" y="716"/>
                  </a:cubicBezTo>
                  <a:cubicBezTo>
                    <a:pt x="856" y="716"/>
                    <a:pt x="1016" y="633"/>
                    <a:pt x="1052" y="497"/>
                  </a:cubicBezTo>
                  <a:cubicBezTo>
                    <a:pt x="1099" y="315"/>
                    <a:pt x="918" y="105"/>
                    <a:pt x="641" y="28"/>
                  </a:cubicBezTo>
                  <a:cubicBezTo>
                    <a:pt x="572" y="9"/>
                    <a:pt x="504" y="0"/>
                    <a:pt x="440" y="0"/>
                  </a:cubicBezTo>
                  <a:close/>
                </a:path>
              </a:pathLst>
            </a:custGeom>
            <a:solidFill>
              <a:srgbClr val="EAAB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39"/>
            <p:cNvSpPr/>
            <p:nvPr/>
          </p:nvSpPr>
          <p:spPr>
            <a:xfrm>
              <a:off x="6991265" y="3435357"/>
              <a:ext cx="532872" cy="485479"/>
            </a:xfrm>
            <a:custGeom>
              <a:avLst/>
              <a:gdLst/>
              <a:ahLst/>
              <a:cxnLst/>
              <a:rect l="l" t="t" r="r" b="b"/>
              <a:pathLst>
                <a:path w="8171" h="7444" extrusionOk="0">
                  <a:moveTo>
                    <a:pt x="4086" y="0"/>
                  </a:moveTo>
                  <a:cubicBezTo>
                    <a:pt x="3133" y="0"/>
                    <a:pt x="2179" y="363"/>
                    <a:pt x="1453" y="1090"/>
                  </a:cubicBezTo>
                  <a:cubicBezTo>
                    <a:pt x="1" y="2542"/>
                    <a:pt x="1" y="4902"/>
                    <a:pt x="1453" y="6354"/>
                  </a:cubicBezTo>
                  <a:cubicBezTo>
                    <a:pt x="2179" y="7081"/>
                    <a:pt x="3133" y="7444"/>
                    <a:pt x="4086" y="7444"/>
                  </a:cubicBezTo>
                  <a:cubicBezTo>
                    <a:pt x="5039" y="7444"/>
                    <a:pt x="5992" y="7081"/>
                    <a:pt x="6718" y="6354"/>
                  </a:cubicBezTo>
                  <a:cubicBezTo>
                    <a:pt x="8171" y="4902"/>
                    <a:pt x="8171" y="2542"/>
                    <a:pt x="6718" y="1090"/>
                  </a:cubicBezTo>
                  <a:cubicBezTo>
                    <a:pt x="5992" y="363"/>
                    <a:pt x="5039" y="0"/>
                    <a:pt x="40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39"/>
            <p:cNvSpPr/>
            <p:nvPr/>
          </p:nvSpPr>
          <p:spPr>
            <a:xfrm>
              <a:off x="7001895" y="3422248"/>
              <a:ext cx="511677" cy="511697"/>
            </a:xfrm>
            <a:custGeom>
              <a:avLst/>
              <a:gdLst/>
              <a:ahLst/>
              <a:cxnLst/>
              <a:rect l="l" t="t" r="r" b="b"/>
              <a:pathLst>
                <a:path w="7846" h="7846" extrusionOk="0">
                  <a:moveTo>
                    <a:pt x="3928" y="392"/>
                  </a:moveTo>
                  <a:cubicBezTo>
                    <a:pt x="5867" y="392"/>
                    <a:pt x="7453" y="1979"/>
                    <a:pt x="7453" y="3918"/>
                  </a:cubicBezTo>
                  <a:cubicBezTo>
                    <a:pt x="7453" y="5858"/>
                    <a:pt x="5867" y="7444"/>
                    <a:pt x="3928" y="7444"/>
                  </a:cubicBezTo>
                  <a:cubicBezTo>
                    <a:pt x="1988" y="7444"/>
                    <a:pt x="402" y="5858"/>
                    <a:pt x="402" y="3918"/>
                  </a:cubicBezTo>
                  <a:cubicBezTo>
                    <a:pt x="402" y="1979"/>
                    <a:pt x="1988" y="392"/>
                    <a:pt x="3928" y="392"/>
                  </a:cubicBezTo>
                  <a:close/>
                  <a:moveTo>
                    <a:pt x="3928" y="1"/>
                  </a:moveTo>
                  <a:cubicBezTo>
                    <a:pt x="1768" y="1"/>
                    <a:pt x="0" y="1759"/>
                    <a:pt x="0" y="3918"/>
                  </a:cubicBezTo>
                  <a:cubicBezTo>
                    <a:pt x="0" y="6078"/>
                    <a:pt x="1768" y="7845"/>
                    <a:pt x="3928" y="7845"/>
                  </a:cubicBezTo>
                  <a:cubicBezTo>
                    <a:pt x="6087" y="7845"/>
                    <a:pt x="7845" y="6078"/>
                    <a:pt x="7845" y="3918"/>
                  </a:cubicBezTo>
                  <a:cubicBezTo>
                    <a:pt x="7845" y="1759"/>
                    <a:pt x="6087" y="1"/>
                    <a:pt x="39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39"/>
            <p:cNvSpPr/>
            <p:nvPr/>
          </p:nvSpPr>
          <p:spPr>
            <a:xfrm>
              <a:off x="7016242" y="3794315"/>
              <a:ext cx="623195" cy="496696"/>
            </a:xfrm>
            <a:custGeom>
              <a:avLst/>
              <a:gdLst/>
              <a:ahLst/>
              <a:cxnLst/>
              <a:rect l="l" t="t" r="r" b="b"/>
              <a:pathLst>
                <a:path w="9556" h="7616" extrusionOk="0">
                  <a:moveTo>
                    <a:pt x="191" y="0"/>
                  </a:moveTo>
                  <a:cubicBezTo>
                    <a:pt x="86" y="0"/>
                    <a:pt x="0" y="86"/>
                    <a:pt x="0" y="191"/>
                  </a:cubicBezTo>
                  <a:lnTo>
                    <a:pt x="0" y="6918"/>
                  </a:lnTo>
                  <a:cubicBezTo>
                    <a:pt x="0" y="7310"/>
                    <a:pt x="306" y="7616"/>
                    <a:pt x="688" y="7616"/>
                  </a:cubicBezTo>
                  <a:lnTo>
                    <a:pt x="8858" y="7616"/>
                  </a:lnTo>
                  <a:cubicBezTo>
                    <a:pt x="9250" y="7616"/>
                    <a:pt x="9555" y="7310"/>
                    <a:pt x="9555" y="6918"/>
                  </a:cubicBezTo>
                  <a:lnTo>
                    <a:pt x="9555" y="191"/>
                  </a:lnTo>
                  <a:cubicBezTo>
                    <a:pt x="9555" y="86"/>
                    <a:pt x="9469" y="0"/>
                    <a:pt x="93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39"/>
            <p:cNvSpPr/>
            <p:nvPr/>
          </p:nvSpPr>
          <p:spPr>
            <a:xfrm>
              <a:off x="7503522" y="3794315"/>
              <a:ext cx="57389" cy="496696"/>
            </a:xfrm>
            <a:custGeom>
              <a:avLst/>
              <a:gdLst/>
              <a:ahLst/>
              <a:cxnLst/>
              <a:rect l="l" t="t" r="r" b="b"/>
              <a:pathLst>
                <a:path w="880" h="7616" extrusionOk="0">
                  <a:moveTo>
                    <a:pt x="0" y="0"/>
                  </a:moveTo>
                  <a:lnTo>
                    <a:pt x="0" y="7616"/>
                  </a:lnTo>
                  <a:lnTo>
                    <a:pt x="879" y="7616"/>
                  </a:lnTo>
                  <a:lnTo>
                    <a:pt x="87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39"/>
            <p:cNvSpPr/>
            <p:nvPr/>
          </p:nvSpPr>
          <p:spPr>
            <a:xfrm>
              <a:off x="7370811" y="3794315"/>
              <a:ext cx="57389" cy="496696"/>
            </a:xfrm>
            <a:custGeom>
              <a:avLst/>
              <a:gdLst/>
              <a:ahLst/>
              <a:cxnLst/>
              <a:rect l="l" t="t" r="r" b="b"/>
              <a:pathLst>
                <a:path w="880" h="7616" extrusionOk="0">
                  <a:moveTo>
                    <a:pt x="0" y="0"/>
                  </a:moveTo>
                  <a:lnTo>
                    <a:pt x="0" y="7616"/>
                  </a:lnTo>
                  <a:lnTo>
                    <a:pt x="879" y="7616"/>
                  </a:lnTo>
                  <a:lnTo>
                    <a:pt x="87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39"/>
            <p:cNvSpPr/>
            <p:nvPr/>
          </p:nvSpPr>
          <p:spPr>
            <a:xfrm>
              <a:off x="7238035" y="3794315"/>
              <a:ext cx="57389" cy="496696"/>
            </a:xfrm>
            <a:custGeom>
              <a:avLst/>
              <a:gdLst/>
              <a:ahLst/>
              <a:cxnLst/>
              <a:rect l="l" t="t" r="r" b="b"/>
              <a:pathLst>
                <a:path w="880" h="7616" extrusionOk="0">
                  <a:moveTo>
                    <a:pt x="1" y="0"/>
                  </a:moveTo>
                  <a:lnTo>
                    <a:pt x="1" y="7616"/>
                  </a:lnTo>
                  <a:lnTo>
                    <a:pt x="880" y="7616"/>
                  </a:lnTo>
                  <a:lnTo>
                    <a:pt x="88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39"/>
            <p:cNvSpPr/>
            <p:nvPr/>
          </p:nvSpPr>
          <p:spPr>
            <a:xfrm>
              <a:off x="7105325" y="3794315"/>
              <a:ext cx="56802" cy="496696"/>
            </a:xfrm>
            <a:custGeom>
              <a:avLst/>
              <a:gdLst/>
              <a:ahLst/>
              <a:cxnLst/>
              <a:rect l="l" t="t" r="r" b="b"/>
              <a:pathLst>
                <a:path w="871" h="7616" extrusionOk="0">
                  <a:moveTo>
                    <a:pt x="1" y="0"/>
                  </a:moveTo>
                  <a:lnTo>
                    <a:pt x="1" y="7616"/>
                  </a:lnTo>
                  <a:lnTo>
                    <a:pt x="870" y="7616"/>
                  </a:lnTo>
                  <a:lnTo>
                    <a:pt x="87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39"/>
            <p:cNvSpPr/>
            <p:nvPr/>
          </p:nvSpPr>
          <p:spPr>
            <a:xfrm>
              <a:off x="7016242" y="4177535"/>
              <a:ext cx="623195" cy="113478"/>
            </a:xfrm>
            <a:custGeom>
              <a:avLst/>
              <a:gdLst/>
              <a:ahLst/>
              <a:cxnLst/>
              <a:rect l="l" t="t" r="r" b="b"/>
              <a:pathLst>
                <a:path w="9556" h="1740" extrusionOk="0">
                  <a:moveTo>
                    <a:pt x="0" y="1"/>
                  </a:moveTo>
                  <a:lnTo>
                    <a:pt x="0" y="889"/>
                  </a:lnTo>
                  <a:cubicBezTo>
                    <a:pt x="0" y="1357"/>
                    <a:pt x="382" y="1740"/>
                    <a:pt x="851" y="1740"/>
                  </a:cubicBezTo>
                  <a:lnTo>
                    <a:pt x="8705" y="1740"/>
                  </a:lnTo>
                  <a:cubicBezTo>
                    <a:pt x="9173" y="1740"/>
                    <a:pt x="9555" y="1357"/>
                    <a:pt x="9555" y="889"/>
                  </a:cubicBezTo>
                  <a:lnTo>
                    <a:pt x="9555" y="1"/>
                  </a:lnTo>
                  <a:cubicBezTo>
                    <a:pt x="9555" y="459"/>
                    <a:pt x="9192" y="822"/>
                    <a:pt x="8734" y="822"/>
                  </a:cubicBezTo>
                  <a:lnTo>
                    <a:pt x="812" y="822"/>
                  </a:lnTo>
                  <a:cubicBezTo>
                    <a:pt x="363" y="822"/>
                    <a:pt x="0" y="459"/>
                    <a:pt x="0" y="1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39"/>
            <p:cNvSpPr/>
            <p:nvPr/>
          </p:nvSpPr>
          <p:spPr>
            <a:xfrm>
              <a:off x="7001243" y="3775598"/>
              <a:ext cx="649411" cy="519131"/>
            </a:xfrm>
            <a:custGeom>
              <a:avLst/>
              <a:gdLst/>
              <a:ahLst/>
              <a:cxnLst/>
              <a:rect l="l" t="t" r="r" b="b"/>
              <a:pathLst>
                <a:path w="9958" h="7960" extrusionOk="0">
                  <a:moveTo>
                    <a:pt x="9556" y="392"/>
                  </a:moveTo>
                  <a:lnTo>
                    <a:pt x="9556" y="7071"/>
                  </a:lnTo>
                  <a:cubicBezTo>
                    <a:pt x="9556" y="7339"/>
                    <a:pt x="9336" y="7568"/>
                    <a:pt x="9069" y="7568"/>
                  </a:cubicBezTo>
                  <a:lnTo>
                    <a:pt x="889" y="7568"/>
                  </a:lnTo>
                  <a:cubicBezTo>
                    <a:pt x="622" y="7568"/>
                    <a:pt x="402" y="7339"/>
                    <a:pt x="402" y="7071"/>
                  </a:cubicBezTo>
                  <a:lnTo>
                    <a:pt x="393" y="402"/>
                  </a:lnTo>
                  <a:lnTo>
                    <a:pt x="9556" y="392"/>
                  </a:lnTo>
                  <a:close/>
                  <a:moveTo>
                    <a:pt x="393" y="0"/>
                  </a:moveTo>
                  <a:cubicBezTo>
                    <a:pt x="173" y="0"/>
                    <a:pt x="1" y="172"/>
                    <a:pt x="1" y="392"/>
                  </a:cubicBezTo>
                  <a:lnTo>
                    <a:pt x="1" y="7071"/>
                  </a:lnTo>
                  <a:cubicBezTo>
                    <a:pt x="1" y="7559"/>
                    <a:pt x="402" y="7960"/>
                    <a:pt x="889" y="7960"/>
                  </a:cubicBezTo>
                  <a:lnTo>
                    <a:pt x="9069" y="7960"/>
                  </a:lnTo>
                  <a:cubicBezTo>
                    <a:pt x="9556" y="7960"/>
                    <a:pt x="9957" y="7559"/>
                    <a:pt x="9957" y="7071"/>
                  </a:cubicBezTo>
                  <a:lnTo>
                    <a:pt x="9957" y="392"/>
                  </a:lnTo>
                  <a:cubicBezTo>
                    <a:pt x="9957" y="172"/>
                    <a:pt x="9785" y="0"/>
                    <a:pt x="95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39"/>
            <p:cNvSpPr/>
            <p:nvPr/>
          </p:nvSpPr>
          <p:spPr>
            <a:xfrm>
              <a:off x="6990026" y="3696424"/>
              <a:ext cx="671193" cy="90457"/>
            </a:xfrm>
            <a:custGeom>
              <a:avLst/>
              <a:gdLst/>
              <a:ahLst/>
              <a:cxnLst/>
              <a:rect l="l" t="t" r="r" b="b"/>
              <a:pathLst>
                <a:path w="10292" h="1387" extrusionOk="0">
                  <a:moveTo>
                    <a:pt x="698" y="1"/>
                  </a:moveTo>
                  <a:cubicBezTo>
                    <a:pt x="316" y="1"/>
                    <a:pt x="1" y="307"/>
                    <a:pt x="1" y="698"/>
                  </a:cubicBezTo>
                  <a:cubicBezTo>
                    <a:pt x="1" y="1081"/>
                    <a:pt x="316" y="1386"/>
                    <a:pt x="698" y="1386"/>
                  </a:cubicBezTo>
                  <a:lnTo>
                    <a:pt x="9604" y="1386"/>
                  </a:lnTo>
                  <a:cubicBezTo>
                    <a:pt x="9986" y="1386"/>
                    <a:pt x="10292" y="1081"/>
                    <a:pt x="10292" y="698"/>
                  </a:cubicBezTo>
                  <a:cubicBezTo>
                    <a:pt x="10292" y="307"/>
                    <a:pt x="9986" y="1"/>
                    <a:pt x="960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39"/>
            <p:cNvSpPr/>
            <p:nvPr/>
          </p:nvSpPr>
          <p:spPr>
            <a:xfrm>
              <a:off x="6977570" y="3683380"/>
              <a:ext cx="696757" cy="116609"/>
            </a:xfrm>
            <a:custGeom>
              <a:avLst/>
              <a:gdLst/>
              <a:ahLst/>
              <a:cxnLst/>
              <a:rect l="l" t="t" r="r" b="b"/>
              <a:pathLst>
                <a:path w="10684" h="1788" extrusionOk="0">
                  <a:moveTo>
                    <a:pt x="9795" y="402"/>
                  </a:moveTo>
                  <a:cubicBezTo>
                    <a:pt x="10062" y="402"/>
                    <a:pt x="10292" y="621"/>
                    <a:pt x="10292" y="898"/>
                  </a:cubicBezTo>
                  <a:cubicBezTo>
                    <a:pt x="10292" y="1166"/>
                    <a:pt x="10062" y="1386"/>
                    <a:pt x="9795" y="1386"/>
                  </a:cubicBezTo>
                  <a:lnTo>
                    <a:pt x="889" y="1386"/>
                  </a:lnTo>
                  <a:cubicBezTo>
                    <a:pt x="622" y="1386"/>
                    <a:pt x="392" y="1166"/>
                    <a:pt x="392" y="898"/>
                  </a:cubicBezTo>
                  <a:cubicBezTo>
                    <a:pt x="392" y="621"/>
                    <a:pt x="622" y="402"/>
                    <a:pt x="889" y="402"/>
                  </a:cubicBezTo>
                  <a:close/>
                  <a:moveTo>
                    <a:pt x="889" y="0"/>
                  </a:moveTo>
                  <a:cubicBezTo>
                    <a:pt x="392" y="0"/>
                    <a:pt x="1" y="402"/>
                    <a:pt x="1" y="889"/>
                  </a:cubicBezTo>
                  <a:cubicBezTo>
                    <a:pt x="1" y="1386"/>
                    <a:pt x="402" y="1787"/>
                    <a:pt x="889" y="1787"/>
                  </a:cubicBezTo>
                  <a:lnTo>
                    <a:pt x="9795" y="1787"/>
                  </a:lnTo>
                  <a:cubicBezTo>
                    <a:pt x="10282" y="1787"/>
                    <a:pt x="10683" y="1386"/>
                    <a:pt x="10683" y="889"/>
                  </a:cubicBezTo>
                  <a:cubicBezTo>
                    <a:pt x="10683" y="402"/>
                    <a:pt x="10282" y="0"/>
                    <a:pt x="97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39"/>
            <p:cNvSpPr/>
            <p:nvPr/>
          </p:nvSpPr>
          <p:spPr>
            <a:xfrm>
              <a:off x="7015590" y="3786815"/>
              <a:ext cx="617586" cy="46826"/>
            </a:xfrm>
            <a:custGeom>
              <a:avLst/>
              <a:gdLst/>
              <a:ahLst/>
              <a:cxnLst/>
              <a:rect l="l" t="t" r="r" b="b"/>
              <a:pathLst>
                <a:path w="9470" h="718" extrusionOk="0">
                  <a:moveTo>
                    <a:pt x="1" y="0"/>
                  </a:moveTo>
                  <a:lnTo>
                    <a:pt x="1" y="717"/>
                  </a:lnTo>
                  <a:lnTo>
                    <a:pt x="9470" y="717"/>
                  </a:lnTo>
                  <a:lnTo>
                    <a:pt x="9470" y="0"/>
                  </a:ln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39"/>
            <p:cNvSpPr/>
            <p:nvPr/>
          </p:nvSpPr>
          <p:spPr>
            <a:xfrm>
              <a:off x="7061696" y="3672163"/>
              <a:ext cx="163364" cy="115305"/>
            </a:xfrm>
            <a:custGeom>
              <a:avLst/>
              <a:gdLst/>
              <a:ahLst/>
              <a:cxnLst/>
              <a:rect l="l" t="t" r="r" b="b"/>
              <a:pathLst>
                <a:path w="2505" h="1768" extrusionOk="0">
                  <a:moveTo>
                    <a:pt x="2504" y="0"/>
                  </a:moveTo>
                  <a:lnTo>
                    <a:pt x="1" y="105"/>
                  </a:lnTo>
                  <a:lnTo>
                    <a:pt x="1" y="554"/>
                  </a:lnTo>
                  <a:cubicBezTo>
                    <a:pt x="1" y="707"/>
                    <a:pt x="125" y="832"/>
                    <a:pt x="278" y="832"/>
                  </a:cubicBezTo>
                  <a:lnTo>
                    <a:pt x="660" y="832"/>
                  </a:lnTo>
                  <a:lnTo>
                    <a:pt x="660" y="1128"/>
                  </a:lnTo>
                  <a:cubicBezTo>
                    <a:pt x="660" y="1481"/>
                    <a:pt x="937" y="1768"/>
                    <a:pt x="1291" y="1768"/>
                  </a:cubicBezTo>
                  <a:cubicBezTo>
                    <a:pt x="1635" y="1768"/>
                    <a:pt x="1921" y="1481"/>
                    <a:pt x="1921" y="1128"/>
                  </a:cubicBezTo>
                  <a:lnTo>
                    <a:pt x="1921" y="822"/>
                  </a:lnTo>
                  <a:lnTo>
                    <a:pt x="2217" y="822"/>
                  </a:lnTo>
                  <a:cubicBezTo>
                    <a:pt x="2380" y="822"/>
                    <a:pt x="2504" y="698"/>
                    <a:pt x="2504" y="535"/>
                  </a:cubicBezTo>
                  <a:lnTo>
                    <a:pt x="250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39"/>
            <p:cNvSpPr/>
            <p:nvPr/>
          </p:nvSpPr>
          <p:spPr>
            <a:xfrm>
              <a:off x="7048588" y="3659054"/>
              <a:ext cx="189515" cy="141522"/>
            </a:xfrm>
            <a:custGeom>
              <a:avLst/>
              <a:gdLst/>
              <a:ahLst/>
              <a:cxnLst/>
              <a:rect l="l" t="t" r="r" b="b"/>
              <a:pathLst>
                <a:path w="2906" h="2170" extrusionOk="0">
                  <a:moveTo>
                    <a:pt x="2705" y="1"/>
                  </a:moveTo>
                  <a:cubicBezTo>
                    <a:pt x="2590" y="1"/>
                    <a:pt x="2504" y="87"/>
                    <a:pt x="2504" y="201"/>
                  </a:cubicBezTo>
                  <a:lnTo>
                    <a:pt x="2504" y="736"/>
                  </a:lnTo>
                  <a:cubicBezTo>
                    <a:pt x="2504" y="784"/>
                    <a:pt x="2466" y="822"/>
                    <a:pt x="2418" y="822"/>
                  </a:cubicBezTo>
                  <a:cubicBezTo>
                    <a:pt x="2151" y="822"/>
                    <a:pt x="1922" y="1042"/>
                    <a:pt x="1922" y="1319"/>
                  </a:cubicBezTo>
                  <a:lnTo>
                    <a:pt x="1922" y="1329"/>
                  </a:lnTo>
                  <a:cubicBezTo>
                    <a:pt x="1922" y="1577"/>
                    <a:pt x="1730" y="1768"/>
                    <a:pt x="1492" y="1768"/>
                  </a:cubicBezTo>
                  <a:cubicBezTo>
                    <a:pt x="1253" y="1768"/>
                    <a:pt x="1052" y="1577"/>
                    <a:pt x="1052" y="1329"/>
                  </a:cubicBezTo>
                  <a:cubicBezTo>
                    <a:pt x="1052" y="1061"/>
                    <a:pt x="832" y="832"/>
                    <a:pt x="555" y="832"/>
                  </a:cubicBezTo>
                  <a:lnTo>
                    <a:pt x="479" y="832"/>
                  </a:lnTo>
                  <a:cubicBezTo>
                    <a:pt x="441" y="832"/>
                    <a:pt x="402" y="803"/>
                    <a:pt x="402" y="755"/>
                  </a:cubicBezTo>
                  <a:lnTo>
                    <a:pt x="402" y="306"/>
                  </a:lnTo>
                  <a:cubicBezTo>
                    <a:pt x="402" y="192"/>
                    <a:pt x="307" y="106"/>
                    <a:pt x="202" y="106"/>
                  </a:cubicBezTo>
                  <a:cubicBezTo>
                    <a:pt x="87" y="106"/>
                    <a:pt x="1" y="192"/>
                    <a:pt x="1" y="306"/>
                  </a:cubicBezTo>
                  <a:lnTo>
                    <a:pt x="1" y="755"/>
                  </a:lnTo>
                  <a:cubicBezTo>
                    <a:pt x="1" y="1023"/>
                    <a:pt x="221" y="1233"/>
                    <a:pt x="479" y="1233"/>
                  </a:cubicBezTo>
                  <a:lnTo>
                    <a:pt x="555" y="1233"/>
                  </a:lnTo>
                  <a:cubicBezTo>
                    <a:pt x="613" y="1233"/>
                    <a:pt x="660" y="1281"/>
                    <a:pt x="660" y="1329"/>
                  </a:cubicBezTo>
                  <a:cubicBezTo>
                    <a:pt x="660" y="1797"/>
                    <a:pt x="1033" y="2170"/>
                    <a:pt x="1492" y="2170"/>
                  </a:cubicBezTo>
                  <a:cubicBezTo>
                    <a:pt x="1950" y="2170"/>
                    <a:pt x="2323" y="1797"/>
                    <a:pt x="2323" y="1329"/>
                  </a:cubicBezTo>
                  <a:lnTo>
                    <a:pt x="2323" y="1319"/>
                  </a:lnTo>
                  <a:cubicBezTo>
                    <a:pt x="2323" y="1262"/>
                    <a:pt x="2371" y="1224"/>
                    <a:pt x="2418" y="1224"/>
                  </a:cubicBezTo>
                  <a:cubicBezTo>
                    <a:pt x="2686" y="1224"/>
                    <a:pt x="2906" y="1004"/>
                    <a:pt x="2906" y="736"/>
                  </a:cubicBezTo>
                  <a:lnTo>
                    <a:pt x="2906" y="201"/>
                  </a:lnTo>
                  <a:cubicBezTo>
                    <a:pt x="2906" y="87"/>
                    <a:pt x="2810" y="1"/>
                    <a:pt x="27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39"/>
            <p:cNvSpPr/>
            <p:nvPr/>
          </p:nvSpPr>
          <p:spPr>
            <a:xfrm>
              <a:off x="7219384" y="3672163"/>
              <a:ext cx="287337" cy="18130"/>
            </a:xfrm>
            <a:custGeom>
              <a:avLst/>
              <a:gdLst/>
              <a:ahLst/>
              <a:cxnLst/>
              <a:rect l="l" t="t" r="r" b="b"/>
              <a:pathLst>
                <a:path w="4406" h="278" extrusionOk="0">
                  <a:moveTo>
                    <a:pt x="0" y="0"/>
                  </a:moveTo>
                  <a:lnTo>
                    <a:pt x="0" y="277"/>
                  </a:lnTo>
                  <a:lnTo>
                    <a:pt x="4405" y="277"/>
                  </a:lnTo>
                  <a:lnTo>
                    <a:pt x="4405" y="0"/>
                  </a:ln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39"/>
            <p:cNvSpPr/>
            <p:nvPr/>
          </p:nvSpPr>
          <p:spPr>
            <a:xfrm>
              <a:off x="7273577" y="3338378"/>
              <a:ext cx="134017" cy="76239"/>
            </a:xfrm>
            <a:custGeom>
              <a:avLst/>
              <a:gdLst/>
              <a:ahLst/>
              <a:cxnLst/>
              <a:rect l="l" t="t" r="r" b="b"/>
              <a:pathLst>
                <a:path w="2055" h="1169" extrusionOk="0">
                  <a:moveTo>
                    <a:pt x="1842" y="0"/>
                  </a:moveTo>
                  <a:cubicBezTo>
                    <a:pt x="1643" y="0"/>
                    <a:pt x="1279" y="125"/>
                    <a:pt x="889" y="341"/>
                  </a:cubicBezTo>
                  <a:cubicBezTo>
                    <a:pt x="364" y="637"/>
                    <a:pt x="0" y="981"/>
                    <a:pt x="67" y="1115"/>
                  </a:cubicBezTo>
                  <a:cubicBezTo>
                    <a:pt x="88" y="1151"/>
                    <a:pt x="139" y="1168"/>
                    <a:pt x="213" y="1168"/>
                  </a:cubicBezTo>
                  <a:cubicBezTo>
                    <a:pt x="412" y="1168"/>
                    <a:pt x="776" y="1044"/>
                    <a:pt x="1166" y="828"/>
                  </a:cubicBezTo>
                  <a:cubicBezTo>
                    <a:pt x="1692" y="532"/>
                    <a:pt x="2055" y="188"/>
                    <a:pt x="1988" y="54"/>
                  </a:cubicBezTo>
                  <a:cubicBezTo>
                    <a:pt x="1967" y="18"/>
                    <a:pt x="1916" y="0"/>
                    <a:pt x="1842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39"/>
            <p:cNvSpPr/>
            <p:nvPr/>
          </p:nvSpPr>
          <p:spPr>
            <a:xfrm>
              <a:off x="7226232" y="3234225"/>
              <a:ext cx="167081" cy="152413"/>
            </a:xfrm>
            <a:custGeom>
              <a:avLst/>
              <a:gdLst/>
              <a:ahLst/>
              <a:cxnLst/>
              <a:rect l="l" t="t" r="r" b="b"/>
              <a:pathLst>
                <a:path w="2562" h="2337" extrusionOk="0">
                  <a:moveTo>
                    <a:pt x="1286" y="1"/>
                  </a:moveTo>
                  <a:cubicBezTo>
                    <a:pt x="1205" y="1"/>
                    <a:pt x="1124" y="9"/>
                    <a:pt x="1042" y="27"/>
                  </a:cubicBezTo>
                  <a:cubicBezTo>
                    <a:pt x="411" y="151"/>
                    <a:pt x="0" y="772"/>
                    <a:pt x="134" y="1412"/>
                  </a:cubicBezTo>
                  <a:cubicBezTo>
                    <a:pt x="250" y="1961"/>
                    <a:pt x="736" y="2336"/>
                    <a:pt x="1275" y="2336"/>
                  </a:cubicBezTo>
                  <a:cubicBezTo>
                    <a:pt x="1356" y="2336"/>
                    <a:pt x="1438" y="2328"/>
                    <a:pt x="1520" y="2310"/>
                  </a:cubicBezTo>
                  <a:cubicBezTo>
                    <a:pt x="2150" y="2186"/>
                    <a:pt x="2561" y="1565"/>
                    <a:pt x="2427" y="934"/>
                  </a:cubicBezTo>
                  <a:cubicBezTo>
                    <a:pt x="2311" y="377"/>
                    <a:pt x="1825" y="1"/>
                    <a:pt x="12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39"/>
            <p:cNvSpPr/>
            <p:nvPr/>
          </p:nvSpPr>
          <p:spPr>
            <a:xfrm>
              <a:off x="7211884" y="3220921"/>
              <a:ext cx="190102" cy="178957"/>
            </a:xfrm>
            <a:custGeom>
              <a:avLst/>
              <a:gdLst/>
              <a:ahLst/>
              <a:cxnLst/>
              <a:rect l="l" t="t" r="r" b="b"/>
              <a:pathLst>
                <a:path w="2915" h="2744" extrusionOk="0">
                  <a:moveTo>
                    <a:pt x="1493" y="404"/>
                  </a:moveTo>
                  <a:cubicBezTo>
                    <a:pt x="1685" y="404"/>
                    <a:pt x="1871" y="458"/>
                    <a:pt x="2036" y="565"/>
                  </a:cubicBezTo>
                  <a:cubicBezTo>
                    <a:pt x="2246" y="699"/>
                    <a:pt x="2399" y="919"/>
                    <a:pt x="2447" y="1177"/>
                  </a:cubicBezTo>
                  <a:cubicBezTo>
                    <a:pt x="2504" y="1425"/>
                    <a:pt x="2456" y="1693"/>
                    <a:pt x="2313" y="1903"/>
                  </a:cubicBezTo>
                  <a:cubicBezTo>
                    <a:pt x="2170" y="2123"/>
                    <a:pt x="1950" y="2266"/>
                    <a:pt x="1701" y="2323"/>
                  </a:cubicBezTo>
                  <a:cubicBezTo>
                    <a:pt x="1633" y="2338"/>
                    <a:pt x="1565" y="2345"/>
                    <a:pt x="1498" y="2345"/>
                  </a:cubicBezTo>
                  <a:cubicBezTo>
                    <a:pt x="1048" y="2345"/>
                    <a:pt x="645" y="2025"/>
                    <a:pt x="545" y="1568"/>
                  </a:cubicBezTo>
                  <a:cubicBezTo>
                    <a:pt x="440" y="1043"/>
                    <a:pt x="774" y="536"/>
                    <a:pt x="1300" y="422"/>
                  </a:cubicBezTo>
                  <a:cubicBezTo>
                    <a:pt x="1364" y="410"/>
                    <a:pt x="1429" y="404"/>
                    <a:pt x="1493" y="404"/>
                  </a:cubicBezTo>
                  <a:close/>
                  <a:moveTo>
                    <a:pt x="1496" y="1"/>
                  </a:moveTo>
                  <a:cubicBezTo>
                    <a:pt x="1405" y="1"/>
                    <a:pt x="1314" y="10"/>
                    <a:pt x="1224" y="30"/>
                  </a:cubicBezTo>
                  <a:cubicBezTo>
                    <a:pt x="478" y="183"/>
                    <a:pt x="0" y="909"/>
                    <a:pt x="163" y="1654"/>
                  </a:cubicBezTo>
                  <a:cubicBezTo>
                    <a:pt x="297" y="2295"/>
                    <a:pt x="860" y="2744"/>
                    <a:pt x="1501" y="2744"/>
                  </a:cubicBezTo>
                  <a:cubicBezTo>
                    <a:pt x="1596" y="2744"/>
                    <a:pt x="1682" y="2734"/>
                    <a:pt x="1778" y="2715"/>
                  </a:cubicBezTo>
                  <a:cubicBezTo>
                    <a:pt x="2141" y="2639"/>
                    <a:pt x="2447" y="2428"/>
                    <a:pt x="2647" y="2123"/>
                  </a:cubicBezTo>
                  <a:cubicBezTo>
                    <a:pt x="2848" y="1817"/>
                    <a:pt x="2915" y="1454"/>
                    <a:pt x="2838" y="1091"/>
                  </a:cubicBezTo>
                  <a:cubicBezTo>
                    <a:pt x="2762" y="737"/>
                    <a:pt x="2552" y="431"/>
                    <a:pt x="2246" y="231"/>
                  </a:cubicBezTo>
                  <a:cubicBezTo>
                    <a:pt x="2018" y="81"/>
                    <a:pt x="1759" y="1"/>
                    <a:pt x="14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39"/>
            <p:cNvSpPr/>
            <p:nvPr/>
          </p:nvSpPr>
          <p:spPr>
            <a:xfrm>
              <a:off x="7287924" y="3259073"/>
              <a:ext cx="75454" cy="81848"/>
            </a:xfrm>
            <a:custGeom>
              <a:avLst/>
              <a:gdLst/>
              <a:ahLst/>
              <a:cxnLst/>
              <a:rect l="l" t="t" r="r" b="b"/>
              <a:pathLst>
                <a:path w="1157" h="1255" extrusionOk="0">
                  <a:moveTo>
                    <a:pt x="402" y="0"/>
                  </a:moveTo>
                  <a:cubicBezTo>
                    <a:pt x="340" y="0"/>
                    <a:pt x="282" y="15"/>
                    <a:pt x="230" y="47"/>
                  </a:cubicBezTo>
                  <a:cubicBezTo>
                    <a:pt x="0" y="171"/>
                    <a:pt x="411" y="286"/>
                    <a:pt x="602" y="611"/>
                  </a:cubicBezTo>
                  <a:cubicBezTo>
                    <a:pt x="761" y="903"/>
                    <a:pt x="693" y="1254"/>
                    <a:pt x="827" y="1254"/>
                  </a:cubicBezTo>
                  <a:cubicBezTo>
                    <a:pt x="846" y="1254"/>
                    <a:pt x="870" y="1247"/>
                    <a:pt x="898" y="1232"/>
                  </a:cubicBezTo>
                  <a:cubicBezTo>
                    <a:pt x="1128" y="1098"/>
                    <a:pt x="1156" y="735"/>
                    <a:pt x="965" y="410"/>
                  </a:cubicBezTo>
                  <a:cubicBezTo>
                    <a:pt x="827" y="155"/>
                    <a:pt x="600" y="0"/>
                    <a:pt x="4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39"/>
            <p:cNvSpPr/>
            <p:nvPr/>
          </p:nvSpPr>
          <p:spPr>
            <a:xfrm>
              <a:off x="7049240" y="4056621"/>
              <a:ext cx="152734" cy="121631"/>
            </a:xfrm>
            <a:custGeom>
              <a:avLst/>
              <a:gdLst/>
              <a:ahLst/>
              <a:cxnLst/>
              <a:rect l="l" t="t" r="r" b="b"/>
              <a:pathLst>
                <a:path w="2342" h="1865" extrusionOk="0">
                  <a:moveTo>
                    <a:pt x="1154" y="1"/>
                  </a:moveTo>
                  <a:cubicBezTo>
                    <a:pt x="514" y="1"/>
                    <a:pt x="1" y="417"/>
                    <a:pt x="1" y="928"/>
                  </a:cubicBezTo>
                  <a:cubicBezTo>
                    <a:pt x="1" y="1444"/>
                    <a:pt x="517" y="1864"/>
                    <a:pt x="1166" y="1864"/>
                  </a:cubicBezTo>
                  <a:cubicBezTo>
                    <a:pt x="1816" y="1864"/>
                    <a:pt x="2342" y="1444"/>
                    <a:pt x="2342" y="928"/>
                  </a:cubicBezTo>
                  <a:cubicBezTo>
                    <a:pt x="2342" y="421"/>
                    <a:pt x="1816" y="1"/>
                    <a:pt x="1176" y="1"/>
                  </a:cubicBezTo>
                  <a:cubicBezTo>
                    <a:pt x="1169" y="1"/>
                    <a:pt x="1161" y="1"/>
                    <a:pt x="11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39"/>
            <p:cNvSpPr/>
            <p:nvPr/>
          </p:nvSpPr>
          <p:spPr>
            <a:xfrm>
              <a:off x="7463024" y="4057273"/>
              <a:ext cx="153320" cy="121565"/>
            </a:xfrm>
            <a:custGeom>
              <a:avLst/>
              <a:gdLst/>
              <a:ahLst/>
              <a:cxnLst/>
              <a:rect l="l" t="t" r="r" b="b"/>
              <a:pathLst>
                <a:path w="2351" h="1864" extrusionOk="0">
                  <a:moveTo>
                    <a:pt x="1176" y="0"/>
                  </a:moveTo>
                  <a:cubicBezTo>
                    <a:pt x="535" y="0"/>
                    <a:pt x="10" y="411"/>
                    <a:pt x="10" y="927"/>
                  </a:cubicBezTo>
                  <a:cubicBezTo>
                    <a:pt x="0" y="1443"/>
                    <a:pt x="526" y="1864"/>
                    <a:pt x="1176" y="1864"/>
                  </a:cubicBezTo>
                  <a:cubicBezTo>
                    <a:pt x="1825" y="1864"/>
                    <a:pt x="2351" y="1453"/>
                    <a:pt x="2351" y="937"/>
                  </a:cubicBezTo>
                  <a:cubicBezTo>
                    <a:pt x="2351" y="421"/>
                    <a:pt x="1825" y="0"/>
                    <a:pt x="11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39"/>
            <p:cNvSpPr/>
            <p:nvPr/>
          </p:nvSpPr>
          <p:spPr>
            <a:xfrm>
              <a:off x="7292293" y="4011751"/>
              <a:ext cx="89149" cy="132196"/>
            </a:xfrm>
            <a:custGeom>
              <a:avLst/>
              <a:gdLst/>
              <a:ahLst/>
              <a:cxnLst/>
              <a:rect l="l" t="t" r="r" b="b"/>
              <a:pathLst>
                <a:path w="1367" h="2027" extrusionOk="0">
                  <a:moveTo>
                    <a:pt x="774" y="0"/>
                  </a:moveTo>
                  <a:cubicBezTo>
                    <a:pt x="727" y="0"/>
                    <a:pt x="679" y="7"/>
                    <a:pt x="631" y="20"/>
                  </a:cubicBezTo>
                  <a:lnTo>
                    <a:pt x="172" y="144"/>
                  </a:lnTo>
                  <a:cubicBezTo>
                    <a:pt x="67" y="173"/>
                    <a:pt x="10" y="278"/>
                    <a:pt x="38" y="393"/>
                  </a:cubicBezTo>
                  <a:cubicBezTo>
                    <a:pt x="62" y="479"/>
                    <a:pt x="138" y="534"/>
                    <a:pt x="223" y="534"/>
                  </a:cubicBezTo>
                  <a:cubicBezTo>
                    <a:pt x="241" y="534"/>
                    <a:pt x="259" y="531"/>
                    <a:pt x="277" y="526"/>
                  </a:cubicBezTo>
                  <a:lnTo>
                    <a:pt x="736" y="402"/>
                  </a:lnTo>
                  <a:cubicBezTo>
                    <a:pt x="747" y="400"/>
                    <a:pt x="758" y="399"/>
                    <a:pt x="769" y="399"/>
                  </a:cubicBezTo>
                  <a:cubicBezTo>
                    <a:pt x="843" y="399"/>
                    <a:pt x="881" y="453"/>
                    <a:pt x="898" y="479"/>
                  </a:cubicBezTo>
                  <a:cubicBezTo>
                    <a:pt x="908" y="498"/>
                    <a:pt x="946" y="584"/>
                    <a:pt x="870" y="651"/>
                  </a:cubicBezTo>
                  <a:cubicBezTo>
                    <a:pt x="765" y="746"/>
                    <a:pt x="707" y="870"/>
                    <a:pt x="707" y="1014"/>
                  </a:cubicBezTo>
                  <a:cubicBezTo>
                    <a:pt x="707" y="1147"/>
                    <a:pt x="765" y="1281"/>
                    <a:pt x="860" y="1377"/>
                  </a:cubicBezTo>
                  <a:cubicBezTo>
                    <a:pt x="946" y="1444"/>
                    <a:pt x="908" y="1530"/>
                    <a:pt x="889" y="1549"/>
                  </a:cubicBezTo>
                  <a:cubicBezTo>
                    <a:pt x="881" y="1565"/>
                    <a:pt x="845" y="1622"/>
                    <a:pt x="771" y="1622"/>
                  </a:cubicBezTo>
                  <a:cubicBezTo>
                    <a:pt x="757" y="1622"/>
                    <a:pt x="743" y="1620"/>
                    <a:pt x="726" y="1616"/>
                  </a:cubicBezTo>
                  <a:lnTo>
                    <a:pt x="277" y="1491"/>
                  </a:lnTo>
                  <a:cubicBezTo>
                    <a:pt x="261" y="1487"/>
                    <a:pt x="244" y="1485"/>
                    <a:pt x="227" y="1485"/>
                  </a:cubicBezTo>
                  <a:cubicBezTo>
                    <a:pt x="138" y="1485"/>
                    <a:pt x="53" y="1546"/>
                    <a:pt x="29" y="1635"/>
                  </a:cubicBezTo>
                  <a:cubicBezTo>
                    <a:pt x="0" y="1740"/>
                    <a:pt x="67" y="1845"/>
                    <a:pt x="172" y="1874"/>
                  </a:cubicBezTo>
                  <a:lnTo>
                    <a:pt x="621" y="1998"/>
                  </a:lnTo>
                  <a:cubicBezTo>
                    <a:pt x="669" y="2017"/>
                    <a:pt x="726" y="2027"/>
                    <a:pt x="774" y="2027"/>
                  </a:cubicBezTo>
                  <a:cubicBezTo>
                    <a:pt x="965" y="2027"/>
                    <a:pt x="1147" y="1921"/>
                    <a:pt x="1242" y="1740"/>
                  </a:cubicBezTo>
                  <a:cubicBezTo>
                    <a:pt x="1366" y="1520"/>
                    <a:pt x="1319" y="1253"/>
                    <a:pt x="1137" y="1081"/>
                  </a:cubicBezTo>
                  <a:cubicBezTo>
                    <a:pt x="1108" y="1052"/>
                    <a:pt x="1108" y="1023"/>
                    <a:pt x="1108" y="1014"/>
                  </a:cubicBezTo>
                  <a:cubicBezTo>
                    <a:pt x="1108" y="995"/>
                    <a:pt x="1108" y="966"/>
                    <a:pt x="1137" y="947"/>
                  </a:cubicBezTo>
                  <a:cubicBezTo>
                    <a:pt x="1328" y="775"/>
                    <a:pt x="1366" y="507"/>
                    <a:pt x="1242" y="288"/>
                  </a:cubicBezTo>
                  <a:cubicBezTo>
                    <a:pt x="1143" y="104"/>
                    <a:pt x="964" y="0"/>
                    <a:pt x="7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39"/>
            <p:cNvSpPr/>
            <p:nvPr/>
          </p:nvSpPr>
          <p:spPr>
            <a:xfrm>
              <a:off x="7117194" y="4008034"/>
              <a:ext cx="97236" cy="61761"/>
            </a:xfrm>
            <a:custGeom>
              <a:avLst/>
              <a:gdLst/>
              <a:ahLst/>
              <a:cxnLst/>
              <a:rect l="l" t="t" r="r" b="b"/>
              <a:pathLst>
                <a:path w="1491" h="947" extrusionOk="0">
                  <a:moveTo>
                    <a:pt x="745" y="1"/>
                  </a:moveTo>
                  <a:cubicBezTo>
                    <a:pt x="334" y="1"/>
                    <a:pt x="0" y="335"/>
                    <a:pt x="0" y="746"/>
                  </a:cubicBezTo>
                  <a:cubicBezTo>
                    <a:pt x="0" y="860"/>
                    <a:pt x="96" y="946"/>
                    <a:pt x="201" y="946"/>
                  </a:cubicBezTo>
                  <a:cubicBezTo>
                    <a:pt x="315" y="946"/>
                    <a:pt x="401" y="860"/>
                    <a:pt x="401" y="746"/>
                  </a:cubicBezTo>
                  <a:cubicBezTo>
                    <a:pt x="401" y="555"/>
                    <a:pt x="554" y="402"/>
                    <a:pt x="745" y="402"/>
                  </a:cubicBezTo>
                  <a:cubicBezTo>
                    <a:pt x="936" y="402"/>
                    <a:pt x="1099" y="555"/>
                    <a:pt x="1099" y="746"/>
                  </a:cubicBezTo>
                  <a:cubicBezTo>
                    <a:pt x="1099" y="860"/>
                    <a:pt x="1185" y="946"/>
                    <a:pt x="1290" y="946"/>
                  </a:cubicBezTo>
                  <a:cubicBezTo>
                    <a:pt x="1405" y="946"/>
                    <a:pt x="1491" y="860"/>
                    <a:pt x="1491" y="746"/>
                  </a:cubicBezTo>
                  <a:cubicBezTo>
                    <a:pt x="1491" y="335"/>
                    <a:pt x="1156" y="1"/>
                    <a:pt x="7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39"/>
            <p:cNvSpPr/>
            <p:nvPr/>
          </p:nvSpPr>
          <p:spPr>
            <a:xfrm>
              <a:off x="7435569" y="4008034"/>
              <a:ext cx="97301" cy="61761"/>
            </a:xfrm>
            <a:custGeom>
              <a:avLst/>
              <a:gdLst/>
              <a:ahLst/>
              <a:cxnLst/>
              <a:rect l="l" t="t" r="r" b="b"/>
              <a:pathLst>
                <a:path w="1492" h="947" extrusionOk="0">
                  <a:moveTo>
                    <a:pt x="746" y="1"/>
                  </a:moveTo>
                  <a:cubicBezTo>
                    <a:pt x="335" y="1"/>
                    <a:pt x="1" y="335"/>
                    <a:pt x="1" y="746"/>
                  </a:cubicBezTo>
                  <a:cubicBezTo>
                    <a:pt x="1" y="860"/>
                    <a:pt x="96" y="946"/>
                    <a:pt x="201" y="946"/>
                  </a:cubicBezTo>
                  <a:cubicBezTo>
                    <a:pt x="316" y="946"/>
                    <a:pt x="402" y="860"/>
                    <a:pt x="402" y="746"/>
                  </a:cubicBezTo>
                  <a:cubicBezTo>
                    <a:pt x="402" y="555"/>
                    <a:pt x="555" y="402"/>
                    <a:pt x="746" y="402"/>
                  </a:cubicBezTo>
                  <a:cubicBezTo>
                    <a:pt x="937" y="402"/>
                    <a:pt x="1100" y="555"/>
                    <a:pt x="1100" y="746"/>
                  </a:cubicBezTo>
                  <a:cubicBezTo>
                    <a:pt x="1100" y="860"/>
                    <a:pt x="1186" y="946"/>
                    <a:pt x="1291" y="946"/>
                  </a:cubicBezTo>
                  <a:cubicBezTo>
                    <a:pt x="1405" y="946"/>
                    <a:pt x="1491" y="860"/>
                    <a:pt x="1491" y="746"/>
                  </a:cubicBezTo>
                  <a:cubicBezTo>
                    <a:pt x="1491" y="335"/>
                    <a:pt x="1157" y="1"/>
                    <a:pt x="7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2" name="Google Shape;1512;p39"/>
          <p:cNvGrpSpPr/>
          <p:nvPr/>
        </p:nvGrpSpPr>
        <p:grpSpPr>
          <a:xfrm>
            <a:off x="1659338" y="1008225"/>
            <a:ext cx="1018796" cy="704336"/>
            <a:chOff x="2211816" y="1362083"/>
            <a:chExt cx="835078" cy="577324"/>
          </a:xfrm>
        </p:grpSpPr>
        <p:sp>
          <p:nvSpPr>
            <p:cNvPr id="1513" name="Google Shape;1513;p39"/>
            <p:cNvSpPr/>
            <p:nvPr/>
          </p:nvSpPr>
          <p:spPr>
            <a:xfrm>
              <a:off x="2211816" y="1362083"/>
              <a:ext cx="835078" cy="577324"/>
            </a:xfrm>
            <a:custGeom>
              <a:avLst/>
              <a:gdLst/>
              <a:ahLst/>
              <a:cxnLst/>
              <a:rect l="l" t="t" r="r" b="b"/>
              <a:pathLst>
                <a:path w="11575" h="8002" extrusionOk="0">
                  <a:moveTo>
                    <a:pt x="4787" y="0"/>
                  </a:moveTo>
                  <a:cubicBezTo>
                    <a:pt x="3477" y="0"/>
                    <a:pt x="2263" y="595"/>
                    <a:pt x="1453" y="1619"/>
                  </a:cubicBezTo>
                  <a:cubicBezTo>
                    <a:pt x="810" y="2477"/>
                    <a:pt x="500" y="3525"/>
                    <a:pt x="620" y="4572"/>
                  </a:cubicBezTo>
                  <a:cubicBezTo>
                    <a:pt x="262" y="4668"/>
                    <a:pt x="0" y="5001"/>
                    <a:pt x="0" y="5406"/>
                  </a:cubicBezTo>
                  <a:lnTo>
                    <a:pt x="0" y="5620"/>
                  </a:lnTo>
                  <a:cubicBezTo>
                    <a:pt x="0" y="5882"/>
                    <a:pt x="119" y="6097"/>
                    <a:pt x="286" y="6263"/>
                  </a:cubicBezTo>
                  <a:cubicBezTo>
                    <a:pt x="119" y="6430"/>
                    <a:pt x="0" y="6668"/>
                    <a:pt x="0" y="6906"/>
                  </a:cubicBezTo>
                  <a:lnTo>
                    <a:pt x="0" y="7121"/>
                  </a:lnTo>
                  <a:cubicBezTo>
                    <a:pt x="0" y="7621"/>
                    <a:pt x="381" y="8002"/>
                    <a:pt x="882" y="8002"/>
                  </a:cubicBezTo>
                  <a:lnTo>
                    <a:pt x="10693" y="8002"/>
                  </a:lnTo>
                  <a:cubicBezTo>
                    <a:pt x="11193" y="8002"/>
                    <a:pt x="11574" y="7621"/>
                    <a:pt x="11574" y="7121"/>
                  </a:cubicBezTo>
                  <a:lnTo>
                    <a:pt x="11574" y="6906"/>
                  </a:lnTo>
                  <a:cubicBezTo>
                    <a:pt x="11574" y="6668"/>
                    <a:pt x="11455" y="6430"/>
                    <a:pt x="11288" y="6263"/>
                  </a:cubicBezTo>
                  <a:cubicBezTo>
                    <a:pt x="11455" y="6097"/>
                    <a:pt x="11574" y="5882"/>
                    <a:pt x="11574" y="5620"/>
                  </a:cubicBezTo>
                  <a:lnTo>
                    <a:pt x="11574" y="5406"/>
                  </a:lnTo>
                  <a:cubicBezTo>
                    <a:pt x="11574" y="5001"/>
                    <a:pt x="11312" y="4668"/>
                    <a:pt x="10955" y="4572"/>
                  </a:cubicBezTo>
                  <a:cubicBezTo>
                    <a:pt x="11074" y="3525"/>
                    <a:pt x="10765" y="2477"/>
                    <a:pt x="10122" y="1619"/>
                  </a:cubicBezTo>
                  <a:cubicBezTo>
                    <a:pt x="9312" y="595"/>
                    <a:pt x="8097" y="0"/>
                    <a:pt x="6811" y="0"/>
                  </a:cubicBezTo>
                  <a:close/>
                </a:path>
              </a:pathLst>
            </a:custGeom>
            <a:solidFill>
              <a:schemeClr val="lt1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228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39"/>
            <p:cNvSpPr/>
            <p:nvPr/>
          </p:nvSpPr>
          <p:spPr>
            <a:xfrm>
              <a:off x="2261596" y="1403279"/>
              <a:ext cx="735446" cy="326540"/>
            </a:xfrm>
            <a:custGeom>
              <a:avLst/>
              <a:gdLst/>
              <a:ahLst/>
              <a:cxnLst/>
              <a:rect l="l" t="t" r="r" b="b"/>
              <a:pathLst>
                <a:path w="10194" h="4526" extrusionOk="0">
                  <a:moveTo>
                    <a:pt x="4097" y="1"/>
                  </a:moveTo>
                  <a:cubicBezTo>
                    <a:pt x="1716" y="1"/>
                    <a:pt x="1" y="2239"/>
                    <a:pt x="596" y="4525"/>
                  </a:cubicBezTo>
                  <a:lnTo>
                    <a:pt x="9598" y="4525"/>
                  </a:lnTo>
                  <a:cubicBezTo>
                    <a:pt x="10194" y="2239"/>
                    <a:pt x="8479" y="1"/>
                    <a:pt x="612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39"/>
            <p:cNvSpPr/>
            <p:nvPr/>
          </p:nvSpPr>
          <p:spPr>
            <a:xfrm>
              <a:off x="2299400" y="1700527"/>
              <a:ext cx="659838" cy="29292"/>
            </a:xfrm>
            <a:custGeom>
              <a:avLst/>
              <a:gdLst/>
              <a:ahLst/>
              <a:cxnLst/>
              <a:rect l="l" t="t" r="r" b="b"/>
              <a:pathLst>
                <a:path w="9146" h="406" extrusionOk="0">
                  <a:moveTo>
                    <a:pt x="1" y="1"/>
                  </a:moveTo>
                  <a:cubicBezTo>
                    <a:pt x="1" y="143"/>
                    <a:pt x="49" y="262"/>
                    <a:pt x="72" y="405"/>
                  </a:cubicBezTo>
                  <a:lnTo>
                    <a:pt x="9074" y="405"/>
                  </a:lnTo>
                  <a:cubicBezTo>
                    <a:pt x="9098" y="262"/>
                    <a:pt x="9146" y="143"/>
                    <a:pt x="9146" y="1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39"/>
            <p:cNvSpPr/>
            <p:nvPr/>
          </p:nvSpPr>
          <p:spPr>
            <a:xfrm>
              <a:off x="2484957" y="1635233"/>
              <a:ext cx="55047" cy="24097"/>
            </a:xfrm>
            <a:custGeom>
              <a:avLst/>
              <a:gdLst/>
              <a:ahLst/>
              <a:cxnLst/>
              <a:rect l="l" t="t" r="r" b="b"/>
              <a:pathLst>
                <a:path w="763" h="334" extrusionOk="0">
                  <a:moveTo>
                    <a:pt x="168" y="1"/>
                  </a:moveTo>
                  <a:cubicBezTo>
                    <a:pt x="72" y="1"/>
                    <a:pt x="1" y="72"/>
                    <a:pt x="1" y="167"/>
                  </a:cubicBezTo>
                  <a:cubicBezTo>
                    <a:pt x="1" y="263"/>
                    <a:pt x="72" y="334"/>
                    <a:pt x="168" y="334"/>
                  </a:cubicBezTo>
                  <a:lnTo>
                    <a:pt x="620" y="334"/>
                  </a:lnTo>
                  <a:cubicBezTo>
                    <a:pt x="691" y="334"/>
                    <a:pt x="763" y="263"/>
                    <a:pt x="763" y="167"/>
                  </a:cubicBezTo>
                  <a:cubicBezTo>
                    <a:pt x="763" y="72"/>
                    <a:pt x="691" y="1"/>
                    <a:pt x="6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39"/>
            <p:cNvSpPr/>
            <p:nvPr/>
          </p:nvSpPr>
          <p:spPr>
            <a:xfrm>
              <a:off x="2718635" y="1635233"/>
              <a:ext cx="55047" cy="24097"/>
            </a:xfrm>
            <a:custGeom>
              <a:avLst/>
              <a:gdLst/>
              <a:ahLst/>
              <a:cxnLst/>
              <a:rect l="l" t="t" r="r" b="b"/>
              <a:pathLst>
                <a:path w="763" h="334" extrusionOk="0">
                  <a:moveTo>
                    <a:pt x="144" y="1"/>
                  </a:moveTo>
                  <a:cubicBezTo>
                    <a:pt x="72" y="1"/>
                    <a:pt x="1" y="72"/>
                    <a:pt x="1" y="167"/>
                  </a:cubicBezTo>
                  <a:cubicBezTo>
                    <a:pt x="1" y="263"/>
                    <a:pt x="72" y="334"/>
                    <a:pt x="144" y="334"/>
                  </a:cubicBezTo>
                  <a:lnTo>
                    <a:pt x="596" y="334"/>
                  </a:lnTo>
                  <a:cubicBezTo>
                    <a:pt x="691" y="334"/>
                    <a:pt x="763" y="263"/>
                    <a:pt x="763" y="167"/>
                  </a:cubicBezTo>
                  <a:cubicBezTo>
                    <a:pt x="763" y="72"/>
                    <a:pt x="691" y="1"/>
                    <a:pt x="59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39"/>
            <p:cNvSpPr/>
            <p:nvPr/>
          </p:nvSpPr>
          <p:spPr>
            <a:xfrm>
              <a:off x="2253011" y="1729746"/>
              <a:ext cx="752617" cy="58512"/>
            </a:xfrm>
            <a:custGeom>
              <a:avLst/>
              <a:gdLst/>
              <a:ahLst/>
              <a:cxnLst/>
              <a:rect l="l" t="t" r="r" b="b"/>
              <a:pathLst>
                <a:path w="10432" h="811" extrusionOk="0">
                  <a:moveTo>
                    <a:pt x="311" y="0"/>
                  </a:moveTo>
                  <a:cubicBezTo>
                    <a:pt x="144" y="0"/>
                    <a:pt x="1" y="143"/>
                    <a:pt x="1" y="310"/>
                  </a:cubicBezTo>
                  <a:lnTo>
                    <a:pt x="1" y="524"/>
                  </a:lnTo>
                  <a:cubicBezTo>
                    <a:pt x="1" y="691"/>
                    <a:pt x="144" y="810"/>
                    <a:pt x="311" y="810"/>
                  </a:cubicBezTo>
                  <a:lnTo>
                    <a:pt x="10122" y="810"/>
                  </a:lnTo>
                  <a:cubicBezTo>
                    <a:pt x="10289" y="810"/>
                    <a:pt x="10432" y="691"/>
                    <a:pt x="10432" y="524"/>
                  </a:cubicBezTo>
                  <a:lnTo>
                    <a:pt x="10432" y="310"/>
                  </a:lnTo>
                  <a:cubicBezTo>
                    <a:pt x="10432" y="143"/>
                    <a:pt x="10289" y="0"/>
                    <a:pt x="1012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39"/>
            <p:cNvSpPr/>
            <p:nvPr/>
          </p:nvSpPr>
          <p:spPr>
            <a:xfrm>
              <a:off x="2253011" y="1733137"/>
              <a:ext cx="750885" cy="55121"/>
            </a:xfrm>
            <a:custGeom>
              <a:avLst/>
              <a:gdLst/>
              <a:ahLst/>
              <a:cxnLst/>
              <a:rect l="l" t="t" r="r" b="b"/>
              <a:pathLst>
                <a:path w="10408" h="764" extrusionOk="0">
                  <a:moveTo>
                    <a:pt x="144" y="1"/>
                  </a:moveTo>
                  <a:lnTo>
                    <a:pt x="144" y="1"/>
                  </a:lnTo>
                  <a:cubicBezTo>
                    <a:pt x="72" y="49"/>
                    <a:pt x="1" y="144"/>
                    <a:pt x="1" y="263"/>
                  </a:cubicBezTo>
                  <a:lnTo>
                    <a:pt x="1" y="477"/>
                  </a:lnTo>
                  <a:cubicBezTo>
                    <a:pt x="1" y="644"/>
                    <a:pt x="144" y="763"/>
                    <a:pt x="311" y="763"/>
                  </a:cubicBezTo>
                  <a:lnTo>
                    <a:pt x="10122" y="763"/>
                  </a:lnTo>
                  <a:cubicBezTo>
                    <a:pt x="10265" y="763"/>
                    <a:pt x="10384" y="692"/>
                    <a:pt x="10408" y="573"/>
                  </a:cubicBezTo>
                  <a:lnTo>
                    <a:pt x="10408" y="573"/>
                  </a:lnTo>
                  <a:cubicBezTo>
                    <a:pt x="10360" y="596"/>
                    <a:pt x="10313" y="620"/>
                    <a:pt x="10241" y="620"/>
                  </a:cubicBezTo>
                  <a:lnTo>
                    <a:pt x="430" y="620"/>
                  </a:lnTo>
                  <a:cubicBezTo>
                    <a:pt x="263" y="620"/>
                    <a:pt x="120" y="477"/>
                    <a:pt x="120" y="311"/>
                  </a:cubicBezTo>
                  <a:lnTo>
                    <a:pt x="120" y="96"/>
                  </a:lnTo>
                  <a:cubicBezTo>
                    <a:pt x="120" y="72"/>
                    <a:pt x="144" y="25"/>
                    <a:pt x="144" y="1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39"/>
            <p:cNvSpPr/>
            <p:nvPr/>
          </p:nvSpPr>
          <p:spPr>
            <a:xfrm>
              <a:off x="2253011" y="1839699"/>
              <a:ext cx="752617" cy="58512"/>
            </a:xfrm>
            <a:custGeom>
              <a:avLst/>
              <a:gdLst/>
              <a:ahLst/>
              <a:cxnLst/>
              <a:rect l="l" t="t" r="r" b="b"/>
              <a:pathLst>
                <a:path w="10432" h="811" extrusionOk="0">
                  <a:moveTo>
                    <a:pt x="311" y="0"/>
                  </a:moveTo>
                  <a:cubicBezTo>
                    <a:pt x="144" y="0"/>
                    <a:pt x="1" y="143"/>
                    <a:pt x="1" y="286"/>
                  </a:cubicBezTo>
                  <a:lnTo>
                    <a:pt x="1" y="501"/>
                  </a:lnTo>
                  <a:cubicBezTo>
                    <a:pt x="1" y="667"/>
                    <a:pt x="144" y="810"/>
                    <a:pt x="311" y="810"/>
                  </a:cubicBezTo>
                  <a:lnTo>
                    <a:pt x="10122" y="810"/>
                  </a:lnTo>
                  <a:cubicBezTo>
                    <a:pt x="10289" y="810"/>
                    <a:pt x="10432" y="667"/>
                    <a:pt x="10432" y="501"/>
                  </a:cubicBezTo>
                  <a:lnTo>
                    <a:pt x="10432" y="286"/>
                  </a:lnTo>
                  <a:cubicBezTo>
                    <a:pt x="10432" y="143"/>
                    <a:pt x="10289" y="0"/>
                    <a:pt x="1012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39"/>
            <p:cNvSpPr/>
            <p:nvPr/>
          </p:nvSpPr>
          <p:spPr>
            <a:xfrm>
              <a:off x="2253011" y="1843162"/>
              <a:ext cx="750885" cy="55049"/>
            </a:xfrm>
            <a:custGeom>
              <a:avLst/>
              <a:gdLst/>
              <a:ahLst/>
              <a:cxnLst/>
              <a:rect l="l" t="t" r="r" b="b"/>
              <a:pathLst>
                <a:path w="10408" h="763" extrusionOk="0">
                  <a:moveTo>
                    <a:pt x="144" y="0"/>
                  </a:moveTo>
                  <a:lnTo>
                    <a:pt x="144" y="0"/>
                  </a:lnTo>
                  <a:cubicBezTo>
                    <a:pt x="72" y="48"/>
                    <a:pt x="1" y="143"/>
                    <a:pt x="1" y="238"/>
                  </a:cubicBezTo>
                  <a:lnTo>
                    <a:pt x="1" y="453"/>
                  </a:lnTo>
                  <a:cubicBezTo>
                    <a:pt x="1" y="619"/>
                    <a:pt x="144" y="762"/>
                    <a:pt x="311" y="762"/>
                  </a:cubicBezTo>
                  <a:lnTo>
                    <a:pt x="10122" y="762"/>
                  </a:lnTo>
                  <a:cubicBezTo>
                    <a:pt x="10265" y="762"/>
                    <a:pt x="10384" y="667"/>
                    <a:pt x="10408" y="548"/>
                  </a:cubicBezTo>
                  <a:lnTo>
                    <a:pt x="10408" y="548"/>
                  </a:lnTo>
                  <a:cubicBezTo>
                    <a:pt x="10360" y="595"/>
                    <a:pt x="10313" y="595"/>
                    <a:pt x="10241" y="595"/>
                  </a:cubicBezTo>
                  <a:lnTo>
                    <a:pt x="430" y="595"/>
                  </a:lnTo>
                  <a:cubicBezTo>
                    <a:pt x="263" y="595"/>
                    <a:pt x="120" y="476"/>
                    <a:pt x="120" y="310"/>
                  </a:cubicBezTo>
                  <a:lnTo>
                    <a:pt x="120" y="95"/>
                  </a:lnTo>
                  <a:cubicBezTo>
                    <a:pt x="120" y="48"/>
                    <a:pt x="144" y="24"/>
                    <a:pt x="144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39"/>
            <p:cNvSpPr/>
            <p:nvPr/>
          </p:nvSpPr>
          <p:spPr>
            <a:xfrm>
              <a:off x="2440300" y="1461285"/>
              <a:ext cx="53315" cy="52018"/>
            </a:xfrm>
            <a:custGeom>
              <a:avLst/>
              <a:gdLst/>
              <a:ahLst/>
              <a:cxnLst/>
              <a:rect l="l" t="t" r="r" b="b"/>
              <a:pathLst>
                <a:path w="739" h="721" extrusionOk="0">
                  <a:moveTo>
                    <a:pt x="179" y="0"/>
                  </a:moveTo>
                  <a:cubicBezTo>
                    <a:pt x="138" y="0"/>
                    <a:pt x="96" y="18"/>
                    <a:pt x="72" y="54"/>
                  </a:cubicBezTo>
                  <a:cubicBezTo>
                    <a:pt x="1" y="125"/>
                    <a:pt x="1" y="221"/>
                    <a:pt x="72" y="268"/>
                  </a:cubicBezTo>
                  <a:lnTo>
                    <a:pt x="453" y="673"/>
                  </a:lnTo>
                  <a:cubicBezTo>
                    <a:pt x="501" y="697"/>
                    <a:pt x="525" y="721"/>
                    <a:pt x="572" y="721"/>
                  </a:cubicBezTo>
                  <a:cubicBezTo>
                    <a:pt x="620" y="721"/>
                    <a:pt x="644" y="697"/>
                    <a:pt x="691" y="673"/>
                  </a:cubicBezTo>
                  <a:cubicBezTo>
                    <a:pt x="739" y="602"/>
                    <a:pt x="739" y="506"/>
                    <a:pt x="691" y="459"/>
                  </a:cubicBezTo>
                  <a:lnTo>
                    <a:pt x="286" y="54"/>
                  </a:lnTo>
                  <a:cubicBezTo>
                    <a:pt x="263" y="18"/>
                    <a:pt x="221" y="0"/>
                    <a:pt x="17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39"/>
            <p:cNvSpPr/>
            <p:nvPr/>
          </p:nvSpPr>
          <p:spPr>
            <a:xfrm>
              <a:off x="2715244" y="1431633"/>
              <a:ext cx="53315" cy="50792"/>
            </a:xfrm>
            <a:custGeom>
              <a:avLst/>
              <a:gdLst/>
              <a:ahLst/>
              <a:cxnLst/>
              <a:rect l="l" t="t" r="r" b="b"/>
              <a:pathLst>
                <a:path w="739" h="704" extrusionOk="0">
                  <a:moveTo>
                    <a:pt x="170" y="1"/>
                  </a:moveTo>
                  <a:cubicBezTo>
                    <a:pt x="131" y="1"/>
                    <a:pt x="95" y="12"/>
                    <a:pt x="71" y="36"/>
                  </a:cubicBezTo>
                  <a:cubicBezTo>
                    <a:pt x="0" y="108"/>
                    <a:pt x="0" y="203"/>
                    <a:pt x="71" y="274"/>
                  </a:cubicBezTo>
                  <a:lnTo>
                    <a:pt x="452" y="655"/>
                  </a:lnTo>
                  <a:cubicBezTo>
                    <a:pt x="476" y="679"/>
                    <a:pt x="524" y="703"/>
                    <a:pt x="572" y="703"/>
                  </a:cubicBezTo>
                  <a:cubicBezTo>
                    <a:pt x="619" y="703"/>
                    <a:pt x="643" y="703"/>
                    <a:pt x="691" y="655"/>
                  </a:cubicBezTo>
                  <a:cubicBezTo>
                    <a:pt x="738" y="608"/>
                    <a:pt x="738" y="489"/>
                    <a:pt x="691" y="441"/>
                  </a:cubicBezTo>
                  <a:lnTo>
                    <a:pt x="286" y="36"/>
                  </a:lnTo>
                  <a:cubicBezTo>
                    <a:pt x="250" y="12"/>
                    <a:pt x="208" y="1"/>
                    <a:pt x="1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39"/>
            <p:cNvSpPr/>
            <p:nvPr/>
          </p:nvSpPr>
          <p:spPr>
            <a:xfrm>
              <a:off x="2649953" y="1478889"/>
              <a:ext cx="58437" cy="22438"/>
            </a:xfrm>
            <a:custGeom>
              <a:avLst/>
              <a:gdLst/>
              <a:ahLst/>
              <a:cxnLst/>
              <a:rect l="l" t="t" r="r" b="b"/>
              <a:pathLst>
                <a:path w="810" h="311" extrusionOk="0">
                  <a:moveTo>
                    <a:pt x="167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39"/>
                    <a:pt x="72" y="310"/>
                    <a:pt x="167" y="310"/>
                  </a:cubicBezTo>
                  <a:lnTo>
                    <a:pt x="643" y="310"/>
                  </a:lnTo>
                  <a:cubicBezTo>
                    <a:pt x="738" y="310"/>
                    <a:pt x="810" y="239"/>
                    <a:pt x="810" y="143"/>
                  </a:cubicBezTo>
                  <a:cubicBezTo>
                    <a:pt x="810" y="72"/>
                    <a:pt x="738" y="0"/>
                    <a:pt x="64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39"/>
            <p:cNvSpPr/>
            <p:nvPr/>
          </p:nvSpPr>
          <p:spPr>
            <a:xfrm>
              <a:off x="2498737" y="1446207"/>
              <a:ext cx="56778" cy="22438"/>
            </a:xfrm>
            <a:custGeom>
              <a:avLst/>
              <a:gdLst/>
              <a:ahLst/>
              <a:cxnLst/>
              <a:rect l="l" t="t" r="r" b="b"/>
              <a:pathLst>
                <a:path w="787" h="311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39"/>
                    <a:pt x="72" y="311"/>
                    <a:pt x="143" y="311"/>
                  </a:cubicBezTo>
                  <a:lnTo>
                    <a:pt x="643" y="311"/>
                  </a:lnTo>
                  <a:cubicBezTo>
                    <a:pt x="715" y="311"/>
                    <a:pt x="786" y="239"/>
                    <a:pt x="786" y="144"/>
                  </a:cubicBezTo>
                  <a:cubicBezTo>
                    <a:pt x="786" y="72"/>
                    <a:pt x="715" y="1"/>
                    <a:pt x="6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39"/>
            <p:cNvSpPr/>
            <p:nvPr/>
          </p:nvSpPr>
          <p:spPr>
            <a:xfrm>
              <a:off x="2847486" y="1600891"/>
              <a:ext cx="58510" cy="22366"/>
            </a:xfrm>
            <a:custGeom>
              <a:avLst/>
              <a:gdLst/>
              <a:ahLst/>
              <a:cxnLst/>
              <a:rect l="l" t="t" r="r" b="b"/>
              <a:pathLst>
                <a:path w="811" h="310" extrusionOk="0">
                  <a:moveTo>
                    <a:pt x="167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310"/>
                    <a:pt x="167" y="310"/>
                  </a:cubicBezTo>
                  <a:lnTo>
                    <a:pt x="644" y="310"/>
                  </a:lnTo>
                  <a:cubicBezTo>
                    <a:pt x="739" y="310"/>
                    <a:pt x="810" y="238"/>
                    <a:pt x="810" y="143"/>
                  </a:cubicBezTo>
                  <a:cubicBezTo>
                    <a:pt x="810" y="72"/>
                    <a:pt x="739" y="0"/>
                    <a:pt x="64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39"/>
            <p:cNvSpPr/>
            <p:nvPr/>
          </p:nvSpPr>
          <p:spPr>
            <a:xfrm>
              <a:off x="2594978" y="1432066"/>
              <a:ext cx="51584" cy="50359"/>
            </a:xfrm>
            <a:custGeom>
              <a:avLst/>
              <a:gdLst/>
              <a:ahLst/>
              <a:cxnLst/>
              <a:rect l="l" t="t" r="r" b="b"/>
              <a:pathLst>
                <a:path w="715" h="698" extrusionOk="0">
                  <a:moveTo>
                    <a:pt x="545" y="1"/>
                  </a:moveTo>
                  <a:cubicBezTo>
                    <a:pt x="506" y="1"/>
                    <a:pt x="464" y="18"/>
                    <a:pt x="429" y="54"/>
                  </a:cubicBezTo>
                  <a:lnTo>
                    <a:pt x="71" y="411"/>
                  </a:lnTo>
                  <a:cubicBezTo>
                    <a:pt x="0" y="483"/>
                    <a:pt x="0" y="578"/>
                    <a:pt x="71" y="649"/>
                  </a:cubicBezTo>
                  <a:cubicBezTo>
                    <a:pt x="95" y="673"/>
                    <a:pt x="143" y="697"/>
                    <a:pt x="167" y="697"/>
                  </a:cubicBezTo>
                  <a:cubicBezTo>
                    <a:pt x="214" y="697"/>
                    <a:pt x="262" y="673"/>
                    <a:pt x="286" y="649"/>
                  </a:cubicBezTo>
                  <a:lnTo>
                    <a:pt x="643" y="268"/>
                  </a:lnTo>
                  <a:cubicBezTo>
                    <a:pt x="714" y="221"/>
                    <a:pt x="714" y="126"/>
                    <a:pt x="643" y="54"/>
                  </a:cubicBezTo>
                  <a:cubicBezTo>
                    <a:pt x="619" y="18"/>
                    <a:pt x="583" y="1"/>
                    <a:pt x="5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39"/>
            <p:cNvSpPr/>
            <p:nvPr/>
          </p:nvSpPr>
          <p:spPr>
            <a:xfrm>
              <a:off x="2380203" y="1514097"/>
              <a:ext cx="51584" cy="49060"/>
            </a:xfrm>
            <a:custGeom>
              <a:avLst/>
              <a:gdLst/>
              <a:ahLst/>
              <a:cxnLst/>
              <a:rect l="l" t="t" r="r" b="b"/>
              <a:pathLst>
                <a:path w="715" h="680" extrusionOk="0">
                  <a:moveTo>
                    <a:pt x="536" y="1"/>
                  </a:moveTo>
                  <a:cubicBezTo>
                    <a:pt x="494" y="1"/>
                    <a:pt x="453" y="13"/>
                    <a:pt x="429" y="36"/>
                  </a:cubicBezTo>
                  <a:lnTo>
                    <a:pt x="72" y="417"/>
                  </a:lnTo>
                  <a:cubicBezTo>
                    <a:pt x="0" y="465"/>
                    <a:pt x="0" y="560"/>
                    <a:pt x="72" y="632"/>
                  </a:cubicBezTo>
                  <a:cubicBezTo>
                    <a:pt x="95" y="656"/>
                    <a:pt x="119" y="679"/>
                    <a:pt x="167" y="679"/>
                  </a:cubicBezTo>
                  <a:cubicBezTo>
                    <a:pt x="215" y="679"/>
                    <a:pt x="262" y="656"/>
                    <a:pt x="286" y="632"/>
                  </a:cubicBezTo>
                  <a:lnTo>
                    <a:pt x="643" y="275"/>
                  </a:lnTo>
                  <a:cubicBezTo>
                    <a:pt x="715" y="203"/>
                    <a:pt x="715" y="108"/>
                    <a:pt x="643" y="36"/>
                  </a:cubicBezTo>
                  <a:cubicBezTo>
                    <a:pt x="619" y="13"/>
                    <a:pt x="578" y="1"/>
                    <a:pt x="5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39"/>
            <p:cNvSpPr/>
            <p:nvPr/>
          </p:nvSpPr>
          <p:spPr>
            <a:xfrm>
              <a:off x="2838901" y="1523116"/>
              <a:ext cx="51656" cy="50359"/>
            </a:xfrm>
            <a:custGeom>
              <a:avLst/>
              <a:gdLst/>
              <a:ahLst/>
              <a:cxnLst/>
              <a:rect l="l" t="t" r="r" b="b"/>
              <a:pathLst>
                <a:path w="716" h="698" extrusionOk="0">
                  <a:moveTo>
                    <a:pt x="548" y="1"/>
                  </a:moveTo>
                  <a:cubicBezTo>
                    <a:pt x="507" y="1"/>
                    <a:pt x="465" y="19"/>
                    <a:pt x="429" y="54"/>
                  </a:cubicBezTo>
                  <a:lnTo>
                    <a:pt x="72" y="411"/>
                  </a:lnTo>
                  <a:cubicBezTo>
                    <a:pt x="1" y="483"/>
                    <a:pt x="1" y="578"/>
                    <a:pt x="72" y="650"/>
                  </a:cubicBezTo>
                  <a:cubicBezTo>
                    <a:pt x="96" y="673"/>
                    <a:pt x="144" y="697"/>
                    <a:pt x="191" y="697"/>
                  </a:cubicBezTo>
                  <a:cubicBezTo>
                    <a:pt x="215" y="697"/>
                    <a:pt x="263" y="673"/>
                    <a:pt x="286" y="650"/>
                  </a:cubicBezTo>
                  <a:lnTo>
                    <a:pt x="667" y="269"/>
                  </a:lnTo>
                  <a:cubicBezTo>
                    <a:pt x="715" y="221"/>
                    <a:pt x="715" y="126"/>
                    <a:pt x="667" y="54"/>
                  </a:cubicBezTo>
                  <a:cubicBezTo>
                    <a:pt x="632" y="19"/>
                    <a:pt x="590" y="1"/>
                    <a:pt x="5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39"/>
            <p:cNvSpPr/>
            <p:nvPr/>
          </p:nvSpPr>
          <p:spPr>
            <a:xfrm>
              <a:off x="2794243" y="1473334"/>
              <a:ext cx="46461" cy="43433"/>
            </a:xfrm>
            <a:custGeom>
              <a:avLst/>
              <a:gdLst/>
              <a:ahLst/>
              <a:cxnLst/>
              <a:rect l="l" t="t" r="r" b="b"/>
              <a:pathLst>
                <a:path w="644" h="602" extrusionOk="0">
                  <a:moveTo>
                    <a:pt x="179" y="0"/>
                  </a:moveTo>
                  <a:cubicBezTo>
                    <a:pt x="137" y="0"/>
                    <a:pt x="96" y="18"/>
                    <a:pt x="72" y="54"/>
                  </a:cubicBezTo>
                  <a:cubicBezTo>
                    <a:pt x="0" y="101"/>
                    <a:pt x="0" y="197"/>
                    <a:pt x="72" y="268"/>
                  </a:cubicBezTo>
                  <a:lnTo>
                    <a:pt x="358" y="554"/>
                  </a:lnTo>
                  <a:cubicBezTo>
                    <a:pt x="382" y="578"/>
                    <a:pt x="429" y="601"/>
                    <a:pt x="453" y="601"/>
                  </a:cubicBezTo>
                  <a:cubicBezTo>
                    <a:pt x="501" y="601"/>
                    <a:pt x="548" y="578"/>
                    <a:pt x="572" y="554"/>
                  </a:cubicBezTo>
                  <a:cubicBezTo>
                    <a:pt x="643" y="482"/>
                    <a:pt x="643" y="387"/>
                    <a:pt x="572" y="316"/>
                  </a:cubicBezTo>
                  <a:lnTo>
                    <a:pt x="286" y="54"/>
                  </a:lnTo>
                  <a:cubicBezTo>
                    <a:pt x="262" y="18"/>
                    <a:pt x="221" y="0"/>
                    <a:pt x="1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39"/>
            <p:cNvSpPr/>
            <p:nvPr/>
          </p:nvSpPr>
          <p:spPr>
            <a:xfrm>
              <a:off x="2338936" y="1569507"/>
              <a:ext cx="46461" cy="43433"/>
            </a:xfrm>
            <a:custGeom>
              <a:avLst/>
              <a:gdLst/>
              <a:ahLst/>
              <a:cxnLst/>
              <a:rect l="l" t="t" r="r" b="b"/>
              <a:pathLst>
                <a:path w="644" h="602" extrusionOk="0">
                  <a:moveTo>
                    <a:pt x="188" y="1"/>
                  </a:moveTo>
                  <a:cubicBezTo>
                    <a:pt x="149" y="1"/>
                    <a:pt x="108" y="19"/>
                    <a:pt x="72" y="54"/>
                  </a:cubicBezTo>
                  <a:cubicBezTo>
                    <a:pt x="1" y="102"/>
                    <a:pt x="1" y="221"/>
                    <a:pt x="72" y="269"/>
                  </a:cubicBezTo>
                  <a:lnTo>
                    <a:pt x="358" y="554"/>
                  </a:lnTo>
                  <a:cubicBezTo>
                    <a:pt x="382" y="578"/>
                    <a:pt x="429" y="602"/>
                    <a:pt x="477" y="602"/>
                  </a:cubicBezTo>
                  <a:cubicBezTo>
                    <a:pt x="501" y="602"/>
                    <a:pt x="548" y="578"/>
                    <a:pt x="572" y="554"/>
                  </a:cubicBezTo>
                  <a:cubicBezTo>
                    <a:pt x="644" y="507"/>
                    <a:pt x="644" y="388"/>
                    <a:pt x="572" y="340"/>
                  </a:cubicBezTo>
                  <a:lnTo>
                    <a:pt x="286" y="54"/>
                  </a:lnTo>
                  <a:cubicBezTo>
                    <a:pt x="263" y="19"/>
                    <a:pt x="227" y="1"/>
                    <a:pt x="1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39"/>
            <p:cNvSpPr/>
            <p:nvPr/>
          </p:nvSpPr>
          <p:spPr>
            <a:xfrm>
              <a:off x="2299400" y="1788186"/>
              <a:ext cx="659838" cy="51585"/>
            </a:xfrm>
            <a:custGeom>
              <a:avLst/>
              <a:gdLst/>
              <a:ahLst/>
              <a:cxnLst/>
              <a:rect l="l" t="t" r="r" b="b"/>
              <a:pathLst>
                <a:path w="9146" h="715" extrusionOk="0">
                  <a:moveTo>
                    <a:pt x="1" y="0"/>
                  </a:moveTo>
                  <a:lnTo>
                    <a:pt x="1" y="714"/>
                  </a:lnTo>
                  <a:lnTo>
                    <a:pt x="9146" y="714"/>
                  </a:lnTo>
                  <a:lnTo>
                    <a:pt x="914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39"/>
            <p:cNvSpPr/>
            <p:nvPr/>
          </p:nvSpPr>
          <p:spPr>
            <a:xfrm>
              <a:off x="2299400" y="1788186"/>
              <a:ext cx="659838" cy="17243"/>
            </a:xfrm>
            <a:custGeom>
              <a:avLst/>
              <a:gdLst/>
              <a:ahLst/>
              <a:cxnLst/>
              <a:rect l="l" t="t" r="r" b="b"/>
              <a:pathLst>
                <a:path w="9146" h="239" extrusionOk="0">
                  <a:moveTo>
                    <a:pt x="1" y="0"/>
                  </a:moveTo>
                  <a:lnTo>
                    <a:pt x="1" y="238"/>
                  </a:lnTo>
                  <a:lnTo>
                    <a:pt x="9146" y="238"/>
                  </a:lnTo>
                  <a:lnTo>
                    <a:pt x="9146" y="0"/>
                  </a:ln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39"/>
            <p:cNvSpPr/>
            <p:nvPr/>
          </p:nvSpPr>
          <p:spPr>
            <a:xfrm>
              <a:off x="2242767" y="1392962"/>
              <a:ext cx="773178" cy="515566"/>
            </a:xfrm>
            <a:custGeom>
              <a:avLst/>
              <a:gdLst/>
              <a:ahLst/>
              <a:cxnLst/>
              <a:rect l="l" t="t" r="r" b="b"/>
              <a:pathLst>
                <a:path w="10717" h="7146" extrusionOk="0">
                  <a:moveTo>
                    <a:pt x="3739" y="2573"/>
                  </a:moveTo>
                  <a:cubicBezTo>
                    <a:pt x="3667" y="2573"/>
                    <a:pt x="3596" y="2644"/>
                    <a:pt x="3596" y="2716"/>
                  </a:cubicBezTo>
                  <a:lnTo>
                    <a:pt x="3596" y="3001"/>
                  </a:lnTo>
                  <a:cubicBezTo>
                    <a:pt x="3596" y="3097"/>
                    <a:pt x="3667" y="3168"/>
                    <a:pt x="3739" y="3168"/>
                  </a:cubicBezTo>
                  <a:cubicBezTo>
                    <a:pt x="3834" y="3168"/>
                    <a:pt x="3906" y="3097"/>
                    <a:pt x="3906" y="3001"/>
                  </a:cubicBezTo>
                  <a:lnTo>
                    <a:pt x="3906" y="2716"/>
                  </a:lnTo>
                  <a:cubicBezTo>
                    <a:pt x="3906" y="2644"/>
                    <a:pt x="3834" y="2573"/>
                    <a:pt x="3739" y="2573"/>
                  </a:cubicBezTo>
                  <a:close/>
                  <a:moveTo>
                    <a:pt x="6978" y="2573"/>
                  </a:moveTo>
                  <a:cubicBezTo>
                    <a:pt x="6882" y="2573"/>
                    <a:pt x="6811" y="2644"/>
                    <a:pt x="6811" y="2716"/>
                  </a:cubicBezTo>
                  <a:lnTo>
                    <a:pt x="6811" y="3001"/>
                  </a:lnTo>
                  <a:cubicBezTo>
                    <a:pt x="6811" y="3097"/>
                    <a:pt x="6882" y="3168"/>
                    <a:pt x="6978" y="3168"/>
                  </a:cubicBezTo>
                  <a:cubicBezTo>
                    <a:pt x="7049" y="3168"/>
                    <a:pt x="7121" y="3097"/>
                    <a:pt x="7121" y="3001"/>
                  </a:cubicBezTo>
                  <a:lnTo>
                    <a:pt x="7121" y="2716"/>
                  </a:lnTo>
                  <a:cubicBezTo>
                    <a:pt x="7121" y="2644"/>
                    <a:pt x="7049" y="2573"/>
                    <a:pt x="6978" y="2573"/>
                  </a:cubicBezTo>
                  <a:close/>
                  <a:moveTo>
                    <a:pt x="4834" y="2858"/>
                  </a:moveTo>
                  <a:cubicBezTo>
                    <a:pt x="4763" y="2858"/>
                    <a:pt x="4691" y="2930"/>
                    <a:pt x="4691" y="3001"/>
                  </a:cubicBezTo>
                  <a:cubicBezTo>
                    <a:pt x="4691" y="3240"/>
                    <a:pt x="4858" y="3430"/>
                    <a:pt x="5096" y="3430"/>
                  </a:cubicBezTo>
                  <a:cubicBezTo>
                    <a:pt x="5192" y="3430"/>
                    <a:pt x="5287" y="3382"/>
                    <a:pt x="5358" y="3335"/>
                  </a:cubicBezTo>
                  <a:cubicBezTo>
                    <a:pt x="5430" y="3382"/>
                    <a:pt x="5525" y="3430"/>
                    <a:pt x="5620" y="3430"/>
                  </a:cubicBezTo>
                  <a:cubicBezTo>
                    <a:pt x="5858" y="3430"/>
                    <a:pt x="6025" y="3240"/>
                    <a:pt x="6025" y="3001"/>
                  </a:cubicBezTo>
                  <a:cubicBezTo>
                    <a:pt x="6025" y="2930"/>
                    <a:pt x="5954" y="2858"/>
                    <a:pt x="5882" y="2858"/>
                  </a:cubicBezTo>
                  <a:cubicBezTo>
                    <a:pt x="5787" y="2858"/>
                    <a:pt x="5716" y="2930"/>
                    <a:pt x="5716" y="3001"/>
                  </a:cubicBezTo>
                  <a:cubicBezTo>
                    <a:pt x="5716" y="3073"/>
                    <a:pt x="5668" y="3120"/>
                    <a:pt x="5620" y="3120"/>
                  </a:cubicBezTo>
                  <a:cubicBezTo>
                    <a:pt x="5573" y="3120"/>
                    <a:pt x="5525" y="3073"/>
                    <a:pt x="5525" y="3001"/>
                  </a:cubicBezTo>
                  <a:cubicBezTo>
                    <a:pt x="5525" y="2930"/>
                    <a:pt x="5454" y="2858"/>
                    <a:pt x="5358" y="2858"/>
                  </a:cubicBezTo>
                  <a:cubicBezTo>
                    <a:pt x="5263" y="2858"/>
                    <a:pt x="5192" y="2930"/>
                    <a:pt x="5192" y="3001"/>
                  </a:cubicBezTo>
                  <a:cubicBezTo>
                    <a:pt x="5192" y="3073"/>
                    <a:pt x="5144" y="3120"/>
                    <a:pt x="5096" y="3120"/>
                  </a:cubicBezTo>
                  <a:cubicBezTo>
                    <a:pt x="5049" y="3120"/>
                    <a:pt x="5001" y="3073"/>
                    <a:pt x="5001" y="3001"/>
                  </a:cubicBezTo>
                  <a:cubicBezTo>
                    <a:pt x="5001" y="2930"/>
                    <a:pt x="4930" y="2858"/>
                    <a:pt x="4834" y="2858"/>
                  </a:cubicBezTo>
                  <a:close/>
                  <a:moveTo>
                    <a:pt x="6382" y="310"/>
                  </a:moveTo>
                  <a:cubicBezTo>
                    <a:pt x="7454" y="310"/>
                    <a:pt x="8454" y="787"/>
                    <a:pt x="9097" y="1644"/>
                  </a:cubicBezTo>
                  <a:cubicBezTo>
                    <a:pt x="9740" y="2477"/>
                    <a:pt x="9954" y="3501"/>
                    <a:pt x="9740" y="4525"/>
                  </a:cubicBezTo>
                  <a:lnTo>
                    <a:pt x="976" y="4525"/>
                  </a:lnTo>
                  <a:cubicBezTo>
                    <a:pt x="762" y="3501"/>
                    <a:pt x="976" y="2477"/>
                    <a:pt x="1619" y="1644"/>
                  </a:cubicBezTo>
                  <a:cubicBezTo>
                    <a:pt x="2262" y="787"/>
                    <a:pt x="3263" y="310"/>
                    <a:pt x="4358" y="310"/>
                  </a:cubicBezTo>
                  <a:close/>
                  <a:moveTo>
                    <a:pt x="10264" y="4835"/>
                  </a:moveTo>
                  <a:cubicBezTo>
                    <a:pt x="10359" y="4835"/>
                    <a:pt x="10407" y="4907"/>
                    <a:pt x="10407" y="4978"/>
                  </a:cubicBezTo>
                  <a:lnTo>
                    <a:pt x="10407" y="5192"/>
                  </a:lnTo>
                  <a:cubicBezTo>
                    <a:pt x="10407" y="5264"/>
                    <a:pt x="10359" y="5335"/>
                    <a:pt x="10264" y="5335"/>
                  </a:cubicBezTo>
                  <a:lnTo>
                    <a:pt x="453" y="5335"/>
                  </a:lnTo>
                  <a:cubicBezTo>
                    <a:pt x="357" y="5335"/>
                    <a:pt x="310" y="5264"/>
                    <a:pt x="310" y="5192"/>
                  </a:cubicBezTo>
                  <a:lnTo>
                    <a:pt x="310" y="4978"/>
                  </a:lnTo>
                  <a:cubicBezTo>
                    <a:pt x="310" y="4907"/>
                    <a:pt x="357" y="4835"/>
                    <a:pt x="453" y="4835"/>
                  </a:cubicBezTo>
                  <a:close/>
                  <a:moveTo>
                    <a:pt x="9788" y="5645"/>
                  </a:moveTo>
                  <a:lnTo>
                    <a:pt x="9788" y="6026"/>
                  </a:lnTo>
                  <a:lnTo>
                    <a:pt x="929" y="6026"/>
                  </a:lnTo>
                  <a:lnTo>
                    <a:pt x="929" y="5645"/>
                  </a:lnTo>
                  <a:close/>
                  <a:moveTo>
                    <a:pt x="10264" y="6359"/>
                  </a:moveTo>
                  <a:cubicBezTo>
                    <a:pt x="10359" y="6359"/>
                    <a:pt x="10407" y="6407"/>
                    <a:pt x="10407" y="6478"/>
                  </a:cubicBezTo>
                  <a:lnTo>
                    <a:pt x="10407" y="6693"/>
                  </a:lnTo>
                  <a:cubicBezTo>
                    <a:pt x="10407" y="6788"/>
                    <a:pt x="10359" y="6835"/>
                    <a:pt x="10264" y="6835"/>
                  </a:cubicBezTo>
                  <a:lnTo>
                    <a:pt x="453" y="6835"/>
                  </a:lnTo>
                  <a:cubicBezTo>
                    <a:pt x="357" y="6835"/>
                    <a:pt x="310" y="6788"/>
                    <a:pt x="310" y="6693"/>
                  </a:cubicBezTo>
                  <a:lnTo>
                    <a:pt x="310" y="6478"/>
                  </a:lnTo>
                  <a:cubicBezTo>
                    <a:pt x="310" y="6407"/>
                    <a:pt x="357" y="6359"/>
                    <a:pt x="453" y="6359"/>
                  </a:cubicBezTo>
                  <a:close/>
                  <a:moveTo>
                    <a:pt x="4358" y="1"/>
                  </a:moveTo>
                  <a:cubicBezTo>
                    <a:pt x="3167" y="1"/>
                    <a:pt x="2072" y="525"/>
                    <a:pt x="1357" y="1453"/>
                  </a:cubicBezTo>
                  <a:cubicBezTo>
                    <a:pt x="691" y="2335"/>
                    <a:pt x="429" y="3430"/>
                    <a:pt x="667" y="4525"/>
                  </a:cubicBezTo>
                  <a:lnTo>
                    <a:pt x="453" y="4525"/>
                  </a:lnTo>
                  <a:cubicBezTo>
                    <a:pt x="191" y="4525"/>
                    <a:pt x="0" y="4716"/>
                    <a:pt x="0" y="4978"/>
                  </a:cubicBezTo>
                  <a:lnTo>
                    <a:pt x="0" y="5192"/>
                  </a:lnTo>
                  <a:cubicBezTo>
                    <a:pt x="0" y="5430"/>
                    <a:pt x="191" y="5645"/>
                    <a:pt x="453" y="5645"/>
                  </a:cubicBezTo>
                  <a:lnTo>
                    <a:pt x="619" y="5645"/>
                  </a:lnTo>
                  <a:lnTo>
                    <a:pt x="619" y="6026"/>
                  </a:lnTo>
                  <a:lnTo>
                    <a:pt x="453" y="6026"/>
                  </a:lnTo>
                  <a:cubicBezTo>
                    <a:pt x="191" y="6026"/>
                    <a:pt x="0" y="6240"/>
                    <a:pt x="0" y="6478"/>
                  </a:cubicBezTo>
                  <a:lnTo>
                    <a:pt x="0" y="6693"/>
                  </a:lnTo>
                  <a:cubicBezTo>
                    <a:pt x="0" y="6955"/>
                    <a:pt x="191" y="7145"/>
                    <a:pt x="453" y="7145"/>
                  </a:cubicBezTo>
                  <a:lnTo>
                    <a:pt x="10264" y="7145"/>
                  </a:lnTo>
                  <a:cubicBezTo>
                    <a:pt x="10526" y="7145"/>
                    <a:pt x="10717" y="6955"/>
                    <a:pt x="10717" y="6693"/>
                  </a:cubicBezTo>
                  <a:lnTo>
                    <a:pt x="10717" y="6478"/>
                  </a:lnTo>
                  <a:cubicBezTo>
                    <a:pt x="10717" y="6240"/>
                    <a:pt x="10526" y="6026"/>
                    <a:pt x="10264" y="6026"/>
                  </a:cubicBezTo>
                  <a:lnTo>
                    <a:pt x="10097" y="6026"/>
                  </a:lnTo>
                  <a:lnTo>
                    <a:pt x="10097" y="5645"/>
                  </a:lnTo>
                  <a:lnTo>
                    <a:pt x="10264" y="5645"/>
                  </a:lnTo>
                  <a:cubicBezTo>
                    <a:pt x="10526" y="5645"/>
                    <a:pt x="10717" y="5430"/>
                    <a:pt x="10717" y="5192"/>
                  </a:cubicBezTo>
                  <a:lnTo>
                    <a:pt x="10717" y="4978"/>
                  </a:lnTo>
                  <a:cubicBezTo>
                    <a:pt x="10717" y="4716"/>
                    <a:pt x="10526" y="4525"/>
                    <a:pt x="10264" y="4525"/>
                  </a:cubicBezTo>
                  <a:lnTo>
                    <a:pt x="10050" y="4525"/>
                  </a:lnTo>
                  <a:cubicBezTo>
                    <a:pt x="10288" y="3430"/>
                    <a:pt x="10026" y="2335"/>
                    <a:pt x="9359" y="1453"/>
                  </a:cubicBezTo>
                  <a:cubicBezTo>
                    <a:pt x="8645" y="525"/>
                    <a:pt x="7549" y="1"/>
                    <a:pt x="63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35" name="Google Shape;1535;p39"/>
          <p:cNvGrpSpPr/>
          <p:nvPr/>
        </p:nvGrpSpPr>
        <p:grpSpPr>
          <a:xfrm>
            <a:off x="845751" y="4366286"/>
            <a:ext cx="3177235" cy="290921"/>
            <a:chOff x="3989975" y="2454888"/>
            <a:chExt cx="1361400" cy="124650"/>
          </a:xfrm>
        </p:grpSpPr>
        <p:sp>
          <p:nvSpPr>
            <p:cNvPr id="1536" name="Google Shape;1536;p39"/>
            <p:cNvSpPr/>
            <p:nvPr/>
          </p:nvSpPr>
          <p:spPr>
            <a:xfrm>
              <a:off x="3989975" y="2454888"/>
              <a:ext cx="1361400" cy="124650"/>
            </a:xfrm>
            <a:custGeom>
              <a:avLst/>
              <a:gdLst/>
              <a:ahLst/>
              <a:cxnLst/>
              <a:rect l="l" t="t" r="r" b="b"/>
              <a:pathLst>
                <a:path w="54456" h="4986" extrusionOk="0">
                  <a:moveTo>
                    <a:pt x="54102" y="0"/>
                  </a:moveTo>
                  <a:cubicBezTo>
                    <a:pt x="52344" y="0"/>
                    <a:pt x="50596" y="48"/>
                    <a:pt x="48838" y="48"/>
                  </a:cubicBezTo>
                  <a:cubicBezTo>
                    <a:pt x="47079" y="58"/>
                    <a:pt x="45312" y="77"/>
                    <a:pt x="43553" y="96"/>
                  </a:cubicBezTo>
                  <a:cubicBezTo>
                    <a:pt x="40037" y="153"/>
                    <a:pt x="36521" y="230"/>
                    <a:pt x="32995" y="287"/>
                  </a:cubicBezTo>
                  <a:cubicBezTo>
                    <a:pt x="30303" y="327"/>
                    <a:pt x="27609" y="344"/>
                    <a:pt x="24916" y="344"/>
                  </a:cubicBezTo>
                  <a:cubicBezTo>
                    <a:pt x="20601" y="344"/>
                    <a:pt x="16285" y="302"/>
                    <a:pt x="11973" y="249"/>
                  </a:cubicBezTo>
                  <a:cubicBezTo>
                    <a:pt x="8017" y="201"/>
                    <a:pt x="4062" y="153"/>
                    <a:pt x="106" y="153"/>
                  </a:cubicBezTo>
                  <a:lnTo>
                    <a:pt x="96" y="153"/>
                  </a:lnTo>
                  <a:cubicBezTo>
                    <a:pt x="96" y="153"/>
                    <a:pt x="96" y="153"/>
                    <a:pt x="96" y="163"/>
                  </a:cubicBezTo>
                  <a:cubicBezTo>
                    <a:pt x="67" y="287"/>
                    <a:pt x="1" y="468"/>
                    <a:pt x="115" y="545"/>
                  </a:cubicBezTo>
                  <a:cubicBezTo>
                    <a:pt x="144" y="564"/>
                    <a:pt x="163" y="574"/>
                    <a:pt x="192" y="583"/>
                  </a:cubicBezTo>
                  <a:cubicBezTo>
                    <a:pt x="220" y="602"/>
                    <a:pt x="268" y="612"/>
                    <a:pt x="287" y="631"/>
                  </a:cubicBezTo>
                  <a:cubicBezTo>
                    <a:pt x="316" y="669"/>
                    <a:pt x="268" y="717"/>
                    <a:pt x="249" y="746"/>
                  </a:cubicBezTo>
                  <a:cubicBezTo>
                    <a:pt x="230" y="774"/>
                    <a:pt x="211" y="803"/>
                    <a:pt x="211" y="841"/>
                  </a:cubicBezTo>
                  <a:cubicBezTo>
                    <a:pt x="211" y="889"/>
                    <a:pt x="220" y="927"/>
                    <a:pt x="220" y="965"/>
                  </a:cubicBezTo>
                  <a:cubicBezTo>
                    <a:pt x="220" y="1013"/>
                    <a:pt x="192" y="1032"/>
                    <a:pt x="182" y="1070"/>
                  </a:cubicBezTo>
                  <a:cubicBezTo>
                    <a:pt x="173" y="1080"/>
                    <a:pt x="173" y="1080"/>
                    <a:pt x="173" y="1090"/>
                  </a:cubicBezTo>
                  <a:cubicBezTo>
                    <a:pt x="173" y="1099"/>
                    <a:pt x="182" y="1118"/>
                    <a:pt x="182" y="1128"/>
                  </a:cubicBezTo>
                  <a:cubicBezTo>
                    <a:pt x="182" y="1147"/>
                    <a:pt x="134" y="1166"/>
                    <a:pt x="125" y="1176"/>
                  </a:cubicBezTo>
                  <a:cubicBezTo>
                    <a:pt x="87" y="1195"/>
                    <a:pt x="48" y="1223"/>
                    <a:pt x="67" y="1271"/>
                  </a:cubicBezTo>
                  <a:cubicBezTo>
                    <a:pt x="77" y="1319"/>
                    <a:pt x="125" y="1338"/>
                    <a:pt x="163" y="1367"/>
                  </a:cubicBezTo>
                  <a:cubicBezTo>
                    <a:pt x="125" y="1434"/>
                    <a:pt x="39" y="1462"/>
                    <a:pt x="39" y="1558"/>
                  </a:cubicBezTo>
                  <a:cubicBezTo>
                    <a:pt x="39" y="1634"/>
                    <a:pt x="115" y="1634"/>
                    <a:pt x="163" y="1663"/>
                  </a:cubicBezTo>
                  <a:cubicBezTo>
                    <a:pt x="192" y="1682"/>
                    <a:pt x="182" y="1682"/>
                    <a:pt x="163" y="1701"/>
                  </a:cubicBezTo>
                  <a:cubicBezTo>
                    <a:pt x="153" y="1720"/>
                    <a:pt x="134" y="1730"/>
                    <a:pt x="115" y="1749"/>
                  </a:cubicBezTo>
                  <a:cubicBezTo>
                    <a:pt x="87" y="1778"/>
                    <a:pt x="48" y="1816"/>
                    <a:pt x="29" y="1864"/>
                  </a:cubicBezTo>
                  <a:cubicBezTo>
                    <a:pt x="10" y="1930"/>
                    <a:pt x="58" y="1978"/>
                    <a:pt x="96" y="2007"/>
                  </a:cubicBezTo>
                  <a:cubicBezTo>
                    <a:pt x="134" y="2036"/>
                    <a:pt x="173" y="2045"/>
                    <a:pt x="192" y="2083"/>
                  </a:cubicBezTo>
                  <a:cubicBezTo>
                    <a:pt x="230" y="2150"/>
                    <a:pt x="173" y="2208"/>
                    <a:pt x="144" y="2255"/>
                  </a:cubicBezTo>
                  <a:cubicBezTo>
                    <a:pt x="106" y="2303"/>
                    <a:pt x="77" y="2370"/>
                    <a:pt x="125" y="2427"/>
                  </a:cubicBezTo>
                  <a:cubicBezTo>
                    <a:pt x="144" y="2456"/>
                    <a:pt x="163" y="2475"/>
                    <a:pt x="192" y="2494"/>
                  </a:cubicBezTo>
                  <a:cubicBezTo>
                    <a:pt x="249" y="2542"/>
                    <a:pt x="201" y="2571"/>
                    <a:pt x="163" y="2599"/>
                  </a:cubicBezTo>
                  <a:cubicBezTo>
                    <a:pt x="115" y="2618"/>
                    <a:pt x="58" y="2666"/>
                    <a:pt x="87" y="2733"/>
                  </a:cubicBezTo>
                  <a:cubicBezTo>
                    <a:pt x="96" y="2743"/>
                    <a:pt x="106" y="2752"/>
                    <a:pt x="115" y="2762"/>
                  </a:cubicBezTo>
                  <a:cubicBezTo>
                    <a:pt x="144" y="2810"/>
                    <a:pt x="125" y="2829"/>
                    <a:pt x="96" y="2867"/>
                  </a:cubicBezTo>
                  <a:cubicBezTo>
                    <a:pt x="67" y="2896"/>
                    <a:pt x="48" y="2915"/>
                    <a:pt x="58" y="2962"/>
                  </a:cubicBezTo>
                  <a:cubicBezTo>
                    <a:pt x="67" y="3058"/>
                    <a:pt x="163" y="3067"/>
                    <a:pt x="230" y="3106"/>
                  </a:cubicBezTo>
                  <a:cubicBezTo>
                    <a:pt x="192" y="3173"/>
                    <a:pt x="96" y="3239"/>
                    <a:pt x="125" y="3325"/>
                  </a:cubicBezTo>
                  <a:cubicBezTo>
                    <a:pt x="144" y="3402"/>
                    <a:pt x="230" y="3421"/>
                    <a:pt x="287" y="3450"/>
                  </a:cubicBezTo>
                  <a:cubicBezTo>
                    <a:pt x="249" y="3536"/>
                    <a:pt x="163" y="3622"/>
                    <a:pt x="173" y="3736"/>
                  </a:cubicBezTo>
                  <a:cubicBezTo>
                    <a:pt x="173" y="3784"/>
                    <a:pt x="192" y="3832"/>
                    <a:pt x="220" y="3870"/>
                  </a:cubicBezTo>
                  <a:cubicBezTo>
                    <a:pt x="259" y="3927"/>
                    <a:pt x="345" y="3994"/>
                    <a:pt x="297" y="4080"/>
                  </a:cubicBezTo>
                  <a:cubicBezTo>
                    <a:pt x="259" y="4128"/>
                    <a:pt x="230" y="4166"/>
                    <a:pt x="201" y="4224"/>
                  </a:cubicBezTo>
                  <a:cubicBezTo>
                    <a:pt x="182" y="4291"/>
                    <a:pt x="173" y="4357"/>
                    <a:pt x="182" y="4424"/>
                  </a:cubicBezTo>
                  <a:cubicBezTo>
                    <a:pt x="182" y="4501"/>
                    <a:pt x="192" y="4587"/>
                    <a:pt x="192" y="4663"/>
                  </a:cubicBezTo>
                  <a:cubicBezTo>
                    <a:pt x="192" y="4721"/>
                    <a:pt x="173" y="4787"/>
                    <a:pt x="192" y="4835"/>
                  </a:cubicBezTo>
                  <a:cubicBezTo>
                    <a:pt x="182" y="4845"/>
                    <a:pt x="182" y="4864"/>
                    <a:pt x="192" y="4864"/>
                  </a:cubicBezTo>
                  <a:cubicBezTo>
                    <a:pt x="7243" y="4864"/>
                    <a:pt x="14305" y="4873"/>
                    <a:pt x="21357" y="4883"/>
                  </a:cubicBezTo>
                  <a:cubicBezTo>
                    <a:pt x="28408" y="4893"/>
                    <a:pt x="35470" y="4902"/>
                    <a:pt x="42521" y="4912"/>
                  </a:cubicBezTo>
                  <a:lnTo>
                    <a:pt x="48465" y="4912"/>
                  </a:lnTo>
                  <a:cubicBezTo>
                    <a:pt x="50009" y="4912"/>
                    <a:pt x="51559" y="4985"/>
                    <a:pt x="53111" y="4985"/>
                  </a:cubicBezTo>
                  <a:cubicBezTo>
                    <a:pt x="53499" y="4985"/>
                    <a:pt x="53887" y="4980"/>
                    <a:pt x="54274" y="4969"/>
                  </a:cubicBezTo>
                  <a:cubicBezTo>
                    <a:pt x="54284" y="4969"/>
                    <a:pt x="54284" y="4959"/>
                    <a:pt x="54284" y="4959"/>
                  </a:cubicBezTo>
                  <a:cubicBezTo>
                    <a:pt x="54360" y="4893"/>
                    <a:pt x="54313" y="4711"/>
                    <a:pt x="54294" y="4625"/>
                  </a:cubicBezTo>
                  <a:cubicBezTo>
                    <a:pt x="54274" y="4568"/>
                    <a:pt x="54255" y="4510"/>
                    <a:pt x="54246" y="4453"/>
                  </a:cubicBezTo>
                  <a:cubicBezTo>
                    <a:pt x="54246" y="4415"/>
                    <a:pt x="54236" y="4405"/>
                    <a:pt x="54227" y="4377"/>
                  </a:cubicBezTo>
                  <a:cubicBezTo>
                    <a:pt x="54198" y="4319"/>
                    <a:pt x="54255" y="4271"/>
                    <a:pt x="54274" y="4233"/>
                  </a:cubicBezTo>
                  <a:cubicBezTo>
                    <a:pt x="54303" y="4195"/>
                    <a:pt x="54332" y="4147"/>
                    <a:pt x="54313" y="4099"/>
                  </a:cubicBezTo>
                  <a:cubicBezTo>
                    <a:pt x="54294" y="4061"/>
                    <a:pt x="54255" y="4042"/>
                    <a:pt x="54246" y="3994"/>
                  </a:cubicBezTo>
                  <a:cubicBezTo>
                    <a:pt x="54236" y="3927"/>
                    <a:pt x="54274" y="3880"/>
                    <a:pt x="54303" y="3822"/>
                  </a:cubicBezTo>
                  <a:cubicBezTo>
                    <a:pt x="54332" y="3765"/>
                    <a:pt x="54360" y="3708"/>
                    <a:pt x="54322" y="3641"/>
                  </a:cubicBezTo>
                  <a:cubicBezTo>
                    <a:pt x="54303" y="3603"/>
                    <a:pt x="54274" y="3574"/>
                    <a:pt x="54274" y="3526"/>
                  </a:cubicBezTo>
                  <a:cubicBezTo>
                    <a:pt x="54274" y="3469"/>
                    <a:pt x="54313" y="3411"/>
                    <a:pt x="54341" y="3354"/>
                  </a:cubicBezTo>
                  <a:cubicBezTo>
                    <a:pt x="54341" y="3345"/>
                    <a:pt x="54341" y="3345"/>
                    <a:pt x="54332" y="3335"/>
                  </a:cubicBezTo>
                  <a:cubicBezTo>
                    <a:pt x="54322" y="3325"/>
                    <a:pt x="54313" y="3278"/>
                    <a:pt x="54313" y="3259"/>
                  </a:cubicBezTo>
                  <a:cubicBezTo>
                    <a:pt x="54322" y="3249"/>
                    <a:pt x="54332" y="3239"/>
                    <a:pt x="54332" y="3230"/>
                  </a:cubicBezTo>
                  <a:cubicBezTo>
                    <a:pt x="54341" y="3211"/>
                    <a:pt x="54351" y="3201"/>
                    <a:pt x="54351" y="3182"/>
                  </a:cubicBezTo>
                  <a:cubicBezTo>
                    <a:pt x="54360" y="3173"/>
                    <a:pt x="54351" y="3173"/>
                    <a:pt x="54351" y="3163"/>
                  </a:cubicBezTo>
                  <a:cubicBezTo>
                    <a:pt x="54294" y="3134"/>
                    <a:pt x="54236" y="3144"/>
                    <a:pt x="54188" y="3125"/>
                  </a:cubicBezTo>
                  <a:cubicBezTo>
                    <a:pt x="54141" y="3106"/>
                    <a:pt x="54150" y="3087"/>
                    <a:pt x="54179" y="3058"/>
                  </a:cubicBezTo>
                  <a:cubicBezTo>
                    <a:pt x="54198" y="3039"/>
                    <a:pt x="54227" y="3010"/>
                    <a:pt x="54246" y="2991"/>
                  </a:cubicBezTo>
                  <a:cubicBezTo>
                    <a:pt x="54274" y="2962"/>
                    <a:pt x="54303" y="2924"/>
                    <a:pt x="54294" y="2876"/>
                  </a:cubicBezTo>
                  <a:cubicBezTo>
                    <a:pt x="54284" y="2838"/>
                    <a:pt x="54236" y="2800"/>
                    <a:pt x="54198" y="2781"/>
                  </a:cubicBezTo>
                  <a:cubicBezTo>
                    <a:pt x="54160" y="2752"/>
                    <a:pt x="53969" y="2666"/>
                    <a:pt x="54026" y="2580"/>
                  </a:cubicBezTo>
                  <a:cubicBezTo>
                    <a:pt x="54064" y="2513"/>
                    <a:pt x="54179" y="2494"/>
                    <a:pt x="54236" y="2475"/>
                  </a:cubicBezTo>
                  <a:cubicBezTo>
                    <a:pt x="54294" y="2456"/>
                    <a:pt x="54380" y="2427"/>
                    <a:pt x="54408" y="2370"/>
                  </a:cubicBezTo>
                  <a:cubicBezTo>
                    <a:pt x="54446" y="2284"/>
                    <a:pt x="54284" y="2255"/>
                    <a:pt x="54246" y="2217"/>
                  </a:cubicBezTo>
                  <a:cubicBezTo>
                    <a:pt x="54188" y="2160"/>
                    <a:pt x="54274" y="2122"/>
                    <a:pt x="54294" y="2064"/>
                  </a:cubicBezTo>
                  <a:cubicBezTo>
                    <a:pt x="54303" y="2016"/>
                    <a:pt x="54265" y="1978"/>
                    <a:pt x="54227" y="1969"/>
                  </a:cubicBezTo>
                  <a:cubicBezTo>
                    <a:pt x="54198" y="1950"/>
                    <a:pt x="54150" y="1959"/>
                    <a:pt x="54169" y="1892"/>
                  </a:cubicBezTo>
                  <a:cubicBezTo>
                    <a:pt x="54188" y="1844"/>
                    <a:pt x="54236" y="1806"/>
                    <a:pt x="54265" y="1778"/>
                  </a:cubicBezTo>
                  <a:cubicBezTo>
                    <a:pt x="54313" y="1739"/>
                    <a:pt x="54370" y="1701"/>
                    <a:pt x="54408" y="1653"/>
                  </a:cubicBezTo>
                  <a:cubicBezTo>
                    <a:pt x="54446" y="1606"/>
                    <a:pt x="54456" y="1539"/>
                    <a:pt x="54437" y="1481"/>
                  </a:cubicBezTo>
                  <a:cubicBezTo>
                    <a:pt x="54418" y="1443"/>
                    <a:pt x="54399" y="1414"/>
                    <a:pt x="54370" y="1376"/>
                  </a:cubicBezTo>
                  <a:cubicBezTo>
                    <a:pt x="54341" y="1328"/>
                    <a:pt x="54332" y="1281"/>
                    <a:pt x="54341" y="1214"/>
                  </a:cubicBezTo>
                  <a:cubicBezTo>
                    <a:pt x="54351" y="1147"/>
                    <a:pt x="54332" y="1099"/>
                    <a:pt x="54284" y="1051"/>
                  </a:cubicBezTo>
                  <a:cubicBezTo>
                    <a:pt x="54246" y="1013"/>
                    <a:pt x="54179" y="975"/>
                    <a:pt x="54227" y="908"/>
                  </a:cubicBezTo>
                  <a:cubicBezTo>
                    <a:pt x="54236" y="870"/>
                    <a:pt x="54284" y="860"/>
                    <a:pt x="54303" y="832"/>
                  </a:cubicBezTo>
                  <a:cubicBezTo>
                    <a:pt x="54313" y="822"/>
                    <a:pt x="54313" y="822"/>
                    <a:pt x="54303" y="812"/>
                  </a:cubicBezTo>
                  <a:cubicBezTo>
                    <a:pt x="54294" y="774"/>
                    <a:pt x="54265" y="755"/>
                    <a:pt x="54236" y="736"/>
                  </a:cubicBezTo>
                  <a:cubicBezTo>
                    <a:pt x="54217" y="707"/>
                    <a:pt x="54198" y="698"/>
                    <a:pt x="54208" y="660"/>
                  </a:cubicBezTo>
                  <a:cubicBezTo>
                    <a:pt x="54208" y="640"/>
                    <a:pt x="54227" y="621"/>
                    <a:pt x="54227" y="602"/>
                  </a:cubicBezTo>
                  <a:cubicBezTo>
                    <a:pt x="54227" y="574"/>
                    <a:pt x="54198" y="564"/>
                    <a:pt x="54188" y="535"/>
                  </a:cubicBezTo>
                  <a:cubicBezTo>
                    <a:pt x="54141" y="468"/>
                    <a:pt x="54217" y="449"/>
                    <a:pt x="54208" y="382"/>
                  </a:cubicBezTo>
                  <a:cubicBezTo>
                    <a:pt x="54208" y="354"/>
                    <a:pt x="54188" y="335"/>
                    <a:pt x="54188" y="306"/>
                  </a:cubicBezTo>
                  <a:cubicBezTo>
                    <a:pt x="54188" y="287"/>
                    <a:pt x="54188" y="268"/>
                    <a:pt x="54179" y="249"/>
                  </a:cubicBezTo>
                  <a:cubicBezTo>
                    <a:pt x="54169" y="230"/>
                    <a:pt x="54160" y="210"/>
                    <a:pt x="54150" y="201"/>
                  </a:cubicBezTo>
                  <a:cubicBezTo>
                    <a:pt x="54141" y="201"/>
                    <a:pt x="54122" y="191"/>
                    <a:pt x="54112" y="191"/>
                  </a:cubicBezTo>
                  <a:cubicBezTo>
                    <a:pt x="54102" y="172"/>
                    <a:pt x="54102" y="172"/>
                    <a:pt x="54112" y="153"/>
                  </a:cubicBezTo>
                  <a:cubicBezTo>
                    <a:pt x="54122" y="124"/>
                    <a:pt x="54169" y="124"/>
                    <a:pt x="54169" y="77"/>
                  </a:cubicBezTo>
                  <a:cubicBezTo>
                    <a:pt x="54169" y="48"/>
                    <a:pt x="54131" y="29"/>
                    <a:pt x="54112" y="10"/>
                  </a:cubicBezTo>
                  <a:cubicBezTo>
                    <a:pt x="54112" y="0"/>
                    <a:pt x="54112" y="0"/>
                    <a:pt x="541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39"/>
            <p:cNvSpPr/>
            <p:nvPr/>
          </p:nvSpPr>
          <p:spPr>
            <a:xfrm>
              <a:off x="4014100" y="2458713"/>
              <a:ext cx="32750" cy="21750"/>
            </a:xfrm>
            <a:custGeom>
              <a:avLst/>
              <a:gdLst/>
              <a:ahLst/>
              <a:cxnLst/>
              <a:rect l="l" t="t" r="r" b="b"/>
              <a:pathLst>
                <a:path w="1310" h="870" extrusionOk="0">
                  <a:moveTo>
                    <a:pt x="20" y="0"/>
                  </a:moveTo>
                  <a:cubicBezTo>
                    <a:pt x="10" y="38"/>
                    <a:pt x="1" y="77"/>
                    <a:pt x="1" y="115"/>
                  </a:cubicBezTo>
                  <a:cubicBezTo>
                    <a:pt x="1" y="153"/>
                    <a:pt x="10" y="191"/>
                    <a:pt x="20" y="220"/>
                  </a:cubicBezTo>
                  <a:cubicBezTo>
                    <a:pt x="20" y="229"/>
                    <a:pt x="20" y="229"/>
                    <a:pt x="20" y="229"/>
                  </a:cubicBezTo>
                  <a:cubicBezTo>
                    <a:pt x="87" y="440"/>
                    <a:pt x="364" y="679"/>
                    <a:pt x="526" y="793"/>
                  </a:cubicBezTo>
                  <a:cubicBezTo>
                    <a:pt x="564" y="822"/>
                    <a:pt x="593" y="841"/>
                    <a:pt x="612" y="851"/>
                  </a:cubicBezTo>
                  <a:cubicBezTo>
                    <a:pt x="622" y="860"/>
                    <a:pt x="631" y="860"/>
                    <a:pt x="641" y="870"/>
                  </a:cubicBezTo>
                  <a:lnTo>
                    <a:pt x="670" y="870"/>
                  </a:lnTo>
                  <a:cubicBezTo>
                    <a:pt x="679" y="860"/>
                    <a:pt x="679" y="860"/>
                    <a:pt x="689" y="851"/>
                  </a:cubicBezTo>
                  <a:cubicBezTo>
                    <a:pt x="717" y="841"/>
                    <a:pt x="746" y="822"/>
                    <a:pt x="784" y="793"/>
                  </a:cubicBezTo>
                  <a:cubicBezTo>
                    <a:pt x="947" y="679"/>
                    <a:pt x="1214" y="440"/>
                    <a:pt x="1281" y="229"/>
                  </a:cubicBezTo>
                  <a:cubicBezTo>
                    <a:pt x="1291" y="229"/>
                    <a:pt x="1291" y="229"/>
                    <a:pt x="1291" y="220"/>
                  </a:cubicBezTo>
                  <a:cubicBezTo>
                    <a:pt x="1300" y="191"/>
                    <a:pt x="1310" y="153"/>
                    <a:pt x="1310" y="115"/>
                  </a:cubicBezTo>
                  <a:cubicBezTo>
                    <a:pt x="1310" y="77"/>
                    <a:pt x="1300" y="38"/>
                    <a:pt x="12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39"/>
            <p:cNvSpPr/>
            <p:nvPr/>
          </p:nvSpPr>
          <p:spPr>
            <a:xfrm>
              <a:off x="4103675" y="2459188"/>
              <a:ext cx="32750" cy="21275"/>
            </a:xfrm>
            <a:custGeom>
              <a:avLst/>
              <a:gdLst/>
              <a:ahLst/>
              <a:cxnLst/>
              <a:rect l="l" t="t" r="r" b="b"/>
              <a:pathLst>
                <a:path w="1310" h="851" extrusionOk="0">
                  <a:moveTo>
                    <a:pt x="20" y="0"/>
                  </a:moveTo>
                  <a:cubicBezTo>
                    <a:pt x="10" y="29"/>
                    <a:pt x="1" y="58"/>
                    <a:pt x="1" y="96"/>
                  </a:cubicBezTo>
                  <a:cubicBezTo>
                    <a:pt x="1" y="134"/>
                    <a:pt x="10" y="172"/>
                    <a:pt x="20" y="201"/>
                  </a:cubicBezTo>
                  <a:cubicBezTo>
                    <a:pt x="20" y="210"/>
                    <a:pt x="30" y="210"/>
                    <a:pt x="30" y="210"/>
                  </a:cubicBezTo>
                  <a:cubicBezTo>
                    <a:pt x="96" y="421"/>
                    <a:pt x="364" y="660"/>
                    <a:pt x="526" y="774"/>
                  </a:cubicBezTo>
                  <a:cubicBezTo>
                    <a:pt x="565" y="803"/>
                    <a:pt x="593" y="822"/>
                    <a:pt x="622" y="832"/>
                  </a:cubicBezTo>
                  <a:cubicBezTo>
                    <a:pt x="632" y="841"/>
                    <a:pt x="632" y="841"/>
                    <a:pt x="641" y="851"/>
                  </a:cubicBezTo>
                  <a:lnTo>
                    <a:pt x="670" y="851"/>
                  </a:lnTo>
                  <a:cubicBezTo>
                    <a:pt x="679" y="841"/>
                    <a:pt x="689" y="841"/>
                    <a:pt x="698" y="832"/>
                  </a:cubicBezTo>
                  <a:cubicBezTo>
                    <a:pt x="718" y="822"/>
                    <a:pt x="746" y="803"/>
                    <a:pt x="784" y="774"/>
                  </a:cubicBezTo>
                  <a:cubicBezTo>
                    <a:pt x="947" y="660"/>
                    <a:pt x="1224" y="421"/>
                    <a:pt x="1291" y="210"/>
                  </a:cubicBezTo>
                  <a:cubicBezTo>
                    <a:pt x="1291" y="210"/>
                    <a:pt x="1291" y="210"/>
                    <a:pt x="1291" y="201"/>
                  </a:cubicBezTo>
                  <a:cubicBezTo>
                    <a:pt x="1300" y="172"/>
                    <a:pt x="1310" y="134"/>
                    <a:pt x="1310" y="96"/>
                  </a:cubicBezTo>
                  <a:cubicBezTo>
                    <a:pt x="1310" y="58"/>
                    <a:pt x="1300" y="38"/>
                    <a:pt x="1300" y="10"/>
                  </a:cubicBezTo>
                  <a:cubicBezTo>
                    <a:pt x="870" y="0"/>
                    <a:pt x="440" y="0"/>
                    <a:pt x="2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39"/>
            <p:cNvSpPr/>
            <p:nvPr/>
          </p:nvSpPr>
          <p:spPr>
            <a:xfrm>
              <a:off x="4193275" y="2459888"/>
              <a:ext cx="32750" cy="20575"/>
            </a:xfrm>
            <a:custGeom>
              <a:avLst/>
              <a:gdLst/>
              <a:ahLst/>
              <a:cxnLst/>
              <a:rect l="l" t="t" r="r" b="b"/>
              <a:pathLst>
                <a:path w="1310" h="823" extrusionOk="0">
                  <a:moveTo>
                    <a:pt x="10" y="1"/>
                  </a:moveTo>
                  <a:cubicBezTo>
                    <a:pt x="10" y="20"/>
                    <a:pt x="0" y="39"/>
                    <a:pt x="0" y="68"/>
                  </a:cubicBezTo>
                  <a:cubicBezTo>
                    <a:pt x="10" y="106"/>
                    <a:pt x="10" y="144"/>
                    <a:pt x="29" y="173"/>
                  </a:cubicBezTo>
                  <a:cubicBezTo>
                    <a:pt x="29" y="182"/>
                    <a:pt x="29" y="182"/>
                    <a:pt x="29" y="182"/>
                  </a:cubicBezTo>
                  <a:cubicBezTo>
                    <a:pt x="96" y="393"/>
                    <a:pt x="363" y="632"/>
                    <a:pt x="526" y="746"/>
                  </a:cubicBezTo>
                  <a:cubicBezTo>
                    <a:pt x="564" y="775"/>
                    <a:pt x="593" y="794"/>
                    <a:pt x="621" y="804"/>
                  </a:cubicBezTo>
                  <a:cubicBezTo>
                    <a:pt x="631" y="813"/>
                    <a:pt x="640" y="813"/>
                    <a:pt x="640" y="823"/>
                  </a:cubicBezTo>
                  <a:lnTo>
                    <a:pt x="669" y="823"/>
                  </a:lnTo>
                  <a:cubicBezTo>
                    <a:pt x="679" y="813"/>
                    <a:pt x="688" y="813"/>
                    <a:pt x="698" y="804"/>
                  </a:cubicBezTo>
                  <a:cubicBezTo>
                    <a:pt x="717" y="794"/>
                    <a:pt x="755" y="775"/>
                    <a:pt x="784" y="746"/>
                  </a:cubicBezTo>
                  <a:cubicBezTo>
                    <a:pt x="956" y="632"/>
                    <a:pt x="1223" y="393"/>
                    <a:pt x="1290" y="182"/>
                  </a:cubicBezTo>
                  <a:cubicBezTo>
                    <a:pt x="1290" y="182"/>
                    <a:pt x="1290" y="182"/>
                    <a:pt x="1290" y="173"/>
                  </a:cubicBezTo>
                  <a:cubicBezTo>
                    <a:pt x="1300" y="144"/>
                    <a:pt x="1309" y="106"/>
                    <a:pt x="1309" y="68"/>
                  </a:cubicBezTo>
                  <a:cubicBezTo>
                    <a:pt x="1309" y="49"/>
                    <a:pt x="1309" y="30"/>
                    <a:pt x="1309" y="10"/>
                  </a:cubicBezTo>
                  <a:cubicBezTo>
                    <a:pt x="879" y="10"/>
                    <a:pt x="440" y="10"/>
                    <a:pt x="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39"/>
            <p:cNvSpPr/>
            <p:nvPr/>
          </p:nvSpPr>
          <p:spPr>
            <a:xfrm>
              <a:off x="4283075" y="2460863"/>
              <a:ext cx="32525" cy="19600"/>
            </a:xfrm>
            <a:custGeom>
              <a:avLst/>
              <a:gdLst/>
              <a:ahLst/>
              <a:cxnLst/>
              <a:rect l="l" t="t" r="r" b="b"/>
              <a:pathLst>
                <a:path w="1301" h="784" extrusionOk="0">
                  <a:moveTo>
                    <a:pt x="1" y="0"/>
                  </a:moveTo>
                  <a:cubicBezTo>
                    <a:pt x="1" y="10"/>
                    <a:pt x="1" y="19"/>
                    <a:pt x="1" y="29"/>
                  </a:cubicBezTo>
                  <a:cubicBezTo>
                    <a:pt x="1" y="67"/>
                    <a:pt x="1" y="105"/>
                    <a:pt x="20" y="134"/>
                  </a:cubicBezTo>
                  <a:cubicBezTo>
                    <a:pt x="20" y="143"/>
                    <a:pt x="20" y="143"/>
                    <a:pt x="20" y="143"/>
                  </a:cubicBezTo>
                  <a:cubicBezTo>
                    <a:pt x="87" y="354"/>
                    <a:pt x="354" y="593"/>
                    <a:pt x="526" y="707"/>
                  </a:cubicBezTo>
                  <a:cubicBezTo>
                    <a:pt x="555" y="736"/>
                    <a:pt x="593" y="755"/>
                    <a:pt x="612" y="765"/>
                  </a:cubicBezTo>
                  <a:cubicBezTo>
                    <a:pt x="622" y="774"/>
                    <a:pt x="632" y="774"/>
                    <a:pt x="632" y="784"/>
                  </a:cubicBezTo>
                  <a:lnTo>
                    <a:pt x="670" y="784"/>
                  </a:lnTo>
                  <a:cubicBezTo>
                    <a:pt x="670" y="774"/>
                    <a:pt x="679" y="774"/>
                    <a:pt x="689" y="765"/>
                  </a:cubicBezTo>
                  <a:cubicBezTo>
                    <a:pt x="708" y="755"/>
                    <a:pt x="746" y="736"/>
                    <a:pt x="775" y="707"/>
                  </a:cubicBezTo>
                  <a:cubicBezTo>
                    <a:pt x="947" y="593"/>
                    <a:pt x="1214" y="354"/>
                    <a:pt x="1281" y="143"/>
                  </a:cubicBezTo>
                  <a:cubicBezTo>
                    <a:pt x="1281" y="143"/>
                    <a:pt x="1281" y="143"/>
                    <a:pt x="1281" y="134"/>
                  </a:cubicBezTo>
                  <a:cubicBezTo>
                    <a:pt x="1300" y="105"/>
                    <a:pt x="1300" y="67"/>
                    <a:pt x="1300" y="29"/>
                  </a:cubicBezTo>
                  <a:cubicBezTo>
                    <a:pt x="1300" y="19"/>
                    <a:pt x="1300" y="19"/>
                    <a:pt x="1300" y="19"/>
                  </a:cubicBezTo>
                  <a:cubicBezTo>
                    <a:pt x="956" y="10"/>
                    <a:pt x="603" y="10"/>
                    <a:pt x="249" y="10"/>
                  </a:cubicBezTo>
                  <a:cubicBezTo>
                    <a:pt x="163" y="10"/>
                    <a:pt x="87" y="0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39"/>
            <p:cNvSpPr/>
            <p:nvPr/>
          </p:nvSpPr>
          <p:spPr>
            <a:xfrm>
              <a:off x="4372675" y="2462038"/>
              <a:ext cx="32500" cy="18425"/>
            </a:xfrm>
            <a:custGeom>
              <a:avLst/>
              <a:gdLst/>
              <a:ahLst/>
              <a:cxnLst/>
              <a:rect l="l" t="t" r="r" b="b"/>
              <a:pathLst>
                <a:path w="1300" h="737" extrusionOk="0">
                  <a:moveTo>
                    <a:pt x="0" y="1"/>
                  </a:moveTo>
                  <a:cubicBezTo>
                    <a:pt x="0" y="30"/>
                    <a:pt x="10" y="58"/>
                    <a:pt x="19" y="87"/>
                  </a:cubicBezTo>
                  <a:cubicBezTo>
                    <a:pt x="19" y="96"/>
                    <a:pt x="19" y="96"/>
                    <a:pt x="19" y="96"/>
                  </a:cubicBezTo>
                  <a:cubicBezTo>
                    <a:pt x="86" y="307"/>
                    <a:pt x="354" y="546"/>
                    <a:pt x="526" y="660"/>
                  </a:cubicBezTo>
                  <a:cubicBezTo>
                    <a:pt x="564" y="689"/>
                    <a:pt x="593" y="708"/>
                    <a:pt x="612" y="718"/>
                  </a:cubicBezTo>
                  <a:cubicBezTo>
                    <a:pt x="621" y="727"/>
                    <a:pt x="631" y="727"/>
                    <a:pt x="640" y="737"/>
                  </a:cubicBezTo>
                  <a:lnTo>
                    <a:pt x="669" y="737"/>
                  </a:lnTo>
                  <a:cubicBezTo>
                    <a:pt x="669" y="727"/>
                    <a:pt x="679" y="727"/>
                    <a:pt x="688" y="718"/>
                  </a:cubicBezTo>
                  <a:cubicBezTo>
                    <a:pt x="717" y="708"/>
                    <a:pt x="745" y="689"/>
                    <a:pt x="784" y="660"/>
                  </a:cubicBezTo>
                  <a:cubicBezTo>
                    <a:pt x="946" y="546"/>
                    <a:pt x="1214" y="307"/>
                    <a:pt x="1281" y="96"/>
                  </a:cubicBezTo>
                  <a:cubicBezTo>
                    <a:pt x="1281" y="96"/>
                    <a:pt x="1281" y="96"/>
                    <a:pt x="1290" y="87"/>
                  </a:cubicBezTo>
                  <a:cubicBezTo>
                    <a:pt x="1300" y="68"/>
                    <a:pt x="1300" y="39"/>
                    <a:pt x="1300" y="10"/>
                  </a:cubicBezTo>
                  <a:cubicBezTo>
                    <a:pt x="870" y="10"/>
                    <a:pt x="430" y="1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39"/>
            <p:cNvSpPr/>
            <p:nvPr/>
          </p:nvSpPr>
          <p:spPr>
            <a:xfrm>
              <a:off x="4462475" y="2462763"/>
              <a:ext cx="32275" cy="17700"/>
            </a:xfrm>
            <a:custGeom>
              <a:avLst/>
              <a:gdLst/>
              <a:ahLst/>
              <a:cxnLst/>
              <a:rect l="l" t="t" r="r" b="b"/>
              <a:pathLst>
                <a:path w="1291" h="708" extrusionOk="0">
                  <a:moveTo>
                    <a:pt x="1" y="1"/>
                  </a:moveTo>
                  <a:cubicBezTo>
                    <a:pt x="1" y="20"/>
                    <a:pt x="1" y="39"/>
                    <a:pt x="10" y="58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77" y="278"/>
                    <a:pt x="354" y="517"/>
                    <a:pt x="517" y="631"/>
                  </a:cubicBezTo>
                  <a:cubicBezTo>
                    <a:pt x="555" y="660"/>
                    <a:pt x="584" y="679"/>
                    <a:pt x="603" y="689"/>
                  </a:cubicBezTo>
                  <a:cubicBezTo>
                    <a:pt x="612" y="698"/>
                    <a:pt x="622" y="698"/>
                    <a:pt x="632" y="708"/>
                  </a:cubicBezTo>
                  <a:lnTo>
                    <a:pt x="660" y="708"/>
                  </a:lnTo>
                  <a:cubicBezTo>
                    <a:pt x="670" y="698"/>
                    <a:pt x="670" y="698"/>
                    <a:pt x="679" y="689"/>
                  </a:cubicBezTo>
                  <a:cubicBezTo>
                    <a:pt x="708" y="679"/>
                    <a:pt x="737" y="660"/>
                    <a:pt x="775" y="631"/>
                  </a:cubicBezTo>
                  <a:cubicBezTo>
                    <a:pt x="937" y="517"/>
                    <a:pt x="1205" y="278"/>
                    <a:pt x="1272" y="67"/>
                  </a:cubicBezTo>
                  <a:cubicBezTo>
                    <a:pt x="1281" y="67"/>
                    <a:pt x="1281" y="67"/>
                    <a:pt x="1281" y="58"/>
                  </a:cubicBezTo>
                  <a:cubicBezTo>
                    <a:pt x="1281" y="48"/>
                    <a:pt x="1291" y="29"/>
                    <a:pt x="1291" y="10"/>
                  </a:cubicBezTo>
                  <a:cubicBezTo>
                    <a:pt x="861" y="10"/>
                    <a:pt x="431" y="10"/>
                    <a:pt x="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39"/>
            <p:cNvSpPr/>
            <p:nvPr/>
          </p:nvSpPr>
          <p:spPr>
            <a:xfrm>
              <a:off x="4552075" y="2463238"/>
              <a:ext cx="32275" cy="17225"/>
            </a:xfrm>
            <a:custGeom>
              <a:avLst/>
              <a:gdLst/>
              <a:ahLst/>
              <a:cxnLst/>
              <a:rect l="l" t="t" r="r" b="b"/>
              <a:pathLst>
                <a:path w="1291" h="689" extrusionOk="0">
                  <a:moveTo>
                    <a:pt x="0" y="1"/>
                  </a:moveTo>
                  <a:lnTo>
                    <a:pt x="0" y="1"/>
                  </a:lnTo>
                  <a:cubicBezTo>
                    <a:pt x="10" y="20"/>
                    <a:pt x="10" y="29"/>
                    <a:pt x="10" y="39"/>
                  </a:cubicBezTo>
                  <a:cubicBezTo>
                    <a:pt x="10" y="48"/>
                    <a:pt x="19" y="48"/>
                    <a:pt x="19" y="48"/>
                  </a:cubicBezTo>
                  <a:cubicBezTo>
                    <a:pt x="86" y="259"/>
                    <a:pt x="354" y="498"/>
                    <a:pt x="516" y="612"/>
                  </a:cubicBezTo>
                  <a:cubicBezTo>
                    <a:pt x="554" y="641"/>
                    <a:pt x="583" y="660"/>
                    <a:pt x="612" y="670"/>
                  </a:cubicBezTo>
                  <a:cubicBezTo>
                    <a:pt x="621" y="679"/>
                    <a:pt x="621" y="679"/>
                    <a:pt x="631" y="689"/>
                  </a:cubicBezTo>
                  <a:lnTo>
                    <a:pt x="659" y="689"/>
                  </a:lnTo>
                  <a:cubicBezTo>
                    <a:pt x="669" y="679"/>
                    <a:pt x="679" y="679"/>
                    <a:pt x="688" y="670"/>
                  </a:cubicBezTo>
                  <a:cubicBezTo>
                    <a:pt x="707" y="660"/>
                    <a:pt x="736" y="641"/>
                    <a:pt x="774" y="612"/>
                  </a:cubicBezTo>
                  <a:cubicBezTo>
                    <a:pt x="937" y="498"/>
                    <a:pt x="1214" y="259"/>
                    <a:pt x="1281" y="48"/>
                  </a:cubicBezTo>
                  <a:cubicBezTo>
                    <a:pt x="1281" y="48"/>
                    <a:pt x="1281" y="48"/>
                    <a:pt x="1281" y="39"/>
                  </a:cubicBezTo>
                  <a:cubicBezTo>
                    <a:pt x="1281" y="29"/>
                    <a:pt x="1290" y="20"/>
                    <a:pt x="1290" y="10"/>
                  </a:cubicBezTo>
                  <a:cubicBezTo>
                    <a:pt x="860" y="10"/>
                    <a:pt x="430" y="10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39"/>
            <p:cNvSpPr/>
            <p:nvPr/>
          </p:nvSpPr>
          <p:spPr>
            <a:xfrm>
              <a:off x="4641650" y="2463238"/>
              <a:ext cx="32275" cy="17225"/>
            </a:xfrm>
            <a:custGeom>
              <a:avLst/>
              <a:gdLst/>
              <a:ahLst/>
              <a:cxnLst/>
              <a:rect l="l" t="t" r="r" b="b"/>
              <a:pathLst>
                <a:path w="1291" h="689" extrusionOk="0">
                  <a:moveTo>
                    <a:pt x="1290" y="1"/>
                  </a:moveTo>
                  <a:lnTo>
                    <a:pt x="1290" y="1"/>
                  </a:lnTo>
                  <a:cubicBezTo>
                    <a:pt x="860" y="10"/>
                    <a:pt x="430" y="10"/>
                    <a:pt x="0" y="10"/>
                  </a:cubicBezTo>
                  <a:cubicBezTo>
                    <a:pt x="10" y="20"/>
                    <a:pt x="10" y="29"/>
                    <a:pt x="19" y="39"/>
                  </a:cubicBezTo>
                  <a:cubicBezTo>
                    <a:pt x="19" y="48"/>
                    <a:pt x="19" y="48"/>
                    <a:pt x="19" y="48"/>
                  </a:cubicBezTo>
                  <a:cubicBezTo>
                    <a:pt x="86" y="259"/>
                    <a:pt x="354" y="498"/>
                    <a:pt x="516" y="612"/>
                  </a:cubicBezTo>
                  <a:cubicBezTo>
                    <a:pt x="555" y="641"/>
                    <a:pt x="583" y="660"/>
                    <a:pt x="612" y="670"/>
                  </a:cubicBezTo>
                  <a:cubicBezTo>
                    <a:pt x="621" y="679"/>
                    <a:pt x="631" y="679"/>
                    <a:pt x="631" y="689"/>
                  </a:cubicBezTo>
                  <a:lnTo>
                    <a:pt x="660" y="689"/>
                  </a:lnTo>
                  <a:cubicBezTo>
                    <a:pt x="669" y="679"/>
                    <a:pt x="679" y="679"/>
                    <a:pt x="688" y="670"/>
                  </a:cubicBezTo>
                  <a:cubicBezTo>
                    <a:pt x="707" y="660"/>
                    <a:pt x="746" y="641"/>
                    <a:pt x="774" y="612"/>
                  </a:cubicBezTo>
                  <a:cubicBezTo>
                    <a:pt x="946" y="498"/>
                    <a:pt x="1214" y="259"/>
                    <a:pt x="1281" y="48"/>
                  </a:cubicBezTo>
                  <a:cubicBezTo>
                    <a:pt x="1281" y="48"/>
                    <a:pt x="1281" y="48"/>
                    <a:pt x="1281" y="39"/>
                  </a:cubicBezTo>
                  <a:cubicBezTo>
                    <a:pt x="1290" y="29"/>
                    <a:pt x="1290" y="20"/>
                    <a:pt x="129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39"/>
            <p:cNvSpPr/>
            <p:nvPr/>
          </p:nvSpPr>
          <p:spPr>
            <a:xfrm>
              <a:off x="4731225" y="2462538"/>
              <a:ext cx="32525" cy="17925"/>
            </a:xfrm>
            <a:custGeom>
              <a:avLst/>
              <a:gdLst/>
              <a:ahLst/>
              <a:cxnLst/>
              <a:rect l="l" t="t" r="r" b="b"/>
              <a:pathLst>
                <a:path w="1301" h="717" extrusionOk="0">
                  <a:moveTo>
                    <a:pt x="1300" y="0"/>
                  </a:moveTo>
                  <a:lnTo>
                    <a:pt x="1300" y="0"/>
                  </a:lnTo>
                  <a:cubicBezTo>
                    <a:pt x="870" y="10"/>
                    <a:pt x="431" y="10"/>
                    <a:pt x="1" y="19"/>
                  </a:cubicBezTo>
                  <a:cubicBezTo>
                    <a:pt x="10" y="38"/>
                    <a:pt x="10" y="57"/>
                    <a:pt x="20" y="67"/>
                  </a:cubicBezTo>
                  <a:cubicBezTo>
                    <a:pt x="20" y="76"/>
                    <a:pt x="20" y="76"/>
                    <a:pt x="20" y="76"/>
                  </a:cubicBezTo>
                  <a:cubicBezTo>
                    <a:pt x="87" y="287"/>
                    <a:pt x="354" y="526"/>
                    <a:pt x="526" y="640"/>
                  </a:cubicBezTo>
                  <a:cubicBezTo>
                    <a:pt x="555" y="669"/>
                    <a:pt x="593" y="688"/>
                    <a:pt x="612" y="698"/>
                  </a:cubicBezTo>
                  <a:cubicBezTo>
                    <a:pt x="622" y="707"/>
                    <a:pt x="631" y="707"/>
                    <a:pt x="631" y="717"/>
                  </a:cubicBezTo>
                  <a:lnTo>
                    <a:pt x="669" y="717"/>
                  </a:lnTo>
                  <a:cubicBezTo>
                    <a:pt x="669" y="707"/>
                    <a:pt x="679" y="707"/>
                    <a:pt x="689" y="698"/>
                  </a:cubicBezTo>
                  <a:cubicBezTo>
                    <a:pt x="708" y="688"/>
                    <a:pt x="746" y="669"/>
                    <a:pt x="775" y="640"/>
                  </a:cubicBezTo>
                  <a:cubicBezTo>
                    <a:pt x="947" y="526"/>
                    <a:pt x="1214" y="287"/>
                    <a:pt x="1281" y="76"/>
                  </a:cubicBezTo>
                  <a:cubicBezTo>
                    <a:pt x="1281" y="76"/>
                    <a:pt x="1281" y="76"/>
                    <a:pt x="1281" y="67"/>
                  </a:cubicBezTo>
                  <a:cubicBezTo>
                    <a:pt x="1291" y="48"/>
                    <a:pt x="1300" y="29"/>
                    <a:pt x="13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39"/>
            <p:cNvSpPr/>
            <p:nvPr/>
          </p:nvSpPr>
          <p:spPr>
            <a:xfrm>
              <a:off x="4820800" y="2461338"/>
              <a:ext cx="32750" cy="19125"/>
            </a:xfrm>
            <a:custGeom>
              <a:avLst/>
              <a:gdLst/>
              <a:ahLst/>
              <a:cxnLst/>
              <a:rect l="l" t="t" r="r" b="b"/>
              <a:pathLst>
                <a:path w="1310" h="765" extrusionOk="0">
                  <a:moveTo>
                    <a:pt x="1310" y="0"/>
                  </a:moveTo>
                  <a:cubicBezTo>
                    <a:pt x="870" y="10"/>
                    <a:pt x="431" y="10"/>
                    <a:pt x="1" y="19"/>
                  </a:cubicBezTo>
                  <a:cubicBezTo>
                    <a:pt x="1" y="58"/>
                    <a:pt x="10" y="86"/>
                    <a:pt x="20" y="115"/>
                  </a:cubicBezTo>
                  <a:cubicBezTo>
                    <a:pt x="20" y="124"/>
                    <a:pt x="20" y="124"/>
                    <a:pt x="20" y="124"/>
                  </a:cubicBezTo>
                  <a:cubicBezTo>
                    <a:pt x="87" y="335"/>
                    <a:pt x="354" y="574"/>
                    <a:pt x="526" y="688"/>
                  </a:cubicBezTo>
                  <a:cubicBezTo>
                    <a:pt x="565" y="717"/>
                    <a:pt x="593" y="736"/>
                    <a:pt x="612" y="746"/>
                  </a:cubicBezTo>
                  <a:cubicBezTo>
                    <a:pt x="622" y="755"/>
                    <a:pt x="631" y="755"/>
                    <a:pt x="641" y="765"/>
                  </a:cubicBezTo>
                  <a:lnTo>
                    <a:pt x="670" y="765"/>
                  </a:lnTo>
                  <a:cubicBezTo>
                    <a:pt x="670" y="755"/>
                    <a:pt x="679" y="755"/>
                    <a:pt x="689" y="746"/>
                  </a:cubicBezTo>
                  <a:cubicBezTo>
                    <a:pt x="717" y="736"/>
                    <a:pt x="746" y="717"/>
                    <a:pt x="784" y="688"/>
                  </a:cubicBezTo>
                  <a:cubicBezTo>
                    <a:pt x="947" y="574"/>
                    <a:pt x="1214" y="335"/>
                    <a:pt x="1281" y="124"/>
                  </a:cubicBezTo>
                  <a:cubicBezTo>
                    <a:pt x="1281" y="124"/>
                    <a:pt x="1281" y="124"/>
                    <a:pt x="1291" y="115"/>
                  </a:cubicBezTo>
                  <a:cubicBezTo>
                    <a:pt x="1300" y="86"/>
                    <a:pt x="1310" y="48"/>
                    <a:pt x="1310" y="10"/>
                  </a:cubicBezTo>
                  <a:cubicBezTo>
                    <a:pt x="1310" y="0"/>
                    <a:pt x="1310" y="0"/>
                    <a:pt x="13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39"/>
            <p:cNvSpPr/>
            <p:nvPr/>
          </p:nvSpPr>
          <p:spPr>
            <a:xfrm>
              <a:off x="4910375" y="2459663"/>
              <a:ext cx="32775" cy="20800"/>
            </a:xfrm>
            <a:custGeom>
              <a:avLst/>
              <a:gdLst/>
              <a:ahLst/>
              <a:cxnLst/>
              <a:rect l="l" t="t" r="r" b="b"/>
              <a:pathLst>
                <a:path w="1311" h="832" extrusionOk="0">
                  <a:moveTo>
                    <a:pt x="1301" y="0"/>
                  </a:moveTo>
                  <a:cubicBezTo>
                    <a:pt x="871" y="10"/>
                    <a:pt x="441" y="19"/>
                    <a:pt x="11" y="19"/>
                  </a:cubicBezTo>
                  <a:cubicBezTo>
                    <a:pt x="1" y="39"/>
                    <a:pt x="1" y="58"/>
                    <a:pt x="1" y="77"/>
                  </a:cubicBezTo>
                  <a:cubicBezTo>
                    <a:pt x="1" y="115"/>
                    <a:pt x="11" y="153"/>
                    <a:pt x="20" y="182"/>
                  </a:cubicBezTo>
                  <a:cubicBezTo>
                    <a:pt x="20" y="191"/>
                    <a:pt x="20" y="191"/>
                    <a:pt x="20" y="191"/>
                  </a:cubicBezTo>
                  <a:cubicBezTo>
                    <a:pt x="87" y="402"/>
                    <a:pt x="364" y="641"/>
                    <a:pt x="527" y="755"/>
                  </a:cubicBezTo>
                  <a:cubicBezTo>
                    <a:pt x="565" y="784"/>
                    <a:pt x="593" y="803"/>
                    <a:pt x="613" y="813"/>
                  </a:cubicBezTo>
                  <a:cubicBezTo>
                    <a:pt x="622" y="822"/>
                    <a:pt x="632" y="822"/>
                    <a:pt x="641" y="832"/>
                  </a:cubicBezTo>
                  <a:lnTo>
                    <a:pt x="670" y="832"/>
                  </a:lnTo>
                  <a:cubicBezTo>
                    <a:pt x="679" y="822"/>
                    <a:pt x="679" y="822"/>
                    <a:pt x="689" y="813"/>
                  </a:cubicBezTo>
                  <a:cubicBezTo>
                    <a:pt x="718" y="803"/>
                    <a:pt x="746" y="784"/>
                    <a:pt x="785" y="755"/>
                  </a:cubicBezTo>
                  <a:cubicBezTo>
                    <a:pt x="947" y="641"/>
                    <a:pt x="1215" y="402"/>
                    <a:pt x="1281" y="191"/>
                  </a:cubicBezTo>
                  <a:cubicBezTo>
                    <a:pt x="1291" y="191"/>
                    <a:pt x="1291" y="191"/>
                    <a:pt x="1291" y="182"/>
                  </a:cubicBezTo>
                  <a:cubicBezTo>
                    <a:pt x="1301" y="153"/>
                    <a:pt x="1310" y="115"/>
                    <a:pt x="1310" y="77"/>
                  </a:cubicBezTo>
                  <a:cubicBezTo>
                    <a:pt x="1310" y="48"/>
                    <a:pt x="1301" y="19"/>
                    <a:pt x="130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39"/>
            <p:cNvSpPr/>
            <p:nvPr/>
          </p:nvSpPr>
          <p:spPr>
            <a:xfrm>
              <a:off x="4999975" y="2457988"/>
              <a:ext cx="32750" cy="22475"/>
            </a:xfrm>
            <a:custGeom>
              <a:avLst/>
              <a:gdLst/>
              <a:ahLst/>
              <a:cxnLst/>
              <a:rect l="l" t="t" r="r" b="b"/>
              <a:pathLst>
                <a:path w="1310" h="899" extrusionOk="0">
                  <a:moveTo>
                    <a:pt x="1281" y="0"/>
                  </a:moveTo>
                  <a:cubicBezTo>
                    <a:pt x="1070" y="10"/>
                    <a:pt x="870" y="10"/>
                    <a:pt x="660" y="10"/>
                  </a:cubicBezTo>
                  <a:cubicBezTo>
                    <a:pt x="660" y="20"/>
                    <a:pt x="660" y="20"/>
                    <a:pt x="660" y="20"/>
                  </a:cubicBezTo>
                  <a:lnTo>
                    <a:pt x="650" y="10"/>
                  </a:lnTo>
                  <a:cubicBezTo>
                    <a:pt x="440" y="20"/>
                    <a:pt x="230" y="20"/>
                    <a:pt x="19" y="29"/>
                  </a:cubicBezTo>
                  <a:cubicBezTo>
                    <a:pt x="10" y="58"/>
                    <a:pt x="0" y="96"/>
                    <a:pt x="0" y="144"/>
                  </a:cubicBezTo>
                  <a:cubicBezTo>
                    <a:pt x="0" y="182"/>
                    <a:pt x="10" y="220"/>
                    <a:pt x="19" y="249"/>
                  </a:cubicBezTo>
                  <a:cubicBezTo>
                    <a:pt x="19" y="258"/>
                    <a:pt x="29" y="258"/>
                    <a:pt x="29" y="258"/>
                  </a:cubicBezTo>
                  <a:cubicBezTo>
                    <a:pt x="96" y="469"/>
                    <a:pt x="363" y="708"/>
                    <a:pt x="526" y="822"/>
                  </a:cubicBezTo>
                  <a:cubicBezTo>
                    <a:pt x="564" y="851"/>
                    <a:pt x="593" y="870"/>
                    <a:pt x="621" y="880"/>
                  </a:cubicBezTo>
                  <a:cubicBezTo>
                    <a:pt x="631" y="889"/>
                    <a:pt x="631" y="889"/>
                    <a:pt x="640" y="899"/>
                  </a:cubicBezTo>
                  <a:lnTo>
                    <a:pt x="669" y="899"/>
                  </a:lnTo>
                  <a:cubicBezTo>
                    <a:pt x="679" y="889"/>
                    <a:pt x="688" y="889"/>
                    <a:pt x="698" y="880"/>
                  </a:cubicBezTo>
                  <a:cubicBezTo>
                    <a:pt x="717" y="870"/>
                    <a:pt x="746" y="851"/>
                    <a:pt x="784" y="822"/>
                  </a:cubicBezTo>
                  <a:cubicBezTo>
                    <a:pt x="946" y="708"/>
                    <a:pt x="1223" y="469"/>
                    <a:pt x="1290" y="258"/>
                  </a:cubicBezTo>
                  <a:cubicBezTo>
                    <a:pt x="1290" y="258"/>
                    <a:pt x="1290" y="258"/>
                    <a:pt x="1290" y="249"/>
                  </a:cubicBezTo>
                  <a:cubicBezTo>
                    <a:pt x="1300" y="220"/>
                    <a:pt x="1309" y="182"/>
                    <a:pt x="1309" y="144"/>
                  </a:cubicBezTo>
                  <a:cubicBezTo>
                    <a:pt x="1309" y="96"/>
                    <a:pt x="1300" y="48"/>
                    <a:pt x="128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39"/>
            <p:cNvSpPr/>
            <p:nvPr/>
          </p:nvSpPr>
          <p:spPr>
            <a:xfrm>
              <a:off x="5089550" y="2456788"/>
              <a:ext cx="32750" cy="23675"/>
            </a:xfrm>
            <a:custGeom>
              <a:avLst/>
              <a:gdLst/>
              <a:ahLst/>
              <a:cxnLst/>
              <a:rect l="l" t="t" r="r" b="b"/>
              <a:pathLst>
                <a:path w="1310" h="947" extrusionOk="0">
                  <a:moveTo>
                    <a:pt x="1252" y="1"/>
                  </a:moveTo>
                  <a:cubicBezTo>
                    <a:pt x="1071" y="1"/>
                    <a:pt x="880" y="10"/>
                    <a:pt x="688" y="10"/>
                  </a:cubicBezTo>
                  <a:cubicBezTo>
                    <a:pt x="669" y="39"/>
                    <a:pt x="660" y="68"/>
                    <a:pt x="660" y="68"/>
                  </a:cubicBezTo>
                  <a:cubicBezTo>
                    <a:pt x="660" y="68"/>
                    <a:pt x="650" y="39"/>
                    <a:pt x="622" y="10"/>
                  </a:cubicBezTo>
                  <a:cubicBezTo>
                    <a:pt x="430" y="10"/>
                    <a:pt x="239" y="10"/>
                    <a:pt x="58" y="20"/>
                  </a:cubicBezTo>
                  <a:cubicBezTo>
                    <a:pt x="20" y="68"/>
                    <a:pt x="0" y="125"/>
                    <a:pt x="0" y="192"/>
                  </a:cubicBezTo>
                  <a:cubicBezTo>
                    <a:pt x="10" y="230"/>
                    <a:pt x="10" y="268"/>
                    <a:pt x="20" y="297"/>
                  </a:cubicBezTo>
                  <a:cubicBezTo>
                    <a:pt x="29" y="306"/>
                    <a:pt x="29" y="306"/>
                    <a:pt x="29" y="306"/>
                  </a:cubicBezTo>
                  <a:cubicBezTo>
                    <a:pt x="96" y="517"/>
                    <a:pt x="364" y="756"/>
                    <a:pt x="526" y="870"/>
                  </a:cubicBezTo>
                  <a:cubicBezTo>
                    <a:pt x="564" y="899"/>
                    <a:pt x="593" y="918"/>
                    <a:pt x="622" y="928"/>
                  </a:cubicBezTo>
                  <a:cubicBezTo>
                    <a:pt x="631" y="937"/>
                    <a:pt x="641" y="937"/>
                    <a:pt x="641" y="947"/>
                  </a:cubicBezTo>
                  <a:lnTo>
                    <a:pt x="669" y="947"/>
                  </a:lnTo>
                  <a:cubicBezTo>
                    <a:pt x="679" y="937"/>
                    <a:pt x="688" y="937"/>
                    <a:pt x="698" y="928"/>
                  </a:cubicBezTo>
                  <a:cubicBezTo>
                    <a:pt x="717" y="918"/>
                    <a:pt x="755" y="899"/>
                    <a:pt x="784" y="870"/>
                  </a:cubicBezTo>
                  <a:cubicBezTo>
                    <a:pt x="956" y="756"/>
                    <a:pt x="1224" y="517"/>
                    <a:pt x="1290" y="306"/>
                  </a:cubicBezTo>
                  <a:cubicBezTo>
                    <a:pt x="1290" y="306"/>
                    <a:pt x="1290" y="306"/>
                    <a:pt x="1290" y="297"/>
                  </a:cubicBezTo>
                  <a:cubicBezTo>
                    <a:pt x="1300" y="268"/>
                    <a:pt x="1310" y="230"/>
                    <a:pt x="1310" y="192"/>
                  </a:cubicBezTo>
                  <a:cubicBezTo>
                    <a:pt x="1310" y="115"/>
                    <a:pt x="1290" y="58"/>
                    <a:pt x="125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39"/>
            <p:cNvSpPr/>
            <p:nvPr/>
          </p:nvSpPr>
          <p:spPr>
            <a:xfrm>
              <a:off x="5179375" y="2456088"/>
              <a:ext cx="32500" cy="24375"/>
            </a:xfrm>
            <a:custGeom>
              <a:avLst/>
              <a:gdLst/>
              <a:ahLst/>
              <a:cxnLst/>
              <a:rect l="l" t="t" r="r" b="b"/>
              <a:pathLst>
                <a:path w="1300" h="975" extrusionOk="0">
                  <a:moveTo>
                    <a:pt x="707" y="0"/>
                  </a:moveTo>
                  <a:cubicBezTo>
                    <a:pt x="669" y="48"/>
                    <a:pt x="650" y="96"/>
                    <a:pt x="650" y="96"/>
                  </a:cubicBezTo>
                  <a:cubicBezTo>
                    <a:pt x="650" y="96"/>
                    <a:pt x="631" y="48"/>
                    <a:pt x="593" y="10"/>
                  </a:cubicBezTo>
                  <a:lnTo>
                    <a:pt x="67" y="10"/>
                  </a:lnTo>
                  <a:cubicBezTo>
                    <a:pt x="29" y="67"/>
                    <a:pt x="0" y="134"/>
                    <a:pt x="0" y="220"/>
                  </a:cubicBezTo>
                  <a:cubicBezTo>
                    <a:pt x="0" y="258"/>
                    <a:pt x="0" y="296"/>
                    <a:pt x="19" y="325"/>
                  </a:cubicBezTo>
                  <a:cubicBezTo>
                    <a:pt x="19" y="334"/>
                    <a:pt x="19" y="334"/>
                    <a:pt x="19" y="334"/>
                  </a:cubicBezTo>
                  <a:cubicBezTo>
                    <a:pt x="86" y="545"/>
                    <a:pt x="354" y="784"/>
                    <a:pt x="526" y="898"/>
                  </a:cubicBezTo>
                  <a:cubicBezTo>
                    <a:pt x="554" y="927"/>
                    <a:pt x="593" y="946"/>
                    <a:pt x="612" y="956"/>
                  </a:cubicBezTo>
                  <a:cubicBezTo>
                    <a:pt x="621" y="965"/>
                    <a:pt x="631" y="965"/>
                    <a:pt x="631" y="975"/>
                  </a:cubicBezTo>
                  <a:lnTo>
                    <a:pt x="669" y="975"/>
                  </a:lnTo>
                  <a:cubicBezTo>
                    <a:pt x="669" y="965"/>
                    <a:pt x="679" y="965"/>
                    <a:pt x="688" y="956"/>
                  </a:cubicBezTo>
                  <a:cubicBezTo>
                    <a:pt x="707" y="946"/>
                    <a:pt x="746" y="927"/>
                    <a:pt x="774" y="898"/>
                  </a:cubicBezTo>
                  <a:cubicBezTo>
                    <a:pt x="946" y="784"/>
                    <a:pt x="1214" y="545"/>
                    <a:pt x="1281" y="334"/>
                  </a:cubicBezTo>
                  <a:cubicBezTo>
                    <a:pt x="1281" y="334"/>
                    <a:pt x="1281" y="334"/>
                    <a:pt x="1281" y="325"/>
                  </a:cubicBezTo>
                  <a:cubicBezTo>
                    <a:pt x="1300" y="296"/>
                    <a:pt x="1300" y="258"/>
                    <a:pt x="1300" y="220"/>
                  </a:cubicBezTo>
                  <a:cubicBezTo>
                    <a:pt x="1300" y="134"/>
                    <a:pt x="1271" y="57"/>
                    <a:pt x="12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39"/>
            <p:cNvSpPr/>
            <p:nvPr/>
          </p:nvSpPr>
          <p:spPr>
            <a:xfrm>
              <a:off x="5268950" y="2455113"/>
              <a:ext cx="32750" cy="25350"/>
            </a:xfrm>
            <a:custGeom>
              <a:avLst/>
              <a:gdLst/>
              <a:ahLst/>
              <a:cxnLst/>
              <a:rect l="l" t="t" r="r" b="b"/>
              <a:pathLst>
                <a:path w="1310" h="1014" extrusionOk="0">
                  <a:moveTo>
                    <a:pt x="1185" y="1"/>
                  </a:moveTo>
                  <a:cubicBezTo>
                    <a:pt x="1042" y="1"/>
                    <a:pt x="899" y="1"/>
                    <a:pt x="755" y="10"/>
                  </a:cubicBezTo>
                  <a:cubicBezTo>
                    <a:pt x="679" y="68"/>
                    <a:pt x="650" y="135"/>
                    <a:pt x="650" y="135"/>
                  </a:cubicBezTo>
                  <a:cubicBezTo>
                    <a:pt x="650" y="135"/>
                    <a:pt x="622" y="68"/>
                    <a:pt x="555" y="10"/>
                  </a:cubicBezTo>
                  <a:lnTo>
                    <a:pt x="106" y="10"/>
                  </a:lnTo>
                  <a:cubicBezTo>
                    <a:pt x="39" y="77"/>
                    <a:pt x="0" y="163"/>
                    <a:pt x="0" y="259"/>
                  </a:cubicBezTo>
                  <a:cubicBezTo>
                    <a:pt x="0" y="297"/>
                    <a:pt x="10" y="335"/>
                    <a:pt x="20" y="364"/>
                  </a:cubicBezTo>
                  <a:cubicBezTo>
                    <a:pt x="20" y="373"/>
                    <a:pt x="20" y="373"/>
                    <a:pt x="20" y="373"/>
                  </a:cubicBezTo>
                  <a:cubicBezTo>
                    <a:pt x="86" y="584"/>
                    <a:pt x="354" y="823"/>
                    <a:pt x="526" y="937"/>
                  </a:cubicBezTo>
                  <a:cubicBezTo>
                    <a:pt x="564" y="966"/>
                    <a:pt x="593" y="985"/>
                    <a:pt x="612" y="995"/>
                  </a:cubicBezTo>
                  <a:cubicBezTo>
                    <a:pt x="622" y="1004"/>
                    <a:pt x="631" y="1004"/>
                    <a:pt x="641" y="1014"/>
                  </a:cubicBezTo>
                  <a:lnTo>
                    <a:pt x="669" y="1014"/>
                  </a:lnTo>
                  <a:cubicBezTo>
                    <a:pt x="669" y="1004"/>
                    <a:pt x="679" y="1004"/>
                    <a:pt x="688" y="995"/>
                  </a:cubicBezTo>
                  <a:cubicBezTo>
                    <a:pt x="717" y="985"/>
                    <a:pt x="746" y="966"/>
                    <a:pt x="784" y="937"/>
                  </a:cubicBezTo>
                  <a:cubicBezTo>
                    <a:pt x="946" y="823"/>
                    <a:pt x="1214" y="584"/>
                    <a:pt x="1281" y="373"/>
                  </a:cubicBezTo>
                  <a:cubicBezTo>
                    <a:pt x="1281" y="373"/>
                    <a:pt x="1281" y="373"/>
                    <a:pt x="1290" y="364"/>
                  </a:cubicBezTo>
                  <a:cubicBezTo>
                    <a:pt x="1300" y="335"/>
                    <a:pt x="1310" y="297"/>
                    <a:pt x="1310" y="259"/>
                  </a:cubicBezTo>
                  <a:cubicBezTo>
                    <a:pt x="1310" y="154"/>
                    <a:pt x="1262" y="58"/>
                    <a:pt x="118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39"/>
            <p:cNvSpPr/>
            <p:nvPr/>
          </p:nvSpPr>
          <p:spPr>
            <a:xfrm>
              <a:off x="3990225" y="2488088"/>
              <a:ext cx="11725" cy="20325"/>
            </a:xfrm>
            <a:custGeom>
              <a:avLst/>
              <a:gdLst/>
              <a:ahLst/>
              <a:cxnLst/>
              <a:rect l="l" t="t" r="r" b="b"/>
              <a:pathLst>
                <a:path w="469" h="813" extrusionOk="0">
                  <a:moveTo>
                    <a:pt x="143" y="0"/>
                  </a:moveTo>
                  <a:cubicBezTo>
                    <a:pt x="124" y="0"/>
                    <a:pt x="115" y="10"/>
                    <a:pt x="105" y="10"/>
                  </a:cubicBezTo>
                  <a:cubicBezTo>
                    <a:pt x="124" y="20"/>
                    <a:pt x="134" y="29"/>
                    <a:pt x="153" y="39"/>
                  </a:cubicBezTo>
                  <a:cubicBezTo>
                    <a:pt x="115" y="106"/>
                    <a:pt x="29" y="134"/>
                    <a:pt x="29" y="230"/>
                  </a:cubicBezTo>
                  <a:cubicBezTo>
                    <a:pt x="29" y="306"/>
                    <a:pt x="105" y="306"/>
                    <a:pt x="153" y="335"/>
                  </a:cubicBezTo>
                  <a:cubicBezTo>
                    <a:pt x="182" y="354"/>
                    <a:pt x="172" y="354"/>
                    <a:pt x="153" y="373"/>
                  </a:cubicBezTo>
                  <a:cubicBezTo>
                    <a:pt x="143" y="392"/>
                    <a:pt x="124" y="402"/>
                    <a:pt x="105" y="421"/>
                  </a:cubicBezTo>
                  <a:cubicBezTo>
                    <a:pt x="77" y="450"/>
                    <a:pt x="38" y="488"/>
                    <a:pt x="19" y="536"/>
                  </a:cubicBezTo>
                  <a:cubicBezTo>
                    <a:pt x="0" y="602"/>
                    <a:pt x="48" y="650"/>
                    <a:pt x="86" y="679"/>
                  </a:cubicBezTo>
                  <a:cubicBezTo>
                    <a:pt x="124" y="698"/>
                    <a:pt x="163" y="717"/>
                    <a:pt x="182" y="755"/>
                  </a:cubicBezTo>
                  <a:cubicBezTo>
                    <a:pt x="191" y="774"/>
                    <a:pt x="191" y="794"/>
                    <a:pt x="191" y="813"/>
                  </a:cubicBezTo>
                  <a:cubicBezTo>
                    <a:pt x="306" y="698"/>
                    <a:pt x="411" y="574"/>
                    <a:pt x="449" y="450"/>
                  </a:cubicBezTo>
                  <a:cubicBezTo>
                    <a:pt x="449" y="450"/>
                    <a:pt x="449" y="450"/>
                    <a:pt x="449" y="440"/>
                  </a:cubicBezTo>
                  <a:cubicBezTo>
                    <a:pt x="459" y="411"/>
                    <a:pt x="468" y="373"/>
                    <a:pt x="468" y="335"/>
                  </a:cubicBezTo>
                  <a:cubicBezTo>
                    <a:pt x="468" y="153"/>
                    <a:pt x="325" y="0"/>
                    <a:pt x="14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39"/>
            <p:cNvSpPr/>
            <p:nvPr/>
          </p:nvSpPr>
          <p:spPr>
            <a:xfrm>
              <a:off x="4059025" y="2488088"/>
              <a:ext cx="32500" cy="27250"/>
            </a:xfrm>
            <a:custGeom>
              <a:avLst/>
              <a:gdLst/>
              <a:ahLst/>
              <a:cxnLst/>
              <a:rect l="l" t="t" r="r" b="b"/>
              <a:pathLst>
                <a:path w="1300" h="1090" extrusionOk="0">
                  <a:moveTo>
                    <a:pt x="325" y="0"/>
                  </a:moveTo>
                  <a:cubicBezTo>
                    <a:pt x="143" y="0"/>
                    <a:pt x="0" y="153"/>
                    <a:pt x="0" y="335"/>
                  </a:cubicBezTo>
                  <a:cubicBezTo>
                    <a:pt x="0" y="373"/>
                    <a:pt x="0" y="411"/>
                    <a:pt x="19" y="440"/>
                  </a:cubicBezTo>
                  <a:cubicBezTo>
                    <a:pt x="19" y="450"/>
                    <a:pt x="19" y="450"/>
                    <a:pt x="19" y="450"/>
                  </a:cubicBezTo>
                  <a:cubicBezTo>
                    <a:pt x="86" y="660"/>
                    <a:pt x="354" y="899"/>
                    <a:pt x="526" y="1013"/>
                  </a:cubicBezTo>
                  <a:cubicBezTo>
                    <a:pt x="554" y="1042"/>
                    <a:pt x="592" y="1061"/>
                    <a:pt x="612" y="1080"/>
                  </a:cubicBezTo>
                  <a:cubicBezTo>
                    <a:pt x="621" y="1080"/>
                    <a:pt x="631" y="1080"/>
                    <a:pt x="631" y="1090"/>
                  </a:cubicBezTo>
                  <a:lnTo>
                    <a:pt x="669" y="1090"/>
                  </a:lnTo>
                  <a:cubicBezTo>
                    <a:pt x="669" y="1080"/>
                    <a:pt x="678" y="1080"/>
                    <a:pt x="688" y="1080"/>
                  </a:cubicBezTo>
                  <a:cubicBezTo>
                    <a:pt x="707" y="1061"/>
                    <a:pt x="745" y="1042"/>
                    <a:pt x="774" y="1013"/>
                  </a:cubicBezTo>
                  <a:cubicBezTo>
                    <a:pt x="946" y="899"/>
                    <a:pt x="1214" y="660"/>
                    <a:pt x="1280" y="450"/>
                  </a:cubicBezTo>
                  <a:cubicBezTo>
                    <a:pt x="1280" y="450"/>
                    <a:pt x="1280" y="450"/>
                    <a:pt x="1280" y="440"/>
                  </a:cubicBezTo>
                  <a:cubicBezTo>
                    <a:pt x="1300" y="411"/>
                    <a:pt x="1300" y="373"/>
                    <a:pt x="1300" y="335"/>
                  </a:cubicBezTo>
                  <a:cubicBezTo>
                    <a:pt x="1300" y="153"/>
                    <a:pt x="1156" y="0"/>
                    <a:pt x="975" y="0"/>
                  </a:cubicBezTo>
                  <a:cubicBezTo>
                    <a:pt x="736" y="0"/>
                    <a:pt x="650" y="211"/>
                    <a:pt x="650" y="211"/>
                  </a:cubicBezTo>
                  <a:cubicBezTo>
                    <a:pt x="650" y="211"/>
                    <a:pt x="564" y="0"/>
                    <a:pt x="32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39"/>
            <p:cNvSpPr/>
            <p:nvPr/>
          </p:nvSpPr>
          <p:spPr>
            <a:xfrm>
              <a:off x="4148600" y="2488088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25" y="0"/>
                  </a:moveTo>
                  <a:cubicBezTo>
                    <a:pt x="144" y="0"/>
                    <a:pt x="0" y="153"/>
                    <a:pt x="0" y="335"/>
                  </a:cubicBezTo>
                  <a:cubicBezTo>
                    <a:pt x="0" y="373"/>
                    <a:pt x="10" y="411"/>
                    <a:pt x="19" y="440"/>
                  </a:cubicBezTo>
                  <a:cubicBezTo>
                    <a:pt x="19" y="450"/>
                    <a:pt x="19" y="450"/>
                    <a:pt x="19" y="450"/>
                  </a:cubicBezTo>
                  <a:cubicBezTo>
                    <a:pt x="86" y="660"/>
                    <a:pt x="354" y="899"/>
                    <a:pt x="526" y="1013"/>
                  </a:cubicBezTo>
                  <a:cubicBezTo>
                    <a:pt x="564" y="1042"/>
                    <a:pt x="593" y="1061"/>
                    <a:pt x="612" y="1080"/>
                  </a:cubicBezTo>
                  <a:cubicBezTo>
                    <a:pt x="621" y="1080"/>
                    <a:pt x="631" y="1080"/>
                    <a:pt x="640" y="1090"/>
                  </a:cubicBezTo>
                  <a:lnTo>
                    <a:pt x="669" y="1090"/>
                  </a:lnTo>
                  <a:cubicBezTo>
                    <a:pt x="669" y="1080"/>
                    <a:pt x="679" y="1080"/>
                    <a:pt x="688" y="1080"/>
                  </a:cubicBezTo>
                  <a:cubicBezTo>
                    <a:pt x="717" y="1061"/>
                    <a:pt x="746" y="1042"/>
                    <a:pt x="784" y="1013"/>
                  </a:cubicBezTo>
                  <a:cubicBezTo>
                    <a:pt x="946" y="899"/>
                    <a:pt x="1214" y="660"/>
                    <a:pt x="1281" y="450"/>
                  </a:cubicBezTo>
                  <a:cubicBezTo>
                    <a:pt x="1281" y="450"/>
                    <a:pt x="1281" y="450"/>
                    <a:pt x="1290" y="440"/>
                  </a:cubicBezTo>
                  <a:cubicBezTo>
                    <a:pt x="1300" y="411"/>
                    <a:pt x="1309" y="373"/>
                    <a:pt x="1309" y="335"/>
                  </a:cubicBezTo>
                  <a:cubicBezTo>
                    <a:pt x="1309" y="153"/>
                    <a:pt x="1156" y="0"/>
                    <a:pt x="975" y="0"/>
                  </a:cubicBezTo>
                  <a:cubicBezTo>
                    <a:pt x="746" y="0"/>
                    <a:pt x="650" y="211"/>
                    <a:pt x="650" y="211"/>
                  </a:cubicBezTo>
                  <a:cubicBezTo>
                    <a:pt x="650" y="211"/>
                    <a:pt x="564" y="0"/>
                    <a:pt x="32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39"/>
            <p:cNvSpPr/>
            <p:nvPr/>
          </p:nvSpPr>
          <p:spPr>
            <a:xfrm>
              <a:off x="4238175" y="2488088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35" y="0"/>
                  </a:moveTo>
                  <a:cubicBezTo>
                    <a:pt x="144" y="0"/>
                    <a:pt x="0" y="153"/>
                    <a:pt x="0" y="335"/>
                  </a:cubicBezTo>
                  <a:cubicBezTo>
                    <a:pt x="0" y="373"/>
                    <a:pt x="10" y="411"/>
                    <a:pt x="20" y="440"/>
                  </a:cubicBezTo>
                  <a:cubicBezTo>
                    <a:pt x="20" y="450"/>
                    <a:pt x="20" y="450"/>
                    <a:pt x="20" y="450"/>
                  </a:cubicBezTo>
                  <a:cubicBezTo>
                    <a:pt x="86" y="660"/>
                    <a:pt x="364" y="899"/>
                    <a:pt x="526" y="1013"/>
                  </a:cubicBezTo>
                  <a:cubicBezTo>
                    <a:pt x="564" y="1042"/>
                    <a:pt x="593" y="1061"/>
                    <a:pt x="612" y="1080"/>
                  </a:cubicBezTo>
                  <a:cubicBezTo>
                    <a:pt x="622" y="1080"/>
                    <a:pt x="631" y="1080"/>
                    <a:pt x="641" y="1090"/>
                  </a:cubicBezTo>
                  <a:lnTo>
                    <a:pt x="669" y="1090"/>
                  </a:lnTo>
                  <a:cubicBezTo>
                    <a:pt x="679" y="1080"/>
                    <a:pt x="679" y="1080"/>
                    <a:pt x="688" y="1080"/>
                  </a:cubicBezTo>
                  <a:cubicBezTo>
                    <a:pt x="717" y="1061"/>
                    <a:pt x="746" y="1042"/>
                    <a:pt x="784" y="1013"/>
                  </a:cubicBezTo>
                  <a:cubicBezTo>
                    <a:pt x="946" y="899"/>
                    <a:pt x="1214" y="660"/>
                    <a:pt x="1281" y="450"/>
                  </a:cubicBezTo>
                  <a:cubicBezTo>
                    <a:pt x="1290" y="450"/>
                    <a:pt x="1290" y="450"/>
                    <a:pt x="1290" y="44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57" y="0"/>
                    <a:pt x="975" y="0"/>
                  </a:cubicBezTo>
                  <a:cubicBezTo>
                    <a:pt x="746" y="0"/>
                    <a:pt x="650" y="211"/>
                    <a:pt x="650" y="211"/>
                  </a:cubicBezTo>
                  <a:cubicBezTo>
                    <a:pt x="650" y="211"/>
                    <a:pt x="564" y="0"/>
                    <a:pt x="3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39"/>
            <p:cNvSpPr/>
            <p:nvPr/>
          </p:nvSpPr>
          <p:spPr>
            <a:xfrm>
              <a:off x="4327750" y="2488088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35" y="0"/>
                  </a:moveTo>
                  <a:cubicBezTo>
                    <a:pt x="154" y="0"/>
                    <a:pt x="1" y="153"/>
                    <a:pt x="1" y="335"/>
                  </a:cubicBezTo>
                  <a:cubicBezTo>
                    <a:pt x="1" y="373"/>
                    <a:pt x="10" y="411"/>
                    <a:pt x="20" y="440"/>
                  </a:cubicBezTo>
                  <a:cubicBezTo>
                    <a:pt x="20" y="450"/>
                    <a:pt x="29" y="450"/>
                    <a:pt x="29" y="450"/>
                  </a:cubicBezTo>
                  <a:cubicBezTo>
                    <a:pt x="96" y="660"/>
                    <a:pt x="364" y="899"/>
                    <a:pt x="526" y="1013"/>
                  </a:cubicBezTo>
                  <a:cubicBezTo>
                    <a:pt x="564" y="1042"/>
                    <a:pt x="593" y="1061"/>
                    <a:pt x="622" y="1080"/>
                  </a:cubicBezTo>
                  <a:cubicBezTo>
                    <a:pt x="631" y="1080"/>
                    <a:pt x="631" y="1080"/>
                    <a:pt x="641" y="1090"/>
                  </a:cubicBezTo>
                  <a:lnTo>
                    <a:pt x="670" y="1090"/>
                  </a:lnTo>
                  <a:cubicBezTo>
                    <a:pt x="679" y="1080"/>
                    <a:pt x="689" y="1080"/>
                    <a:pt x="698" y="1080"/>
                  </a:cubicBezTo>
                  <a:cubicBezTo>
                    <a:pt x="717" y="1061"/>
                    <a:pt x="746" y="1042"/>
                    <a:pt x="784" y="1013"/>
                  </a:cubicBezTo>
                  <a:cubicBezTo>
                    <a:pt x="947" y="899"/>
                    <a:pt x="1224" y="660"/>
                    <a:pt x="1291" y="450"/>
                  </a:cubicBezTo>
                  <a:cubicBezTo>
                    <a:pt x="1291" y="450"/>
                    <a:pt x="1291" y="450"/>
                    <a:pt x="1291" y="44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66" y="0"/>
                    <a:pt x="985" y="0"/>
                  </a:cubicBezTo>
                  <a:cubicBezTo>
                    <a:pt x="746" y="0"/>
                    <a:pt x="660" y="211"/>
                    <a:pt x="660" y="211"/>
                  </a:cubicBezTo>
                  <a:cubicBezTo>
                    <a:pt x="660" y="211"/>
                    <a:pt x="564" y="0"/>
                    <a:pt x="3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39"/>
            <p:cNvSpPr/>
            <p:nvPr/>
          </p:nvSpPr>
          <p:spPr>
            <a:xfrm>
              <a:off x="4417325" y="2488088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35" y="0"/>
                  </a:moveTo>
                  <a:cubicBezTo>
                    <a:pt x="154" y="0"/>
                    <a:pt x="1" y="153"/>
                    <a:pt x="1" y="335"/>
                  </a:cubicBezTo>
                  <a:cubicBezTo>
                    <a:pt x="10" y="373"/>
                    <a:pt x="10" y="411"/>
                    <a:pt x="30" y="440"/>
                  </a:cubicBezTo>
                  <a:cubicBezTo>
                    <a:pt x="30" y="450"/>
                    <a:pt x="30" y="450"/>
                    <a:pt x="30" y="450"/>
                  </a:cubicBezTo>
                  <a:cubicBezTo>
                    <a:pt x="96" y="660"/>
                    <a:pt x="364" y="899"/>
                    <a:pt x="526" y="1013"/>
                  </a:cubicBezTo>
                  <a:cubicBezTo>
                    <a:pt x="565" y="1042"/>
                    <a:pt x="593" y="1061"/>
                    <a:pt x="622" y="1080"/>
                  </a:cubicBezTo>
                  <a:cubicBezTo>
                    <a:pt x="632" y="1080"/>
                    <a:pt x="641" y="1080"/>
                    <a:pt x="641" y="1090"/>
                  </a:cubicBezTo>
                  <a:lnTo>
                    <a:pt x="670" y="1090"/>
                  </a:lnTo>
                  <a:cubicBezTo>
                    <a:pt x="679" y="1080"/>
                    <a:pt x="689" y="1080"/>
                    <a:pt x="698" y="1080"/>
                  </a:cubicBezTo>
                  <a:cubicBezTo>
                    <a:pt x="718" y="1061"/>
                    <a:pt x="756" y="1042"/>
                    <a:pt x="784" y="1013"/>
                  </a:cubicBezTo>
                  <a:cubicBezTo>
                    <a:pt x="956" y="899"/>
                    <a:pt x="1224" y="660"/>
                    <a:pt x="1291" y="450"/>
                  </a:cubicBezTo>
                  <a:cubicBezTo>
                    <a:pt x="1291" y="450"/>
                    <a:pt x="1291" y="450"/>
                    <a:pt x="1291" y="44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67" y="0"/>
                    <a:pt x="985" y="0"/>
                  </a:cubicBezTo>
                  <a:cubicBezTo>
                    <a:pt x="746" y="0"/>
                    <a:pt x="660" y="211"/>
                    <a:pt x="660" y="211"/>
                  </a:cubicBezTo>
                  <a:cubicBezTo>
                    <a:pt x="660" y="211"/>
                    <a:pt x="565" y="0"/>
                    <a:pt x="3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39"/>
            <p:cNvSpPr/>
            <p:nvPr/>
          </p:nvSpPr>
          <p:spPr>
            <a:xfrm>
              <a:off x="4507150" y="2488088"/>
              <a:ext cx="32525" cy="27250"/>
            </a:xfrm>
            <a:custGeom>
              <a:avLst/>
              <a:gdLst/>
              <a:ahLst/>
              <a:cxnLst/>
              <a:rect l="l" t="t" r="r" b="b"/>
              <a:pathLst>
                <a:path w="1301" h="1090" extrusionOk="0">
                  <a:moveTo>
                    <a:pt x="326" y="0"/>
                  </a:moveTo>
                  <a:cubicBezTo>
                    <a:pt x="144" y="0"/>
                    <a:pt x="1" y="153"/>
                    <a:pt x="1" y="335"/>
                  </a:cubicBezTo>
                  <a:cubicBezTo>
                    <a:pt x="1" y="373"/>
                    <a:pt x="1" y="411"/>
                    <a:pt x="20" y="440"/>
                  </a:cubicBezTo>
                  <a:cubicBezTo>
                    <a:pt x="20" y="450"/>
                    <a:pt x="20" y="450"/>
                    <a:pt x="20" y="450"/>
                  </a:cubicBezTo>
                  <a:cubicBezTo>
                    <a:pt x="87" y="660"/>
                    <a:pt x="354" y="899"/>
                    <a:pt x="526" y="1013"/>
                  </a:cubicBezTo>
                  <a:cubicBezTo>
                    <a:pt x="555" y="1042"/>
                    <a:pt x="593" y="1061"/>
                    <a:pt x="612" y="1080"/>
                  </a:cubicBezTo>
                  <a:cubicBezTo>
                    <a:pt x="622" y="1080"/>
                    <a:pt x="631" y="1080"/>
                    <a:pt x="631" y="1090"/>
                  </a:cubicBezTo>
                  <a:lnTo>
                    <a:pt x="670" y="1090"/>
                  </a:lnTo>
                  <a:cubicBezTo>
                    <a:pt x="670" y="1080"/>
                    <a:pt x="679" y="1080"/>
                    <a:pt x="689" y="1080"/>
                  </a:cubicBezTo>
                  <a:cubicBezTo>
                    <a:pt x="708" y="1061"/>
                    <a:pt x="746" y="1042"/>
                    <a:pt x="775" y="1013"/>
                  </a:cubicBezTo>
                  <a:cubicBezTo>
                    <a:pt x="947" y="899"/>
                    <a:pt x="1214" y="660"/>
                    <a:pt x="1281" y="450"/>
                  </a:cubicBezTo>
                  <a:cubicBezTo>
                    <a:pt x="1281" y="450"/>
                    <a:pt x="1281" y="450"/>
                    <a:pt x="1281" y="440"/>
                  </a:cubicBezTo>
                  <a:cubicBezTo>
                    <a:pt x="1300" y="411"/>
                    <a:pt x="1300" y="373"/>
                    <a:pt x="1300" y="335"/>
                  </a:cubicBezTo>
                  <a:cubicBezTo>
                    <a:pt x="1300" y="153"/>
                    <a:pt x="1157" y="0"/>
                    <a:pt x="975" y="0"/>
                  </a:cubicBezTo>
                  <a:cubicBezTo>
                    <a:pt x="736" y="0"/>
                    <a:pt x="650" y="211"/>
                    <a:pt x="650" y="211"/>
                  </a:cubicBezTo>
                  <a:cubicBezTo>
                    <a:pt x="650" y="211"/>
                    <a:pt x="564" y="0"/>
                    <a:pt x="3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39"/>
            <p:cNvSpPr/>
            <p:nvPr/>
          </p:nvSpPr>
          <p:spPr>
            <a:xfrm>
              <a:off x="4596725" y="2488088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26" y="0"/>
                  </a:moveTo>
                  <a:cubicBezTo>
                    <a:pt x="144" y="0"/>
                    <a:pt x="1" y="153"/>
                    <a:pt x="1" y="335"/>
                  </a:cubicBezTo>
                  <a:cubicBezTo>
                    <a:pt x="1" y="373"/>
                    <a:pt x="10" y="411"/>
                    <a:pt x="20" y="440"/>
                  </a:cubicBezTo>
                  <a:cubicBezTo>
                    <a:pt x="20" y="450"/>
                    <a:pt x="20" y="450"/>
                    <a:pt x="20" y="450"/>
                  </a:cubicBezTo>
                  <a:cubicBezTo>
                    <a:pt x="87" y="660"/>
                    <a:pt x="354" y="899"/>
                    <a:pt x="526" y="1013"/>
                  </a:cubicBezTo>
                  <a:cubicBezTo>
                    <a:pt x="565" y="1042"/>
                    <a:pt x="593" y="1061"/>
                    <a:pt x="612" y="1080"/>
                  </a:cubicBezTo>
                  <a:cubicBezTo>
                    <a:pt x="622" y="1080"/>
                    <a:pt x="632" y="1080"/>
                    <a:pt x="641" y="1090"/>
                  </a:cubicBezTo>
                  <a:lnTo>
                    <a:pt x="670" y="1090"/>
                  </a:lnTo>
                  <a:cubicBezTo>
                    <a:pt x="670" y="1080"/>
                    <a:pt x="679" y="1080"/>
                    <a:pt x="689" y="1080"/>
                  </a:cubicBezTo>
                  <a:cubicBezTo>
                    <a:pt x="718" y="1061"/>
                    <a:pt x="746" y="1042"/>
                    <a:pt x="784" y="1013"/>
                  </a:cubicBezTo>
                  <a:cubicBezTo>
                    <a:pt x="947" y="899"/>
                    <a:pt x="1214" y="660"/>
                    <a:pt x="1281" y="450"/>
                  </a:cubicBezTo>
                  <a:cubicBezTo>
                    <a:pt x="1281" y="450"/>
                    <a:pt x="1281" y="450"/>
                    <a:pt x="1291" y="44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57" y="0"/>
                    <a:pt x="976" y="0"/>
                  </a:cubicBezTo>
                  <a:cubicBezTo>
                    <a:pt x="746" y="0"/>
                    <a:pt x="651" y="211"/>
                    <a:pt x="651" y="211"/>
                  </a:cubicBezTo>
                  <a:cubicBezTo>
                    <a:pt x="651" y="211"/>
                    <a:pt x="565" y="0"/>
                    <a:pt x="3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39"/>
            <p:cNvSpPr/>
            <p:nvPr/>
          </p:nvSpPr>
          <p:spPr>
            <a:xfrm>
              <a:off x="4686325" y="2488088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35" y="0"/>
                  </a:moveTo>
                  <a:cubicBezTo>
                    <a:pt x="143" y="0"/>
                    <a:pt x="0" y="153"/>
                    <a:pt x="0" y="335"/>
                  </a:cubicBezTo>
                  <a:cubicBezTo>
                    <a:pt x="0" y="373"/>
                    <a:pt x="10" y="411"/>
                    <a:pt x="19" y="440"/>
                  </a:cubicBezTo>
                  <a:cubicBezTo>
                    <a:pt x="19" y="450"/>
                    <a:pt x="19" y="450"/>
                    <a:pt x="19" y="450"/>
                  </a:cubicBezTo>
                  <a:cubicBezTo>
                    <a:pt x="86" y="660"/>
                    <a:pt x="363" y="899"/>
                    <a:pt x="526" y="1013"/>
                  </a:cubicBezTo>
                  <a:cubicBezTo>
                    <a:pt x="564" y="1042"/>
                    <a:pt x="593" y="1061"/>
                    <a:pt x="612" y="1080"/>
                  </a:cubicBezTo>
                  <a:cubicBezTo>
                    <a:pt x="621" y="1080"/>
                    <a:pt x="631" y="1080"/>
                    <a:pt x="640" y="1090"/>
                  </a:cubicBezTo>
                  <a:lnTo>
                    <a:pt x="669" y="1090"/>
                  </a:lnTo>
                  <a:cubicBezTo>
                    <a:pt x="679" y="1080"/>
                    <a:pt x="679" y="1080"/>
                    <a:pt x="688" y="1080"/>
                  </a:cubicBezTo>
                  <a:cubicBezTo>
                    <a:pt x="717" y="1061"/>
                    <a:pt x="745" y="1042"/>
                    <a:pt x="784" y="1013"/>
                  </a:cubicBezTo>
                  <a:cubicBezTo>
                    <a:pt x="946" y="899"/>
                    <a:pt x="1214" y="660"/>
                    <a:pt x="1281" y="450"/>
                  </a:cubicBezTo>
                  <a:cubicBezTo>
                    <a:pt x="1290" y="450"/>
                    <a:pt x="1290" y="450"/>
                    <a:pt x="1290" y="440"/>
                  </a:cubicBezTo>
                  <a:cubicBezTo>
                    <a:pt x="1300" y="411"/>
                    <a:pt x="1309" y="373"/>
                    <a:pt x="1309" y="335"/>
                  </a:cubicBezTo>
                  <a:cubicBezTo>
                    <a:pt x="1309" y="153"/>
                    <a:pt x="1156" y="0"/>
                    <a:pt x="975" y="0"/>
                  </a:cubicBezTo>
                  <a:cubicBezTo>
                    <a:pt x="745" y="0"/>
                    <a:pt x="650" y="211"/>
                    <a:pt x="650" y="211"/>
                  </a:cubicBezTo>
                  <a:cubicBezTo>
                    <a:pt x="650" y="211"/>
                    <a:pt x="564" y="0"/>
                    <a:pt x="3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39"/>
            <p:cNvSpPr/>
            <p:nvPr/>
          </p:nvSpPr>
          <p:spPr>
            <a:xfrm>
              <a:off x="4775900" y="2488088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35" y="0"/>
                  </a:moveTo>
                  <a:cubicBezTo>
                    <a:pt x="153" y="0"/>
                    <a:pt x="0" y="153"/>
                    <a:pt x="0" y="335"/>
                  </a:cubicBezTo>
                  <a:cubicBezTo>
                    <a:pt x="0" y="373"/>
                    <a:pt x="10" y="411"/>
                    <a:pt x="19" y="440"/>
                  </a:cubicBezTo>
                  <a:cubicBezTo>
                    <a:pt x="19" y="450"/>
                    <a:pt x="29" y="450"/>
                    <a:pt x="29" y="450"/>
                  </a:cubicBezTo>
                  <a:cubicBezTo>
                    <a:pt x="96" y="660"/>
                    <a:pt x="363" y="899"/>
                    <a:pt x="526" y="1013"/>
                  </a:cubicBezTo>
                  <a:cubicBezTo>
                    <a:pt x="564" y="1042"/>
                    <a:pt x="593" y="1061"/>
                    <a:pt x="621" y="1080"/>
                  </a:cubicBezTo>
                  <a:cubicBezTo>
                    <a:pt x="631" y="1080"/>
                    <a:pt x="631" y="1080"/>
                    <a:pt x="641" y="1090"/>
                  </a:cubicBezTo>
                  <a:lnTo>
                    <a:pt x="669" y="1090"/>
                  </a:lnTo>
                  <a:cubicBezTo>
                    <a:pt x="679" y="1080"/>
                    <a:pt x="688" y="1080"/>
                    <a:pt x="698" y="1080"/>
                  </a:cubicBezTo>
                  <a:cubicBezTo>
                    <a:pt x="717" y="1061"/>
                    <a:pt x="746" y="1042"/>
                    <a:pt x="784" y="1013"/>
                  </a:cubicBezTo>
                  <a:cubicBezTo>
                    <a:pt x="946" y="899"/>
                    <a:pt x="1223" y="660"/>
                    <a:pt x="1290" y="450"/>
                  </a:cubicBezTo>
                  <a:cubicBezTo>
                    <a:pt x="1290" y="450"/>
                    <a:pt x="1290" y="450"/>
                    <a:pt x="1290" y="440"/>
                  </a:cubicBezTo>
                  <a:cubicBezTo>
                    <a:pt x="1300" y="411"/>
                    <a:pt x="1309" y="373"/>
                    <a:pt x="1309" y="335"/>
                  </a:cubicBezTo>
                  <a:cubicBezTo>
                    <a:pt x="1309" y="153"/>
                    <a:pt x="1166" y="0"/>
                    <a:pt x="985" y="0"/>
                  </a:cubicBezTo>
                  <a:cubicBezTo>
                    <a:pt x="746" y="0"/>
                    <a:pt x="660" y="211"/>
                    <a:pt x="660" y="211"/>
                  </a:cubicBezTo>
                  <a:cubicBezTo>
                    <a:pt x="660" y="211"/>
                    <a:pt x="564" y="0"/>
                    <a:pt x="3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39"/>
            <p:cNvSpPr/>
            <p:nvPr/>
          </p:nvSpPr>
          <p:spPr>
            <a:xfrm>
              <a:off x="4865475" y="2488088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35" y="0"/>
                  </a:moveTo>
                  <a:cubicBezTo>
                    <a:pt x="153" y="0"/>
                    <a:pt x="1" y="153"/>
                    <a:pt x="1" y="335"/>
                  </a:cubicBezTo>
                  <a:cubicBezTo>
                    <a:pt x="10" y="373"/>
                    <a:pt x="10" y="411"/>
                    <a:pt x="29" y="440"/>
                  </a:cubicBezTo>
                  <a:cubicBezTo>
                    <a:pt x="29" y="450"/>
                    <a:pt x="29" y="450"/>
                    <a:pt x="29" y="450"/>
                  </a:cubicBezTo>
                  <a:cubicBezTo>
                    <a:pt x="96" y="660"/>
                    <a:pt x="364" y="899"/>
                    <a:pt x="526" y="1013"/>
                  </a:cubicBezTo>
                  <a:cubicBezTo>
                    <a:pt x="564" y="1042"/>
                    <a:pt x="593" y="1061"/>
                    <a:pt x="622" y="1080"/>
                  </a:cubicBezTo>
                  <a:cubicBezTo>
                    <a:pt x="631" y="1080"/>
                    <a:pt x="641" y="1080"/>
                    <a:pt x="641" y="1090"/>
                  </a:cubicBezTo>
                  <a:lnTo>
                    <a:pt x="669" y="1090"/>
                  </a:lnTo>
                  <a:cubicBezTo>
                    <a:pt x="679" y="1080"/>
                    <a:pt x="689" y="1080"/>
                    <a:pt x="698" y="1080"/>
                  </a:cubicBezTo>
                  <a:cubicBezTo>
                    <a:pt x="717" y="1061"/>
                    <a:pt x="755" y="1042"/>
                    <a:pt x="784" y="1013"/>
                  </a:cubicBezTo>
                  <a:cubicBezTo>
                    <a:pt x="956" y="899"/>
                    <a:pt x="1224" y="660"/>
                    <a:pt x="1291" y="450"/>
                  </a:cubicBezTo>
                  <a:cubicBezTo>
                    <a:pt x="1291" y="450"/>
                    <a:pt x="1291" y="450"/>
                    <a:pt x="1291" y="44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66" y="0"/>
                    <a:pt x="985" y="0"/>
                  </a:cubicBezTo>
                  <a:cubicBezTo>
                    <a:pt x="746" y="0"/>
                    <a:pt x="660" y="211"/>
                    <a:pt x="660" y="211"/>
                  </a:cubicBezTo>
                  <a:cubicBezTo>
                    <a:pt x="660" y="211"/>
                    <a:pt x="564" y="0"/>
                    <a:pt x="3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39"/>
            <p:cNvSpPr/>
            <p:nvPr/>
          </p:nvSpPr>
          <p:spPr>
            <a:xfrm>
              <a:off x="4955300" y="2488088"/>
              <a:ext cx="32500" cy="27250"/>
            </a:xfrm>
            <a:custGeom>
              <a:avLst/>
              <a:gdLst/>
              <a:ahLst/>
              <a:cxnLst/>
              <a:rect l="l" t="t" r="r" b="b"/>
              <a:pathLst>
                <a:path w="1300" h="1090" extrusionOk="0">
                  <a:moveTo>
                    <a:pt x="325" y="0"/>
                  </a:moveTo>
                  <a:cubicBezTo>
                    <a:pt x="144" y="0"/>
                    <a:pt x="0" y="153"/>
                    <a:pt x="0" y="335"/>
                  </a:cubicBezTo>
                  <a:cubicBezTo>
                    <a:pt x="0" y="373"/>
                    <a:pt x="0" y="411"/>
                    <a:pt x="19" y="440"/>
                  </a:cubicBezTo>
                  <a:cubicBezTo>
                    <a:pt x="19" y="450"/>
                    <a:pt x="19" y="450"/>
                    <a:pt x="19" y="450"/>
                  </a:cubicBezTo>
                  <a:cubicBezTo>
                    <a:pt x="86" y="660"/>
                    <a:pt x="354" y="899"/>
                    <a:pt x="526" y="1013"/>
                  </a:cubicBezTo>
                  <a:cubicBezTo>
                    <a:pt x="555" y="1042"/>
                    <a:pt x="593" y="1061"/>
                    <a:pt x="612" y="1080"/>
                  </a:cubicBezTo>
                  <a:cubicBezTo>
                    <a:pt x="621" y="1080"/>
                    <a:pt x="631" y="1080"/>
                    <a:pt x="631" y="1090"/>
                  </a:cubicBezTo>
                  <a:lnTo>
                    <a:pt x="669" y="1090"/>
                  </a:lnTo>
                  <a:cubicBezTo>
                    <a:pt x="669" y="1080"/>
                    <a:pt x="679" y="1080"/>
                    <a:pt x="688" y="1080"/>
                  </a:cubicBezTo>
                  <a:cubicBezTo>
                    <a:pt x="707" y="1061"/>
                    <a:pt x="746" y="1042"/>
                    <a:pt x="774" y="1013"/>
                  </a:cubicBezTo>
                  <a:cubicBezTo>
                    <a:pt x="946" y="899"/>
                    <a:pt x="1214" y="660"/>
                    <a:pt x="1281" y="450"/>
                  </a:cubicBezTo>
                  <a:cubicBezTo>
                    <a:pt x="1281" y="450"/>
                    <a:pt x="1281" y="450"/>
                    <a:pt x="1281" y="440"/>
                  </a:cubicBezTo>
                  <a:cubicBezTo>
                    <a:pt x="1300" y="411"/>
                    <a:pt x="1300" y="373"/>
                    <a:pt x="1300" y="335"/>
                  </a:cubicBezTo>
                  <a:cubicBezTo>
                    <a:pt x="1300" y="153"/>
                    <a:pt x="1157" y="0"/>
                    <a:pt x="975" y="0"/>
                  </a:cubicBezTo>
                  <a:cubicBezTo>
                    <a:pt x="736" y="0"/>
                    <a:pt x="650" y="211"/>
                    <a:pt x="650" y="211"/>
                  </a:cubicBezTo>
                  <a:cubicBezTo>
                    <a:pt x="650" y="211"/>
                    <a:pt x="564" y="0"/>
                    <a:pt x="32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39"/>
            <p:cNvSpPr/>
            <p:nvPr/>
          </p:nvSpPr>
          <p:spPr>
            <a:xfrm>
              <a:off x="5044875" y="2488088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25" y="0"/>
                  </a:moveTo>
                  <a:cubicBezTo>
                    <a:pt x="144" y="0"/>
                    <a:pt x="1" y="153"/>
                    <a:pt x="1" y="335"/>
                  </a:cubicBezTo>
                  <a:cubicBezTo>
                    <a:pt x="1" y="373"/>
                    <a:pt x="10" y="411"/>
                    <a:pt x="20" y="440"/>
                  </a:cubicBezTo>
                  <a:cubicBezTo>
                    <a:pt x="20" y="450"/>
                    <a:pt x="20" y="450"/>
                    <a:pt x="20" y="450"/>
                  </a:cubicBezTo>
                  <a:cubicBezTo>
                    <a:pt x="87" y="660"/>
                    <a:pt x="354" y="899"/>
                    <a:pt x="526" y="1013"/>
                  </a:cubicBezTo>
                  <a:cubicBezTo>
                    <a:pt x="564" y="1042"/>
                    <a:pt x="593" y="1061"/>
                    <a:pt x="612" y="1080"/>
                  </a:cubicBezTo>
                  <a:cubicBezTo>
                    <a:pt x="622" y="1080"/>
                    <a:pt x="631" y="1080"/>
                    <a:pt x="641" y="1090"/>
                  </a:cubicBezTo>
                  <a:lnTo>
                    <a:pt x="669" y="1090"/>
                  </a:lnTo>
                  <a:cubicBezTo>
                    <a:pt x="669" y="1080"/>
                    <a:pt x="679" y="1080"/>
                    <a:pt x="689" y="1080"/>
                  </a:cubicBezTo>
                  <a:cubicBezTo>
                    <a:pt x="717" y="1061"/>
                    <a:pt x="746" y="1042"/>
                    <a:pt x="784" y="1013"/>
                  </a:cubicBezTo>
                  <a:cubicBezTo>
                    <a:pt x="947" y="899"/>
                    <a:pt x="1214" y="660"/>
                    <a:pt x="1281" y="450"/>
                  </a:cubicBezTo>
                  <a:cubicBezTo>
                    <a:pt x="1281" y="450"/>
                    <a:pt x="1281" y="450"/>
                    <a:pt x="1291" y="44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57" y="0"/>
                    <a:pt x="975" y="0"/>
                  </a:cubicBezTo>
                  <a:cubicBezTo>
                    <a:pt x="746" y="0"/>
                    <a:pt x="650" y="211"/>
                    <a:pt x="650" y="211"/>
                  </a:cubicBezTo>
                  <a:cubicBezTo>
                    <a:pt x="650" y="211"/>
                    <a:pt x="564" y="0"/>
                    <a:pt x="32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39"/>
            <p:cNvSpPr/>
            <p:nvPr/>
          </p:nvSpPr>
          <p:spPr>
            <a:xfrm>
              <a:off x="5134450" y="2488088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35" y="0"/>
                  </a:moveTo>
                  <a:cubicBezTo>
                    <a:pt x="144" y="0"/>
                    <a:pt x="1" y="153"/>
                    <a:pt x="1" y="335"/>
                  </a:cubicBezTo>
                  <a:cubicBezTo>
                    <a:pt x="1" y="373"/>
                    <a:pt x="10" y="411"/>
                    <a:pt x="20" y="440"/>
                  </a:cubicBezTo>
                  <a:cubicBezTo>
                    <a:pt x="20" y="450"/>
                    <a:pt x="20" y="450"/>
                    <a:pt x="20" y="450"/>
                  </a:cubicBezTo>
                  <a:cubicBezTo>
                    <a:pt x="87" y="660"/>
                    <a:pt x="364" y="899"/>
                    <a:pt x="526" y="1013"/>
                  </a:cubicBezTo>
                  <a:cubicBezTo>
                    <a:pt x="565" y="1042"/>
                    <a:pt x="593" y="1061"/>
                    <a:pt x="612" y="1080"/>
                  </a:cubicBezTo>
                  <a:cubicBezTo>
                    <a:pt x="622" y="1080"/>
                    <a:pt x="631" y="1080"/>
                    <a:pt x="641" y="1090"/>
                  </a:cubicBezTo>
                  <a:lnTo>
                    <a:pt x="670" y="1090"/>
                  </a:lnTo>
                  <a:cubicBezTo>
                    <a:pt x="679" y="1080"/>
                    <a:pt x="679" y="1080"/>
                    <a:pt x="689" y="1080"/>
                  </a:cubicBezTo>
                  <a:cubicBezTo>
                    <a:pt x="717" y="1061"/>
                    <a:pt x="746" y="1042"/>
                    <a:pt x="784" y="1013"/>
                  </a:cubicBezTo>
                  <a:cubicBezTo>
                    <a:pt x="947" y="899"/>
                    <a:pt x="1214" y="660"/>
                    <a:pt x="1281" y="450"/>
                  </a:cubicBezTo>
                  <a:cubicBezTo>
                    <a:pt x="1291" y="450"/>
                    <a:pt x="1291" y="450"/>
                    <a:pt x="1291" y="44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57" y="0"/>
                    <a:pt x="975" y="0"/>
                  </a:cubicBezTo>
                  <a:cubicBezTo>
                    <a:pt x="746" y="0"/>
                    <a:pt x="651" y="211"/>
                    <a:pt x="651" y="211"/>
                  </a:cubicBezTo>
                  <a:cubicBezTo>
                    <a:pt x="651" y="211"/>
                    <a:pt x="565" y="0"/>
                    <a:pt x="3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39"/>
            <p:cNvSpPr/>
            <p:nvPr/>
          </p:nvSpPr>
          <p:spPr>
            <a:xfrm>
              <a:off x="5224050" y="2488088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34" y="0"/>
                  </a:moveTo>
                  <a:cubicBezTo>
                    <a:pt x="153" y="0"/>
                    <a:pt x="0" y="153"/>
                    <a:pt x="0" y="335"/>
                  </a:cubicBezTo>
                  <a:cubicBezTo>
                    <a:pt x="0" y="373"/>
                    <a:pt x="10" y="411"/>
                    <a:pt x="19" y="440"/>
                  </a:cubicBezTo>
                  <a:cubicBezTo>
                    <a:pt x="19" y="450"/>
                    <a:pt x="29" y="450"/>
                    <a:pt x="29" y="450"/>
                  </a:cubicBezTo>
                  <a:cubicBezTo>
                    <a:pt x="96" y="660"/>
                    <a:pt x="363" y="899"/>
                    <a:pt x="526" y="1013"/>
                  </a:cubicBezTo>
                  <a:cubicBezTo>
                    <a:pt x="564" y="1042"/>
                    <a:pt x="592" y="1061"/>
                    <a:pt x="621" y="1080"/>
                  </a:cubicBezTo>
                  <a:cubicBezTo>
                    <a:pt x="631" y="1080"/>
                    <a:pt x="631" y="1080"/>
                    <a:pt x="640" y="1090"/>
                  </a:cubicBezTo>
                  <a:lnTo>
                    <a:pt x="669" y="1090"/>
                  </a:lnTo>
                  <a:cubicBezTo>
                    <a:pt x="678" y="1080"/>
                    <a:pt x="688" y="1080"/>
                    <a:pt x="698" y="1080"/>
                  </a:cubicBezTo>
                  <a:cubicBezTo>
                    <a:pt x="717" y="1061"/>
                    <a:pt x="745" y="1042"/>
                    <a:pt x="784" y="1013"/>
                  </a:cubicBezTo>
                  <a:cubicBezTo>
                    <a:pt x="946" y="899"/>
                    <a:pt x="1223" y="660"/>
                    <a:pt x="1290" y="450"/>
                  </a:cubicBezTo>
                  <a:cubicBezTo>
                    <a:pt x="1290" y="450"/>
                    <a:pt x="1290" y="450"/>
                    <a:pt x="1290" y="440"/>
                  </a:cubicBezTo>
                  <a:cubicBezTo>
                    <a:pt x="1300" y="411"/>
                    <a:pt x="1309" y="373"/>
                    <a:pt x="1309" y="335"/>
                  </a:cubicBezTo>
                  <a:cubicBezTo>
                    <a:pt x="1309" y="153"/>
                    <a:pt x="1166" y="0"/>
                    <a:pt x="984" y="0"/>
                  </a:cubicBezTo>
                  <a:cubicBezTo>
                    <a:pt x="745" y="0"/>
                    <a:pt x="659" y="211"/>
                    <a:pt x="659" y="211"/>
                  </a:cubicBezTo>
                  <a:cubicBezTo>
                    <a:pt x="659" y="211"/>
                    <a:pt x="564" y="0"/>
                    <a:pt x="3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39"/>
            <p:cNvSpPr/>
            <p:nvPr/>
          </p:nvSpPr>
          <p:spPr>
            <a:xfrm>
              <a:off x="5313625" y="2488088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35" y="0"/>
                  </a:moveTo>
                  <a:cubicBezTo>
                    <a:pt x="153" y="0"/>
                    <a:pt x="0" y="153"/>
                    <a:pt x="0" y="335"/>
                  </a:cubicBezTo>
                  <a:cubicBezTo>
                    <a:pt x="10" y="373"/>
                    <a:pt x="10" y="411"/>
                    <a:pt x="29" y="440"/>
                  </a:cubicBezTo>
                  <a:cubicBezTo>
                    <a:pt x="29" y="450"/>
                    <a:pt x="29" y="450"/>
                    <a:pt x="29" y="450"/>
                  </a:cubicBezTo>
                  <a:cubicBezTo>
                    <a:pt x="96" y="660"/>
                    <a:pt x="363" y="899"/>
                    <a:pt x="526" y="1013"/>
                  </a:cubicBezTo>
                  <a:cubicBezTo>
                    <a:pt x="564" y="1042"/>
                    <a:pt x="593" y="1061"/>
                    <a:pt x="621" y="1080"/>
                  </a:cubicBezTo>
                  <a:cubicBezTo>
                    <a:pt x="631" y="1080"/>
                    <a:pt x="640" y="1080"/>
                    <a:pt x="640" y="1090"/>
                  </a:cubicBezTo>
                  <a:lnTo>
                    <a:pt x="669" y="1090"/>
                  </a:lnTo>
                  <a:cubicBezTo>
                    <a:pt x="679" y="1080"/>
                    <a:pt x="688" y="1080"/>
                    <a:pt x="698" y="1080"/>
                  </a:cubicBezTo>
                  <a:cubicBezTo>
                    <a:pt x="717" y="1061"/>
                    <a:pt x="755" y="1042"/>
                    <a:pt x="784" y="1013"/>
                  </a:cubicBezTo>
                  <a:cubicBezTo>
                    <a:pt x="918" y="927"/>
                    <a:pt x="1109" y="755"/>
                    <a:pt x="1223" y="593"/>
                  </a:cubicBezTo>
                  <a:cubicBezTo>
                    <a:pt x="1223" y="583"/>
                    <a:pt x="1223" y="574"/>
                    <a:pt x="1223" y="564"/>
                  </a:cubicBezTo>
                  <a:cubicBezTo>
                    <a:pt x="1233" y="536"/>
                    <a:pt x="1252" y="516"/>
                    <a:pt x="1271" y="497"/>
                  </a:cubicBezTo>
                  <a:cubicBezTo>
                    <a:pt x="1281" y="478"/>
                    <a:pt x="1281" y="469"/>
                    <a:pt x="1290" y="450"/>
                  </a:cubicBezTo>
                  <a:cubicBezTo>
                    <a:pt x="1290" y="450"/>
                    <a:pt x="1290" y="450"/>
                    <a:pt x="1290" y="440"/>
                  </a:cubicBezTo>
                  <a:cubicBezTo>
                    <a:pt x="1300" y="411"/>
                    <a:pt x="1309" y="373"/>
                    <a:pt x="1309" y="335"/>
                  </a:cubicBezTo>
                  <a:cubicBezTo>
                    <a:pt x="1309" y="153"/>
                    <a:pt x="1166" y="0"/>
                    <a:pt x="984" y="0"/>
                  </a:cubicBezTo>
                  <a:cubicBezTo>
                    <a:pt x="746" y="0"/>
                    <a:pt x="660" y="211"/>
                    <a:pt x="660" y="211"/>
                  </a:cubicBezTo>
                  <a:cubicBezTo>
                    <a:pt x="660" y="211"/>
                    <a:pt x="564" y="0"/>
                    <a:pt x="3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39"/>
            <p:cNvSpPr/>
            <p:nvPr/>
          </p:nvSpPr>
          <p:spPr>
            <a:xfrm>
              <a:off x="4014100" y="2522963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35" y="1"/>
                  </a:moveTo>
                  <a:cubicBezTo>
                    <a:pt x="144" y="1"/>
                    <a:pt x="1" y="153"/>
                    <a:pt x="1" y="335"/>
                  </a:cubicBezTo>
                  <a:cubicBezTo>
                    <a:pt x="1" y="373"/>
                    <a:pt x="10" y="411"/>
                    <a:pt x="20" y="440"/>
                  </a:cubicBezTo>
                  <a:cubicBezTo>
                    <a:pt x="20" y="450"/>
                    <a:pt x="20" y="450"/>
                    <a:pt x="20" y="459"/>
                  </a:cubicBezTo>
                  <a:cubicBezTo>
                    <a:pt x="87" y="660"/>
                    <a:pt x="364" y="899"/>
                    <a:pt x="526" y="1013"/>
                  </a:cubicBezTo>
                  <a:cubicBezTo>
                    <a:pt x="564" y="1042"/>
                    <a:pt x="593" y="1061"/>
                    <a:pt x="612" y="1080"/>
                  </a:cubicBezTo>
                  <a:cubicBezTo>
                    <a:pt x="622" y="1080"/>
                    <a:pt x="631" y="1090"/>
                    <a:pt x="641" y="1090"/>
                  </a:cubicBezTo>
                  <a:lnTo>
                    <a:pt x="670" y="1090"/>
                  </a:lnTo>
                  <a:cubicBezTo>
                    <a:pt x="679" y="1090"/>
                    <a:pt x="679" y="1080"/>
                    <a:pt x="689" y="1080"/>
                  </a:cubicBezTo>
                  <a:cubicBezTo>
                    <a:pt x="717" y="1061"/>
                    <a:pt x="746" y="1042"/>
                    <a:pt x="784" y="1013"/>
                  </a:cubicBezTo>
                  <a:cubicBezTo>
                    <a:pt x="947" y="899"/>
                    <a:pt x="1214" y="660"/>
                    <a:pt x="1281" y="459"/>
                  </a:cubicBezTo>
                  <a:cubicBezTo>
                    <a:pt x="1291" y="450"/>
                    <a:pt x="1291" y="450"/>
                    <a:pt x="1291" y="44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57" y="1"/>
                    <a:pt x="975" y="1"/>
                  </a:cubicBezTo>
                  <a:cubicBezTo>
                    <a:pt x="746" y="1"/>
                    <a:pt x="650" y="211"/>
                    <a:pt x="650" y="211"/>
                  </a:cubicBezTo>
                  <a:cubicBezTo>
                    <a:pt x="650" y="211"/>
                    <a:pt x="564" y="1"/>
                    <a:pt x="3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39"/>
            <p:cNvSpPr/>
            <p:nvPr/>
          </p:nvSpPr>
          <p:spPr>
            <a:xfrm>
              <a:off x="4103675" y="2522963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35" y="1"/>
                  </a:moveTo>
                  <a:cubicBezTo>
                    <a:pt x="154" y="1"/>
                    <a:pt x="1" y="153"/>
                    <a:pt x="1" y="335"/>
                  </a:cubicBezTo>
                  <a:cubicBezTo>
                    <a:pt x="1" y="373"/>
                    <a:pt x="10" y="411"/>
                    <a:pt x="20" y="440"/>
                  </a:cubicBezTo>
                  <a:cubicBezTo>
                    <a:pt x="20" y="450"/>
                    <a:pt x="30" y="450"/>
                    <a:pt x="30" y="459"/>
                  </a:cubicBezTo>
                  <a:cubicBezTo>
                    <a:pt x="96" y="660"/>
                    <a:pt x="364" y="899"/>
                    <a:pt x="526" y="1013"/>
                  </a:cubicBezTo>
                  <a:cubicBezTo>
                    <a:pt x="565" y="1042"/>
                    <a:pt x="593" y="1061"/>
                    <a:pt x="622" y="1080"/>
                  </a:cubicBezTo>
                  <a:cubicBezTo>
                    <a:pt x="632" y="1080"/>
                    <a:pt x="632" y="1090"/>
                    <a:pt x="641" y="1090"/>
                  </a:cubicBezTo>
                  <a:lnTo>
                    <a:pt x="670" y="1090"/>
                  </a:lnTo>
                  <a:cubicBezTo>
                    <a:pt x="679" y="1090"/>
                    <a:pt x="689" y="1080"/>
                    <a:pt x="698" y="1080"/>
                  </a:cubicBezTo>
                  <a:cubicBezTo>
                    <a:pt x="718" y="1061"/>
                    <a:pt x="746" y="1042"/>
                    <a:pt x="784" y="1013"/>
                  </a:cubicBezTo>
                  <a:cubicBezTo>
                    <a:pt x="947" y="899"/>
                    <a:pt x="1224" y="660"/>
                    <a:pt x="1291" y="459"/>
                  </a:cubicBezTo>
                  <a:cubicBezTo>
                    <a:pt x="1291" y="450"/>
                    <a:pt x="1291" y="450"/>
                    <a:pt x="1291" y="44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67" y="1"/>
                    <a:pt x="985" y="1"/>
                  </a:cubicBezTo>
                  <a:cubicBezTo>
                    <a:pt x="746" y="1"/>
                    <a:pt x="660" y="211"/>
                    <a:pt x="660" y="211"/>
                  </a:cubicBezTo>
                  <a:cubicBezTo>
                    <a:pt x="660" y="211"/>
                    <a:pt x="565" y="1"/>
                    <a:pt x="3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39"/>
            <p:cNvSpPr/>
            <p:nvPr/>
          </p:nvSpPr>
          <p:spPr>
            <a:xfrm>
              <a:off x="4193275" y="2522963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35" y="1"/>
                  </a:moveTo>
                  <a:cubicBezTo>
                    <a:pt x="153" y="1"/>
                    <a:pt x="0" y="153"/>
                    <a:pt x="0" y="335"/>
                  </a:cubicBezTo>
                  <a:cubicBezTo>
                    <a:pt x="10" y="373"/>
                    <a:pt x="10" y="411"/>
                    <a:pt x="19" y="440"/>
                  </a:cubicBezTo>
                  <a:cubicBezTo>
                    <a:pt x="29" y="450"/>
                    <a:pt x="29" y="450"/>
                    <a:pt x="29" y="459"/>
                  </a:cubicBezTo>
                  <a:cubicBezTo>
                    <a:pt x="96" y="660"/>
                    <a:pt x="363" y="899"/>
                    <a:pt x="526" y="1013"/>
                  </a:cubicBezTo>
                  <a:cubicBezTo>
                    <a:pt x="564" y="1042"/>
                    <a:pt x="593" y="1061"/>
                    <a:pt x="621" y="1080"/>
                  </a:cubicBezTo>
                  <a:cubicBezTo>
                    <a:pt x="631" y="1080"/>
                    <a:pt x="640" y="1090"/>
                    <a:pt x="640" y="1090"/>
                  </a:cubicBezTo>
                  <a:lnTo>
                    <a:pt x="669" y="1090"/>
                  </a:lnTo>
                  <a:cubicBezTo>
                    <a:pt x="679" y="1090"/>
                    <a:pt x="688" y="1080"/>
                    <a:pt x="698" y="1080"/>
                  </a:cubicBezTo>
                  <a:cubicBezTo>
                    <a:pt x="717" y="1061"/>
                    <a:pt x="755" y="1042"/>
                    <a:pt x="784" y="1013"/>
                  </a:cubicBezTo>
                  <a:cubicBezTo>
                    <a:pt x="956" y="899"/>
                    <a:pt x="1223" y="660"/>
                    <a:pt x="1290" y="459"/>
                  </a:cubicBezTo>
                  <a:cubicBezTo>
                    <a:pt x="1290" y="450"/>
                    <a:pt x="1290" y="450"/>
                    <a:pt x="1290" y="440"/>
                  </a:cubicBezTo>
                  <a:cubicBezTo>
                    <a:pt x="1300" y="411"/>
                    <a:pt x="1309" y="373"/>
                    <a:pt x="1309" y="335"/>
                  </a:cubicBezTo>
                  <a:cubicBezTo>
                    <a:pt x="1309" y="153"/>
                    <a:pt x="1166" y="1"/>
                    <a:pt x="984" y="1"/>
                  </a:cubicBezTo>
                  <a:cubicBezTo>
                    <a:pt x="745" y="1"/>
                    <a:pt x="659" y="211"/>
                    <a:pt x="659" y="211"/>
                  </a:cubicBezTo>
                  <a:cubicBezTo>
                    <a:pt x="659" y="211"/>
                    <a:pt x="564" y="1"/>
                    <a:pt x="3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39"/>
            <p:cNvSpPr/>
            <p:nvPr/>
          </p:nvSpPr>
          <p:spPr>
            <a:xfrm>
              <a:off x="4283075" y="2522963"/>
              <a:ext cx="32525" cy="27250"/>
            </a:xfrm>
            <a:custGeom>
              <a:avLst/>
              <a:gdLst/>
              <a:ahLst/>
              <a:cxnLst/>
              <a:rect l="l" t="t" r="r" b="b"/>
              <a:pathLst>
                <a:path w="1301" h="1090" extrusionOk="0">
                  <a:moveTo>
                    <a:pt x="326" y="1"/>
                  </a:moveTo>
                  <a:cubicBezTo>
                    <a:pt x="144" y="1"/>
                    <a:pt x="1" y="153"/>
                    <a:pt x="1" y="335"/>
                  </a:cubicBezTo>
                  <a:cubicBezTo>
                    <a:pt x="1" y="373"/>
                    <a:pt x="1" y="411"/>
                    <a:pt x="20" y="440"/>
                  </a:cubicBezTo>
                  <a:cubicBezTo>
                    <a:pt x="20" y="450"/>
                    <a:pt x="20" y="450"/>
                    <a:pt x="20" y="459"/>
                  </a:cubicBezTo>
                  <a:cubicBezTo>
                    <a:pt x="87" y="660"/>
                    <a:pt x="354" y="899"/>
                    <a:pt x="526" y="1013"/>
                  </a:cubicBezTo>
                  <a:cubicBezTo>
                    <a:pt x="555" y="1042"/>
                    <a:pt x="593" y="1061"/>
                    <a:pt x="612" y="1080"/>
                  </a:cubicBezTo>
                  <a:cubicBezTo>
                    <a:pt x="622" y="1080"/>
                    <a:pt x="632" y="1090"/>
                    <a:pt x="632" y="1090"/>
                  </a:cubicBezTo>
                  <a:lnTo>
                    <a:pt x="670" y="1090"/>
                  </a:lnTo>
                  <a:cubicBezTo>
                    <a:pt x="670" y="1090"/>
                    <a:pt x="679" y="1080"/>
                    <a:pt x="689" y="1080"/>
                  </a:cubicBezTo>
                  <a:cubicBezTo>
                    <a:pt x="708" y="1061"/>
                    <a:pt x="746" y="1042"/>
                    <a:pt x="775" y="1013"/>
                  </a:cubicBezTo>
                  <a:cubicBezTo>
                    <a:pt x="947" y="899"/>
                    <a:pt x="1214" y="660"/>
                    <a:pt x="1281" y="459"/>
                  </a:cubicBezTo>
                  <a:cubicBezTo>
                    <a:pt x="1281" y="450"/>
                    <a:pt x="1281" y="450"/>
                    <a:pt x="1281" y="440"/>
                  </a:cubicBezTo>
                  <a:cubicBezTo>
                    <a:pt x="1300" y="411"/>
                    <a:pt x="1300" y="373"/>
                    <a:pt x="1300" y="335"/>
                  </a:cubicBezTo>
                  <a:cubicBezTo>
                    <a:pt x="1300" y="153"/>
                    <a:pt x="1157" y="1"/>
                    <a:pt x="976" y="1"/>
                  </a:cubicBezTo>
                  <a:cubicBezTo>
                    <a:pt x="737" y="1"/>
                    <a:pt x="651" y="211"/>
                    <a:pt x="651" y="211"/>
                  </a:cubicBezTo>
                  <a:cubicBezTo>
                    <a:pt x="651" y="211"/>
                    <a:pt x="565" y="1"/>
                    <a:pt x="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39"/>
            <p:cNvSpPr/>
            <p:nvPr/>
          </p:nvSpPr>
          <p:spPr>
            <a:xfrm>
              <a:off x="4372675" y="2522963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25" y="1"/>
                  </a:moveTo>
                  <a:cubicBezTo>
                    <a:pt x="143" y="1"/>
                    <a:pt x="0" y="153"/>
                    <a:pt x="0" y="335"/>
                  </a:cubicBezTo>
                  <a:cubicBezTo>
                    <a:pt x="0" y="373"/>
                    <a:pt x="10" y="411"/>
                    <a:pt x="19" y="440"/>
                  </a:cubicBezTo>
                  <a:cubicBezTo>
                    <a:pt x="19" y="450"/>
                    <a:pt x="19" y="450"/>
                    <a:pt x="19" y="459"/>
                  </a:cubicBezTo>
                  <a:cubicBezTo>
                    <a:pt x="86" y="660"/>
                    <a:pt x="354" y="899"/>
                    <a:pt x="526" y="1013"/>
                  </a:cubicBezTo>
                  <a:cubicBezTo>
                    <a:pt x="564" y="1042"/>
                    <a:pt x="593" y="1061"/>
                    <a:pt x="612" y="1080"/>
                  </a:cubicBezTo>
                  <a:cubicBezTo>
                    <a:pt x="621" y="1080"/>
                    <a:pt x="631" y="1090"/>
                    <a:pt x="640" y="1090"/>
                  </a:cubicBezTo>
                  <a:lnTo>
                    <a:pt x="669" y="1090"/>
                  </a:lnTo>
                  <a:cubicBezTo>
                    <a:pt x="669" y="1090"/>
                    <a:pt x="679" y="1080"/>
                    <a:pt x="688" y="1080"/>
                  </a:cubicBezTo>
                  <a:cubicBezTo>
                    <a:pt x="717" y="1061"/>
                    <a:pt x="745" y="1042"/>
                    <a:pt x="784" y="1013"/>
                  </a:cubicBezTo>
                  <a:cubicBezTo>
                    <a:pt x="946" y="899"/>
                    <a:pt x="1214" y="660"/>
                    <a:pt x="1281" y="459"/>
                  </a:cubicBezTo>
                  <a:cubicBezTo>
                    <a:pt x="1281" y="450"/>
                    <a:pt x="1281" y="450"/>
                    <a:pt x="1290" y="440"/>
                  </a:cubicBezTo>
                  <a:cubicBezTo>
                    <a:pt x="1300" y="411"/>
                    <a:pt x="1309" y="373"/>
                    <a:pt x="1309" y="335"/>
                  </a:cubicBezTo>
                  <a:cubicBezTo>
                    <a:pt x="1309" y="153"/>
                    <a:pt x="1156" y="1"/>
                    <a:pt x="975" y="1"/>
                  </a:cubicBezTo>
                  <a:cubicBezTo>
                    <a:pt x="745" y="1"/>
                    <a:pt x="650" y="211"/>
                    <a:pt x="650" y="211"/>
                  </a:cubicBezTo>
                  <a:cubicBezTo>
                    <a:pt x="650" y="211"/>
                    <a:pt x="564" y="1"/>
                    <a:pt x="3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39"/>
            <p:cNvSpPr/>
            <p:nvPr/>
          </p:nvSpPr>
          <p:spPr>
            <a:xfrm>
              <a:off x="4462250" y="2522963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35" y="1"/>
                  </a:moveTo>
                  <a:cubicBezTo>
                    <a:pt x="144" y="1"/>
                    <a:pt x="0" y="153"/>
                    <a:pt x="0" y="335"/>
                  </a:cubicBezTo>
                  <a:cubicBezTo>
                    <a:pt x="0" y="373"/>
                    <a:pt x="10" y="411"/>
                    <a:pt x="19" y="440"/>
                  </a:cubicBezTo>
                  <a:cubicBezTo>
                    <a:pt x="19" y="450"/>
                    <a:pt x="19" y="450"/>
                    <a:pt x="19" y="459"/>
                  </a:cubicBezTo>
                  <a:cubicBezTo>
                    <a:pt x="86" y="660"/>
                    <a:pt x="363" y="899"/>
                    <a:pt x="526" y="1013"/>
                  </a:cubicBezTo>
                  <a:cubicBezTo>
                    <a:pt x="564" y="1042"/>
                    <a:pt x="593" y="1061"/>
                    <a:pt x="612" y="1080"/>
                  </a:cubicBezTo>
                  <a:cubicBezTo>
                    <a:pt x="621" y="1080"/>
                    <a:pt x="631" y="1090"/>
                    <a:pt x="641" y="1090"/>
                  </a:cubicBezTo>
                  <a:lnTo>
                    <a:pt x="669" y="1090"/>
                  </a:lnTo>
                  <a:cubicBezTo>
                    <a:pt x="679" y="1090"/>
                    <a:pt x="679" y="1080"/>
                    <a:pt x="688" y="1080"/>
                  </a:cubicBezTo>
                  <a:cubicBezTo>
                    <a:pt x="717" y="1061"/>
                    <a:pt x="746" y="1042"/>
                    <a:pt x="784" y="1013"/>
                  </a:cubicBezTo>
                  <a:cubicBezTo>
                    <a:pt x="946" y="899"/>
                    <a:pt x="1214" y="660"/>
                    <a:pt x="1281" y="459"/>
                  </a:cubicBezTo>
                  <a:cubicBezTo>
                    <a:pt x="1290" y="450"/>
                    <a:pt x="1290" y="450"/>
                    <a:pt x="1290" y="440"/>
                  </a:cubicBezTo>
                  <a:cubicBezTo>
                    <a:pt x="1300" y="411"/>
                    <a:pt x="1309" y="373"/>
                    <a:pt x="1309" y="335"/>
                  </a:cubicBezTo>
                  <a:cubicBezTo>
                    <a:pt x="1309" y="153"/>
                    <a:pt x="1157" y="1"/>
                    <a:pt x="975" y="1"/>
                  </a:cubicBezTo>
                  <a:cubicBezTo>
                    <a:pt x="746" y="1"/>
                    <a:pt x="650" y="211"/>
                    <a:pt x="650" y="211"/>
                  </a:cubicBezTo>
                  <a:cubicBezTo>
                    <a:pt x="650" y="211"/>
                    <a:pt x="564" y="1"/>
                    <a:pt x="3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39"/>
            <p:cNvSpPr/>
            <p:nvPr/>
          </p:nvSpPr>
          <p:spPr>
            <a:xfrm>
              <a:off x="4551825" y="2522963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35" y="1"/>
                  </a:moveTo>
                  <a:cubicBezTo>
                    <a:pt x="153" y="1"/>
                    <a:pt x="1" y="153"/>
                    <a:pt x="1" y="335"/>
                  </a:cubicBezTo>
                  <a:cubicBezTo>
                    <a:pt x="1" y="373"/>
                    <a:pt x="10" y="411"/>
                    <a:pt x="20" y="440"/>
                  </a:cubicBezTo>
                  <a:cubicBezTo>
                    <a:pt x="20" y="450"/>
                    <a:pt x="29" y="450"/>
                    <a:pt x="29" y="459"/>
                  </a:cubicBezTo>
                  <a:cubicBezTo>
                    <a:pt x="96" y="660"/>
                    <a:pt x="364" y="899"/>
                    <a:pt x="526" y="1013"/>
                  </a:cubicBezTo>
                  <a:cubicBezTo>
                    <a:pt x="564" y="1042"/>
                    <a:pt x="593" y="1061"/>
                    <a:pt x="622" y="1080"/>
                  </a:cubicBezTo>
                  <a:cubicBezTo>
                    <a:pt x="631" y="1080"/>
                    <a:pt x="631" y="1090"/>
                    <a:pt x="641" y="1090"/>
                  </a:cubicBezTo>
                  <a:lnTo>
                    <a:pt x="669" y="1090"/>
                  </a:lnTo>
                  <a:cubicBezTo>
                    <a:pt x="679" y="1090"/>
                    <a:pt x="689" y="1080"/>
                    <a:pt x="698" y="1080"/>
                  </a:cubicBezTo>
                  <a:cubicBezTo>
                    <a:pt x="717" y="1061"/>
                    <a:pt x="746" y="1042"/>
                    <a:pt x="784" y="1013"/>
                  </a:cubicBezTo>
                  <a:cubicBezTo>
                    <a:pt x="947" y="899"/>
                    <a:pt x="1224" y="660"/>
                    <a:pt x="1291" y="459"/>
                  </a:cubicBezTo>
                  <a:cubicBezTo>
                    <a:pt x="1291" y="450"/>
                    <a:pt x="1291" y="450"/>
                    <a:pt x="1291" y="44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66" y="1"/>
                    <a:pt x="985" y="1"/>
                  </a:cubicBezTo>
                  <a:cubicBezTo>
                    <a:pt x="746" y="1"/>
                    <a:pt x="660" y="211"/>
                    <a:pt x="660" y="211"/>
                  </a:cubicBezTo>
                  <a:cubicBezTo>
                    <a:pt x="660" y="211"/>
                    <a:pt x="564" y="1"/>
                    <a:pt x="3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39"/>
            <p:cNvSpPr/>
            <p:nvPr/>
          </p:nvSpPr>
          <p:spPr>
            <a:xfrm>
              <a:off x="4641400" y="2522963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35" y="1"/>
                  </a:moveTo>
                  <a:cubicBezTo>
                    <a:pt x="154" y="1"/>
                    <a:pt x="1" y="153"/>
                    <a:pt x="1" y="335"/>
                  </a:cubicBezTo>
                  <a:cubicBezTo>
                    <a:pt x="10" y="373"/>
                    <a:pt x="10" y="411"/>
                    <a:pt x="20" y="440"/>
                  </a:cubicBezTo>
                  <a:cubicBezTo>
                    <a:pt x="29" y="450"/>
                    <a:pt x="29" y="450"/>
                    <a:pt x="29" y="459"/>
                  </a:cubicBezTo>
                  <a:cubicBezTo>
                    <a:pt x="96" y="660"/>
                    <a:pt x="364" y="899"/>
                    <a:pt x="526" y="1013"/>
                  </a:cubicBezTo>
                  <a:cubicBezTo>
                    <a:pt x="565" y="1042"/>
                    <a:pt x="593" y="1061"/>
                    <a:pt x="622" y="1080"/>
                  </a:cubicBezTo>
                  <a:cubicBezTo>
                    <a:pt x="631" y="1080"/>
                    <a:pt x="641" y="1090"/>
                    <a:pt x="641" y="1090"/>
                  </a:cubicBezTo>
                  <a:lnTo>
                    <a:pt x="670" y="1090"/>
                  </a:lnTo>
                  <a:cubicBezTo>
                    <a:pt x="679" y="1090"/>
                    <a:pt x="689" y="1080"/>
                    <a:pt x="698" y="1080"/>
                  </a:cubicBezTo>
                  <a:cubicBezTo>
                    <a:pt x="717" y="1061"/>
                    <a:pt x="756" y="1042"/>
                    <a:pt x="784" y="1013"/>
                  </a:cubicBezTo>
                  <a:cubicBezTo>
                    <a:pt x="956" y="899"/>
                    <a:pt x="1224" y="660"/>
                    <a:pt x="1291" y="459"/>
                  </a:cubicBezTo>
                  <a:cubicBezTo>
                    <a:pt x="1291" y="450"/>
                    <a:pt x="1291" y="450"/>
                    <a:pt x="1291" y="44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67" y="1"/>
                    <a:pt x="985" y="1"/>
                  </a:cubicBezTo>
                  <a:cubicBezTo>
                    <a:pt x="746" y="1"/>
                    <a:pt x="660" y="211"/>
                    <a:pt x="660" y="211"/>
                  </a:cubicBezTo>
                  <a:cubicBezTo>
                    <a:pt x="660" y="211"/>
                    <a:pt x="565" y="1"/>
                    <a:pt x="3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39"/>
            <p:cNvSpPr/>
            <p:nvPr/>
          </p:nvSpPr>
          <p:spPr>
            <a:xfrm>
              <a:off x="4731225" y="2522963"/>
              <a:ext cx="32525" cy="27250"/>
            </a:xfrm>
            <a:custGeom>
              <a:avLst/>
              <a:gdLst/>
              <a:ahLst/>
              <a:cxnLst/>
              <a:rect l="l" t="t" r="r" b="b"/>
              <a:pathLst>
                <a:path w="1301" h="1090" extrusionOk="0">
                  <a:moveTo>
                    <a:pt x="325" y="1"/>
                  </a:moveTo>
                  <a:cubicBezTo>
                    <a:pt x="144" y="1"/>
                    <a:pt x="1" y="153"/>
                    <a:pt x="1" y="335"/>
                  </a:cubicBezTo>
                  <a:cubicBezTo>
                    <a:pt x="1" y="373"/>
                    <a:pt x="1" y="411"/>
                    <a:pt x="20" y="440"/>
                  </a:cubicBezTo>
                  <a:cubicBezTo>
                    <a:pt x="20" y="450"/>
                    <a:pt x="20" y="450"/>
                    <a:pt x="20" y="459"/>
                  </a:cubicBezTo>
                  <a:cubicBezTo>
                    <a:pt x="87" y="660"/>
                    <a:pt x="354" y="899"/>
                    <a:pt x="526" y="1013"/>
                  </a:cubicBezTo>
                  <a:cubicBezTo>
                    <a:pt x="555" y="1042"/>
                    <a:pt x="593" y="1061"/>
                    <a:pt x="612" y="1080"/>
                  </a:cubicBezTo>
                  <a:cubicBezTo>
                    <a:pt x="622" y="1080"/>
                    <a:pt x="631" y="1090"/>
                    <a:pt x="631" y="1090"/>
                  </a:cubicBezTo>
                  <a:lnTo>
                    <a:pt x="669" y="1090"/>
                  </a:lnTo>
                  <a:cubicBezTo>
                    <a:pt x="669" y="1090"/>
                    <a:pt x="679" y="1080"/>
                    <a:pt x="689" y="1080"/>
                  </a:cubicBezTo>
                  <a:cubicBezTo>
                    <a:pt x="708" y="1061"/>
                    <a:pt x="746" y="1042"/>
                    <a:pt x="775" y="1013"/>
                  </a:cubicBezTo>
                  <a:cubicBezTo>
                    <a:pt x="947" y="899"/>
                    <a:pt x="1214" y="660"/>
                    <a:pt x="1281" y="459"/>
                  </a:cubicBezTo>
                  <a:cubicBezTo>
                    <a:pt x="1281" y="450"/>
                    <a:pt x="1281" y="450"/>
                    <a:pt x="1281" y="440"/>
                  </a:cubicBezTo>
                  <a:cubicBezTo>
                    <a:pt x="1300" y="411"/>
                    <a:pt x="1300" y="373"/>
                    <a:pt x="1300" y="335"/>
                  </a:cubicBezTo>
                  <a:cubicBezTo>
                    <a:pt x="1300" y="153"/>
                    <a:pt x="1157" y="1"/>
                    <a:pt x="975" y="1"/>
                  </a:cubicBezTo>
                  <a:cubicBezTo>
                    <a:pt x="736" y="1"/>
                    <a:pt x="650" y="211"/>
                    <a:pt x="650" y="211"/>
                  </a:cubicBezTo>
                  <a:cubicBezTo>
                    <a:pt x="650" y="211"/>
                    <a:pt x="564" y="1"/>
                    <a:pt x="3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39"/>
            <p:cNvSpPr/>
            <p:nvPr/>
          </p:nvSpPr>
          <p:spPr>
            <a:xfrm>
              <a:off x="4820800" y="2522963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26" y="1"/>
                  </a:moveTo>
                  <a:cubicBezTo>
                    <a:pt x="144" y="1"/>
                    <a:pt x="1" y="153"/>
                    <a:pt x="1" y="335"/>
                  </a:cubicBezTo>
                  <a:cubicBezTo>
                    <a:pt x="1" y="373"/>
                    <a:pt x="10" y="411"/>
                    <a:pt x="20" y="440"/>
                  </a:cubicBezTo>
                  <a:cubicBezTo>
                    <a:pt x="20" y="450"/>
                    <a:pt x="20" y="450"/>
                    <a:pt x="20" y="459"/>
                  </a:cubicBezTo>
                  <a:cubicBezTo>
                    <a:pt x="87" y="660"/>
                    <a:pt x="354" y="899"/>
                    <a:pt x="526" y="1013"/>
                  </a:cubicBezTo>
                  <a:cubicBezTo>
                    <a:pt x="565" y="1042"/>
                    <a:pt x="593" y="1061"/>
                    <a:pt x="612" y="1080"/>
                  </a:cubicBezTo>
                  <a:cubicBezTo>
                    <a:pt x="622" y="1080"/>
                    <a:pt x="631" y="1090"/>
                    <a:pt x="641" y="1090"/>
                  </a:cubicBezTo>
                  <a:lnTo>
                    <a:pt x="670" y="1090"/>
                  </a:lnTo>
                  <a:cubicBezTo>
                    <a:pt x="670" y="1090"/>
                    <a:pt x="679" y="1080"/>
                    <a:pt x="689" y="1080"/>
                  </a:cubicBezTo>
                  <a:cubicBezTo>
                    <a:pt x="717" y="1061"/>
                    <a:pt x="746" y="1042"/>
                    <a:pt x="784" y="1013"/>
                  </a:cubicBezTo>
                  <a:cubicBezTo>
                    <a:pt x="947" y="899"/>
                    <a:pt x="1214" y="660"/>
                    <a:pt x="1281" y="459"/>
                  </a:cubicBezTo>
                  <a:cubicBezTo>
                    <a:pt x="1281" y="450"/>
                    <a:pt x="1281" y="450"/>
                    <a:pt x="1291" y="44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57" y="1"/>
                    <a:pt x="975" y="1"/>
                  </a:cubicBezTo>
                  <a:cubicBezTo>
                    <a:pt x="746" y="1"/>
                    <a:pt x="651" y="211"/>
                    <a:pt x="651" y="211"/>
                  </a:cubicBezTo>
                  <a:cubicBezTo>
                    <a:pt x="651" y="211"/>
                    <a:pt x="565" y="1"/>
                    <a:pt x="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39"/>
            <p:cNvSpPr/>
            <p:nvPr/>
          </p:nvSpPr>
          <p:spPr>
            <a:xfrm>
              <a:off x="4910375" y="2522963"/>
              <a:ext cx="32775" cy="27250"/>
            </a:xfrm>
            <a:custGeom>
              <a:avLst/>
              <a:gdLst/>
              <a:ahLst/>
              <a:cxnLst/>
              <a:rect l="l" t="t" r="r" b="b"/>
              <a:pathLst>
                <a:path w="1311" h="1090" extrusionOk="0">
                  <a:moveTo>
                    <a:pt x="335" y="1"/>
                  </a:moveTo>
                  <a:cubicBezTo>
                    <a:pt x="144" y="1"/>
                    <a:pt x="1" y="153"/>
                    <a:pt x="1" y="335"/>
                  </a:cubicBezTo>
                  <a:cubicBezTo>
                    <a:pt x="1" y="373"/>
                    <a:pt x="11" y="411"/>
                    <a:pt x="20" y="440"/>
                  </a:cubicBezTo>
                  <a:cubicBezTo>
                    <a:pt x="20" y="450"/>
                    <a:pt x="20" y="450"/>
                    <a:pt x="20" y="459"/>
                  </a:cubicBezTo>
                  <a:cubicBezTo>
                    <a:pt x="87" y="660"/>
                    <a:pt x="364" y="899"/>
                    <a:pt x="527" y="1013"/>
                  </a:cubicBezTo>
                  <a:cubicBezTo>
                    <a:pt x="565" y="1042"/>
                    <a:pt x="593" y="1061"/>
                    <a:pt x="613" y="1080"/>
                  </a:cubicBezTo>
                  <a:cubicBezTo>
                    <a:pt x="622" y="1080"/>
                    <a:pt x="632" y="1090"/>
                    <a:pt x="641" y="1090"/>
                  </a:cubicBezTo>
                  <a:lnTo>
                    <a:pt x="670" y="1090"/>
                  </a:lnTo>
                  <a:cubicBezTo>
                    <a:pt x="679" y="1090"/>
                    <a:pt x="679" y="1080"/>
                    <a:pt x="689" y="1080"/>
                  </a:cubicBezTo>
                  <a:cubicBezTo>
                    <a:pt x="718" y="1061"/>
                    <a:pt x="746" y="1042"/>
                    <a:pt x="785" y="1013"/>
                  </a:cubicBezTo>
                  <a:cubicBezTo>
                    <a:pt x="947" y="899"/>
                    <a:pt x="1215" y="660"/>
                    <a:pt x="1281" y="459"/>
                  </a:cubicBezTo>
                  <a:cubicBezTo>
                    <a:pt x="1291" y="450"/>
                    <a:pt x="1291" y="450"/>
                    <a:pt x="1291" y="440"/>
                  </a:cubicBezTo>
                  <a:cubicBezTo>
                    <a:pt x="1301" y="411"/>
                    <a:pt x="1310" y="373"/>
                    <a:pt x="1310" y="335"/>
                  </a:cubicBezTo>
                  <a:cubicBezTo>
                    <a:pt x="1310" y="153"/>
                    <a:pt x="1157" y="1"/>
                    <a:pt x="976" y="1"/>
                  </a:cubicBezTo>
                  <a:cubicBezTo>
                    <a:pt x="746" y="1"/>
                    <a:pt x="651" y="211"/>
                    <a:pt x="651" y="211"/>
                  </a:cubicBezTo>
                  <a:cubicBezTo>
                    <a:pt x="651" y="211"/>
                    <a:pt x="565" y="1"/>
                    <a:pt x="3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39"/>
            <p:cNvSpPr/>
            <p:nvPr/>
          </p:nvSpPr>
          <p:spPr>
            <a:xfrm>
              <a:off x="4999975" y="2522963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35" y="1"/>
                  </a:moveTo>
                  <a:cubicBezTo>
                    <a:pt x="153" y="1"/>
                    <a:pt x="0" y="153"/>
                    <a:pt x="0" y="335"/>
                  </a:cubicBezTo>
                  <a:cubicBezTo>
                    <a:pt x="0" y="373"/>
                    <a:pt x="10" y="411"/>
                    <a:pt x="19" y="440"/>
                  </a:cubicBezTo>
                  <a:cubicBezTo>
                    <a:pt x="19" y="450"/>
                    <a:pt x="29" y="450"/>
                    <a:pt x="29" y="459"/>
                  </a:cubicBezTo>
                  <a:cubicBezTo>
                    <a:pt x="96" y="660"/>
                    <a:pt x="363" y="899"/>
                    <a:pt x="526" y="1013"/>
                  </a:cubicBezTo>
                  <a:cubicBezTo>
                    <a:pt x="564" y="1042"/>
                    <a:pt x="593" y="1061"/>
                    <a:pt x="621" y="1080"/>
                  </a:cubicBezTo>
                  <a:cubicBezTo>
                    <a:pt x="631" y="1080"/>
                    <a:pt x="631" y="1090"/>
                    <a:pt x="640" y="1090"/>
                  </a:cubicBezTo>
                  <a:lnTo>
                    <a:pt x="669" y="1090"/>
                  </a:lnTo>
                  <a:cubicBezTo>
                    <a:pt x="679" y="1090"/>
                    <a:pt x="688" y="1080"/>
                    <a:pt x="698" y="1080"/>
                  </a:cubicBezTo>
                  <a:cubicBezTo>
                    <a:pt x="717" y="1061"/>
                    <a:pt x="746" y="1042"/>
                    <a:pt x="784" y="1013"/>
                  </a:cubicBezTo>
                  <a:cubicBezTo>
                    <a:pt x="946" y="899"/>
                    <a:pt x="1223" y="660"/>
                    <a:pt x="1290" y="459"/>
                  </a:cubicBezTo>
                  <a:cubicBezTo>
                    <a:pt x="1290" y="450"/>
                    <a:pt x="1290" y="450"/>
                    <a:pt x="1290" y="440"/>
                  </a:cubicBezTo>
                  <a:cubicBezTo>
                    <a:pt x="1300" y="411"/>
                    <a:pt x="1309" y="373"/>
                    <a:pt x="1309" y="335"/>
                  </a:cubicBezTo>
                  <a:cubicBezTo>
                    <a:pt x="1309" y="153"/>
                    <a:pt x="1166" y="1"/>
                    <a:pt x="984" y="1"/>
                  </a:cubicBezTo>
                  <a:cubicBezTo>
                    <a:pt x="746" y="1"/>
                    <a:pt x="660" y="211"/>
                    <a:pt x="660" y="211"/>
                  </a:cubicBezTo>
                  <a:cubicBezTo>
                    <a:pt x="660" y="211"/>
                    <a:pt x="564" y="1"/>
                    <a:pt x="3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39"/>
            <p:cNvSpPr/>
            <p:nvPr/>
          </p:nvSpPr>
          <p:spPr>
            <a:xfrm>
              <a:off x="5089550" y="2522963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35" y="1"/>
                  </a:moveTo>
                  <a:cubicBezTo>
                    <a:pt x="153" y="1"/>
                    <a:pt x="0" y="153"/>
                    <a:pt x="0" y="335"/>
                  </a:cubicBezTo>
                  <a:cubicBezTo>
                    <a:pt x="10" y="373"/>
                    <a:pt x="10" y="411"/>
                    <a:pt x="29" y="440"/>
                  </a:cubicBezTo>
                  <a:cubicBezTo>
                    <a:pt x="29" y="450"/>
                    <a:pt x="29" y="450"/>
                    <a:pt x="29" y="459"/>
                  </a:cubicBezTo>
                  <a:cubicBezTo>
                    <a:pt x="96" y="660"/>
                    <a:pt x="364" y="899"/>
                    <a:pt x="526" y="1013"/>
                  </a:cubicBezTo>
                  <a:cubicBezTo>
                    <a:pt x="564" y="1042"/>
                    <a:pt x="593" y="1061"/>
                    <a:pt x="622" y="1080"/>
                  </a:cubicBezTo>
                  <a:cubicBezTo>
                    <a:pt x="631" y="1080"/>
                    <a:pt x="641" y="1090"/>
                    <a:pt x="641" y="1090"/>
                  </a:cubicBezTo>
                  <a:lnTo>
                    <a:pt x="669" y="1090"/>
                  </a:lnTo>
                  <a:cubicBezTo>
                    <a:pt x="679" y="1090"/>
                    <a:pt x="688" y="1080"/>
                    <a:pt x="698" y="1080"/>
                  </a:cubicBezTo>
                  <a:cubicBezTo>
                    <a:pt x="717" y="1061"/>
                    <a:pt x="755" y="1042"/>
                    <a:pt x="784" y="1013"/>
                  </a:cubicBezTo>
                  <a:cubicBezTo>
                    <a:pt x="956" y="899"/>
                    <a:pt x="1224" y="660"/>
                    <a:pt x="1290" y="459"/>
                  </a:cubicBezTo>
                  <a:cubicBezTo>
                    <a:pt x="1290" y="450"/>
                    <a:pt x="1290" y="450"/>
                    <a:pt x="1290" y="44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66" y="1"/>
                    <a:pt x="985" y="1"/>
                  </a:cubicBezTo>
                  <a:cubicBezTo>
                    <a:pt x="746" y="1"/>
                    <a:pt x="660" y="211"/>
                    <a:pt x="660" y="211"/>
                  </a:cubicBezTo>
                  <a:cubicBezTo>
                    <a:pt x="660" y="211"/>
                    <a:pt x="564" y="1"/>
                    <a:pt x="3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39"/>
            <p:cNvSpPr/>
            <p:nvPr/>
          </p:nvSpPr>
          <p:spPr>
            <a:xfrm>
              <a:off x="5179375" y="2522963"/>
              <a:ext cx="32500" cy="27250"/>
            </a:xfrm>
            <a:custGeom>
              <a:avLst/>
              <a:gdLst/>
              <a:ahLst/>
              <a:cxnLst/>
              <a:rect l="l" t="t" r="r" b="b"/>
              <a:pathLst>
                <a:path w="1300" h="1090" extrusionOk="0">
                  <a:moveTo>
                    <a:pt x="325" y="1"/>
                  </a:moveTo>
                  <a:cubicBezTo>
                    <a:pt x="144" y="1"/>
                    <a:pt x="0" y="153"/>
                    <a:pt x="0" y="335"/>
                  </a:cubicBezTo>
                  <a:cubicBezTo>
                    <a:pt x="0" y="373"/>
                    <a:pt x="0" y="411"/>
                    <a:pt x="19" y="440"/>
                  </a:cubicBezTo>
                  <a:cubicBezTo>
                    <a:pt x="19" y="450"/>
                    <a:pt x="19" y="450"/>
                    <a:pt x="19" y="459"/>
                  </a:cubicBezTo>
                  <a:cubicBezTo>
                    <a:pt x="86" y="660"/>
                    <a:pt x="354" y="899"/>
                    <a:pt x="526" y="1013"/>
                  </a:cubicBezTo>
                  <a:cubicBezTo>
                    <a:pt x="554" y="1042"/>
                    <a:pt x="593" y="1061"/>
                    <a:pt x="612" y="1080"/>
                  </a:cubicBezTo>
                  <a:cubicBezTo>
                    <a:pt x="621" y="1080"/>
                    <a:pt x="631" y="1090"/>
                    <a:pt x="631" y="1090"/>
                  </a:cubicBezTo>
                  <a:lnTo>
                    <a:pt x="669" y="1090"/>
                  </a:lnTo>
                  <a:cubicBezTo>
                    <a:pt x="669" y="1090"/>
                    <a:pt x="679" y="1080"/>
                    <a:pt x="688" y="1080"/>
                  </a:cubicBezTo>
                  <a:cubicBezTo>
                    <a:pt x="707" y="1061"/>
                    <a:pt x="746" y="1042"/>
                    <a:pt x="774" y="1013"/>
                  </a:cubicBezTo>
                  <a:cubicBezTo>
                    <a:pt x="946" y="899"/>
                    <a:pt x="1214" y="660"/>
                    <a:pt x="1281" y="459"/>
                  </a:cubicBezTo>
                  <a:cubicBezTo>
                    <a:pt x="1281" y="450"/>
                    <a:pt x="1281" y="450"/>
                    <a:pt x="1281" y="440"/>
                  </a:cubicBezTo>
                  <a:cubicBezTo>
                    <a:pt x="1300" y="411"/>
                    <a:pt x="1300" y="373"/>
                    <a:pt x="1300" y="335"/>
                  </a:cubicBezTo>
                  <a:cubicBezTo>
                    <a:pt x="1300" y="153"/>
                    <a:pt x="1156" y="1"/>
                    <a:pt x="975" y="1"/>
                  </a:cubicBezTo>
                  <a:cubicBezTo>
                    <a:pt x="736" y="1"/>
                    <a:pt x="650" y="211"/>
                    <a:pt x="650" y="211"/>
                  </a:cubicBezTo>
                  <a:cubicBezTo>
                    <a:pt x="650" y="211"/>
                    <a:pt x="564" y="1"/>
                    <a:pt x="3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39"/>
            <p:cNvSpPr/>
            <p:nvPr/>
          </p:nvSpPr>
          <p:spPr>
            <a:xfrm>
              <a:off x="5268950" y="2522963"/>
              <a:ext cx="32750" cy="27250"/>
            </a:xfrm>
            <a:custGeom>
              <a:avLst/>
              <a:gdLst/>
              <a:ahLst/>
              <a:cxnLst/>
              <a:rect l="l" t="t" r="r" b="b"/>
              <a:pathLst>
                <a:path w="1310" h="1090" extrusionOk="0">
                  <a:moveTo>
                    <a:pt x="325" y="1"/>
                  </a:moveTo>
                  <a:cubicBezTo>
                    <a:pt x="144" y="1"/>
                    <a:pt x="0" y="153"/>
                    <a:pt x="0" y="335"/>
                  </a:cubicBezTo>
                  <a:cubicBezTo>
                    <a:pt x="0" y="373"/>
                    <a:pt x="10" y="411"/>
                    <a:pt x="20" y="440"/>
                  </a:cubicBezTo>
                  <a:cubicBezTo>
                    <a:pt x="20" y="450"/>
                    <a:pt x="20" y="450"/>
                    <a:pt x="20" y="459"/>
                  </a:cubicBezTo>
                  <a:cubicBezTo>
                    <a:pt x="86" y="660"/>
                    <a:pt x="354" y="899"/>
                    <a:pt x="526" y="1013"/>
                  </a:cubicBezTo>
                  <a:cubicBezTo>
                    <a:pt x="564" y="1042"/>
                    <a:pt x="593" y="1061"/>
                    <a:pt x="612" y="1080"/>
                  </a:cubicBezTo>
                  <a:cubicBezTo>
                    <a:pt x="622" y="1080"/>
                    <a:pt x="631" y="1090"/>
                    <a:pt x="641" y="1090"/>
                  </a:cubicBezTo>
                  <a:lnTo>
                    <a:pt x="669" y="1090"/>
                  </a:lnTo>
                  <a:cubicBezTo>
                    <a:pt x="669" y="1090"/>
                    <a:pt x="679" y="1080"/>
                    <a:pt x="688" y="1080"/>
                  </a:cubicBezTo>
                  <a:cubicBezTo>
                    <a:pt x="717" y="1061"/>
                    <a:pt x="746" y="1042"/>
                    <a:pt x="784" y="1013"/>
                  </a:cubicBezTo>
                  <a:cubicBezTo>
                    <a:pt x="946" y="899"/>
                    <a:pt x="1214" y="660"/>
                    <a:pt x="1281" y="459"/>
                  </a:cubicBezTo>
                  <a:cubicBezTo>
                    <a:pt x="1281" y="450"/>
                    <a:pt x="1281" y="450"/>
                    <a:pt x="1290" y="44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57" y="1"/>
                    <a:pt x="975" y="1"/>
                  </a:cubicBezTo>
                  <a:cubicBezTo>
                    <a:pt x="746" y="1"/>
                    <a:pt x="650" y="211"/>
                    <a:pt x="650" y="211"/>
                  </a:cubicBezTo>
                  <a:cubicBezTo>
                    <a:pt x="650" y="211"/>
                    <a:pt x="564" y="1"/>
                    <a:pt x="3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39"/>
            <p:cNvSpPr/>
            <p:nvPr/>
          </p:nvSpPr>
          <p:spPr>
            <a:xfrm>
              <a:off x="3994275" y="2558313"/>
              <a:ext cx="7675" cy="18175"/>
            </a:xfrm>
            <a:custGeom>
              <a:avLst/>
              <a:gdLst/>
              <a:ahLst/>
              <a:cxnLst/>
              <a:rect l="l" t="t" r="r" b="b"/>
              <a:pathLst>
                <a:path w="307" h="727" extrusionOk="0">
                  <a:moveTo>
                    <a:pt x="77" y="1"/>
                  </a:moveTo>
                  <a:cubicBezTo>
                    <a:pt x="58" y="29"/>
                    <a:pt x="48" y="48"/>
                    <a:pt x="29" y="87"/>
                  </a:cubicBezTo>
                  <a:cubicBezTo>
                    <a:pt x="10" y="154"/>
                    <a:pt x="1" y="220"/>
                    <a:pt x="10" y="287"/>
                  </a:cubicBezTo>
                  <a:cubicBezTo>
                    <a:pt x="10" y="364"/>
                    <a:pt x="20" y="450"/>
                    <a:pt x="20" y="526"/>
                  </a:cubicBezTo>
                  <a:cubicBezTo>
                    <a:pt x="20" y="584"/>
                    <a:pt x="1" y="650"/>
                    <a:pt x="20" y="698"/>
                  </a:cubicBezTo>
                  <a:cubicBezTo>
                    <a:pt x="10" y="708"/>
                    <a:pt x="10" y="727"/>
                    <a:pt x="20" y="727"/>
                  </a:cubicBezTo>
                  <a:lnTo>
                    <a:pt x="96" y="727"/>
                  </a:lnTo>
                  <a:cubicBezTo>
                    <a:pt x="182" y="631"/>
                    <a:pt x="259" y="536"/>
                    <a:pt x="287" y="440"/>
                  </a:cubicBezTo>
                  <a:cubicBezTo>
                    <a:pt x="287" y="431"/>
                    <a:pt x="287" y="431"/>
                    <a:pt x="287" y="431"/>
                  </a:cubicBezTo>
                  <a:cubicBezTo>
                    <a:pt x="297" y="392"/>
                    <a:pt x="306" y="354"/>
                    <a:pt x="306" y="316"/>
                  </a:cubicBezTo>
                  <a:cubicBezTo>
                    <a:pt x="306" y="163"/>
                    <a:pt x="211" y="48"/>
                    <a:pt x="7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39"/>
            <p:cNvSpPr/>
            <p:nvPr/>
          </p:nvSpPr>
          <p:spPr>
            <a:xfrm>
              <a:off x="4059025" y="2557838"/>
              <a:ext cx="32500" cy="18650"/>
            </a:xfrm>
            <a:custGeom>
              <a:avLst/>
              <a:gdLst/>
              <a:ahLst/>
              <a:cxnLst/>
              <a:rect l="l" t="t" r="r" b="b"/>
              <a:pathLst>
                <a:path w="1300" h="746" extrusionOk="0">
                  <a:moveTo>
                    <a:pt x="325" y="1"/>
                  </a:moveTo>
                  <a:cubicBezTo>
                    <a:pt x="143" y="1"/>
                    <a:pt x="0" y="153"/>
                    <a:pt x="0" y="335"/>
                  </a:cubicBezTo>
                  <a:cubicBezTo>
                    <a:pt x="0" y="373"/>
                    <a:pt x="0" y="411"/>
                    <a:pt x="19" y="450"/>
                  </a:cubicBezTo>
                  <a:cubicBezTo>
                    <a:pt x="19" y="450"/>
                    <a:pt x="19" y="450"/>
                    <a:pt x="19" y="459"/>
                  </a:cubicBezTo>
                  <a:cubicBezTo>
                    <a:pt x="48" y="555"/>
                    <a:pt x="124" y="650"/>
                    <a:pt x="210" y="746"/>
                  </a:cubicBezTo>
                  <a:lnTo>
                    <a:pt x="1089" y="746"/>
                  </a:lnTo>
                  <a:cubicBezTo>
                    <a:pt x="1175" y="650"/>
                    <a:pt x="1252" y="555"/>
                    <a:pt x="1280" y="459"/>
                  </a:cubicBezTo>
                  <a:cubicBezTo>
                    <a:pt x="1280" y="450"/>
                    <a:pt x="1280" y="450"/>
                    <a:pt x="1280" y="450"/>
                  </a:cubicBezTo>
                  <a:cubicBezTo>
                    <a:pt x="1300" y="411"/>
                    <a:pt x="1300" y="373"/>
                    <a:pt x="1300" y="335"/>
                  </a:cubicBezTo>
                  <a:cubicBezTo>
                    <a:pt x="1300" y="153"/>
                    <a:pt x="1156" y="1"/>
                    <a:pt x="975" y="1"/>
                  </a:cubicBezTo>
                  <a:cubicBezTo>
                    <a:pt x="736" y="1"/>
                    <a:pt x="650" y="211"/>
                    <a:pt x="650" y="211"/>
                  </a:cubicBezTo>
                  <a:cubicBezTo>
                    <a:pt x="650" y="211"/>
                    <a:pt x="564" y="1"/>
                    <a:pt x="3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39"/>
            <p:cNvSpPr/>
            <p:nvPr/>
          </p:nvSpPr>
          <p:spPr>
            <a:xfrm>
              <a:off x="4148600" y="2557838"/>
              <a:ext cx="32750" cy="18650"/>
            </a:xfrm>
            <a:custGeom>
              <a:avLst/>
              <a:gdLst/>
              <a:ahLst/>
              <a:cxnLst/>
              <a:rect l="l" t="t" r="r" b="b"/>
              <a:pathLst>
                <a:path w="1310" h="746" extrusionOk="0">
                  <a:moveTo>
                    <a:pt x="325" y="1"/>
                  </a:moveTo>
                  <a:cubicBezTo>
                    <a:pt x="144" y="1"/>
                    <a:pt x="0" y="153"/>
                    <a:pt x="0" y="335"/>
                  </a:cubicBezTo>
                  <a:cubicBezTo>
                    <a:pt x="0" y="373"/>
                    <a:pt x="10" y="411"/>
                    <a:pt x="19" y="450"/>
                  </a:cubicBezTo>
                  <a:cubicBezTo>
                    <a:pt x="19" y="450"/>
                    <a:pt x="19" y="450"/>
                    <a:pt x="19" y="459"/>
                  </a:cubicBezTo>
                  <a:cubicBezTo>
                    <a:pt x="58" y="555"/>
                    <a:pt x="124" y="650"/>
                    <a:pt x="220" y="746"/>
                  </a:cubicBezTo>
                  <a:lnTo>
                    <a:pt x="1090" y="746"/>
                  </a:lnTo>
                  <a:cubicBezTo>
                    <a:pt x="1176" y="650"/>
                    <a:pt x="1252" y="555"/>
                    <a:pt x="1281" y="459"/>
                  </a:cubicBezTo>
                  <a:cubicBezTo>
                    <a:pt x="1281" y="450"/>
                    <a:pt x="1281" y="450"/>
                    <a:pt x="1290" y="450"/>
                  </a:cubicBezTo>
                  <a:cubicBezTo>
                    <a:pt x="1300" y="411"/>
                    <a:pt x="1309" y="373"/>
                    <a:pt x="1309" y="335"/>
                  </a:cubicBezTo>
                  <a:cubicBezTo>
                    <a:pt x="1309" y="153"/>
                    <a:pt x="1156" y="1"/>
                    <a:pt x="975" y="1"/>
                  </a:cubicBezTo>
                  <a:cubicBezTo>
                    <a:pt x="746" y="1"/>
                    <a:pt x="650" y="211"/>
                    <a:pt x="650" y="211"/>
                  </a:cubicBezTo>
                  <a:cubicBezTo>
                    <a:pt x="650" y="211"/>
                    <a:pt x="564" y="1"/>
                    <a:pt x="3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39"/>
            <p:cNvSpPr/>
            <p:nvPr/>
          </p:nvSpPr>
          <p:spPr>
            <a:xfrm>
              <a:off x="4238175" y="2557838"/>
              <a:ext cx="32750" cy="18900"/>
            </a:xfrm>
            <a:custGeom>
              <a:avLst/>
              <a:gdLst/>
              <a:ahLst/>
              <a:cxnLst/>
              <a:rect l="l" t="t" r="r" b="b"/>
              <a:pathLst>
                <a:path w="1310" h="756" extrusionOk="0">
                  <a:moveTo>
                    <a:pt x="335" y="1"/>
                  </a:moveTo>
                  <a:cubicBezTo>
                    <a:pt x="144" y="1"/>
                    <a:pt x="0" y="153"/>
                    <a:pt x="0" y="335"/>
                  </a:cubicBezTo>
                  <a:cubicBezTo>
                    <a:pt x="0" y="373"/>
                    <a:pt x="10" y="411"/>
                    <a:pt x="20" y="450"/>
                  </a:cubicBezTo>
                  <a:cubicBezTo>
                    <a:pt x="20" y="450"/>
                    <a:pt x="20" y="450"/>
                    <a:pt x="20" y="459"/>
                  </a:cubicBezTo>
                  <a:cubicBezTo>
                    <a:pt x="58" y="555"/>
                    <a:pt x="134" y="660"/>
                    <a:pt x="220" y="746"/>
                  </a:cubicBezTo>
                  <a:cubicBezTo>
                    <a:pt x="507" y="746"/>
                    <a:pt x="803" y="746"/>
                    <a:pt x="1090" y="755"/>
                  </a:cubicBezTo>
                  <a:cubicBezTo>
                    <a:pt x="1176" y="660"/>
                    <a:pt x="1252" y="555"/>
                    <a:pt x="1281" y="459"/>
                  </a:cubicBezTo>
                  <a:cubicBezTo>
                    <a:pt x="1290" y="450"/>
                    <a:pt x="1290" y="450"/>
                    <a:pt x="1290" y="45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57" y="1"/>
                    <a:pt x="975" y="1"/>
                  </a:cubicBezTo>
                  <a:cubicBezTo>
                    <a:pt x="746" y="1"/>
                    <a:pt x="650" y="211"/>
                    <a:pt x="650" y="211"/>
                  </a:cubicBezTo>
                  <a:cubicBezTo>
                    <a:pt x="650" y="211"/>
                    <a:pt x="564" y="1"/>
                    <a:pt x="3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39"/>
            <p:cNvSpPr/>
            <p:nvPr/>
          </p:nvSpPr>
          <p:spPr>
            <a:xfrm>
              <a:off x="4327750" y="2557838"/>
              <a:ext cx="32750" cy="18900"/>
            </a:xfrm>
            <a:custGeom>
              <a:avLst/>
              <a:gdLst/>
              <a:ahLst/>
              <a:cxnLst/>
              <a:rect l="l" t="t" r="r" b="b"/>
              <a:pathLst>
                <a:path w="1310" h="756" extrusionOk="0">
                  <a:moveTo>
                    <a:pt x="335" y="1"/>
                  </a:moveTo>
                  <a:cubicBezTo>
                    <a:pt x="154" y="1"/>
                    <a:pt x="1" y="153"/>
                    <a:pt x="1" y="335"/>
                  </a:cubicBezTo>
                  <a:cubicBezTo>
                    <a:pt x="1" y="373"/>
                    <a:pt x="10" y="411"/>
                    <a:pt x="20" y="450"/>
                  </a:cubicBezTo>
                  <a:cubicBezTo>
                    <a:pt x="20" y="450"/>
                    <a:pt x="29" y="450"/>
                    <a:pt x="29" y="459"/>
                  </a:cubicBezTo>
                  <a:cubicBezTo>
                    <a:pt x="58" y="555"/>
                    <a:pt x="134" y="660"/>
                    <a:pt x="230" y="755"/>
                  </a:cubicBezTo>
                  <a:lnTo>
                    <a:pt x="1090" y="755"/>
                  </a:lnTo>
                  <a:cubicBezTo>
                    <a:pt x="1176" y="660"/>
                    <a:pt x="1252" y="555"/>
                    <a:pt x="1291" y="459"/>
                  </a:cubicBezTo>
                  <a:cubicBezTo>
                    <a:pt x="1291" y="450"/>
                    <a:pt x="1291" y="450"/>
                    <a:pt x="1291" y="45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66" y="1"/>
                    <a:pt x="985" y="1"/>
                  </a:cubicBezTo>
                  <a:cubicBezTo>
                    <a:pt x="746" y="1"/>
                    <a:pt x="660" y="211"/>
                    <a:pt x="660" y="211"/>
                  </a:cubicBezTo>
                  <a:cubicBezTo>
                    <a:pt x="660" y="211"/>
                    <a:pt x="564" y="1"/>
                    <a:pt x="3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39"/>
            <p:cNvSpPr/>
            <p:nvPr/>
          </p:nvSpPr>
          <p:spPr>
            <a:xfrm>
              <a:off x="4417325" y="2557838"/>
              <a:ext cx="32750" cy="19125"/>
            </a:xfrm>
            <a:custGeom>
              <a:avLst/>
              <a:gdLst/>
              <a:ahLst/>
              <a:cxnLst/>
              <a:rect l="l" t="t" r="r" b="b"/>
              <a:pathLst>
                <a:path w="1310" h="765" extrusionOk="0">
                  <a:moveTo>
                    <a:pt x="335" y="1"/>
                  </a:moveTo>
                  <a:cubicBezTo>
                    <a:pt x="154" y="1"/>
                    <a:pt x="1" y="153"/>
                    <a:pt x="1" y="335"/>
                  </a:cubicBezTo>
                  <a:cubicBezTo>
                    <a:pt x="10" y="373"/>
                    <a:pt x="10" y="411"/>
                    <a:pt x="20" y="450"/>
                  </a:cubicBezTo>
                  <a:cubicBezTo>
                    <a:pt x="30" y="450"/>
                    <a:pt x="30" y="450"/>
                    <a:pt x="30" y="459"/>
                  </a:cubicBezTo>
                  <a:cubicBezTo>
                    <a:pt x="58" y="555"/>
                    <a:pt x="144" y="660"/>
                    <a:pt x="230" y="755"/>
                  </a:cubicBezTo>
                  <a:cubicBezTo>
                    <a:pt x="517" y="755"/>
                    <a:pt x="804" y="765"/>
                    <a:pt x="1081" y="765"/>
                  </a:cubicBezTo>
                  <a:cubicBezTo>
                    <a:pt x="1176" y="660"/>
                    <a:pt x="1253" y="555"/>
                    <a:pt x="1291" y="459"/>
                  </a:cubicBezTo>
                  <a:cubicBezTo>
                    <a:pt x="1291" y="450"/>
                    <a:pt x="1291" y="450"/>
                    <a:pt x="1291" y="45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67" y="1"/>
                    <a:pt x="985" y="1"/>
                  </a:cubicBezTo>
                  <a:cubicBezTo>
                    <a:pt x="746" y="1"/>
                    <a:pt x="660" y="211"/>
                    <a:pt x="660" y="211"/>
                  </a:cubicBezTo>
                  <a:cubicBezTo>
                    <a:pt x="660" y="211"/>
                    <a:pt x="565" y="1"/>
                    <a:pt x="3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39"/>
            <p:cNvSpPr/>
            <p:nvPr/>
          </p:nvSpPr>
          <p:spPr>
            <a:xfrm>
              <a:off x="4507150" y="2557838"/>
              <a:ext cx="32525" cy="19125"/>
            </a:xfrm>
            <a:custGeom>
              <a:avLst/>
              <a:gdLst/>
              <a:ahLst/>
              <a:cxnLst/>
              <a:rect l="l" t="t" r="r" b="b"/>
              <a:pathLst>
                <a:path w="1301" h="765" extrusionOk="0">
                  <a:moveTo>
                    <a:pt x="326" y="1"/>
                  </a:moveTo>
                  <a:cubicBezTo>
                    <a:pt x="144" y="1"/>
                    <a:pt x="1" y="153"/>
                    <a:pt x="1" y="335"/>
                  </a:cubicBezTo>
                  <a:cubicBezTo>
                    <a:pt x="1" y="373"/>
                    <a:pt x="1" y="411"/>
                    <a:pt x="20" y="450"/>
                  </a:cubicBezTo>
                  <a:cubicBezTo>
                    <a:pt x="20" y="450"/>
                    <a:pt x="20" y="450"/>
                    <a:pt x="20" y="459"/>
                  </a:cubicBezTo>
                  <a:cubicBezTo>
                    <a:pt x="48" y="555"/>
                    <a:pt x="134" y="669"/>
                    <a:pt x="230" y="765"/>
                  </a:cubicBezTo>
                  <a:lnTo>
                    <a:pt x="1071" y="765"/>
                  </a:lnTo>
                  <a:cubicBezTo>
                    <a:pt x="1166" y="669"/>
                    <a:pt x="1252" y="555"/>
                    <a:pt x="1281" y="459"/>
                  </a:cubicBezTo>
                  <a:cubicBezTo>
                    <a:pt x="1281" y="450"/>
                    <a:pt x="1281" y="450"/>
                    <a:pt x="1281" y="450"/>
                  </a:cubicBezTo>
                  <a:cubicBezTo>
                    <a:pt x="1300" y="411"/>
                    <a:pt x="1300" y="373"/>
                    <a:pt x="1300" y="335"/>
                  </a:cubicBezTo>
                  <a:cubicBezTo>
                    <a:pt x="1300" y="153"/>
                    <a:pt x="1157" y="1"/>
                    <a:pt x="975" y="1"/>
                  </a:cubicBezTo>
                  <a:cubicBezTo>
                    <a:pt x="736" y="1"/>
                    <a:pt x="650" y="211"/>
                    <a:pt x="650" y="211"/>
                  </a:cubicBezTo>
                  <a:cubicBezTo>
                    <a:pt x="650" y="211"/>
                    <a:pt x="564" y="1"/>
                    <a:pt x="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39"/>
            <p:cNvSpPr/>
            <p:nvPr/>
          </p:nvSpPr>
          <p:spPr>
            <a:xfrm>
              <a:off x="4596725" y="2557838"/>
              <a:ext cx="32750" cy="19375"/>
            </a:xfrm>
            <a:custGeom>
              <a:avLst/>
              <a:gdLst/>
              <a:ahLst/>
              <a:cxnLst/>
              <a:rect l="l" t="t" r="r" b="b"/>
              <a:pathLst>
                <a:path w="1310" h="775" extrusionOk="0">
                  <a:moveTo>
                    <a:pt x="326" y="1"/>
                  </a:moveTo>
                  <a:cubicBezTo>
                    <a:pt x="144" y="1"/>
                    <a:pt x="1" y="153"/>
                    <a:pt x="1" y="335"/>
                  </a:cubicBezTo>
                  <a:cubicBezTo>
                    <a:pt x="1" y="373"/>
                    <a:pt x="10" y="411"/>
                    <a:pt x="20" y="450"/>
                  </a:cubicBezTo>
                  <a:cubicBezTo>
                    <a:pt x="20" y="450"/>
                    <a:pt x="20" y="450"/>
                    <a:pt x="20" y="459"/>
                  </a:cubicBezTo>
                  <a:cubicBezTo>
                    <a:pt x="58" y="555"/>
                    <a:pt x="144" y="669"/>
                    <a:pt x="240" y="775"/>
                  </a:cubicBezTo>
                  <a:lnTo>
                    <a:pt x="1071" y="775"/>
                  </a:lnTo>
                  <a:cubicBezTo>
                    <a:pt x="1167" y="669"/>
                    <a:pt x="1253" y="555"/>
                    <a:pt x="1281" y="459"/>
                  </a:cubicBezTo>
                  <a:cubicBezTo>
                    <a:pt x="1281" y="450"/>
                    <a:pt x="1281" y="450"/>
                    <a:pt x="1291" y="45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57" y="1"/>
                    <a:pt x="976" y="1"/>
                  </a:cubicBezTo>
                  <a:cubicBezTo>
                    <a:pt x="746" y="1"/>
                    <a:pt x="651" y="211"/>
                    <a:pt x="651" y="211"/>
                  </a:cubicBezTo>
                  <a:cubicBezTo>
                    <a:pt x="651" y="211"/>
                    <a:pt x="565" y="1"/>
                    <a:pt x="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39"/>
            <p:cNvSpPr/>
            <p:nvPr/>
          </p:nvSpPr>
          <p:spPr>
            <a:xfrm>
              <a:off x="4686325" y="2557838"/>
              <a:ext cx="32750" cy="19375"/>
            </a:xfrm>
            <a:custGeom>
              <a:avLst/>
              <a:gdLst/>
              <a:ahLst/>
              <a:cxnLst/>
              <a:rect l="l" t="t" r="r" b="b"/>
              <a:pathLst>
                <a:path w="1310" h="775" extrusionOk="0">
                  <a:moveTo>
                    <a:pt x="335" y="1"/>
                  </a:moveTo>
                  <a:cubicBezTo>
                    <a:pt x="143" y="1"/>
                    <a:pt x="0" y="153"/>
                    <a:pt x="0" y="335"/>
                  </a:cubicBezTo>
                  <a:cubicBezTo>
                    <a:pt x="0" y="373"/>
                    <a:pt x="10" y="411"/>
                    <a:pt x="19" y="450"/>
                  </a:cubicBezTo>
                  <a:cubicBezTo>
                    <a:pt x="19" y="450"/>
                    <a:pt x="19" y="450"/>
                    <a:pt x="19" y="459"/>
                  </a:cubicBezTo>
                  <a:cubicBezTo>
                    <a:pt x="57" y="564"/>
                    <a:pt x="143" y="669"/>
                    <a:pt x="239" y="775"/>
                  </a:cubicBezTo>
                  <a:lnTo>
                    <a:pt x="1061" y="775"/>
                  </a:lnTo>
                  <a:cubicBezTo>
                    <a:pt x="1166" y="679"/>
                    <a:pt x="1252" y="564"/>
                    <a:pt x="1281" y="459"/>
                  </a:cubicBezTo>
                  <a:cubicBezTo>
                    <a:pt x="1290" y="450"/>
                    <a:pt x="1290" y="450"/>
                    <a:pt x="1290" y="450"/>
                  </a:cubicBezTo>
                  <a:cubicBezTo>
                    <a:pt x="1300" y="411"/>
                    <a:pt x="1309" y="373"/>
                    <a:pt x="1309" y="335"/>
                  </a:cubicBezTo>
                  <a:cubicBezTo>
                    <a:pt x="1309" y="153"/>
                    <a:pt x="1156" y="1"/>
                    <a:pt x="975" y="1"/>
                  </a:cubicBezTo>
                  <a:cubicBezTo>
                    <a:pt x="745" y="1"/>
                    <a:pt x="650" y="211"/>
                    <a:pt x="650" y="211"/>
                  </a:cubicBezTo>
                  <a:cubicBezTo>
                    <a:pt x="650" y="211"/>
                    <a:pt x="564" y="1"/>
                    <a:pt x="3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39"/>
            <p:cNvSpPr/>
            <p:nvPr/>
          </p:nvSpPr>
          <p:spPr>
            <a:xfrm>
              <a:off x="4775900" y="2557838"/>
              <a:ext cx="32750" cy="19625"/>
            </a:xfrm>
            <a:custGeom>
              <a:avLst/>
              <a:gdLst/>
              <a:ahLst/>
              <a:cxnLst/>
              <a:rect l="l" t="t" r="r" b="b"/>
              <a:pathLst>
                <a:path w="1310" h="785" extrusionOk="0">
                  <a:moveTo>
                    <a:pt x="335" y="1"/>
                  </a:moveTo>
                  <a:cubicBezTo>
                    <a:pt x="153" y="1"/>
                    <a:pt x="0" y="153"/>
                    <a:pt x="0" y="335"/>
                  </a:cubicBezTo>
                  <a:cubicBezTo>
                    <a:pt x="0" y="373"/>
                    <a:pt x="10" y="411"/>
                    <a:pt x="19" y="450"/>
                  </a:cubicBezTo>
                  <a:cubicBezTo>
                    <a:pt x="19" y="450"/>
                    <a:pt x="29" y="450"/>
                    <a:pt x="29" y="459"/>
                  </a:cubicBezTo>
                  <a:cubicBezTo>
                    <a:pt x="58" y="564"/>
                    <a:pt x="153" y="679"/>
                    <a:pt x="249" y="784"/>
                  </a:cubicBezTo>
                  <a:lnTo>
                    <a:pt x="1061" y="784"/>
                  </a:lnTo>
                  <a:cubicBezTo>
                    <a:pt x="1166" y="679"/>
                    <a:pt x="1252" y="564"/>
                    <a:pt x="1290" y="459"/>
                  </a:cubicBezTo>
                  <a:cubicBezTo>
                    <a:pt x="1290" y="450"/>
                    <a:pt x="1290" y="450"/>
                    <a:pt x="1290" y="450"/>
                  </a:cubicBezTo>
                  <a:cubicBezTo>
                    <a:pt x="1300" y="411"/>
                    <a:pt x="1309" y="373"/>
                    <a:pt x="1309" y="335"/>
                  </a:cubicBezTo>
                  <a:cubicBezTo>
                    <a:pt x="1309" y="153"/>
                    <a:pt x="1166" y="1"/>
                    <a:pt x="985" y="1"/>
                  </a:cubicBezTo>
                  <a:cubicBezTo>
                    <a:pt x="746" y="1"/>
                    <a:pt x="660" y="211"/>
                    <a:pt x="660" y="211"/>
                  </a:cubicBezTo>
                  <a:cubicBezTo>
                    <a:pt x="660" y="211"/>
                    <a:pt x="564" y="1"/>
                    <a:pt x="3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39"/>
            <p:cNvSpPr/>
            <p:nvPr/>
          </p:nvSpPr>
          <p:spPr>
            <a:xfrm>
              <a:off x="4865475" y="2557838"/>
              <a:ext cx="32750" cy="19625"/>
            </a:xfrm>
            <a:custGeom>
              <a:avLst/>
              <a:gdLst/>
              <a:ahLst/>
              <a:cxnLst/>
              <a:rect l="l" t="t" r="r" b="b"/>
              <a:pathLst>
                <a:path w="1310" h="785" extrusionOk="0">
                  <a:moveTo>
                    <a:pt x="335" y="1"/>
                  </a:moveTo>
                  <a:cubicBezTo>
                    <a:pt x="153" y="1"/>
                    <a:pt x="1" y="153"/>
                    <a:pt x="1" y="335"/>
                  </a:cubicBezTo>
                  <a:cubicBezTo>
                    <a:pt x="10" y="373"/>
                    <a:pt x="10" y="411"/>
                    <a:pt x="20" y="450"/>
                  </a:cubicBezTo>
                  <a:cubicBezTo>
                    <a:pt x="29" y="450"/>
                    <a:pt x="29" y="450"/>
                    <a:pt x="29" y="459"/>
                  </a:cubicBezTo>
                  <a:cubicBezTo>
                    <a:pt x="67" y="564"/>
                    <a:pt x="153" y="679"/>
                    <a:pt x="259" y="784"/>
                  </a:cubicBezTo>
                  <a:lnTo>
                    <a:pt x="1061" y="784"/>
                  </a:lnTo>
                  <a:cubicBezTo>
                    <a:pt x="1166" y="679"/>
                    <a:pt x="1252" y="564"/>
                    <a:pt x="1291" y="459"/>
                  </a:cubicBezTo>
                  <a:cubicBezTo>
                    <a:pt x="1291" y="450"/>
                    <a:pt x="1291" y="450"/>
                    <a:pt x="1291" y="45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66" y="1"/>
                    <a:pt x="985" y="1"/>
                  </a:cubicBezTo>
                  <a:cubicBezTo>
                    <a:pt x="746" y="1"/>
                    <a:pt x="660" y="211"/>
                    <a:pt x="660" y="211"/>
                  </a:cubicBezTo>
                  <a:cubicBezTo>
                    <a:pt x="660" y="211"/>
                    <a:pt x="564" y="1"/>
                    <a:pt x="3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39"/>
            <p:cNvSpPr/>
            <p:nvPr/>
          </p:nvSpPr>
          <p:spPr>
            <a:xfrm>
              <a:off x="4955300" y="2557838"/>
              <a:ext cx="32500" cy="19850"/>
            </a:xfrm>
            <a:custGeom>
              <a:avLst/>
              <a:gdLst/>
              <a:ahLst/>
              <a:cxnLst/>
              <a:rect l="l" t="t" r="r" b="b"/>
              <a:pathLst>
                <a:path w="1300" h="794" extrusionOk="0">
                  <a:moveTo>
                    <a:pt x="325" y="1"/>
                  </a:moveTo>
                  <a:cubicBezTo>
                    <a:pt x="144" y="1"/>
                    <a:pt x="0" y="153"/>
                    <a:pt x="0" y="335"/>
                  </a:cubicBezTo>
                  <a:cubicBezTo>
                    <a:pt x="0" y="373"/>
                    <a:pt x="0" y="411"/>
                    <a:pt x="19" y="450"/>
                  </a:cubicBezTo>
                  <a:cubicBezTo>
                    <a:pt x="19" y="450"/>
                    <a:pt x="19" y="450"/>
                    <a:pt x="19" y="459"/>
                  </a:cubicBezTo>
                  <a:cubicBezTo>
                    <a:pt x="58" y="564"/>
                    <a:pt x="153" y="689"/>
                    <a:pt x="249" y="794"/>
                  </a:cubicBezTo>
                  <a:lnTo>
                    <a:pt x="1051" y="794"/>
                  </a:lnTo>
                  <a:cubicBezTo>
                    <a:pt x="1147" y="689"/>
                    <a:pt x="1243" y="564"/>
                    <a:pt x="1281" y="459"/>
                  </a:cubicBezTo>
                  <a:cubicBezTo>
                    <a:pt x="1281" y="450"/>
                    <a:pt x="1281" y="450"/>
                    <a:pt x="1281" y="450"/>
                  </a:cubicBezTo>
                  <a:cubicBezTo>
                    <a:pt x="1300" y="411"/>
                    <a:pt x="1300" y="373"/>
                    <a:pt x="1300" y="335"/>
                  </a:cubicBezTo>
                  <a:cubicBezTo>
                    <a:pt x="1300" y="153"/>
                    <a:pt x="1157" y="1"/>
                    <a:pt x="975" y="1"/>
                  </a:cubicBezTo>
                  <a:cubicBezTo>
                    <a:pt x="736" y="1"/>
                    <a:pt x="650" y="211"/>
                    <a:pt x="650" y="211"/>
                  </a:cubicBezTo>
                  <a:cubicBezTo>
                    <a:pt x="650" y="211"/>
                    <a:pt x="564" y="1"/>
                    <a:pt x="3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39"/>
            <p:cNvSpPr/>
            <p:nvPr/>
          </p:nvSpPr>
          <p:spPr>
            <a:xfrm>
              <a:off x="5044875" y="2557838"/>
              <a:ext cx="32750" cy="19850"/>
            </a:xfrm>
            <a:custGeom>
              <a:avLst/>
              <a:gdLst/>
              <a:ahLst/>
              <a:cxnLst/>
              <a:rect l="l" t="t" r="r" b="b"/>
              <a:pathLst>
                <a:path w="1310" h="794" extrusionOk="0">
                  <a:moveTo>
                    <a:pt x="325" y="1"/>
                  </a:moveTo>
                  <a:cubicBezTo>
                    <a:pt x="144" y="1"/>
                    <a:pt x="1" y="153"/>
                    <a:pt x="1" y="335"/>
                  </a:cubicBezTo>
                  <a:cubicBezTo>
                    <a:pt x="1" y="373"/>
                    <a:pt x="10" y="411"/>
                    <a:pt x="20" y="450"/>
                  </a:cubicBezTo>
                  <a:cubicBezTo>
                    <a:pt x="20" y="450"/>
                    <a:pt x="20" y="450"/>
                    <a:pt x="20" y="459"/>
                  </a:cubicBezTo>
                  <a:cubicBezTo>
                    <a:pt x="58" y="564"/>
                    <a:pt x="153" y="689"/>
                    <a:pt x="259" y="794"/>
                  </a:cubicBezTo>
                  <a:lnTo>
                    <a:pt x="1042" y="794"/>
                  </a:lnTo>
                  <a:cubicBezTo>
                    <a:pt x="1147" y="689"/>
                    <a:pt x="1243" y="564"/>
                    <a:pt x="1281" y="459"/>
                  </a:cubicBezTo>
                  <a:cubicBezTo>
                    <a:pt x="1281" y="450"/>
                    <a:pt x="1281" y="450"/>
                    <a:pt x="1291" y="45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57" y="1"/>
                    <a:pt x="975" y="1"/>
                  </a:cubicBezTo>
                  <a:cubicBezTo>
                    <a:pt x="746" y="1"/>
                    <a:pt x="650" y="211"/>
                    <a:pt x="650" y="211"/>
                  </a:cubicBezTo>
                  <a:cubicBezTo>
                    <a:pt x="650" y="211"/>
                    <a:pt x="564" y="1"/>
                    <a:pt x="3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39"/>
            <p:cNvSpPr/>
            <p:nvPr/>
          </p:nvSpPr>
          <p:spPr>
            <a:xfrm>
              <a:off x="5134450" y="2557838"/>
              <a:ext cx="32750" cy="19850"/>
            </a:xfrm>
            <a:custGeom>
              <a:avLst/>
              <a:gdLst/>
              <a:ahLst/>
              <a:cxnLst/>
              <a:rect l="l" t="t" r="r" b="b"/>
              <a:pathLst>
                <a:path w="1310" h="794" extrusionOk="0">
                  <a:moveTo>
                    <a:pt x="335" y="1"/>
                  </a:moveTo>
                  <a:cubicBezTo>
                    <a:pt x="144" y="1"/>
                    <a:pt x="1" y="153"/>
                    <a:pt x="1" y="335"/>
                  </a:cubicBezTo>
                  <a:cubicBezTo>
                    <a:pt x="1" y="373"/>
                    <a:pt x="10" y="411"/>
                    <a:pt x="20" y="450"/>
                  </a:cubicBezTo>
                  <a:cubicBezTo>
                    <a:pt x="20" y="450"/>
                    <a:pt x="20" y="450"/>
                    <a:pt x="20" y="459"/>
                  </a:cubicBezTo>
                  <a:cubicBezTo>
                    <a:pt x="58" y="564"/>
                    <a:pt x="154" y="689"/>
                    <a:pt x="259" y="794"/>
                  </a:cubicBezTo>
                  <a:lnTo>
                    <a:pt x="1042" y="794"/>
                  </a:lnTo>
                  <a:cubicBezTo>
                    <a:pt x="1157" y="689"/>
                    <a:pt x="1253" y="564"/>
                    <a:pt x="1281" y="459"/>
                  </a:cubicBezTo>
                  <a:cubicBezTo>
                    <a:pt x="1291" y="450"/>
                    <a:pt x="1291" y="450"/>
                    <a:pt x="1291" y="450"/>
                  </a:cubicBezTo>
                  <a:cubicBezTo>
                    <a:pt x="1300" y="411"/>
                    <a:pt x="1310" y="373"/>
                    <a:pt x="1310" y="335"/>
                  </a:cubicBezTo>
                  <a:cubicBezTo>
                    <a:pt x="1310" y="153"/>
                    <a:pt x="1157" y="1"/>
                    <a:pt x="975" y="1"/>
                  </a:cubicBezTo>
                  <a:cubicBezTo>
                    <a:pt x="746" y="1"/>
                    <a:pt x="651" y="211"/>
                    <a:pt x="651" y="211"/>
                  </a:cubicBezTo>
                  <a:cubicBezTo>
                    <a:pt x="651" y="211"/>
                    <a:pt x="565" y="1"/>
                    <a:pt x="3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39"/>
            <p:cNvSpPr/>
            <p:nvPr/>
          </p:nvSpPr>
          <p:spPr>
            <a:xfrm>
              <a:off x="5224050" y="2557838"/>
              <a:ext cx="32750" cy="20575"/>
            </a:xfrm>
            <a:custGeom>
              <a:avLst/>
              <a:gdLst/>
              <a:ahLst/>
              <a:cxnLst/>
              <a:rect l="l" t="t" r="r" b="b"/>
              <a:pathLst>
                <a:path w="1310" h="823" extrusionOk="0">
                  <a:moveTo>
                    <a:pt x="334" y="1"/>
                  </a:moveTo>
                  <a:cubicBezTo>
                    <a:pt x="153" y="1"/>
                    <a:pt x="0" y="153"/>
                    <a:pt x="0" y="335"/>
                  </a:cubicBezTo>
                  <a:cubicBezTo>
                    <a:pt x="0" y="373"/>
                    <a:pt x="10" y="411"/>
                    <a:pt x="19" y="450"/>
                  </a:cubicBezTo>
                  <a:cubicBezTo>
                    <a:pt x="19" y="450"/>
                    <a:pt x="29" y="450"/>
                    <a:pt x="29" y="459"/>
                  </a:cubicBezTo>
                  <a:cubicBezTo>
                    <a:pt x="67" y="574"/>
                    <a:pt x="162" y="698"/>
                    <a:pt x="277" y="813"/>
                  </a:cubicBezTo>
                  <a:cubicBezTo>
                    <a:pt x="526" y="813"/>
                    <a:pt x="774" y="813"/>
                    <a:pt x="1022" y="822"/>
                  </a:cubicBezTo>
                  <a:cubicBezTo>
                    <a:pt x="1137" y="708"/>
                    <a:pt x="1242" y="574"/>
                    <a:pt x="1290" y="459"/>
                  </a:cubicBezTo>
                  <a:cubicBezTo>
                    <a:pt x="1290" y="450"/>
                    <a:pt x="1290" y="450"/>
                    <a:pt x="1290" y="450"/>
                  </a:cubicBezTo>
                  <a:cubicBezTo>
                    <a:pt x="1300" y="411"/>
                    <a:pt x="1309" y="373"/>
                    <a:pt x="1309" y="335"/>
                  </a:cubicBezTo>
                  <a:cubicBezTo>
                    <a:pt x="1309" y="153"/>
                    <a:pt x="1166" y="1"/>
                    <a:pt x="984" y="1"/>
                  </a:cubicBezTo>
                  <a:cubicBezTo>
                    <a:pt x="745" y="1"/>
                    <a:pt x="659" y="211"/>
                    <a:pt x="659" y="211"/>
                  </a:cubicBezTo>
                  <a:cubicBezTo>
                    <a:pt x="659" y="211"/>
                    <a:pt x="564" y="1"/>
                    <a:pt x="33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39"/>
            <p:cNvSpPr/>
            <p:nvPr/>
          </p:nvSpPr>
          <p:spPr>
            <a:xfrm>
              <a:off x="5313625" y="2557838"/>
              <a:ext cx="32750" cy="21525"/>
            </a:xfrm>
            <a:custGeom>
              <a:avLst/>
              <a:gdLst/>
              <a:ahLst/>
              <a:cxnLst/>
              <a:rect l="l" t="t" r="r" b="b"/>
              <a:pathLst>
                <a:path w="1310" h="861" extrusionOk="0">
                  <a:moveTo>
                    <a:pt x="335" y="1"/>
                  </a:moveTo>
                  <a:cubicBezTo>
                    <a:pt x="153" y="1"/>
                    <a:pt x="0" y="153"/>
                    <a:pt x="0" y="335"/>
                  </a:cubicBezTo>
                  <a:cubicBezTo>
                    <a:pt x="10" y="373"/>
                    <a:pt x="10" y="411"/>
                    <a:pt x="29" y="450"/>
                  </a:cubicBezTo>
                  <a:cubicBezTo>
                    <a:pt x="29" y="450"/>
                    <a:pt x="29" y="450"/>
                    <a:pt x="29" y="459"/>
                  </a:cubicBezTo>
                  <a:cubicBezTo>
                    <a:pt x="77" y="593"/>
                    <a:pt x="210" y="746"/>
                    <a:pt x="335" y="861"/>
                  </a:cubicBezTo>
                  <a:cubicBezTo>
                    <a:pt x="554" y="861"/>
                    <a:pt x="774" y="861"/>
                    <a:pt x="984" y="851"/>
                  </a:cubicBezTo>
                  <a:cubicBezTo>
                    <a:pt x="1118" y="736"/>
                    <a:pt x="1242" y="593"/>
                    <a:pt x="1290" y="459"/>
                  </a:cubicBezTo>
                  <a:cubicBezTo>
                    <a:pt x="1290" y="450"/>
                    <a:pt x="1290" y="450"/>
                    <a:pt x="1290" y="450"/>
                  </a:cubicBezTo>
                  <a:cubicBezTo>
                    <a:pt x="1300" y="421"/>
                    <a:pt x="1309" y="392"/>
                    <a:pt x="1309" y="364"/>
                  </a:cubicBezTo>
                  <a:cubicBezTo>
                    <a:pt x="1309" y="354"/>
                    <a:pt x="1309" y="345"/>
                    <a:pt x="1300" y="325"/>
                  </a:cubicBezTo>
                  <a:cubicBezTo>
                    <a:pt x="1300" y="297"/>
                    <a:pt x="1290" y="287"/>
                    <a:pt x="1281" y="259"/>
                  </a:cubicBezTo>
                  <a:cubicBezTo>
                    <a:pt x="1262" y="230"/>
                    <a:pt x="1271" y="211"/>
                    <a:pt x="1281" y="192"/>
                  </a:cubicBezTo>
                  <a:cubicBezTo>
                    <a:pt x="1223" y="77"/>
                    <a:pt x="1109" y="1"/>
                    <a:pt x="984" y="1"/>
                  </a:cubicBezTo>
                  <a:cubicBezTo>
                    <a:pt x="746" y="1"/>
                    <a:pt x="660" y="211"/>
                    <a:pt x="660" y="211"/>
                  </a:cubicBezTo>
                  <a:cubicBezTo>
                    <a:pt x="660" y="211"/>
                    <a:pt x="564" y="1"/>
                    <a:pt x="3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99" name="Google Shape;1599;p39"/>
          <p:cNvGrpSpPr/>
          <p:nvPr/>
        </p:nvGrpSpPr>
        <p:grpSpPr>
          <a:xfrm flipH="1">
            <a:off x="1074306" y="3056436"/>
            <a:ext cx="450609" cy="494091"/>
            <a:chOff x="1584644" y="2497374"/>
            <a:chExt cx="450609" cy="494091"/>
          </a:xfrm>
        </p:grpSpPr>
        <p:sp>
          <p:nvSpPr>
            <p:cNvPr id="1600" name="Google Shape;1600;p39"/>
            <p:cNvSpPr/>
            <p:nvPr/>
          </p:nvSpPr>
          <p:spPr>
            <a:xfrm rot="-2029707">
              <a:off x="1679395" y="2534520"/>
              <a:ext cx="261108" cy="419799"/>
            </a:xfrm>
            <a:custGeom>
              <a:avLst/>
              <a:gdLst/>
              <a:ahLst/>
              <a:cxnLst/>
              <a:rect l="l" t="t" r="r" b="b"/>
              <a:pathLst>
                <a:path w="5025" h="8079" extrusionOk="0">
                  <a:moveTo>
                    <a:pt x="1735" y="1110"/>
                  </a:moveTo>
                  <a:cubicBezTo>
                    <a:pt x="1957" y="1110"/>
                    <a:pt x="2179" y="1166"/>
                    <a:pt x="2360" y="1319"/>
                  </a:cubicBezTo>
                  <a:cubicBezTo>
                    <a:pt x="2789" y="1666"/>
                    <a:pt x="2859" y="2208"/>
                    <a:pt x="2540" y="2679"/>
                  </a:cubicBezTo>
                  <a:cubicBezTo>
                    <a:pt x="2401" y="2859"/>
                    <a:pt x="2276" y="3054"/>
                    <a:pt x="2206" y="3276"/>
                  </a:cubicBezTo>
                  <a:cubicBezTo>
                    <a:pt x="2110" y="3526"/>
                    <a:pt x="2151" y="3623"/>
                    <a:pt x="2401" y="3748"/>
                  </a:cubicBezTo>
                  <a:cubicBezTo>
                    <a:pt x="2512" y="3818"/>
                    <a:pt x="2637" y="3859"/>
                    <a:pt x="2762" y="3914"/>
                  </a:cubicBezTo>
                  <a:cubicBezTo>
                    <a:pt x="2970" y="4012"/>
                    <a:pt x="3150" y="4151"/>
                    <a:pt x="3261" y="4358"/>
                  </a:cubicBezTo>
                  <a:cubicBezTo>
                    <a:pt x="3428" y="4664"/>
                    <a:pt x="3415" y="4983"/>
                    <a:pt x="3193" y="5261"/>
                  </a:cubicBezTo>
                  <a:cubicBezTo>
                    <a:pt x="3054" y="5455"/>
                    <a:pt x="2928" y="5663"/>
                    <a:pt x="2832" y="5885"/>
                  </a:cubicBezTo>
                  <a:cubicBezTo>
                    <a:pt x="2721" y="6149"/>
                    <a:pt x="2762" y="6246"/>
                    <a:pt x="3039" y="6344"/>
                  </a:cubicBezTo>
                  <a:cubicBezTo>
                    <a:pt x="3206" y="6399"/>
                    <a:pt x="3387" y="6440"/>
                    <a:pt x="3581" y="6482"/>
                  </a:cubicBezTo>
                  <a:cubicBezTo>
                    <a:pt x="3692" y="6510"/>
                    <a:pt x="3775" y="6566"/>
                    <a:pt x="3831" y="6662"/>
                  </a:cubicBezTo>
                  <a:cubicBezTo>
                    <a:pt x="3900" y="6760"/>
                    <a:pt x="3859" y="6884"/>
                    <a:pt x="3748" y="6927"/>
                  </a:cubicBezTo>
                  <a:cubicBezTo>
                    <a:pt x="3678" y="6954"/>
                    <a:pt x="3609" y="6968"/>
                    <a:pt x="3539" y="6968"/>
                  </a:cubicBezTo>
                  <a:lnTo>
                    <a:pt x="3470" y="6968"/>
                  </a:lnTo>
                  <a:cubicBezTo>
                    <a:pt x="3220" y="6912"/>
                    <a:pt x="2943" y="6871"/>
                    <a:pt x="2706" y="6746"/>
                  </a:cubicBezTo>
                  <a:cubicBezTo>
                    <a:pt x="2304" y="6551"/>
                    <a:pt x="2179" y="6205"/>
                    <a:pt x="2318" y="5774"/>
                  </a:cubicBezTo>
                  <a:cubicBezTo>
                    <a:pt x="2401" y="5552"/>
                    <a:pt x="2526" y="5344"/>
                    <a:pt x="2651" y="5150"/>
                  </a:cubicBezTo>
                  <a:cubicBezTo>
                    <a:pt x="2678" y="5108"/>
                    <a:pt x="2706" y="5080"/>
                    <a:pt x="2734" y="5052"/>
                  </a:cubicBezTo>
                  <a:cubicBezTo>
                    <a:pt x="2970" y="4719"/>
                    <a:pt x="2915" y="4553"/>
                    <a:pt x="2540" y="4373"/>
                  </a:cubicBezTo>
                  <a:cubicBezTo>
                    <a:pt x="2484" y="4345"/>
                    <a:pt x="2415" y="4317"/>
                    <a:pt x="2401" y="4303"/>
                  </a:cubicBezTo>
                  <a:cubicBezTo>
                    <a:pt x="2262" y="4247"/>
                    <a:pt x="2151" y="4206"/>
                    <a:pt x="2068" y="4151"/>
                  </a:cubicBezTo>
                  <a:cubicBezTo>
                    <a:pt x="1749" y="3984"/>
                    <a:pt x="1624" y="3707"/>
                    <a:pt x="1666" y="3346"/>
                  </a:cubicBezTo>
                  <a:cubicBezTo>
                    <a:pt x="1707" y="3068"/>
                    <a:pt x="1846" y="2818"/>
                    <a:pt x="1999" y="2582"/>
                  </a:cubicBezTo>
                  <a:cubicBezTo>
                    <a:pt x="2068" y="2485"/>
                    <a:pt x="2138" y="2387"/>
                    <a:pt x="2193" y="2276"/>
                  </a:cubicBezTo>
                  <a:cubicBezTo>
                    <a:pt x="2345" y="1971"/>
                    <a:pt x="2206" y="1693"/>
                    <a:pt x="1888" y="1582"/>
                  </a:cubicBezTo>
                  <a:cubicBezTo>
                    <a:pt x="1735" y="1541"/>
                    <a:pt x="1568" y="1541"/>
                    <a:pt x="1416" y="1541"/>
                  </a:cubicBezTo>
                  <a:cubicBezTo>
                    <a:pt x="1207" y="1541"/>
                    <a:pt x="1179" y="1486"/>
                    <a:pt x="1166" y="1388"/>
                  </a:cubicBezTo>
                  <a:cubicBezTo>
                    <a:pt x="1138" y="1277"/>
                    <a:pt x="1222" y="1180"/>
                    <a:pt x="1374" y="1153"/>
                  </a:cubicBezTo>
                  <a:cubicBezTo>
                    <a:pt x="1499" y="1125"/>
                    <a:pt x="1624" y="1110"/>
                    <a:pt x="1735" y="1110"/>
                  </a:cubicBezTo>
                  <a:close/>
                  <a:moveTo>
                    <a:pt x="1735" y="0"/>
                  </a:moveTo>
                  <a:cubicBezTo>
                    <a:pt x="1555" y="0"/>
                    <a:pt x="1360" y="15"/>
                    <a:pt x="1152" y="56"/>
                  </a:cubicBezTo>
                  <a:cubicBezTo>
                    <a:pt x="763" y="139"/>
                    <a:pt x="444" y="361"/>
                    <a:pt x="250" y="666"/>
                  </a:cubicBezTo>
                  <a:cubicBezTo>
                    <a:pt x="56" y="958"/>
                    <a:pt x="0" y="1319"/>
                    <a:pt x="83" y="1652"/>
                  </a:cubicBezTo>
                  <a:cubicBezTo>
                    <a:pt x="167" y="1985"/>
                    <a:pt x="333" y="2235"/>
                    <a:pt x="583" y="2415"/>
                  </a:cubicBezTo>
                  <a:cubicBezTo>
                    <a:pt x="639" y="2457"/>
                    <a:pt x="707" y="2485"/>
                    <a:pt x="763" y="2513"/>
                  </a:cubicBezTo>
                  <a:cubicBezTo>
                    <a:pt x="680" y="2721"/>
                    <a:pt x="596" y="2943"/>
                    <a:pt x="569" y="3207"/>
                  </a:cubicBezTo>
                  <a:cubicBezTo>
                    <a:pt x="458" y="3970"/>
                    <a:pt x="777" y="4664"/>
                    <a:pt x="1416" y="5067"/>
                  </a:cubicBezTo>
                  <a:cubicBezTo>
                    <a:pt x="1374" y="5178"/>
                    <a:pt x="1318" y="5289"/>
                    <a:pt x="1277" y="5413"/>
                  </a:cubicBezTo>
                  <a:cubicBezTo>
                    <a:pt x="944" y="6371"/>
                    <a:pt x="1305" y="7287"/>
                    <a:pt x="2206" y="7745"/>
                  </a:cubicBezTo>
                  <a:cubicBezTo>
                    <a:pt x="2567" y="7926"/>
                    <a:pt x="2928" y="7995"/>
                    <a:pt x="3220" y="8050"/>
                  </a:cubicBezTo>
                  <a:lnTo>
                    <a:pt x="3276" y="8050"/>
                  </a:lnTo>
                  <a:cubicBezTo>
                    <a:pt x="3359" y="8078"/>
                    <a:pt x="3456" y="8078"/>
                    <a:pt x="3539" y="8078"/>
                  </a:cubicBezTo>
                  <a:cubicBezTo>
                    <a:pt x="3748" y="8078"/>
                    <a:pt x="3955" y="8037"/>
                    <a:pt x="4164" y="7954"/>
                  </a:cubicBezTo>
                  <a:cubicBezTo>
                    <a:pt x="4525" y="7815"/>
                    <a:pt x="4803" y="7523"/>
                    <a:pt x="4914" y="7162"/>
                  </a:cubicBezTo>
                  <a:cubicBezTo>
                    <a:pt x="5025" y="6788"/>
                    <a:pt x="4969" y="6385"/>
                    <a:pt x="4760" y="6066"/>
                  </a:cubicBezTo>
                  <a:cubicBezTo>
                    <a:pt x="4636" y="5872"/>
                    <a:pt x="4483" y="5705"/>
                    <a:pt x="4288" y="5594"/>
                  </a:cubicBezTo>
                  <a:cubicBezTo>
                    <a:pt x="4399" y="5372"/>
                    <a:pt x="4455" y="5136"/>
                    <a:pt x="4483" y="4900"/>
                  </a:cubicBezTo>
                  <a:cubicBezTo>
                    <a:pt x="4511" y="4539"/>
                    <a:pt x="4427" y="4178"/>
                    <a:pt x="4247" y="3831"/>
                  </a:cubicBezTo>
                  <a:cubicBezTo>
                    <a:pt x="4081" y="3540"/>
                    <a:pt x="3859" y="3303"/>
                    <a:pt x="3581" y="3109"/>
                  </a:cubicBezTo>
                  <a:cubicBezTo>
                    <a:pt x="4081" y="2193"/>
                    <a:pt x="3886" y="1110"/>
                    <a:pt x="3054" y="444"/>
                  </a:cubicBezTo>
                  <a:cubicBezTo>
                    <a:pt x="2693" y="153"/>
                    <a:pt x="2249" y="0"/>
                    <a:pt x="17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57150" dir="114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39"/>
            <p:cNvSpPr/>
            <p:nvPr/>
          </p:nvSpPr>
          <p:spPr>
            <a:xfrm rot="-2029707">
              <a:off x="1738538" y="2592090"/>
              <a:ext cx="143518" cy="304496"/>
            </a:xfrm>
            <a:custGeom>
              <a:avLst/>
              <a:gdLst/>
              <a:ahLst/>
              <a:cxnLst/>
              <a:rect l="l" t="t" r="r" b="b"/>
              <a:pathLst>
                <a:path w="2762" h="5860" extrusionOk="0">
                  <a:moveTo>
                    <a:pt x="600" y="0"/>
                  </a:moveTo>
                  <a:cubicBezTo>
                    <a:pt x="480" y="0"/>
                    <a:pt x="358" y="16"/>
                    <a:pt x="236" y="41"/>
                  </a:cubicBezTo>
                  <a:cubicBezTo>
                    <a:pt x="84" y="68"/>
                    <a:pt x="0" y="165"/>
                    <a:pt x="28" y="276"/>
                  </a:cubicBezTo>
                  <a:cubicBezTo>
                    <a:pt x="41" y="374"/>
                    <a:pt x="69" y="429"/>
                    <a:pt x="278" y="429"/>
                  </a:cubicBezTo>
                  <a:cubicBezTo>
                    <a:pt x="430" y="429"/>
                    <a:pt x="597" y="429"/>
                    <a:pt x="750" y="470"/>
                  </a:cubicBezTo>
                  <a:cubicBezTo>
                    <a:pt x="1068" y="581"/>
                    <a:pt x="1207" y="859"/>
                    <a:pt x="1055" y="1164"/>
                  </a:cubicBezTo>
                  <a:cubicBezTo>
                    <a:pt x="1000" y="1275"/>
                    <a:pt x="930" y="1373"/>
                    <a:pt x="861" y="1470"/>
                  </a:cubicBezTo>
                  <a:cubicBezTo>
                    <a:pt x="708" y="1706"/>
                    <a:pt x="569" y="1956"/>
                    <a:pt x="528" y="2234"/>
                  </a:cubicBezTo>
                  <a:cubicBezTo>
                    <a:pt x="486" y="2595"/>
                    <a:pt x="611" y="2872"/>
                    <a:pt x="930" y="3039"/>
                  </a:cubicBezTo>
                  <a:cubicBezTo>
                    <a:pt x="1013" y="3094"/>
                    <a:pt x="1124" y="3135"/>
                    <a:pt x="1263" y="3191"/>
                  </a:cubicBezTo>
                  <a:cubicBezTo>
                    <a:pt x="1277" y="3205"/>
                    <a:pt x="1346" y="3233"/>
                    <a:pt x="1402" y="3261"/>
                  </a:cubicBezTo>
                  <a:cubicBezTo>
                    <a:pt x="1777" y="3441"/>
                    <a:pt x="1832" y="3607"/>
                    <a:pt x="1596" y="3940"/>
                  </a:cubicBezTo>
                  <a:cubicBezTo>
                    <a:pt x="1568" y="3968"/>
                    <a:pt x="1540" y="3996"/>
                    <a:pt x="1513" y="4038"/>
                  </a:cubicBezTo>
                  <a:cubicBezTo>
                    <a:pt x="1388" y="4232"/>
                    <a:pt x="1263" y="4440"/>
                    <a:pt x="1180" y="4662"/>
                  </a:cubicBezTo>
                  <a:cubicBezTo>
                    <a:pt x="1041" y="5093"/>
                    <a:pt x="1166" y="5439"/>
                    <a:pt x="1568" y="5634"/>
                  </a:cubicBezTo>
                  <a:cubicBezTo>
                    <a:pt x="1805" y="5759"/>
                    <a:pt x="2082" y="5800"/>
                    <a:pt x="2332" y="5856"/>
                  </a:cubicBezTo>
                  <a:cubicBezTo>
                    <a:pt x="2350" y="5858"/>
                    <a:pt x="2369" y="5860"/>
                    <a:pt x="2387" y="5860"/>
                  </a:cubicBezTo>
                  <a:cubicBezTo>
                    <a:pt x="2465" y="5860"/>
                    <a:pt x="2542" y="5837"/>
                    <a:pt x="2610" y="5815"/>
                  </a:cubicBezTo>
                  <a:cubicBezTo>
                    <a:pt x="2721" y="5772"/>
                    <a:pt x="2762" y="5648"/>
                    <a:pt x="2693" y="5550"/>
                  </a:cubicBezTo>
                  <a:cubicBezTo>
                    <a:pt x="2637" y="5454"/>
                    <a:pt x="2554" y="5398"/>
                    <a:pt x="2443" y="5370"/>
                  </a:cubicBezTo>
                  <a:cubicBezTo>
                    <a:pt x="2249" y="5328"/>
                    <a:pt x="2068" y="5287"/>
                    <a:pt x="1901" y="5232"/>
                  </a:cubicBezTo>
                  <a:cubicBezTo>
                    <a:pt x="1624" y="5134"/>
                    <a:pt x="1583" y="5037"/>
                    <a:pt x="1694" y="4773"/>
                  </a:cubicBezTo>
                  <a:cubicBezTo>
                    <a:pt x="1790" y="4551"/>
                    <a:pt x="1916" y="4343"/>
                    <a:pt x="2055" y="4149"/>
                  </a:cubicBezTo>
                  <a:cubicBezTo>
                    <a:pt x="2277" y="3871"/>
                    <a:pt x="2290" y="3552"/>
                    <a:pt x="2123" y="3246"/>
                  </a:cubicBezTo>
                  <a:cubicBezTo>
                    <a:pt x="2012" y="3039"/>
                    <a:pt x="1832" y="2900"/>
                    <a:pt x="1624" y="2802"/>
                  </a:cubicBezTo>
                  <a:cubicBezTo>
                    <a:pt x="1499" y="2747"/>
                    <a:pt x="1374" y="2706"/>
                    <a:pt x="1263" y="2636"/>
                  </a:cubicBezTo>
                  <a:cubicBezTo>
                    <a:pt x="1013" y="2511"/>
                    <a:pt x="972" y="2414"/>
                    <a:pt x="1068" y="2164"/>
                  </a:cubicBezTo>
                  <a:cubicBezTo>
                    <a:pt x="1138" y="1942"/>
                    <a:pt x="1263" y="1747"/>
                    <a:pt x="1402" y="1567"/>
                  </a:cubicBezTo>
                  <a:cubicBezTo>
                    <a:pt x="1721" y="1096"/>
                    <a:pt x="1651" y="554"/>
                    <a:pt x="1222" y="207"/>
                  </a:cubicBezTo>
                  <a:cubicBezTo>
                    <a:pt x="1033" y="54"/>
                    <a:pt x="821" y="0"/>
                    <a:pt x="6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02" name="Google Shape;1602;p39"/>
          <p:cNvGrpSpPr/>
          <p:nvPr/>
        </p:nvGrpSpPr>
        <p:grpSpPr>
          <a:xfrm>
            <a:off x="6843523" y="1980508"/>
            <a:ext cx="155400" cy="155400"/>
            <a:chOff x="1666623" y="2623621"/>
            <a:chExt cx="155400" cy="155400"/>
          </a:xfrm>
        </p:grpSpPr>
        <p:sp>
          <p:nvSpPr>
            <p:cNvPr id="1603" name="Google Shape;1603;p39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39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05" name="Google Shape;1605;p39"/>
          <p:cNvGrpSpPr/>
          <p:nvPr/>
        </p:nvGrpSpPr>
        <p:grpSpPr>
          <a:xfrm>
            <a:off x="2320541" y="3646612"/>
            <a:ext cx="155400" cy="155400"/>
            <a:chOff x="1666623" y="2623621"/>
            <a:chExt cx="155400" cy="155400"/>
          </a:xfrm>
        </p:grpSpPr>
        <p:sp>
          <p:nvSpPr>
            <p:cNvPr id="1606" name="Google Shape;1606;p39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39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2" name="Google Shape;1612;p40"/>
          <p:cNvSpPr/>
          <p:nvPr/>
        </p:nvSpPr>
        <p:spPr>
          <a:xfrm flipH="1">
            <a:off x="1624747" y="2827700"/>
            <a:ext cx="6110737" cy="393595"/>
          </a:xfrm>
          <a:custGeom>
            <a:avLst/>
            <a:gdLst/>
            <a:ahLst/>
            <a:cxnLst/>
            <a:rect l="l" t="t" r="r" b="b"/>
            <a:pathLst>
              <a:path w="31235" h="6987" extrusionOk="0">
                <a:moveTo>
                  <a:pt x="1" y="0"/>
                </a:moveTo>
                <a:lnTo>
                  <a:pt x="1908" y="3488"/>
                </a:lnTo>
                <a:lnTo>
                  <a:pt x="1090" y="6986"/>
                </a:lnTo>
                <a:lnTo>
                  <a:pt x="31235" y="6986"/>
                </a:lnTo>
                <a:lnTo>
                  <a:pt x="29742" y="3357"/>
                </a:lnTo>
                <a:lnTo>
                  <a:pt x="30646" y="1722"/>
                </a:lnTo>
                <a:lnTo>
                  <a:pt x="30101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3" name="Google Shape;1613;p40"/>
          <p:cNvSpPr/>
          <p:nvPr/>
        </p:nvSpPr>
        <p:spPr>
          <a:xfrm>
            <a:off x="1624726" y="1576626"/>
            <a:ext cx="6110737" cy="393595"/>
          </a:xfrm>
          <a:custGeom>
            <a:avLst/>
            <a:gdLst/>
            <a:ahLst/>
            <a:cxnLst/>
            <a:rect l="l" t="t" r="r" b="b"/>
            <a:pathLst>
              <a:path w="31235" h="6987" extrusionOk="0">
                <a:moveTo>
                  <a:pt x="1" y="0"/>
                </a:moveTo>
                <a:lnTo>
                  <a:pt x="1908" y="3488"/>
                </a:lnTo>
                <a:lnTo>
                  <a:pt x="1090" y="6986"/>
                </a:lnTo>
                <a:lnTo>
                  <a:pt x="31235" y="6986"/>
                </a:lnTo>
                <a:lnTo>
                  <a:pt x="29742" y="3357"/>
                </a:lnTo>
                <a:lnTo>
                  <a:pt x="30646" y="1722"/>
                </a:lnTo>
                <a:lnTo>
                  <a:pt x="30101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4" name="Google Shape;1614;p40"/>
          <p:cNvSpPr txBox="1">
            <a:spLocks noGrp="1"/>
          </p:cNvSpPr>
          <p:nvPr>
            <p:ph type="title"/>
          </p:nvPr>
        </p:nvSpPr>
        <p:spPr>
          <a:xfrm>
            <a:off x="1040879" y="802762"/>
            <a:ext cx="7640700" cy="36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Elementos a destacar en la lectura:</a:t>
            </a:r>
            <a:endParaRPr dirty="0"/>
          </a:p>
        </p:txBody>
      </p:sp>
      <p:grpSp>
        <p:nvGrpSpPr>
          <p:cNvPr id="1615" name="Google Shape;1615;p40"/>
          <p:cNvGrpSpPr/>
          <p:nvPr/>
        </p:nvGrpSpPr>
        <p:grpSpPr>
          <a:xfrm>
            <a:off x="1268097" y="1314340"/>
            <a:ext cx="1047475" cy="1141175"/>
            <a:chOff x="7280928" y="248078"/>
            <a:chExt cx="1047475" cy="1141175"/>
          </a:xfrm>
        </p:grpSpPr>
        <p:sp>
          <p:nvSpPr>
            <p:cNvPr id="1616" name="Google Shape;1616;p40"/>
            <p:cNvSpPr/>
            <p:nvPr/>
          </p:nvSpPr>
          <p:spPr>
            <a:xfrm>
              <a:off x="7280928" y="248078"/>
              <a:ext cx="1047475" cy="1141175"/>
            </a:xfrm>
            <a:custGeom>
              <a:avLst/>
              <a:gdLst/>
              <a:ahLst/>
              <a:cxnLst/>
              <a:rect l="l" t="t" r="r" b="b"/>
              <a:pathLst>
                <a:path w="41899" h="45647" extrusionOk="0">
                  <a:moveTo>
                    <a:pt x="6024" y="1"/>
                  </a:moveTo>
                  <a:cubicBezTo>
                    <a:pt x="5681" y="1"/>
                    <a:pt x="5338" y="50"/>
                    <a:pt x="4996" y="123"/>
                  </a:cubicBezTo>
                  <a:cubicBezTo>
                    <a:pt x="3869" y="368"/>
                    <a:pt x="2988" y="1078"/>
                    <a:pt x="2498" y="2107"/>
                  </a:cubicBezTo>
                  <a:cubicBezTo>
                    <a:pt x="1567" y="4090"/>
                    <a:pt x="2449" y="7029"/>
                    <a:pt x="3526" y="9453"/>
                  </a:cubicBezTo>
                  <a:cubicBezTo>
                    <a:pt x="1494" y="13543"/>
                    <a:pt x="1518" y="18905"/>
                    <a:pt x="1567" y="24562"/>
                  </a:cubicBezTo>
                  <a:cubicBezTo>
                    <a:pt x="1567" y="25346"/>
                    <a:pt x="1567" y="26154"/>
                    <a:pt x="1567" y="26986"/>
                  </a:cubicBezTo>
                  <a:cubicBezTo>
                    <a:pt x="1567" y="27868"/>
                    <a:pt x="1592" y="28701"/>
                    <a:pt x="1641" y="29460"/>
                  </a:cubicBezTo>
                  <a:cubicBezTo>
                    <a:pt x="1029" y="30684"/>
                    <a:pt x="0" y="33525"/>
                    <a:pt x="1714" y="36414"/>
                  </a:cubicBezTo>
                  <a:cubicBezTo>
                    <a:pt x="2033" y="36978"/>
                    <a:pt x="2547" y="37394"/>
                    <a:pt x="3134" y="37590"/>
                  </a:cubicBezTo>
                  <a:lnTo>
                    <a:pt x="7738" y="42193"/>
                  </a:lnTo>
                  <a:lnTo>
                    <a:pt x="9428" y="40504"/>
                  </a:lnTo>
                  <a:cubicBezTo>
                    <a:pt x="10971" y="40822"/>
                    <a:pt x="12685" y="40896"/>
                    <a:pt x="14693" y="40896"/>
                  </a:cubicBezTo>
                  <a:cubicBezTo>
                    <a:pt x="14693" y="41434"/>
                    <a:pt x="14644" y="42071"/>
                    <a:pt x="14595" y="42732"/>
                  </a:cubicBezTo>
                  <a:cubicBezTo>
                    <a:pt x="14448" y="44201"/>
                    <a:pt x="15525" y="45499"/>
                    <a:pt x="16995" y="45646"/>
                  </a:cubicBezTo>
                  <a:lnTo>
                    <a:pt x="17240" y="45646"/>
                  </a:lnTo>
                  <a:cubicBezTo>
                    <a:pt x="18611" y="45646"/>
                    <a:pt x="19737" y="44618"/>
                    <a:pt x="19884" y="43246"/>
                  </a:cubicBezTo>
                  <a:cubicBezTo>
                    <a:pt x="19958" y="42365"/>
                    <a:pt x="20007" y="41557"/>
                    <a:pt x="20007" y="40847"/>
                  </a:cubicBezTo>
                  <a:lnTo>
                    <a:pt x="20227" y="40847"/>
                  </a:lnTo>
                  <a:cubicBezTo>
                    <a:pt x="20203" y="41263"/>
                    <a:pt x="20154" y="41704"/>
                    <a:pt x="20056" y="42144"/>
                  </a:cubicBezTo>
                  <a:cubicBezTo>
                    <a:pt x="19884" y="42830"/>
                    <a:pt x="20007" y="43565"/>
                    <a:pt x="20374" y="44152"/>
                  </a:cubicBezTo>
                  <a:cubicBezTo>
                    <a:pt x="20766" y="44765"/>
                    <a:pt x="21354" y="45181"/>
                    <a:pt x="22039" y="45328"/>
                  </a:cubicBezTo>
                  <a:cubicBezTo>
                    <a:pt x="22235" y="45377"/>
                    <a:pt x="22431" y="45401"/>
                    <a:pt x="22627" y="45401"/>
                  </a:cubicBezTo>
                  <a:cubicBezTo>
                    <a:pt x="23876" y="45401"/>
                    <a:pt x="24953" y="44544"/>
                    <a:pt x="25223" y="43344"/>
                  </a:cubicBezTo>
                  <a:cubicBezTo>
                    <a:pt x="25419" y="42463"/>
                    <a:pt x="25516" y="41630"/>
                    <a:pt x="25541" y="40871"/>
                  </a:cubicBezTo>
                  <a:cubicBezTo>
                    <a:pt x="28651" y="40847"/>
                    <a:pt x="31589" y="40504"/>
                    <a:pt x="33695" y="38422"/>
                  </a:cubicBezTo>
                  <a:cubicBezTo>
                    <a:pt x="35483" y="36659"/>
                    <a:pt x="36365" y="34088"/>
                    <a:pt x="36585" y="29729"/>
                  </a:cubicBezTo>
                  <a:cubicBezTo>
                    <a:pt x="40552" y="28358"/>
                    <a:pt x="41899" y="25076"/>
                    <a:pt x="41801" y="22211"/>
                  </a:cubicBezTo>
                  <a:cubicBezTo>
                    <a:pt x="41752" y="20791"/>
                    <a:pt x="40577" y="19665"/>
                    <a:pt x="39156" y="19665"/>
                  </a:cubicBezTo>
                  <a:lnTo>
                    <a:pt x="39058" y="19665"/>
                  </a:lnTo>
                  <a:cubicBezTo>
                    <a:pt x="38054" y="19689"/>
                    <a:pt x="37197" y="20277"/>
                    <a:pt x="36781" y="21134"/>
                  </a:cubicBezTo>
                  <a:cubicBezTo>
                    <a:pt x="36854" y="16824"/>
                    <a:pt x="36781" y="12783"/>
                    <a:pt x="35263" y="9502"/>
                  </a:cubicBezTo>
                  <a:cubicBezTo>
                    <a:pt x="37075" y="5486"/>
                    <a:pt x="36830" y="3282"/>
                    <a:pt x="36291" y="2107"/>
                  </a:cubicBezTo>
                  <a:cubicBezTo>
                    <a:pt x="35801" y="1078"/>
                    <a:pt x="34920" y="368"/>
                    <a:pt x="33793" y="123"/>
                  </a:cubicBezTo>
                  <a:cubicBezTo>
                    <a:pt x="33475" y="50"/>
                    <a:pt x="33132" y="1"/>
                    <a:pt x="32765" y="1"/>
                  </a:cubicBezTo>
                  <a:cubicBezTo>
                    <a:pt x="30488" y="1"/>
                    <a:pt x="28431" y="1617"/>
                    <a:pt x="27010" y="3037"/>
                  </a:cubicBezTo>
                  <a:cubicBezTo>
                    <a:pt x="24831" y="2450"/>
                    <a:pt x="22211" y="2156"/>
                    <a:pt x="19076" y="2156"/>
                  </a:cubicBezTo>
                  <a:cubicBezTo>
                    <a:pt x="16236" y="2156"/>
                    <a:pt x="13836" y="2450"/>
                    <a:pt x="11754" y="3013"/>
                  </a:cubicBezTo>
                  <a:cubicBezTo>
                    <a:pt x="10358" y="1592"/>
                    <a:pt x="8277" y="1"/>
                    <a:pt x="60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7620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40"/>
            <p:cNvSpPr/>
            <p:nvPr/>
          </p:nvSpPr>
          <p:spPr>
            <a:xfrm>
              <a:off x="7357700" y="314400"/>
              <a:ext cx="191650" cy="170275"/>
            </a:xfrm>
            <a:custGeom>
              <a:avLst/>
              <a:gdLst/>
              <a:ahLst/>
              <a:cxnLst/>
              <a:rect l="l" t="t" r="r" b="b"/>
              <a:pathLst>
                <a:path w="7666" h="6811" extrusionOk="0">
                  <a:moveTo>
                    <a:pt x="2796" y="0"/>
                  </a:moveTo>
                  <a:cubicBezTo>
                    <a:pt x="2637" y="0"/>
                    <a:pt x="2481" y="17"/>
                    <a:pt x="2327" y="52"/>
                  </a:cubicBezTo>
                  <a:cubicBezTo>
                    <a:pt x="0" y="566"/>
                    <a:pt x="3159" y="6811"/>
                    <a:pt x="3159" y="6811"/>
                  </a:cubicBezTo>
                  <a:lnTo>
                    <a:pt x="7665" y="3358"/>
                  </a:lnTo>
                  <a:cubicBezTo>
                    <a:pt x="7665" y="3358"/>
                    <a:pt x="5056" y="0"/>
                    <a:pt x="27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40"/>
            <p:cNvSpPr/>
            <p:nvPr/>
          </p:nvSpPr>
          <p:spPr>
            <a:xfrm>
              <a:off x="7366875" y="303150"/>
              <a:ext cx="198375" cy="199275"/>
            </a:xfrm>
            <a:custGeom>
              <a:avLst/>
              <a:gdLst/>
              <a:ahLst/>
              <a:cxnLst/>
              <a:rect l="l" t="t" r="r" b="b"/>
              <a:pathLst>
                <a:path w="7935" h="7971" extrusionOk="0">
                  <a:moveTo>
                    <a:pt x="2425" y="918"/>
                  </a:moveTo>
                  <a:cubicBezTo>
                    <a:pt x="3894" y="918"/>
                    <a:pt x="5731" y="2681"/>
                    <a:pt x="6637" y="3734"/>
                  </a:cubicBezTo>
                  <a:lnTo>
                    <a:pt x="2964" y="6550"/>
                  </a:lnTo>
                  <a:cubicBezTo>
                    <a:pt x="2156" y="4836"/>
                    <a:pt x="1225" y="2216"/>
                    <a:pt x="1690" y="1261"/>
                  </a:cubicBezTo>
                  <a:cubicBezTo>
                    <a:pt x="1764" y="1090"/>
                    <a:pt x="1886" y="992"/>
                    <a:pt x="2082" y="943"/>
                  </a:cubicBezTo>
                  <a:cubicBezTo>
                    <a:pt x="2180" y="918"/>
                    <a:pt x="2303" y="918"/>
                    <a:pt x="2425" y="918"/>
                  </a:cubicBezTo>
                  <a:close/>
                  <a:moveTo>
                    <a:pt x="2418" y="1"/>
                  </a:moveTo>
                  <a:cubicBezTo>
                    <a:pt x="2231" y="1"/>
                    <a:pt x="2045" y="20"/>
                    <a:pt x="1862" y="61"/>
                  </a:cubicBezTo>
                  <a:cubicBezTo>
                    <a:pt x="1397" y="159"/>
                    <a:pt x="1054" y="428"/>
                    <a:pt x="858" y="869"/>
                  </a:cubicBezTo>
                  <a:cubicBezTo>
                    <a:pt x="1" y="2681"/>
                    <a:pt x="2131" y="6991"/>
                    <a:pt x="2376" y="7456"/>
                  </a:cubicBezTo>
                  <a:lnTo>
                    <a:pt x="2621" y="7971"/>
                  </a:lnTo>
                  <a:lnTo>
                    <a:pt x="7935" y="3881"/>
                  </a:lnTo>
                  <a:lnTo>
                    <a:pt x="7665" y="3538"/>
                  </a:lnTo>
                  <a:cubicBezTo>
                    <a:pt x="7529" y="3379"/>
                    <a:pt x="4893" y="1"/>
                    <a:pt x="24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40"/>
            <p:cNvSpPr/>
            <p:nvPr/>
          </p:nvSpPr>
          <p:spPr>
            <a:xfrm>
              <a:off x="7433000" y="356950"/>
              <a:ext cx="75325" cy="80575"/>
            </a:xfrm>
            <a:custGeom>
              <a:avLst/>
              <a:gdLst/>
              <a:ahLst/>
              <a:cxnLst/>
              <a:rect l="l" t="t" r="r" b="b"/>
              <a:pathLst>
                <a:path w="3013" h="3223" extrusionOk="0">
                  <a:moveTo>
                    <a:pt x="570" y="0"/>
                  </a:moveTo>
                  <a:cubicBezTo>
                    <a:pt x="457" y="0"/>
                    <a:pt x="342" y="38"/>
                    <a:pt x="245" y="113"/>
                  </a:cubicBezTo>
                  <a:cubicBezTo>
                    <a:pt x="25" y="309"/>
                    <a:pt x="0" y="627"/>
                    <a:pt x="172" y="848"/>
                  </a:cubicBezTo>
                  <a:lnTo>
                    <a:pt x="2057" y="3052"/>
                  </a:lnTo>
                  <a:cubicBezTo>
                    <a:pt x="2155" y="3149"/>
                    <a:pt x="2302" y="3223"/>
                    <a:pt x="2449" y="3223"/>
                  </a:cubicBezTo>
                  <a:cubicBezTo>
                    <a:pt x="2547" y="3223"/>
                    <a:pt x="2670" y="3174"/>
                    <a:pt x="2768" y="3101"/>
                  </a:cubicBezTo>
                  <a:cubicBezTo>
                    <a:pt x="2988" y="2929"/>
                    <a:pt x="3012" y="2586"/>
                    <a:pt x="2841" y="2390"/>
                  </a:cubicBezTo>
                  <a:lnTo>
                    <a:pt x="955" y="186"/>
                  </a:lnTo>
                  <a:cubicBezTo>
                    <a:pt x="859" y="62"/>
                    <a:pt x="716" y="0"/>
                    <a:pt x="5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40"/>
            <p:cNvSpPr/>
            <p:nvPr/>
          </p:nvSpPr>
          <p:spPr>
            <a:xfrm>
              <a:off x="7974800" y="314400"/>
              <a:ext cx="191650" cy="170275"/>
            </a:xfrm>
            <a:custGeom>
              <a:avLst/>
              <a:gdLst/>
              <a:ahLst/>
              <a:cxnLst/>
              <a:rect l="l" t="t" r="r" b="b"/>
              <a:pathLst>
                <a:path w="7666" h="6811" extrusionOk="0">
                  <a:moveTo>
                    <a:pt x="4846" y="0"/>
                  </a:moveTo>
                  <a:cubicBezTo>
                    <a:pt x="2588" y="0"/>
                    <a:pt x="0" y="3358"/>
                    <a:pt x="0" y="3358"/>
                  </a:cubicBezTo>
                  <a:lnTo>
                    <a:pt x="4506" y="6811"/>
                  </a:lnTo>
                  <a:cubicBezTo>
                    <a:pt x="4506" y="6811"/>
                    <a:pt x="7665" y="566"/>
                    <a:pt x="5314" y="52"/>
                  </a:cubicBezTo>
                  <a:cubicBezTo>
                    <a:pt x="5160" y="17"/>
                    <a:pt x="5004" y="0"/>
                    <a:pt x="48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40"/>
            <p:cNvSpPr/>
            <p:nvPr/>
          </p:nvSpPr>
          <p:spPr>
            <a:xfrm>
              <a:off x="7958275" y="303150"/>
              <a:ext cx="198375" cy="199275"/>
            </a:xfrm>
            <a:custGeom>
              <a:avLst/>
              <a:gdLst/>
              <a:ahLst/>
              <a:cxnLst/>
              <a:rect l="l" t="t" r="r" b="b"/>
              <a:pathLst>
                <a:path w="7935" h="7971" extrusionOk="0">
                  <a:moveTo>
                    <a:pt x="5513" y="903"/>
                  </a:moveTo>
                  <a:cubicBezTo>
                    <a:pt x="5638" y="903"/>
                    <a:pt x="5759" y="916"/>
                    <a:pt x="5877" y="943"/>
                  </a:cubicBezTo>
                  <a:cubicBezTo>
                    <a:pt x="6049" y="992"/>
                    <a:pt x="6171" y="1090"/>
                    <a:pt x="6269" y="1261"/>
                  </a:cubicBezTo>
                  <a:cubicBezTo>
                    <a:pt x="6710" y="2216"/>
                    <a:pt x="5804" y="4836"/>
                    <a:pt x="4996" y="6550"/>
                  </a:cubicBezTo>
                  <a:lnTo>
                    <a:pt x="1298" y="3734"/>
                  </a:lnTo>
                  <a:cubicBezTo>
                    <a:pt x="2201" y="2673"/>
                    <a:pt x="4042" y="903"/>
                    <a:pt x="5513" y="903"/>
                  </a:cubicBezTo>
                  <a:close/>
                  <a:moveTo>
                    <a:pt x="5522" y="1"/>
                  </a:moveTo>
                  <a:cubicBezTo>
                    <a:pt x="3063" y="1"/>
                    <a:pt x="408" y="3379"/>
                    <a:pt x="294" y="3538"/>
                  </a:cubicBezTo>
                  <a:lnTo>
                    <a:pt x="0" y="3881"/>
                  </a:lnTo>
                  <a:lnTo>
                    <a:pt x="5314" y="7971"/>
                  </a:lnTo>
                  <a:lnTo>
                    <a:pt x="5559" y="7456"/>
                  </a:lnTo>
                  <a:cubicBezTo>
                    <a:pt x="5804" y="6991"/>
                    <a:pt x="7934" y="2681"/>
                    <a:pt x="7102" y="869"/>
                  </a:cubicBezTo>
                  <a:cubicBezTo>
                    <a:pt x="6881" y="428"/>
                    <a:pt x="6538" y="159"/>
                    <a:pt x="6073" y="61"/>
                  </a:cubicBezTo>
                  <a:cubicBezTo>
                    <a:pt x="5891" y="20"/>
                    <a:pt x="5707" y="1"/>
                    <a:pt x="55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40"/>
            <p:cNvSpPr/>
            <p:nvPr/>
          </p:nvSpPr>
          <p:spPr>
            <a:xfrm>
              <a:off x="8015200" y="356950"/>
              <a:ext cx="75325" cy="80575"/>
            </a:xfrm>
            <a:custGeom>
              <a:avLst/>
              <a:gdLst/>
              <a:ahLst/>
              <a:cxnLst/>
              <a:rect l="l" t="t" r="r" b="b"/>
              <a:pathLst>
                <a:path w="3013" h="3223" extrusionOk="0">
                  <a:moveTo>
                    <a:pt x="2453" y="0"/>
                  </a:moveTo>
                  <a:cubicBezTo>
                    <a:pt x="2305" y="0"/>
                    <a:pt x="2154" y="62"/>
                    <a:pt x="2057" y="186"/>
                  </a:cubicBezTo>
                  <a:lnTo>
                    <a:pt x="196" y="2390"/>
                  </a:lnTo>
                  <a:cubicBezTo>
                    <a:pt x="1" y="2586"/>
                    <a:pt x="25" y="2929"/>
                    <a:pt x="245" y="3101"/>
                  </a:cubicBezTo>
                  <a:cubicBezTo>
                    <a:pt x="343" y="3174"/>
                    <a:pt x="466" y="3223"/>
                    <a:pt x="588" y="3223"/>
                  </a:cubicBezTo>
                  <a:cubicBezTo>
                    <a:pt x="735" y="3223"/>
                    <a:pt x="858" y="3149"/>
                    <a:pt x="980" y="3052"/>
                  </a:cubicBezTo>
                  <a:lnTo>
                    <a:pt x="2841" y="848"/>
                  </a:lnTo>
                  <a:cubicBezTo>
                    <a:pt x="3013" y="627"/>
                    <a:pt x="2988" y="309"/>
                    <a:pt x="2768" y="113"/>
                  </a:cubicBezTo>
                  <a:cubicBezTo>
                    <a:pt x="2682" y="38"/>
                    <a:pt x="2568" y="0"/>
                    <a:pt x="24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40"/>
            <p:cNvSpPr/>
            <p:nvPr/>
          </p:nvSpPr>
          <p:spPr>
            <a:xfrm>
              <a:off x="7352800" y="369550"/>
              <a:ext cx="838750" cy="835450"/>
            </a:xfrm>
            <a:custGeom>
              <a:avLst/>
              <a:gdLst/>
              <a:ahLst/>
              <a:cxnLst/>
              <a:rect l="l" t="t" r="r" b="b"/>
              <a:pathLst>
                <a:path w="33550" h="33418" extrusionOk="0">
                  <a:moveTo>
                    <a:pt x="16040" y="1"/>
                  </a:moveTo>
                  <a:cubicBezTo>
                    <a:pt x="1" y="1"/>
                    <a:pt x="1200" y="9649"/>
                    <a:pt x="1200" y="22162"/>
                  </a:cubicBezTo>
                  <a:cubicBezTo>
                    <a:pt x="1200" y="32516"/>
                    <a:pt x="4557" y="33418"/>
                    <a:pt x="11657" y="33418"/>
                  </a:cubicBezTo>
                  <a:cubicBezTo>
                    <a:pt x="13154" y="33418"/>
                    <a:pt x="14818" y="33378"/>
                    <a:pt x="16652" y="33378"/>
                  </a:cubicBezTo>
                  <a:cubicBezTo>
                    <a:pt x="18491" y="33378"/>
                    <a:pt x="20124" y="33418"/>
                    <a:pt x="21566" y="33418"/>
                  </a:cubicBezTo>
                  <a:cubicBezTo>
                    <a:pt x="28406" y="33418"/>
                    <a:pt x="30978" y="32516"/>
                    <a:pt x="30978" y="22162"/>
                  </a:cubicBezTo>
                  <a:cubicBezTo>
                    <a:pt x="30978" y="9649"/>
                    <a:pt x="33549" y="1"/>
                    <a:pt x="1604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40"/>
            <p:cNvSpPr/>
            <p:nvPr/>
          </p:nvSpPr>
          <p:spPr>
            <a:xfrm>
              <a:off x="7367500" y="356700"/>
              <a:ext cx="781175" cy="861400"/>
            </a:xfrm>
            <a:custGeom>
              <a:avLst/>
              <a:gdLst/>
              <a:ahLst/>
              <a:cxnLst/>
              <a:rect l="l" t="t" r="r" b="b"/>
              <a:pathLst>
                <a:path w="31247" h="34456" extrusionOk="0">
                  <a:moveTo>
                    <a:pt x="15452" y="1029"/>
                  </a:moveTo>
                  <a:cubicBezTo>
                    <a:pt x="21231" y="1029"/>
                    <a:pt x="25100" y="2107"/>
                    <a:pt x="27280" y="4335"/>
                  </a:cubicBezTo>
                  <a:cubicBezTo>
                    <a:pt x="30218" y="7347"/>
                    <a:pt x="30096" y="12465"/>
                    <a:pt x="29949" y="18391"/>
                  </a:cubicBezTo>
                  <a:cubicBezTo>
                    <a:pt x="29900" y="19762"/>
                    <a:pt x="29876" y="21207"/>
                    <a:pt x="29876" y="22676"/>
                  </a:cubicBezTo>
                  <a:cubicBezTo>
                    <a:pt x="29876" y="27721"/>
                    <a:pt x="29263" y="30464"/>
                    <a:pt x="27843" y="31859"/>
                  </a:cubicBezTo>
                  <a:cubicBezTo>
                    <a:pt x="26482" y="33221"/>
                    <a:pt x="24227" y="33419"/>
                    <a:pt x="20966" y="33419"/>
                  </a:cubicBezTo>
                  <a:cubicBezTo>
                    <a:pt x="20297" y="33419"/>
                    <a:pt x="19586" y="33410"/>
                    <a:pt x="18831" y="33402"/>
                  </a:cubicBezTo>
                  <a:cubicBezTo>
                    <a:pt x="17974" y="33402"/>
                    <a:pt x="17044" y="33378"/>
                    <a:pt x="16064" y="33378"/>
                  </a:cubicBezTo>
                  <a:cubicBezTo>
                    <a:pt x="15109" y="33378"/>
                    <a:pt x="14179" y="33402"/>
                    <a:pt x="13297" y="33402"/>
                  </a:cubicBezTo>
                  <a:cubicBezTo>
                    <a:pt x="12549" y="33410"/>
                    <a:pt x="11834" y="33418"/>
                    <a:pt x="11154" y="33418"/>
                  </a:cubicBezTo>
                  <a:cubicBezTo>
                    <a:pt x="7557" y="33418"/>
                    <a:pt x="4912" y="33200"/>
                    <a:pt x="3306" y="31614"/>
                  </a:cubicBezTo>
                  <a:cubicBezTo>
                    <a:pt x="1788" y="30121"/>
                    <a:pt x="1102" y="27378"/>
                    <a:pt x="1102" y="22676"/>
                  </a:cubicBezTo>
                  <a:cubicBezTo>
                    <a:pt x="1102" y="21868"/>
                    <a:pt x="1102" y="21036"/>
                    <a:pt x="1102" y="20252"/>
                  </a:cubicBezTo>
                  <a:cubicBezTo>
                    <a:pt x="1053" y="13469"/>
                    <a:pt x="1029" y="7641"/>
                    <a:pt x="4335" y="4310"/>
                  </a:cubicBezTo>
                  <a:cubicBezTo>
                    <a:pt x="6514" y="2107"/>
                    <a:pt x="10163" y="1029"/>
                    <a:pt x="15452" y="1029"/>
                  </a:cubicBezTo>
                  <a:close/>
                  <a:moveTo>
                    <a:pt x="15452" y="1"/>
                  </a:moveTo>
                  <a:cubicBezTo>
                    <a:pt x="9869" y="1"/>
                    <a:pt x="6000" y="1176"/>
                    <a:pt x="3600" y="3576"/>
                  </a:cubicBezTo>
                  <a:cubicBezTo>
                    <a:pt x="0" y="7224"/>
                    <a:pt x="25" y="13249"/>
                    <a:pt x="74" y="20252"/>
                  </a:cubicBezTo>
                  <a:cubicBezTo>
                    <a:pt x="74" y="21060"/>
                    <a:pt x="98" y="21868"/>
                    <a:pt x="98" y="22676"/>
                  </a:cubicBezTo>
                  <a:cubicBezTo>
                    <a:pt x="98" y="27672"/>
                    <a:pt x="857" y="30635"/>
                    <a:pt x="2596" y="32349"/>
                  </a:cubicBezTo>
                  <a:cubicBezTo>
                    <a:pt x="4473" y="34205"/>
                    <a:pt x="7345" y="34445"/>
                    <a:pt x="11212" y="34445"/>
                  </a:cubicBezTo>
                  <a:cubicBezTo>
                    <a:pt x="11885" y="34445"/>
                    <a:pt x="12588" y="34438"/>
                    <a:pt x="13322" y="34431"/>
                  </a:cubicBezTo>
                  <a:cubicBezTo>
                    <a:pt x="14179" y="34406"/>
                    <a:pt x="15109" y="34406"/>
                    <a:pt x="16064" y="34406"/>
                  </a:cubicBezTo>
                  <a:cubicBezTo>
                    <a:pt x="17044" y="34406"/>
                    <a:pt x="17950" y="34406"/>
                    <a:pt x="18831" y="34431"/>
                  </a:cubicBezTo>
                  <a:cubicBezTo>
                    <a:pt x="19591" y="34431"/>
                    <a:pt x="20301" y="34455"/>
                    <a:pt x="20986" y="34455"/>
                  </a:cubicBezTo>
                  <a:cubicBezTo>
                    <a:pt x="24488" y="34455"/>
                    <a:pt x="26937" y="34210"/>
                    <a:pt x="28553" y="32594"/>
                  </a:cubicBezTo>
                  <a:cubicBezTo>
                    <a:pt x="30218" y="30953"/>
                    <a:pt x="30904" y="28088"/>
                    <a:pt x="30904" y="22676"/>
                  </a:cubicBezTo>
                  <a:cubicBezTo>
                    <a:pt x="30904" y="21207"/>
                    <a:pt x="30929" y="19787"/>
                    <a:pt x="30978" y="18415"/>
                  </a:cubicBezTo>
                  <a:cubicBezTo>
                    <a:pt x="31124" y="12269"/>
                    <a:pt x="31247" y="6955"/>
                    <a:pt x="28014" y="3625"/>
                  </a:cubicBezTo>
                  <a:cubicBezTo>
                    <a:pt x="25590" y="1151"/>
                    <a:pt x="21599" y="1"/>
                    <a:pt x="154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40"/>
            <p:cNvSpPr/>
            <p:nvPr/>
          </p:nvSpPr>
          <p:spPr>
            <a:xfrm>
              <a:off x="7474025" y="912300"/>
              <a:ext cx="112650" cy="99325"/>
            </a:xfrm>
            <a:custGeom>
              <a:avLst/>
              <a:gdLst/>
              <a:ahLst/>
              <a:cxnLst/>
              <a:rect l="l" t="t" r="r" b="b"/>
              <a:pathLst>
                <a:path w="4506" h="3973" extrusionOk="0">
                  <a:moveTo>
                    <a:pt x="1781" y="0"/>
                  </a:moveTo>
                  <a:cubicBezTo>
                    <a:pt x="1371" y="0"/>
                    <a:pt x="993" y="112"/>
                    <a:pt x="735" y="379"/>
                  </a:cubicBezTo>
                  <a:cubicBezTo>
                    <a:pt x="0" y="1114"/>
                    <a:pt x="416" y="2705"/>
                    <a:pt x="1151" y="3440"/>
                  </a:cubicBezTo>
                  <a:cubicBezTo>
                    <a:pt x="1518" y="3795"/>
                    <a:pt x="1996" y="3973"/>
                    <a:pt x="2470" y="3973"/>
                  </a:cubicBezTo>
                  <a:cubicBezTo>
                    <a:pt x="2945" y="3973"/>
                    <a:pt x="3416" y="3795"/>
                    <a:pt x="3771" y="3440"/>
                  </a:cubicBezTo>
                  <a:cubicBezTo>
                    <a:pt x="4506" y="2705"/>
                    <a:pt x="4506" y="1530"/>
                    <a:pt x="3771" y="795"/>
                  </a:cubicBezTo>
                  <a:cubicBezTo>
                    <a:pt x="3319" y="343"/>
                    <a:pt x="2500" y="0"/>
                    <a:pt x="17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40"/>
            <p:cNvSpPr/>
            <p:nvPr/>
          </p:nvSpPr>
          <p:spPr>
            <a:xfrm>
              <a:off x="7901325" y="912300"/>
              <a:ext cx="112675" cy="99325"/>
            </a:xfrm>
            <a:custGeom>
              <a:avLst/>
              <a:gdLst/>
              <a:ahLst/>
              <a:cxnLst/>
              <a:rect l="l" t="t" r="r" b="b"/>
              <a:pathLst>
                <a:path w="4507" h="3973" extrusionOk="0">
                  <a:moveTo>
                    <a:pt x="2726" y="0"/>
                  </a:moveTo>
                  <a:cubicBezTo>
                    <a:pt x="2007" y="0"/>
                    <a:pt x="1187" y="343"/>
                    <a:pt x="735" y="795"/>
                  </a:cubicBezTo>
                  <a:cubicBezTo>
                    <a:pt x="1" y="1530"/>
                    <a:pt x="1" y="2705"/>
                    <a:pt x="735" y="3440"/>
                  </a:cubicBezTo>
                  <a:cubicBezTo>
                    <a:pt x="1090" y="3795"/>
                    <a:pt x="1562" y="3973"/>
                    <a:pt x="2036" y="3973"/>
                  </a:cubicBezTo>
                  <a:cubicBezTo>
                    <a:pt x="2511" y="3973"/>
                    <a:pt x="2988" y="3795"/>
                    <a:pt x="3356" y="3440"/>
                  </a:cubicBezTo>
                  <a:cubicBezTo>
                    <a:pt x="4066" y="2705"/>
                    <a:pt x="4507" y="1114"/>
                    <a:pt x="3772" y="379"/>
                  </a:cubicBezTo>
                  <a:cubicBezTo>
                    <a:pt x="3514" y="112"/>
                    <a:pt x="3136" y="0"/>
                    <a:pt x="27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40"/>
            <p:cNvSpPr/>
            <p:nvPr/>
          </p:nvSpPr>
          <p:spPr>
            <a:xfrm>
              <a:off x="7694400" y="1197200"/>
              <a:ext cx="33100" cy="147625"/>
            </a:xfrm>
            <a:custGeom>
              <a:avLst/>
              <a:gdLst/>
              <a:ahLst/>
              <a:cxnLst/>
              <a:rect l="l" t="t" r="r" b="b"/>
              <a:pathLst>
                <a:path w="1324" h="5905" extrusionOk="0">
                  <a:moveTo>
                    <a:pt x="540" y="0"/>
                  </a:moveTo>
                  <a:cubicBezTo>
                    <a:pt x="524" y="0"/>
                    <a:pt x="507" y="1"/>
                    <a:pt x="491" y="2"/>
                  </a:cubicBezTo>
                  <a:cubicBezTo>
                    <a:pt x="221" y="51"/>
                    <a:pt x="25" y="296"/>
                    <a:pt x="50" y="590"/>
                  </a:cubicBezTo>
                  <a:cubicBezTo>
                    <a:pt x="50" y="590"/>
                    <a:pt x="295" y="2598"/>
                    <a:pt x="25" y="5341"/>
                  </a:cubicBezTo>
                  <a:cubicBezTo>
                    <a:pt x="1" y="5610"/>
                    <a:pt x="197" y="5855"/>
                    <a:pt x="491" y="5880"/>
                  </a:cubicBezTo>
                  <a:cubicBezTo>
                    <a:pt x="491" y="5904"/>
                    <a:pt x="515" y="5904"/>
                    <a:pt x="540" y="5904"/>
                  </a:cubicBezTo>
                  <a:cubicBezTo>
                    <a:pt x="784" y="5904"/>
                    <a:pt x="1005" y="5708"/>
                    <a:pt x="1029" y="5439"/>
                  </a:cubicBezTo>
                  <a:cubicBezTo>
                    <a:pt x="1323" y="2574"/>
                    <a:pt x="1078" y="541"/>
                    <a:pt x="1078" y="468"/>
                  </a:cubicBezTo>
                  <a:cubicBezTo>
                    <a:pt x="1032" y="190"/>
                    <a:pt x="811" y="0"/>
                    <a:pt x="5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40"/>
            <p:cNvSpPr/>
            <p:nvPr/>
          </p:nvSpPr>
          <p:spPr>
            <a:xfrm>
              <a:off x="7828475" y="1195825"/>
              <a:ext cx="40425" cy="134900"/>
            </a:xfrm>
            <a:custGeom>
              <a:avLst/>
              <a:gdLst/>
              <a:ahLst/>
              <a:cxnLst/>
              <a:rect l="l" t="t" r="r" b="b"/>
              <a:pathLst>
                <a:path w="1617" h="5396" extrusionOk="0">
                  <a:moveTo>
                    <a:pt x="590" y="0"/>
                  </a:moveTo>
                  <a:cubicBezTo>
                    <a:pt x="558" y="0"/>
                    <a:pt x="524" y="3"/>
                    <a:pt x="490" y="8"/>
                  </a:cubicBezTo>
                  <a:cubicBezTo>
                    <a:pt x="221" y="82"/>
                    <a:pt x="50" y="351"/>
                    <a:pt x="123" y="645"/>
                  </a:cubicBezTo>
                  <a:cubicBezTo>
                    <a:pt x="123" y="645"/>
                    <a:pt x="564" y="2604"/>
                    <a:pt x="74" y="4759"/>
                  </a:cubicBezTo>
                  <a:cubicBezTo>
                    <a:pt x="1" y="5053"/>
                    <a:pt x="172" y="5322"/>
                    <a:pt x="466" y="5371"/>
                  </a:cubicBezTo>
                  <a:cubicBezTo>
                    <a:pt x="490" y="5396"/>
                    <a:pt x="539" y="5396"/>
                    <a:pt x="564" y="5396"/>
                  </a:cubicBezTo>
                  <a:cubicBezTo>
                    <a:pt x="809" y="5396"/>
                    <a:pt x="1005" y="5224"/>
                    <a:pt x="1078" y="5004"/>
                  </a:cubicBezTo>
                  <a:cubicBezTo>
                    <a:pt x="1617" y="2604"/>
                    <a:pt x="1127" y="498"/>
                    <a:pt x="1127" y="400"/>
                  </a:cubicBezTo>
                  <a:cubicBezTo>
                    <a:pt x="1062" y="162"/>
                    <a:pt x="844" y="0"/>
                    <a:pt x="5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40"/>
            <p:cNvSpPr/>
            <p:nvPr/>
          </p:nvSpPr>
          <p:spPr>
            <a:xfrm>
              <a:off x="7327700" y="994525"/>
              <a:ext cx="68600" cy="144600"/>
            </a:xfrm>
            <a:custGeom>
              <a:avLst/>
              <a:gdLst/>
              <a:ahLst/>
              <a:cxnLst/>
              <a:rect l="l" t="t" r="r" b="b"/>
              <a:pathLst>
                <a:path w="2744" h="5784" extrusionOk="0">
                  <a:moveTo>
                    <a:pt x="2178" y="1"/>
                  </a:moveTo>
                  <a:cubicBezTo>
                    <a:pt x="2012" y="1"/>
                    <a:pt x="1850" y="82"/>
                    <a:pt x="1739" y="224"/>
                  </a:cubicBezTo>
                  <a:cubicBezTo>
                    <a:pt x="1666" y="347"/>
                    <a:pt x="1" y="2943"/>
                    <a:pt x="1519" y="5514"/>
                  </a:cubicBezTo>
                  <a:cubicBezTo>
                    <a:pt x="1617" y="5685"/>
                    <a:pt x="1788" y="5783"/>
                    <a:pt x="1960" y="5783"/>
                  </a:cubicBezTo>
                  <a:cubicBezTo>
                    <a:pt x="2058" y="5783"/>
                    <a:pt x="2155" y="5759"/>
                    <a:pt x="2229" y="5710"/>
                  </a:cubicBezTo>
                  <a:cubicBezTo>
                    <a:pt x="2474" y="5563"/>
                    <a:pt x="2547" y="5244"/>
                    <a:pt x="2400" y="4999"/>
                  </a:cubicBezTo>
                  <a:cubicBezTo>
                    <a:pt x="1225" y="2967"/>
                    <a:pt x="2547" y="886"/>
                    <a:pt x="2596" y="788"/>
                  </a:cubicBezTo>
                  <a:cubicBezTo>
                    <a:pt x="2743" y="567"/>
                    <a:pt x="2694" y="249"/>
                    <a:pt x="2449" y="77"/>
                  </a:cubicBezTo>
                  <a:cubicBezTo>
                    <a:pt x="2363" y="25"/>
                    <a:pt x="2270" y="1"/>
                    <a:pt x="21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40"/>
            <p:cNvSpPr/>
            <p:nvPr/>
          </p:nvSpPr>
          <p:spPr>
            <a:xfrm>
              <a:off x="7382800" y="859925"/>
              <a:ext cx="744450" cy="345075"/>
            </a:xfrm>
            <a:custGeom>
              <a:avLst/>
              <a:gdLst/>
              <a:ahLst/>
              <a:cxnLst/>
              <a:rect l="l" t="t" r="r" b="b"/>
              <a:pathLst>
                <a:path w="29778" h="13803" extrusionOk="0">
                  <a:moveTo>
                    <a:pt x="49" y="1"/>
                  </a:moveTo>
                  <a:cubicBezTo>
                    <a:pt x="0" y="858"/>
                    <a:pt x="0" y="1715"/>
                    <a:pt x="0" y="2547"/>
                  </a:cubicBezTo>
                  <a:cubicBezTo>
                    <a:pt x="0" y="12901"/>
                    <a:pt x="3357" y="13803"/>
                    <a:pt x="10457" y="13803"/>
                  </a:cubicBezTo>
                  <a:cubicBezTo>
                    <a:pt x="11954" y="13803"/>
                    <a:pt x="13618" y="13763"/>
                    <a:pt x="15452" y="13763"/>
                  </a:cubicBezTo>
                  <a:cubicBezTo>
                    <a:pt x="17291" y="13763"/>
                    <a:pt x="18924" y="13803"/>
                    <a:pt x="20366" y="13803"/>
                  </a:cubicBezTo>
                  <a:cubicBezTo>
                    <a:pt x="27206" y="13803"/>
                    <a:pt x="29778" y="12901"/>
                    <a:pt x="29778" y="2547"/>
                  </a:cubicBezTo>
                  <a:cubicBezTo>
                    <a:pt x="29778" y="1764"/>
                    <a:pt x="29753" y="956"/>
                    <a:pt x="29729" y="148"/>
                  </a:cubicBezTo>
                  <a:cubicBezTo>
                    <a:pt x="29331" y="8244"/>
                    <a:pt x="26638" y="9004"/>
                    <a:pt x="20377" y="9004"/>
                  </a:cubicBezTo>
                  <a:cubicBezTo>
                    <a:pt x="18931" y="9004"/>
                    <a:pt x="17295" y="8963"/>
                    <a:pt x="15452" y="8963"/>
                  </a:cubicBezTo>
                  <a:cubicBezTo>
                    <a:pt x="13595" y="8963"/>
                    <a:pt x="11911" y="9005"/>
                    <a:pt x="10399" y="9005"/>
                  </a:cubicBezTo>
                  <a:cubicBezTo>
                    <a:pt x="3876" y="9005"/>
                    <a:pt x="526" y="8230"/>
                    <a:pt x="49" y="1"/>
                  </a:cubicBezTo>
                  <a:close/>
                </a:path>
              </a:pathLst>
            </a:custGeom>
            <a:solidFill>
              <a:srgbClr val="292929">
                <a:alpha val="58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40"/>
            <p:cNvSpPr/>
            <p:nvPr/>
          </p:nvSpPr>
          <p:spPr>
            <a:xfrm>
              <a:off x="7931950" y="429125"/>
              <a:ext cx="105325" cy="82525"/>
            </a:xfrm>
            <a:custGeom>
              <a:avLst/>
              <a:gdLst/>
              <a:ahLst/>
              <a:cxnLst/>
              <a:rect l="l" t="t" r="r" b="b"/>
              <a:pathLst>
                <a:path w="4213" h="3301" extrusionOk="0">
                  <a:moveTo>
                    <a:pt x="568" y="0"/>
                  </a:moveTo>
                  <a:cubicBezTo>
                    <a:pt x="315" y="0"/>
                    <a:pt x="117" y="77"/>
                    <a:pt x="49" y="287"/>
                  </a:cubicBezTo>
                  <a:cubicBezTo>
                    <a:pt x="0" y="483"/>
                    <a:pt x="123" y="679"/>
                    <a:pt x="270" y="826"/>
                  </a:cubicBezTo>
                  <a:cubicBezTo>
                    <a:pt x="686" y="1266"/>
                    <a:pt x="1298" y="1487"/>
                    <a:pt x="1861" y="1732"/>
                  </a:cubicBezTo>
                  <a:cubicBezTo>
                    <a:pt x="2424" y="2001"/>
                    <a:pt x="3012" y="2295"/>
                    <a:pt x="3355" y="2834"/>
                  </a:cubicBezTo>
                  <a:cubicBezTo>
                    <a:pt x="3473" y="3022"/>
                    <a:pt x="3613" y="3300"/>
                    <a:pt x="3841" y="3300"/>
                  </a:cubicBezTo>
                  <a:cubicBezTo>
                    <a:pt x="3850" y="3300"/>
                    <a:pt x="3860" y="3300"/>
                    <a:pt x="3869" y="3299"/>
                  </a:cubicBezTo>
                  <a:cubicBezTo>
                    <a:pt x="4065" y="3299"/>
                    <a:pt x="4188" y="3128"/>
                    <a:pt x="4212" y="2932"/>
                  </a:cubicBezTo>
                  <a:cubicBezTo>
                    <a:pt x="4212" y="2760"/>
                    <a:pt x="4139" y="2589"/>
                    <a:pt x="4065" y="2442"/>
                  </a:cubicBezTo>
                  <a:cubicBezTo>
                    <a:pt x="3673" y="1634"/>
                    <a:pt x="3037" y="973"/>
                    <a:pt x="2253" y="532"/>
                  </a:cubicBezTo>
                  <a:cubicBezTo>
                    <a:pt x="1998" y="396"/>
                    <a:pt x="1141" y="0"/>
                    <a:pt x="5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40"/>
            <p:cNvSpPr/>
            <p:nvPr/>
          </p:nvSpPr>
          <p:spPr>
            <a:xfrm>
              <a:off x="7481975" y="829175"/>
              <a:ext cx="138375" cy="125325"/>
            </a:xfrm>
            <a:custGeom>
              <a:avLst/>
              <a:gdLst/>
              <a:ahLst/>
              <a:cxnLst/>
              <a:rect l="l" t="t" r="r" b="b"/>
              <a:pathLst>
                <a:path w="5535" h="5013" extrusionOk="0">
                  <a:moveTo>
                    <a:pt x="2768" y="0"/>
                  </a:moveTo>
                  <a:cubicBezTo>
                    <a:pt x="2584" y="0"/>
                    <a:pt x="2400" y="92"/>
                    <a:pt x="2302" y="276"/>
                  </a:cubicBezTo>
                  <a:lnTo>
                    <a:pt x="1911" y="1108"/>
                  </a:lnTo>
                  <a:cubicBezTo>
                    <a:pt x="1837" y="1255"/>
                    <a:pt x="1690" y="1378"/>
                    <a:pt x="1519" y="1402"/>
                  </a:cubicBezTo>
                  <a:lnTo>
                    <a:pt x="588" y="1524"/>
                  </a:lnTo>
                  <a:cubicBezTo>
                    <a:pt x="172" y="1573"/>
                    <a:pt x="0" y="2088"/>
                    <a:pt x="319" y="2406"/>
                  </a:cubicBezTo>
                  <a:lnTo>
                    <a:pt x="980" y="3043"/>
                  </a:lnTo>
                  <a:cubicBezTo>
                    <a:pt x="1102" y="3165"/>
                    <a:pt x="1151" y="3337"/>
                    <a:pt x="1127" y="3484"/>
                  </a:cubicBezTo>
                  <a:lnTo>
                    <a:pt x="980" y="4414"/>
                  </a:lnTo>
                  <a:cubicBezTo>
                    <a:pt x="922" y="4744"/>
                    <a:pt x="1186" y="5012"/>
                    <a:pt x="1481" y="5012"/>
                  </a:cubicBezTo>
                  <a:cubicBezTo>
                    <a:pt x="1559" y="5012"/>
                    <a:pt x="1638" y="4994"/>
                    <a:pt x="1715" y="4953"/>
                  </a:cubicBezTo>
                  <a:lnTo>
                    <a:pt x="2523" y="4512"/>
                  </a:lnTo>
                  <a:cubicBezTo>
                    <a:pt x="2608" y="4475"/>
                    <a:pt x="2694" y="4457"/>
                    <a:pt x="2777" y="4457"/>
                  </a:cubicBezTo>
                  <a:cubicBezTo>
                    <a:pt x="2859" y="4457"/>
                    <a:pt x="2939" y="4475"/>
                    <a:pt x="3013" y="4512"/>
                  </a:cubicBezTo>
                  <a:lnTo>
                    <a:pt x="3821" y="4953"/>
                  </a:lnTo>
                  <a:cubicBezTo>
                    <a:pt x="3902" y="4994"/>
                    <a:pt x="3986" y="5012"/>
                    <a:pt x="4066" y="5012"/>
                  </a:cubicBezTo>
                  <a:cubicBezTo>
                    <a:pt x="4374" y="5012"/>
                    <a:pt x="4638" y="4744"/>
                    <a:pt x="4580" y="4414"/>
                  </a:cubicBezTo>
                  <a:lnTo>
                    <a:pt x="4408" y="3484"/>
                  </a:lnTo>
                  <a:cubicBezTo>
                    <a:pt x="4384" y="3337"/>
                    <a:pt x="4433" y="3165"/>
                    <a:pt x="4555" y="3043"/>
                  </a:cubicBezTo>
                  <a:lnTo>
                    <a:pt x="5216" y="2406"/>
                  </a:lnTo>
                  <a:cubicBezTo>
                    <a:pt x="5535" y="2088"/>
                    <a:pt x="5363" y="1598"/>
                    <a:pt x="4947" y="1524"/>
                  </a:cubicBezTo>
                  <a:lnTo>
                    <a:pt x="4017" y="1402"/>
                  </a:lnTo>
                  <a:cubicBezTo>
                    <a:pt x="3870" y="1378"/>
                    <a:pt x="3723" y="1255"/>
                    <a:pt x="3649" y="1108"/>
                  </a:cubicBezTo>
                  <a:lnTo>
                    <a:pt x="3233" y="276"/>
                  </a:lnTo>
                  <a:cubicBezTo>
                    <a:pt x="3135" y="92"/>
                    <a:pt x="2951" y="0"/>
                    <a:pt x="27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40"/>
            <p:cNvSpPr/>
            <p:nvPr/>
          </p:nvSpPr>
          <p:spPr>
            <a:xfrm>
              <a:off x="7868275" y="829175"/>
              <a:ext cx="138375" cy="125325"/>
            </a:xfrm>
            <a:custGeom>
              <a:avLst/>
              <a:gdLst/>
              <a:ahLst/>
              <a:cxnLst/>
              <a:rect l="l" t="t" r="r" b="b"/>
              <a:pathLst>
                <a:path w="5535" h="5013" extrusionOk="0">
                  <a:moveTo>
                    <a:pt x="2768" y="0"/>
                  </a:moveTo>
                  <a:cubicBezTo>
                    <a:pt x="2584" y="0"/>
                    <a:pt x="2400" y="92"/>
                    <a:pt x="2302" y="276"/>
                  </a:cubicBezTo>
                  <a:lnTo>
                    <a:pt x="1910" y="1108"/>
                  </a:lnTo>
                  <a:cubicBezTo>
                    <a:pt x="1837" y="1255"/>
                    <a:pt x="1690" y="1378"/>
                    <a:pt x="1519" y="1402"/>
                  </a:cubicBezTo>
                  <a:lnTo>
                    <a:pt x="588" y="1524"/>
                  </a:lnTo>
                  <a:cubicBezTo>
                    <a:pt x="172" y="1573"/>
                    <a:pt x="0" y="2088"/>
                    <a:pt x="319" y="2406"/>
                  </a:cubicBezTo>
                  <a:lnTo>
                    <a:pt x="980" y="3043"/>
                  </a:lnTo>
                  <a:cubicBezTo>
                    <a:pt x="1102" y="3165"/>
                    <a:pt x="1151" y="3337"/>
                    <a:pt x="1127" y="3484"/>
                  </a:cubicBezTo>
                  <a:lnTo>
                    <a:pt x="980" y="4414"/>
                  </a:lnTo>
                  <a:cubicBezTo>
                    <a:pt x="922" y="4744"/>
                    <a:pt x="1186" y="5012"/>
                    <a:pt x="1481" y="5012"/>
                  </a:cubicBezTo>
                  <a:cubicBezTo>
                    <a:pt x="1559" y="5012"/>
                    <a:pt x="1638" y="4994"/>
                    <a:pt x="1715" y="4953"/>
                  </a:cubicBezTo>
                  <a:lnTo>
                    <a:pt x="2523" y="4512"/>
                  </a:lnTo>
                  <a:cubicBezTo>
                    <a:pt x="2596" y="4475"/>
                    <a:pt x="2682" y="4457"/>
                    <a:pt x="2768" y="4457"/>
                  </a:cubicBezTo>
                  <a:cubicBezTo>
                    <a:pt x="2853" y="4457"/>
                    <a:pt x="2939" y="4475"/>
                    <a:pt x="3012" y="4512"/>
                  </a:cubicBezTo>
                  <a:lnTo>
                    <a:pt x="3821" y="4953"/>
                  </a:lnTo>
                  <a:cubicBezTo>
                    <a:pt x="3902" y="4994"/>
                    <a:pt x="3986" y="5012"/>
                    <a:pt x="4066" y="5012"/>
                  </a:cubicBezTo>
                  <a:cubicBezTo>
                    <a:pt x="4373" y="5012"/>
                    <a:pt x="4638" y="4744"/>
                    <a:pt x="4580" y="4414"/>
                  </a:cubicBezTo>
                  <a:lnTo>
                    <a:pt x="4408" y="3484"/>
                  </a:lnTo>
                  <a:cubicBezTo>
                    <a:pt x="4384" y="3337"/>
                    <a:pt x="4433" y="3165"/>
                    <a:pt x="4555" y="3043"/>
                  </a:cubicBezTo>
                  <a:lnTo>
                    <a:pt x="5216" y="2406"/>
                  </a:lnTo>
                  <a:cubicBezTo>
                    <a:pt x="5535" y="2088"/>
                    <a:pt x="5363" y="1598"/>
                    <a:pt x="4947" y="1524"/>
                  </a:cubicBezTo>
                  <a:lnTo>
                    <a:pt x="4016" y="1402"/>
                  </a:lnTo>
                  <a:cubicBezTo>
                    <a:pt x="3869" y="1378"/>
                    <a:pt x="3723" y="1255"/>
                    <a:pt x="3649" y="1108"/>
                  </a:cubicBezTo>
                  <a:lnTo>
                    <a:pt x="3233" y="276"/>
                  </a:lnTo>
                  <a:cubicBezTo>
                    <a:pt x="3135" y="92"/>
                    <a:pt x="2951" y="0"/>
                    <a:pt x="27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40"/>
            <p:cNvSpPr/>
            <p:nvPr/>
          </p:nvSpPr>
          <p:spPr>
            <a:xfrm>
              <a:off x="7696250" y="846500"/>
              <a:ext cx="97975" cy="111400"/>
            </a:xfrm>
            <a:custGeom>
              <a:avLst/>
              <a:gdLst/>
              <a:ahLst/>
              <a:cxnLst/>
              <a:rect l="l" t="t" r="r" b="b"/>
              <a:pathLst>
                <a:path w="3919" h="4456" extrusionOk="0">
                  <a:moveTo>
                    <a:pt x="2366" y="1"/>
                  </a:moveTo>
                  <a:cubicBezTo>
                    <a:pt x="1402" y="1"/>
                    <a:pt x="361" y="858"/>
                    <a:pt x="221" y="978"/>
                  </a:cubicBezTo>
                  <a:cubicBezTo>
                    <a:pt x="25" y="1150"/>
                    <a:pt x="0" y="1419"/>
                    <a:pt x="172" y="1615"/>
                  </a:cubicBezTo>
                  <a:cubicBezTo>
                    <a:pt x="266" y="1723"/>
                    <a:pt x="397" y="1779"/>
                    <a:pt x="529" y="1779"/>
                  </a:cubicBezTo>
                  <a:cubicBezTo>
                    <a:pt x="637" y="1779"/>
                    <a:pt x="745" y="1741"/>
                    <a:pt x="833" y="1664"/>
                  </a:cubicBezTo>
                  <a:cubicBezTo>
                    <a:pt x="1173" y="1366"/>
                    <a:pt x="1901" y="921"/>
                    <a:pt x="2359" y="921"/>
                  </a:cubicBezTo>
                  <a:cubicBezTo>
                    <a:pt x="2429" y="921"/>
                    <a:pt x="2492" y="931"/>
                    <a:pt x="2547" y="954"/>
                  </a:cubicBezTo>
                  <a:cubicBezTo>
                    <a:pt x="2523" y="1052"/>
                    <a:pt x="2400" y="1321"/>
                    <a:pt x="1984" y="1738"/>
                  </a:cubicBezTo>
                  <a:cubicBezTo>
                    <a:pt x="1812" y="1909"/>
                    <a:pt x="1763" y="2154"/>
                    <a:pt x="1812" y="2399"/>
                  </a:cubicBezTo>
                  <a:cubicBezTo>
                    <a:pt x="1886" y="2644"/>
                    <a:pt x="2082" y="2815"/>
                    <a:pt x="2327" y="2888"/>
                  </a:cubicBezTo>
                  <a:cubicBezTo>
                    <a:pt x="2694" y="2986"/>
                    <a:pt x="2865" y="3109"/>
                    <a:pt x="2914" y="3207"/>
                  </a:cubicBezTo>
                  <a:cubicBezTo>
                    <a:pt x="2914" y="3207"/>
                    <a:pt x="2939" y="3256"/>
                    <a:pt x="2890" y="3403"/>
                  </a:cubicBezTo>
                  <a:cubicBezTo>
                    <a:pt x="2841" y="3476"/>
                    <a:pt x="2816" y="3501"/>
                    <a:pt x="2767" y="3501"/>
                  </a:cubicBezTo>
                  <a:cubicBezTo>
                    <a:pt x="2715" y="3518"/>
                    <a:pt x="2652" y="3526"/>
                    <a:pt x="2583" y="3526"/>
                  </a:cubicBezTo>
                  <a:cubicBezTo>
                    <a:pt x="2169" y="3526"/>
                    <a:pt x="1504" y="3242"/>
                    <a:pt x="1127" y="3011"/>
                  </a:cubicBezTo>
                  <a:cubicBezTo>
                    <a:pt x="1048" y="2967"/>
                    <a:pt x="963" y="2945"/>
                    <a:pt x="880" y="2945"/>
                  </a:cubicBezTo>
                  <a:cubicBezTo>
                    <a:pt x="730" y="2945"/>
                    <a:pt x="584" y="3016"/>
                    <a:pt x="490" y="3158"/>
                  </a:cubicBezTo>
                  <a:cubicBezTo>
                    <a:pt x="368" y="3378"/>
                    <a:pt x="441" y="3672"/>
                    <a:pt x="661" y="3795"/>
                  </a:cubicBezTo>
                  <a:cubicBezTo>
                    <a:pt x="857" y="3917"/>
                    <a:pt x="1788" y="4456"/>
                    <a:pt x="2596" y="4456"/>
                  </a:cubicBezTo>
                  <a:cubicBezTo>
                    <a:pt x="2743" y="4456"/>
                    <a:pt x="2890" y="4431"/>
                    <a:pt x="3037" y="4382"/>
                  </a:cubicBezTo>
                  <a:cubicBezTo>
                    <a:pt x="3355" y="4284"/>
                    <a:pt x="3600" y="4064"/>
                    <a:pt x="3722" y="3746"/>
                  </a:cubicBezTo>
                  <a:cubicBezTo>
                    <a:pt x="3918" y="3329"/>
                    <a:pt x="3820" y="2986"/>
                    <a:pt x="3722" y="2791"/>
                  </a:cubicBezTo>
                  <a:cubicBezTo>
                    <a:pt x="3576" y="2497"/>
                    <a:pt x="3306" y="2276"/>
                    <a:pt x="2890" y="2105"/>
                  </a:cubicBezTo>
                  <a:cubicBezTo>
                    <a:pt x="3331" y="1591"/>
                    <a:pt x="3527" y="1150"/>
                    <a:pt x="3453" y="782"/>
                  </a:cubicBezTo>
                  <a:cubicBezTo>
                    <a:pt x="3404" y="513"/>
                    <a:pt x="3257" y="293"/>
                    <a:pt x="2988" y="146"/>
                  </a:cubicBezTo>
                  <a:cubicBezTo>
                    <a:pt x="2792" y="43"/>
                    <a:pt x="2581" y="1"/>
                    <a:pt x="23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40"/>
            <p:cNvSpPr/>
            <p:nvPr/>
          </p:nvSpPr>
          <p:spPr>
            <a:xfrm>
              <a:off x="7379725" y="1067000"/>
              <a:ext cx="181850" cy="143125"/>
            </a:xfrm>
            <a:custGeom>
              <a:avLst/>
              <a:gdLst/>
              <a:ahLst/>
              <a:cxnLst/>
              <a:rect l="l" t="t" r="r" b="b"/>
              <a:pathLst>
                <a:path w="7274" h="5725" extrusionOk="0">
                  <a:moveTo>
                    <a:pt x="5548" y="1"/>
                  </a:moveTo>
                  <a:cubicBezTo>
                    <a:pt x="5143" y="1"/>
                    <a:pt x="4739" y="154"/>
                    <a:pt x="4433" y="460"/>
                  </a:cubicBezTo>
                  <a:lnTo>
                    <a:pt x="3625" y="1243"/>
                  </a:lnTo>
                  <a:lnTo>
                    <a:pt x="2842" y="484"/>
                  </a:lnTo>
                  <a:cubicBezTo>
                    <a:pt x="2536" y="166"/>
                    <a:pt x="2131" y="7"/>
                    <a:pt x="1727" y="7"/>
                  </a:cubicBezTo>
                  <a:cubicBezTo>
                    <a:pt x="1323" y="7"/>
                    <a:pt x="919" y="166"/>
                    <a:pt x="613" y="484"/>
                  </a:cubicBezTo>
                  <a:cubicBezTo>
                    <a:pt x="1" y="1096"/>
                    <a:pt x="1" y="2100"/>
                    <a:pt x="613" y="2713"/>
                  </a:cubicBezTo>
                  <a:lnTo>
                    <a:pt x="3625" y="5725"/>
                  </a:lnTo>
                  <a:lnTo>
                    <a:pt x="6662" y="2688"/>
                  </a:lnTo>
                  <a:cubicBezTo>
                    <a:pt x="7274" y="2076"/>
                    <a:pt x="7274" y="1072"/>
                    <a:pt x="6662" y="460"/>
                  </a:cubicBezTo>
                  <a:cubicBezTo>
                    <a:pt x="6356" y="154"/>
                    <a:pt x="5952" y="1"/>
                    <a:pt x="55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40"/>
            <p:cNvSpPr/>
            <p:nvPr/>
          </p:nvSpPr>
          <p:spPr>
            <a:xfrm>
              <a:off x="7370550" y="1054150"/>
              <a:ext cx="205125" cy="174350"/>
            </a:xfrm>
            <a:custGeom>
              <a:avLst/>
              <a:gdLst/>
              <a:ahLst/>
              <a:cxnLst/>
              <a:rect l="l" t="t" r="r" b="b"/>
              <a:pathLst>
                <a:path w="8205" h="6974" extrusionOk="0">
                  <a:moveTo>
                    <a:pt x="5902" y="1011"/>
                  </a:moveTo>
                  <a:cubicBezTo>
                    <a:pt x="6178" y="1011"/>
                    <a:pt x="6453" y="1121"/>
                    <a:pt x="6661" y="1341"/>
                  </a:cubicBezTo>
                  <a:cubicBezTo>
                    <a:pt x="7078" y="1757"/>
                    <a:pt x="7078" y="2419"/>
                    <a:pt x="6661" y="2835"/>
                  </a:cubicBezTo>
                  <a:lnTo>
                    <a:pt x="3992" y="5529"/>
                  </a:lnTo>
                  <a:lnTo>
                    <a:pt x="1348" y="2859"/>
                  </a:lnTo>
                  <a:cubicBezTo>
                    <a:pt x="1152" y="2663"/>
                    <a:pt x="1029" y="2394"/>
                    <a:pt x="1029" y="2100"/>
                  </a:cubicBezTo>
                  <a:cubicBezTo>
                    <a:pt x="1029" y="1831"/>
                    <a:pt x="1152" y="1562"/>
                    <a:pt x="1348" y="1341"/>
                  </a:cubicBezTo>
                  <a:cubicBezTo>
                    <a:pt x="1543" y="1145"/>
                    <a:pt x="1813" y="1047"/>
                    <a:pt x="2107" y="1047"/>
                  </a:cubicBezTo>
                  <a:cubicBezTo>
                    <a:pt x="2376" y="1047"/>
                    <a:pt x="2645" y="1145"/>
                    <a:pt x="2866" y="1341"/>
                  </a:cubicBezTo>
                  <a:lnTo>
                    <a:pt x="3992" y="2492"/>
                  </a:lnTo>
                  <a:lnTo>
                    <a:pt x="5143" y="1341"/>
                  </a:lnTo>
                  <a:cubicBezTo>
                    <a:pt x="5351" y="1121"/>
                    <a:pt x="5627" y="1011"/>
                    <a:pt x="5902" y="1011"/>
                  </a:cubicBezTo>
                  <a:close/>
                  <a:moveTo>
                    <a:pt x="5905" y="0"/>
                  </a:moveTo>
                  <a:cubicBezTo>
                    <a:pt x="5370" y="0"/>
                    <a:pt x="4837" y="202"/>
                    <a:pt x="4433" y="606"/>
                  </a:cubicBezTo>
                  <a:lnTo>
                    <a:pt x="3992" y="1047"/>
                  </a:lnTo>
                  <a:lnTo>
                    <a:pt x="3576" y="631"/>
                  </a:lnTo>
                  <a:cubicBezTo>
                    <a:pt x="3184" y="239"/>
                    <a:pt x="2670" y="19"/>
                    <a:pt x="2107" y="19"/>
                  </a:cubicBezTo>
                  <a:cubicBezTo>
                    <a:pt x="1543" y="19"/>
                    <a:pt x="1005" y="239"/>
                    <a:pt x="613" y="631"/>
                  </a:cubicBezTo>
                  <a:cubicBezTo>
                    <a:pt x="221" y="1023"/>
                    <a:pt x="1" y="1562"/>
                    <a:pt x="1" y="2100"/>
                  </a:cubicBezTo>
                  <a:cubicBezTo>
                    <a:pt x="1" y="2663"/>
                    <a:pt x="221" y="3202"/>
                    <a:pt x="613" y="3594"/>
                  </a:cubicBezTo>
                  <a:lnTo>
                    <a:pt x="3992" y="6973"/>
                  </a:lnTo>
                  <a:lnTo>
                    <a:pt x="7396" y="3570"/>
                  </a:lnTo>
                  <a:cubicBezTo>
                    <a:pt x="8204" y="2761"/>
                    <a:pt x="8204" y="1415"/>
                    <a:pt x="7396" y="606"/>
                  </a:cubicBezTo>
                  <a:cubicBezTo>
                    <a:pt x="6980" y="202"/>
                    <a:pt x="6441" y="0"/>
                    <a:pt x="59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40"/>
            <p:cNvSpPr/>
            <p:nvPr/>
          </p:nvSpPr>
          <p:spPr>
            <a:xfrm>
              <a:off x="8115600" y="794425"/>
              <a:ext cx="157350" cy="157975"/>
            </a:xfrm>
            <a:custGeom>
              <a:avLst/>
              <a:gdLst/>
              <a:ahLst/>
              <a:cxnLst/>
              <a:rect l="l" t="t" r="r" b="b"/>
              <a:pathLst>
                <a:path w="6294" h="6319" extrusionOk="0">
                  <a:moveTo>
                    <a:pt x="5584" y="0"/>
                  </a:moveTo>
                  <a:cubicBezTo>
                    <a:pt x="5290" y="0"/>
                    <a:pt x="5070" y="245"/>
                    <a:pt x="5094" y="515"/>
                  </a:cubicBezTo>
                  <a:cubicBezTo>
                    <a:pt x="5241" y="4825"/>
                    <a:pt x="711" y="5265"/>
                    <a:pt x="515" y="5290"/>
                  </a:cubicBezTo>
                  <a:cubicBezTo>
                    <a:pt x="221" y="5314"/>
                    <a:pt x="1" y="5559"/>
                    <a:pt x="25" y="5853"/>
                  </a:cubicBezTo>
                  <a:cubicBezTo>
                    <a:pt x="50" y="6122"/>
                    <a:pt x="294" y="6318"/>
                    <a:pt x="539" y="6318"/>
                  </a:cubicBezTo>
                  <a:lnTo>
                    <a:pt x="588" y="6318"/>
                  </a:lnTo>
                  <a:cubicBezTo>
                    <a:pt x="637" y="6294"/>
                    <a:pt x="6294" y="5780"/>
                    <a:pt x="6098" y="490"/>
                  </a:cubicBezTo>
                  <a:cubicBezTo>
                    <a:pt x="6098" y="196"/>
                    <a:pt x="5878" y="0"/>
                    <a:pt x="56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38" name="Google Shape;1638;p40"/>
          <p:cNvSpPr txBox="1">
            <a:spLocks noGrp="1"/>
          </p:cNvSpPr>
          <p:nvPr>
            <p:ph type="title" idx="2"/>
          </p:nvPr>
        </p:nvSpPr>
        <p:spPr>
          <a:xfrm>
            <a:off x="2315560" y="1996407"/>
            <a:ext cx="21351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</a:t>
            </a:r>
            <a:r>
              <a:rPr lang="en" dirty="0"/>
              <a:t>mbiente escolar</a:t>
            </a:r>
            <a:endParaRPr dirty="0"/>
          </a:p>
        </p:txBody>
      </p:sp>
      <p:sp>
        <p:nvSpPr>
          <p:cNvPr id="1640" name="Google Shape;1640;p40"/>
          <p:cNvSpPr txBox="1">
            <a:spLocks noGrp="1"/>
          </p:cNvSpPr>
          <p:nvPr>
            <p:ph type="title" idx="3"/>
          </p:nvPr>
        </p:nvSpPr>
        <p:spPr>
          <a:xfrm>
            <a:off x="2905500" y="1576624"/>
            <a:ext cx="9552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</a:t>
            </a:r>
            <a:endParaRPr dirty="0"/>
          </a:p>
        </p:txBody>
      </p:sp>
      <p:sp>
        <p:nvSpPr>
          <p:cNvPr id="1641" name="Google Shape;1641;p40"/>
          <p:cNvSpPr txBox="1">
            <a:spLocks noGrp="1"/>
          </p:cNvSpPr>
          <p:nvPr>
            <p:ph type="title" idx="4"/>
          </p:nvPr>
        </p:nvSpPr>
        <p:spPr>
          <a:xfrm>
            <a:off x="4693342" y="2099907"/>
            <a:ext cx="263057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Competencias docentes</a:t>
            </a:r>
            <a:endParaRPr dirty="0"/>
          </a:p>
        </p:txBody>
      </p:sp>
      <p:sp>
        <p:nvSpPr>
          <p:cNvPr id="1643" name="Google Shape;1643;p40"/>
          <p:cNvSpPr txBox="1">
            <a:spLocks noGrp="1"/>
          </p:cNvSpPr>
          <p:nvPr>
            <p:ph type="title" idx="6"/>
          </p:nvPr>
        </p:nvSpPr>
        <p:spPr>
          <a:xfrm>
            <a:off x="5499625" y="1576624"/>
            <a:ext cx="9552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</a:t>
            </a:r>
            <a:endParaRPr dirty="0"/>
          </a:p>
        </p:txBody>
      </p:sp>
      <p:sp>
        <p:nvSpPr>
          <p:cNvPr id="1644" name="Google Shape;1644;p40"/>
          <p:cNvSpPr txBox="1">
            <a:spLocks noGrp="1"/>
          </p:cNvSpPr>
          <p:nvPr>
            <p:ph type="title" idx="7"/>
          </p:nvPr>
        </p:nvSpPr>
        <p:spPr>
          <a:xfrm>
            <a:off x="2315560" y="3328576"/>
            <a:ext cx="21351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Rendimiento académico</a:t>
            </a:r>
            <a:endParaRPr dirty="0"/>
          </a:p>
        </p:txBody>
      </p:sp>
      <p:sp>
        <p:nvSpPr>
          <p:cNvPr id="1646" name="Google Shape;1646;p40"/>
          <p:cNvSpPr txBox="1">
            <a:spLocks noGrp="1"/>
          </p:cNvSpPr>
          <p:nvPr>
            <p:ph type="title" idx="9"/>
          </p:nvPr>
        </p:nvSpPr>
        <p:spPr>
          <a:xfrm>
            <a:off x="2905500" y="2827699"/>
            <a:ext cx="9552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3</a:t>
            </a:r>
            <a:endParaRPr dirty="0"/>
          </a:p>
        </p:txBody>
      </p:sp>
      <p:sp>
        <p:nvSpPr>
          <p:cNvPr id="1647" name="Google Shape;1647;p40"/>
          <p:cNvSpPr txBox="1">
            <a:spLocks noGrp="1"/>
          </p:cNvSpPr>
          <p:nvPr>
            <p:ph type="title" idx="13"/>
          </p:nvPr>
        </p:nvSpPr>
        <p:spPr>
          <a:xfrm>
            <a:off x="4909686" y="3254291"/>
            <a:ext cx="21351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/>
              <a:t>C</a:t>
            </a:r>
            <a:r>
              <a:rPr lang="en" dirty="0"/>
              <a:t>lima del aula</a:t>
            </a:r>
            <a:endParaRPr dirty="0"/>
          </a:p>
        </p:txBody>
      </p:sp>
      <p:sp>
        <p:nvSpPr>
          <p:cNvPr id="1649" name="Google Shape;1649;p40"/>
          <p:cNvSpPr txBox="1">
            <a:spLocks noGrp="1"/>
          </p:cNvSpPr>
          <p:nvPr>
            <p:ph type="title" idx="15"/>
          </p:nvPr>
        </p:nvSpPr>
        <p:spPr>
          <a:xfrm>
            <a:off x="5499625" y="2827699"/>
            <a:ext cx="9552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4</a:t>
            </a:r>
            <a:endParaRPr dirty="0"/>
          </a:p>
        </p:txBody>
      </p:sp>
      <p:grpSp>
        <p:nvGrpSpPr>
          <p:cNvPr id="1650" name="Google Shape;1650;p40"/>
          <p:cNvGrpSpPr/>
          <p:nvPr/>
        </p:nvGrpSpPr>
        <p:grpSpPr>
          <a:xfrm>
            <a:off x="6871876" y="2752682"/>
            <a:ext cx="1187700" cy="1158325"/>
            <a:chOff x="4354400" y="172400"/>
            <a:chExt cx="1187700" cy="1158325"/>
          </a:xfrm>
        </p:grpSpPr>
        <p:sp>
          <p:nvSpPr>
            <p:cNvPr id="1651" name="Google Shape;1651;p40"/>
            <p:cNvSpPr/>
            <p:nvPr/>
          </p:nvSpPr>
          <p:spPr>
            <a:xfrm>
              <a:off x="4354400" y="172400"/>
              <a:ext cx="1187700" cy="1158325"/>
            </a:xfrm>
            <a:custGeom>
              <a:avLst/>
              <a:gdLst/>
              <a:ahLst/>
              <a:cxnLst/>
              <a:rect l="l" t="t" r="r" b="b"/>
              <a:pathLst>
                <a:path w="47508" h="46333" extrusionOk="0">
                  <a:moveTo>
                    <a:pt x="9135" y="24538"/>
                  </a:moveTo>
                  <a:cubicBezTo>
                    <a:pt x="9135" y="24685"/>
                    <a:pt x="9135" y="24832"/>
                    <a:pt x="9135" y="24979"/>
                  </a:cubicBezTo>
                  <a:cubicBezTo>
                    <a:pt x="9086" y="24881"/>
                    <a:pt x="9062" y="24783"/>
                    <a:pt x="9013" y="24660"/>
                  </a:cubicBezTo>
                  <a:lnTo>
                    <a:pt x="9135" y="24538"/>
                  </a:lnTo>
                  <a:close/>
                  <a:moveTo>
                    <a:pt x="13739" y="1"/>
                  </a:moveTo>
                  <a:cubicBezTo>
                    <a:pt x="12612" y="1"/>
                    <a:pt x="11486" y="197"/>
                    <a:pt x="10433" y="564"/>
                  </a:cubicBezTo>
                  <a:cubicBezTo>
                    <a:pt x="8841" y="1103"/>
                    <a:pt x="7715" y="2205"/>
                    <a:pt x="7176" y="3748"/>
                  </a:cubicBezTo>
                  <a:cubicBezTo>
                    <a:pt x="5854" y="7396"/>
                    <a:pt x="8449" y="12882"/>
                    <a:pt x="10041" y="15698"/>
                  </a:cubicBezTo>
                  <a:cubicBezTo>
                    <a:pt x="10017" y="15747"/>
                    <a:pt x="10017" y="15820"/>
                    <a:pt x="9992" y="15869"/>
                  </a:cubicBezTo>
                  <a:cubicBezTo>
                    <a:pt x="9404" y="15575"/>
                    <a:pt x="8743" y="15404"/>
                    <a:pt x="8058" y="15404"/>
                  </a:cubicBezTo>
                  <a:cubicBezTo>
                    <a:pt x="7372" y="15404"/>
                    <a:pt x="6711" y="15575"/>
                    <a:pt x="6123" y="15869"/>
                  </a:cubicBezTo>
                  <a:cubicBezTo>
                    <a:pt x="5560" y="15575"/>
                    <a:pt x="4899" y="15428"/>
                    <a:pt x="4237" y="15428"/>
                  </a:cubicBezTo>
                  <a:cubicBezTo>
                    <a:pt x="3111" y="15428"/>
                    <a:pt x="2058" y="15869"/>
                    <a:pt x="1250" y="16677"/>
                  </a:cubicBezTo>
                  <a:cubicBezTo>
                    <a:pt x="442" y="17461"/>
                    <a:pt x="1" y="18538"/>
                    <a:pt x="1" y="19665"/>
                  </a:cubicBezTo>
                  <a:cubicBezTo>
                    <a:pt x="1" y="20791"/>
                    <a:pt x="442" y="21869"/>
                    <a:pt x="1250" y="22652"/>
                  </a:cubicBezTo>
                  <a:lnTo>
                    <a:pt x="3797" y="25199"/>
                  </a:lnTo>
                  <a:cubicBezTo>
                    <a:pt x="4164" y="27011"/>
                    <a:pt x="4948" y="28529"/>
                    <a:pt x="6098" y="29705"/>
                  </a:cubicBezTo>
                  <a:cubicBezTo>
                    <a:pt x="7151" y="30807"/>
                    <a:pt x="8351" y="31419"/>
                    <a:pt x="9355" y="31762"/>
                  </a:cubicBezTo>
                  <a:cubicBezTo>
                    <a:pt x="9772" y="34823"/>
                    <a:pt x="10702" y="37002"/>
                    <a:pt x="12245" y="38520"/>
                  </a:cubicBezTo>
                  <a:cubicBezTo>
                    <a:pt x="14669" y="40920"/>
                    <a:pt x="18122" y="41214"/>
                    <a:pt x="21746" y="41239"/>
                  </a:cubicBezTo>
                  <a:cubicBezTo>
                    <a:pt x="22358" y="42120"/>
                    <a:pt x="23044" y="43345"/>
                    <a:pt x="23265" y="44275"/>
                  </a:cubicBezTo>
                  <a:cubicBezTo>
                    <a:pt x="23534" y="45499"/>
                    <a:pt x="24611" y="46332"/>
                    <a:pt x="25836" y="46332"/>
                  </a:cubicBezTo>
                  <a:cubicBezTo>
                    <a:pt x="26056" y="46332"/>
                    <a:pt x="26252" y="46308"/>
                    <a:pt x="26448" y="46283"/>
                  </a:cubicBezTo>
                  <a:cubicBezTo>
                    <a:pt x="27134" y="46112"/>
                    <a:pt x="27721" y="45695"/>
                    <a:pt x="28089" y="45108"/>
                  </a:cubicBezTo>
                  <a:cubicBezTo>
                    <a:pt x="28407" y="44593"/>
                    <a:pt x="28529" y="44030"/>
                    <a:pt x="28480" y="43467"/>
                  </a:cubicBezTo>
                  <a:lnTo>
                    <a:pt x="28921" y="43467"/>
                  </a:lnTo>
                  <a:cubicBezTo>
                    <a:pt x="31321" y="43271"/>
                    <a:pt x="32374" y="42169"/>
                    <a:pt x="32839" y="41239"/>
                  </a:cubicBezTo>
                  <a:cubicBezTo>
                    <a:pt x="34970" y="41214"/>
                    <a:pt x="37002" y="41067"/>
                    <a:pt x="38790" y="40357"/>
                  </a:cubicBezTo>
                  <a:lnTo>
                    <a:pt x="41214" y="42781"/>
                  </a:lnTo>
                  <a:lnTo>
                    <a:pt x="44275" y="39720"/>
                  </a:lnTo>
                  <a:cubicBezTo>
                    <a:pt x="45059" y="39426"/>
                    <a:pt x="45720" y="38863"/>
                    <a:pt x="46185" y="38104"/>
                  </a:cubicBezTo>
                  <a:cubicBezTo>
                    <a:pt x="46283" y="37908"/>
                    <a:pt x="46357" y="37737"/>
                    <a:pt x="46430" y="37541"/>
                  </a:cubicBezTo>
                  <a:cubicBezTo>
                    <a:pt x="47042" y="36782"/>
                    <a:pt x="47361" y="35851"/>
                    <a:pt x="47361" y="34872"/>
                  </a:cubicBezTo>
                  <a:cubicBezTo>
                    <a:pt x="47361" y="33745"/>
                    <a:pt x="46920" y="32668"/>
                    <a:pt x="46112" y="31884"/>
                  </a:cubicBezTo>
                  <a:cubicBezTo>
                    <a:pt x="45549" y="31321"/>
                    <a:pt x="44863" y="30929"/>
                    <a:pt x="44079" y="30758"/>
                  </a:cubicBezTo>
                  <a:cubicBezTo>
                    <a:pt x="44177" y="29729"/>
                    <a:pt x="44202" y="28603"/>
                    <a:pt x="44202" y="27329"/>
                  </a:cubicBezTo>
                  <a:cubicBezTo>
                    <a:pt x="44202" y="23950"/>
                    <a:pt x="44104" y="19640"/>
                    <a:pt x="43296" y="15747"/>
                  </a:cubicBezTo>
                  <a:cubicBezTo>
                    <a:pt x="44887" y="12931"/>
                    <a:pt x="47508" y="7421"/>
                    <a:pt x="46185" y="3748"/>
                  </a:cubicBezTo>
                  <a:cubicBezTo>
                    <a:pt x="45622" y="2205"/>
                    <a:pt x="44496" y="1103"/>
                    <a:pt x="42928" y="564"/>
                  </a:cubicBezTo>
                  <a:cubicBezTo>
                    <a:pt x="41851" y="197"/>
                    <a:pt x="40749" y="1"/>
                    <a:pt x="39623" y="1"/>
                  </a:cubicBezTo>
                  <a:cubicBezTo>
                    <a:pt x="36366" y="1"/>
                    <a:pt x="33721" y="1519"/>
                    <a:pt x="32178" y="2646"/>
                  </a:cubicBezTo>
                  <a:cubicBezTo>
                    <a:pt x="30488" y="2205"/>
                    <a:pt x="28627" y="1984"/>
                    <a:pt x="26619" y="1984"/>
                  </a:cubicBezTo>
                  <a:cubicBezTo>
                    <a:pt x="24636" y="1984"/>
                    <a:pt x="22799" y="2205"/>
                    <a:pt x="21159" y="2646"/>
                  </a:cubicBezTo>
                  <a:cubicBezTo>
                    <a:pt x="19616" y="1519"/>
                    <a:pt x="16971" y="1"/>
                    <a:pt x="137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7620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40"/>
            <p:cNvSpPr/>
            <p:nvPr/>
          </p:nvSpPr>
          <p:spPr>
            <a:xfrm>
              <a:off x="4511125" y="243625"/>
              <a:ext cx="360625" cy="318175"/>
            </a:xfrm>
            <a:custGeom>
              <a:avLst/>
              <a:gdLst/>
              <a:ahLst/>
              <a:cxnLst/>
              <a:rect l="l" t="t" r="r" b="b"/>
              <a:pathLst>
                <a:path w="14425" h="12727" extrusionOk="0">
                  <a:moveTo>
                    <a:pt x="7445" y="0"/>
                  </a:moveTo>
                  <a:cubicBezTo>
                    <a:pt x="6659" y="0"/>
                    <a:pt x="5837" y="120"/>
                    <a:pt x="4996" y="409"/>
                  </a:cubicBezTo>
                  <a:cubicBezTo>
                    <a:pt x="1" y="2098"/>
                    <a:pt x="6564" y="12726"/>
                    <a:pt x="6564" y="12726"/>
                  </a:cubicBezTo>
                  <a:cubicBezTo>
                    <a:pt x="6564" y="12726"/>
                    <a:pt x="14424" y="10473"/>
                    <a:pt x="14326" y="2931"/>
                  </a:cubicBezTo>
                  <a:cubicBezTo>
                    <a:pt x="14326" y="2931"/>
                    <a:pt x="11328" y="0"/>
                    <a:pt x="74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40"/>
            <p:cNvSpPr/>
            <p:nvPr/>
          </p:nvSpPr>
          <p:spPr>
            <a:xfrm>
              <a:off x="4551550" y="231850"/>
              <a:ext cx="331825" cy="343400"/>
            </a:xfrm>
            <a:custGeom>
              <a:avLst/>
              <a:gdLst/>
              <a:ahLst/>
              <a:cxnLst/>
              <a:rect l="l" t="t" r="r" b="b"/>
              <a:pathLst>
                <a:path w="13273" h="13736" extrusionOk="0">
                  <a:moveTo>
                    <a:pt x="5804" y="929"/>
                  </a:moveTo>
                  <a:cubicBezTo>
                    <a:pt x="9012" y="929"/>
                    <a:pt x="11632" y="3059"/>
                    <a:pt x="12269" y="3622"/>
                  </a:cubicBezTo>
                  <a:cubicBezTo>
                    <a:pt x="12220" y="9769"/>
                    <a:pt x="6612" y="12144"/>
                    <a:pt x="5167" y="12659"/>
                  </a:cubicBezTo>
                  <a:cubicBezTo>
                    <a:pt x="4359" y="11263"/>
                    <a:pt x="1151" y="5484"/>
                    <a:pt x="2155" y="2618"/>
                  </a:cubicBezTo>
                  <a:cubicBezTo>
                    <a:pt x="2400" y="1982"/>
                    <a:pt x="2841" y="1541"/>
                    <a:pt x="3526" y="1296"/>
                  </a:cubicBezTo>
                  <a:cubicBezTo>
                    <a:pt x="4310" y="1027"/>
                    <a:pt x="5069" y="929"/>
                    <a:pt x="5804" y="929"/>
                  </a:cubicBezTo>
                  <a:close/>
                  <a:moveTo>
                    <a:pt x="5848" y="0"/>
                  </a:moveTo>
                  <a:cubicBezTo>
                    <a:pt x="5011" y="0"/>
                    <a:pt x="4133" y="129"/>
                    <a:pt x="3233" y="439"/>
                  </a:cubicBezTo>
                  <a:cubicBezTo>
                    <a:pt x="2277" y="757"/>
                    <a:pt x="1641" y="1394"/>
                    <a:pt x="1298" y="2325"/>
                  </a:cubicBezTo>
                  <a:cubicBezTo>
                    <a:pt x="0" y="5973"/>
                    <a:pt x="4383" y="13148"/>
                    <a:pt x="4555" y="13442"/>
                  </a:cubicBezTo>
                  <a:lnTo>
                    <a:pt x="4751" y="13736"/>
                  </a:lnTo>
                  <a:lnTo>
                    <a:pt x="5094" y="13638"/>
                  </a:lnTo>
                  <a:cubicBezTo>
                    <a:pt x="5167" y="13614"/>
                    <a:pt x="13273" y="11189"/>
                    <a:pt x="13175" y="3402"/>
                  </a:cubicBezTo>
                  <a:lnTo>
                    <a:pt x="13175" y="3206"/>
                  </a:lnTo>
                  <a:lnTo>
                    <a:pt x="13028" y="3084"/>
                  </a:lnTo>
                  <a:cubicBezTo>
                    <a:pt x="12886" y="2922"/>
                    <a:pt x="9834" y="0"/>
                    <a:pt x="58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40"/>
            <p:cNvSpPr/>
            <p:nvPr/>
          </p:nvSpPr>
          <p:spPr>
            <a:xfrm>
              <a:off x="4599300" y="302925"/>
              <a:ext cx="277950" cy="245400"/>
            </a:xfrm>
            <a:custGeom>
              <a:avLst/>
              <a:gdLst/>
              <a:ahLst/>
              <a:cxnLst/>
              <a:rect l="l" t="t" r="r" b="b"/>
              <a:pathLst>
                <a:path w="11118" h="9816" extrusionOk="0">
                  <a:moveTo>
                    <a:pt x="5724" y="0"/>
                  </a:moveTo>
                  <a:cubicBezTo>
                    <a:pt x="5121" y="0"/>
                    <a:pt x="4490" y="92"/>
                    <a:pt x="3845" y="314"/>
                  </a:cubicBezTo>
                  <a:cubicBezTo>
                    <a:pt x="0" y="1612"/>
                    <a:pt x="5069" y="9816"/>
                    <a:pt x="5069" y="9816"/>
                  </a:cubicBezTo>
                  <a:cubicBezTo>
                    <a:pt x="5069" y="9816"/>
                    <a:pt x="11118" y="8077"/>
                    <a:pt x="11044" y="2273"/>
                  </a:cubicBezTo>
                  <a:cubicBezTo>
                    <a:pt x="11044" y="2273"/>
                    <a:pt x="8720" y="0"/>
                    <a:pt x="5724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40"/>
            <p:cNvSpPr/>
            <p:nvPr/>
          </p:nvSpPr>
          <p:spPr>
            <a:xfrm>
              <a:off x="4634800" y="298325"/>
              <a:ext cx="294500" cy="255500"/>
            </a:xfrm>
            <a:custGeom>
              <a:avLst/>
              <a:gdLst/>
              <a:ahLst/>
              <a:cxnLst/>
              <a:rect l="l" t="t" r="r" b="b"/>
              <a:pathLst>
                <a:path w="11780" h="10220" extrusionOk="0">
                  <a:moveTo>
                    <a:pt x="8050" y="0"/>
                  </a:moveTo>
                  <a:cubicBezTo>
                    <a:pt x="4763" y="0"/>
                    <a:pt x="0" y="7722"/>
                    <a:pt x="0" y="7722"/>
                  </a:cubicBezTo>
                  <a:lnTo>
                    <a:pt x="1617" y="10220"/>
                  </a:lnTo>
                  <a:lnTo>
                    <a:pt x="5559" y="6669"/>
                  </a:lnTo>
                  <a:cubicBezTo>
                    <a:pt x="5559" y="6669"/>
                    <a:pt x="11779" y="890"/>
                    <a:pt x="8522" y="57"/>
                  </a:cubicBezTo>
                  <a:cubicBezTo>
                    <a:pt x="8369" y="19"/>
                    <a:pt x="8212" y="0"/>
                    <a:pt x="8050" y="0"/>
                  </a:cubicBezTo>
                  <a:close/>
                </a:path>
              </a:pathLst>
            </a:custGeom>
            <a:solidFill>
              <a:srgbClr val="292929">
                <a:alpha val="58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40"/>
            <p:cNvSpPr/>
            <p:nvPr/>
          </p:nvSpPr>
          <p:spPr>
            <a:xfrm>
              <a:off x="5170475" y="243625"/>
              <a:ext cx="360600" cy="318175"/>
            </a:xfrm>
            <a:custGeom>
              <a:avLst/>
              <a:gdLst/>
              <a:ahLst/>
              <a:cxnLst/>
              <a:rect l="l" t="t" r="r" b="b"/>
              <a:pathLst>
                <a:path w="14424" h="12727" extrusionOk="0">
                  <a:moveTo>
                    <a:pt x="6980" y="0"/>
                  </a:moveTo>
                  <a:cubicBezTo>
                    <a:pt x="3097" y="0"/>
                    <a:pt x="98" y="2931"/>
                    <a:pt x="98" y="2931"/>
                  </a:cubicBezTo>
                  <a:cubicBezTo>
                    <a:pt x="0" y="10473"/>
                    <a:pt x="7861" y="12726"/>
                    <a:pt x="7861" y="12726"/>
                  </a:cubicBezTo>
                  <a:cubicBezTo>
                    <a:pt x="7861" y="12726"/>
                    <a:pt x="14424" y="2098"/>
                    <a:pt x="9428" y="409"/>
                  </a:cubicBezTo>
                  <a:cubicBezTo>
                    <a:pt x="8588" y="120"/>
                    <a:pt x="7766" y="0"/>
                    <a:pt x="69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40"/>
            <p:cNvSpPr/>
            <p:nvPr/>
          </p:nvSpPr>
          <p:spPr>
            <a:xfrm>
              <a:off x="5158850" y="231850"/>
              <a:ext cx="332450" cy="343400"/>
            </a:xfrm>
            <a:custGeom>
              <a:avLst/>
              <a:gdLst/>
              <a:ahLst/>
              <a:cxnLst/>
              <a:rect l="l" t="t" r="r" b="b"/>
              <a:pathLst>
                <a:path w="13298" h="13736" extrusionOk="0">
                  <a:moveTo>
                    <a:pt x="7487" y="925"/>
                  </a:moveTo>
                  <a:cubicBezTo>
                    <a:pt x="8215" y="925"/>
                    <a:pt x="8974" y="1034"/>
                    <a:pt x="9746" y="1296"/>
                  </a:cubicBezTo>
                  <a:cubicBezTo>
                    <a:pt x="10432" y="1541"/>
                    <a:pt x="10873" y="1982"/>
                    <a:pt x="11118" y="2618"/>
                  </a:cubicBezTo>
                  <a:cubicBezTo>
                    <a:pt x="12146" y="5484"/>
                    <a:pt x="8938" y="11238"/>
                    <a:pt x="8130" y="12659"/>
                  </a:cubicBezTo>
                  <a:cubicBezTo>
                    <a:pt x="6685" y="12120"/>
                    <a:pt x="1078" y="9695"/>
                    <a:pt x="1029" y="3622"/>
                  </a:cubicBezTo>
                  <a:cubicBezTo>
                    <a:pt x="1648" y="3063"/>
                    <a:pt x="4270" y="925"/>
                    <a:pt x="7487" y="925"/>
                  </a:cubicBezTo>
                  <a:close/>
                  <a:moveTo>
                    <a:pt x="7426" y="0"/>
                  </a:moveTo>
                  <a:cubicBezTo>
                    <a:pt x="3446" y="0"/>
                    <a:pt x="407" y="2922"/>
                    <a:pt x="245" y="3084"/>
                  </a:cubicBezTo>
                  <a:lnTo>
                    <a:pt x="98" y="3206"/>
                  </a:lnTo>
                  <a:lnTo>
                    <a:pt x="98" y="3402"/>
                  </a:lnTo>
                  <a:cubicBezTo>
                    <a:pt x="0" y="11189"/>
                    <a:pt x="8130" y="13614"/>
                    <a:pt x="8204" y="13638"/>
                  </a:cubicBezTo>
                  <a:lnTo>
                    <a:pt x="8546" y="13736"/>
                  </a:lnTo>
                  <a:lnTo>
                    <a:pt x="8718" y="13442"/>
                  </a:lnTo>
                  <a:cubicBezTo>
                    <a:pt x="8914" y="13148"/>
                    <a:pt x="13297" y="5973"/>
                    <a:pt x="11975" y="2325"/>
                  </a:cubicBezTo>
                  <a:cubicBezTo>
                    <a:pt x="11656" y="1394"/>
                    <a:pt x="10995" y="757"/>
                    <a:pt x="10040" y="439"/>
                  </a:cubicBezTo>
                  <a:cubicBezTo>
                    <a:pt x="9139" y="129"/>
                    <a:pt x="8262" y="0"/>
                    <a:pt x="74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40"/>
            <p:cNvSpPr/>
            <p:nvPr/>
          </p:nvSpPr>
          <p:spPr>
            <a:xfrm>
              <a:off x="5164975" y="302925"/>
              <a:ext cx="277950" cy="245400"/>
            </a:xfrm>
            <a:custGeom>
              <a:avLst/>
              <a:gdLst/>
              <a:ahLst/>
              <a:cxnLst/>
              <a:rect l="l" t="t" r="r" b="b"/>
              <a:pathLst>
                <a:path w="11118" h="9816" extrusionOk="0">
                  <a:moveTo>
                    <a:pt x="5394" y="0"/>
                  </a:moveTo>
                  <a:cubicBezTo>
                    <a:pt x="2397" y="0"/>
                    <a:pt x="74" y="2273"/>
                    <a:pt x="74" y="2273"/>
                  </a:cubicBezTo>
                  <a:cubicBezTo>
                    <a:pt x="0" y="8077"/>
                    <a:pt x="6073" y="9816"/>
                    <a:pt x="6073" y="9816"/>
                  </a:cubicBezTo>
                  <a:cubicBezTo>
                    <a:pt x="6073" y="9816"/>
                    <a:pt x="11118" y="1612"/>
                    <a:pt x="7273" y="314"/>
                  </a:cubicBezTo>
                  <a:cubicBezTo>
                    <a:pt x="6628" y="92"/>
                    <a:pt x="5997" y="0"/>
                    <a:pt x="5394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40"/>
            <p:cNvSpPr/>
            <p:nvPr/>
          </p:nvSpPr>
          <p:spPr>
            <a:xfrm>
              <a:off x="5112925" y="298325"/>
              <a:ext cx="294500" cy="255500"/>
            </a:xfrm>
            <a:custGeom>
              <a:avLst/>
              <a:gdLst/>
              <a:ahLst/>
              <a:cxnLst/>
              <a:rect l="l" t="t" r="r" b="b"/>
              <a:pathLst>
                <a:path w="11780" h="10220" extrusionOk="0">
                  <a:moveTo>
                    <a:pt x="3754" y="0"/>
                  </a:moveTo>
                  <a:cubicBezTo>
                    <a:pt x="3593" y="0"/>
                    <a:pt x="3435" y="19"/>
                    <a:pt x="3282" y="57"/>
                  </a:cubicBezTo>
                  <a:cubicBezTo>
                    <a:pt x="1" y="890"/>
                    <a:pt x="6245" y="6669"/>
                    <a:pt x="6245" y="6669"/>
                  </a:cubicBezTo>
                  <a:lnTo>
                    <a:pt x="10163" y="10220"/>
                  </a:lnTo>
                  <a:lnTo>
                    <a:pt x="11779" y="7722"/>
                  </a:lnTo>
                  <a:cubicBezTo>
                    <a:pt x="11779" y="7722"/>
                    <a:pt x="7039" y="0"/>
                    <a:pt x="3754" y="0"/>
                  </a:cubicBezTo>
                  <a:close/>
                </a:path>
              </a:pathLst>
            </a:custGeom>
            <a:solidFill>
              <a:srgbClr val="292929">
                <a:alpha val="58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40"/>
            <p:cNvSpPr/>
            <p:nvPr/>
          </p:nvSpPr>
          <p:spPr>
            <a:xfrm>
              <a:off x="4648275" y="294250"/>
              <a:ext cx="745075" cy="848300"/>
            </a:xfrm>
            <a:custGeom>
              <a:avLst/>
              <a:gdLst/>
              <a:ahLst/>
              <a:cxnLst/>
              <a:rect l="l" t="t" r="r" b="b"/>
              <a:pathLst>
                <a:path w="29803" h="33932" extrusionOk="0">
                  <a:moveTo>
                    <a:pt x="14864" y="0"/>
                  </a:moveTo>
                  <a:cubicBezTo>
                    <a:pt x="1837" y="0"/>
                    <a:pt x="0" y="10163"/>
                    <a:pt x="0" y="22700"/>
                  </a:cubicBezTo>
                  <a:cubicBezTo>
                    <a:pt x="0" y="33030"/>
                    <a:pt x="3371" y="33932"/>
                    <a:pt x="10472" y="33932"/>
                  </a:cubicBezTo>
                  <a:cubicBezTo>
                    <a:pt x="11972" y="33932"/>
                    <a:pt x="13639" y="33891"/>
                    <a:pt x="15477" y="33891"/>
                  </a:cubicBezTo>
                  <a:cubicBezTo>
                    <a:pt x="17318" y="33891"/>
                    <a:pt x="18953" y="33932"/>
                    <a:pt x="20398" y="33932"/>
                  </a:cubicBezTo>
                  <a:cubicBezTo>
                    <a:pt x="27232" y="33932"/>
                    <a:pt x="29802" y="33030"/>
                    <a:pt x="29802" y="22700"/>
                  </a:cubicBezTo>
                  <a:cubicBezTo>
                    <a:pt x="29802" y="10163"/>
                    <a:pt x="28088" y="0"/>
                    <a:pt x="1486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40"/>
            <p:cNvSpPr/>
            <p:nvPr/>
          </p:nvSpPr>
          <p:spPr>
            <a:xfrm>
              <a:off x="4635400" y="281375"/>
              <a:ext cx="770800" cy="874250"/>
            </a:xfrm>
            <a:custGeom>
              <a:avLst/>
              <a:gdLst/>
              <a:ahLst/>
              <a:cxnLst/>
              <a:rect l="l" t="t" r="r" b="b"/>
              <a:pathLst>
                <a:path w="30832" h="34970" extrusionOk="0">
                  <a:moveTo>
                    <a:pt x="15379" y="1029"/>
                  </a:moveTo>
                  <a:cubicBezTo>
                    <a:pt x="21257" y="1029"/>
                    <a:pt x="25175" y="3111"/>
                    <a:pt x="27354" y="7396"/>
                  </a:cubicBezTo>
                  <a:cubicBezTo>
                    <a:pt x="29509" y="11657"/>
                    <a:pt x="29803" y="17779"/>
                    <a:pt x="29803" y="23215"/>
                  </a:cubicBezTo>
                  <a:cubicBezTo>
                    <a:pt x="29803" y="28235"/>
                    <a:pt x="29191" y="30978"/>
                    <a:pt x="27770" y="32374"/>
                  </a:cubicBezTo>
                  <a:cubicBezTo>
                    <a:pt x="26409" y="33735"/>
                    <a:pt x="24154" y="33933"/>
                    <a:pt x="20894" y="33933"/>
                  </a:cubicBezTo>
                  <a:cubicBezTo>
                    <a:pt x="20225" y="33933"/>
                    <a:pt x="19513" y="33925"/>
                    <a:pt x="18759" y="33917"/>
                  </a:cubicBezTo>
                  <a:cubicBezTo>
                    <a:pt x="17902" y="33917"/>
                    <a:pt x="16971" y="33892"/>
                    <a:pt x="15992" y="33892"/>
                  </a:cubicBezTo>
                  <a:cubicBezTo>
                    <a:pt x="15012" y="33892"/>
                    <a:pt x="14106" y="33917"/>
                    <a:pt x="13224" y="33917"/>
                  </a:cubicBezTo>
                  <a:cubicBezTo>
                    <a:pt x="12476" y="33924"/>
                    <a:pt x="11762" y="33932"/>
                    <a:pt x="11081" y="33932"/>
                  </a:cubicBezTo>
                  <a:cubicBezTo>
                    <a:pt x="7485" y="33932"/>
                    <a:pt x="4840" y="33714"/>
                    <a:pt x="3233" y="32129"/>
                  </a:cubicBezTo>
                  <a:cubicBezTo>
                    <a:pt x="1715" y="30635"/>
                    <a:pt x="1029" y="27893"/>
                    <a:pt x="1029" y="23215"/>
                  </a:cubicBezTo>
                  <a:cubicBezTo>
                    <a:pt x="1029" y="9502"/>
                    <a:pt x="3429" y="1029"/>
                    <a:pt x="15379" y="1029"/>
                  </a:cubicBezTo>
                  <a:close/>
                  <a:moveTo>
                    <a:pt x="15379" y="1"/>
                  </a:moveTo>
                  <a:cubicBezTo>
                    <a:pt x="1201" y="1"/>
                    <a:pt x="1" y="11975"/>
                    <a:pt x="1" y="23215"/>
                  </a:cubicBezTo>
                  <a:cubicBezTo>
                    <a:pt x="1" y="28186"/>
                    <a:pt x="785" y="31149"/>
                    <a:pt x="2523" y="32864"/>
                  </a:cubicBezTo>
                  <a:cubicBezTo>
                    <a:pt x="4400" y="34720"/>
                    <a:pt x="7272" y="34960"/>
                    <a:pt x="11124" y="34960"/>
                  </a:cubicBezTo>
                  <a:cubicBezTo>
                    <a:pt x="11795" y="34960"/>
                    <a:pt x="12495" y="34952"/>
                    <a:pt x="13224" y="34945"/>
                  </a:cubicBezTo>
                  <a:cubicBezTo>
                    <a:pt x="14106" y="34921"/>
                    <a:pt x="15037" y="34921"/>
                    <a:pt x="15992" y="34921"/>
                  </a:cubicBezTo>
                  <a:cubicBezTo>
                    <a:pt x="16971" y="34921"/>
                    <a:pt x="17877" y="34921"/>
                    <a:pt x="18759" y="34945"/>
                  </a:cubicBezTo>
                  <a:cubicBezTo>
                    <a:pt x="19518" y="34945"/>
                    <a:pt x="20228" y="34970"/>
                    <a:pt x="20914" y="34970"/>
                  </a:cubicBezTo>
                  <a:cubicBezTo>
                    <a:pt x="24415" y="34970"/>
                    <a:pt x="26864" y="34725"/>
                    <a:pt x="28480" y="33108"/>
                  </a:cubicBezTo>
                  <a:cubicBezTo>
                    <a:pt x="30146" y="31468"/>
                    <a:pt x="30831" y="28603"/>
                    <a:pt x="30831" y="23215"/>
                  </a:cubicBezTo>
                  <a:cubicBezTo>
                    <a:pt x="30831" y="17657"/>
                    <a:pt x="30513" y="11388"/>
                    <a:pt x="28260" y="6931"/>
                  </a:cubicBezTo>
                  <a:cubicBezTo>
                    <a:pt x="25885" y="2278"/>
                    <a:pt x="21673" y="1"/>
                    <a:pt x="153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40"/>
            <p:cNvSpPr/>
            <p:nvPr/>
          </p:nvSpPr>
          <p:spPr>
            <a:xfrm>
              <a:off x="4740100" y="850125"/>
              <a:ext cx="112675" cy="99025"/>
            </a:xfrm>
            <a:custGeom>
              <a:avLst/>
              <a:gdLst/>
              <a:ahLst/>
              <a:cxnLst/>
              <a:rect l="l" t="t" r="r" b="b"/>
              <a:pathLst>
                <a:path w="4507" h="3961" extrusionOk="0">
                  <a:moveTo>
                    <a:pt x="1765" y="1"/>
                  </a:moveTo>
                  <a:cubicBezTo>
                    <a:pt x="1355" y="1"/>
                    <a:pt x="977" y="110"/>
                    <a:pt x="711" y="367"/>
                  </a:cubicBezTo>
                  <a:cubicBezTo>
                    <a:pt x="0" y="1102"/>
                    <a:pt x="417" y="2694"/>
                    <a:pt x="1151" y="3428"/>
                  </a:cubicBezTo>
                  <a:cubicBezTo>
                    <a:pt x="1506" y="3783"/>
                    <a:pt x="1978" y="3961"/>
                    <a:pt x="2452" y="3961"/>
                  </a:cubicBezTo>
                  <a:cubicBezTo>
                    <a:pt x="2927" y="3961"/>
                    <a:pt x="3404" y="3783"/>
                    <a:pt x="3772" y="3428"/>
                  </a:cubicBezTo>
                  <a:cubicBezTo>
                    <a:pt x="4506" y="2694"/>
                    <a:pt x="4506" y="1518"/>
                    <a:pt x="3772" y="808"/>
                  </a:cubicBezTo>
                  <a:cubicBezTo>
                    <a:pt x="3303" y="340"/>
                    <a:pt x="2486" y="1"/>
                    <a:pt x="17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40"/>
            <p:cNvSpPr/>
            <p:nvPr/>
          </p:nvSpPr>
          <p:spPr>
            <a:xfrm>
              <a:off x="5167400" y="850125"/>
              <a:ext cx="112675" cy="99025"/>
            </a:xfrm>
            <a:custGeom>
              <a:avLst/>
              <a:gdLst/>
              <a:ahLst/>
              <a:cxnLst/>
              <a:rect l="l" t="t" r="r" b="b"/>
              <a:pathLst>
                <a:path w="4507" h="3961" extrusionOk="0">
                  <a:moveTo>
                    <a:pt x="2718" y="1"/>
                  </a:moveTo>
                  <a:cubicBezTo>
                    <a:pt x="1997" y="1"/>
                    <a:pt x="1180" y="340"/>
                    <a:pt x="711" y="808"/>
                  </a:cubicBezTo>
                  <a:cubicBezTo>
                    <a:pt x="1" y="1518"/>
                    <a:pt x="1" y="2694"/>
                    <a:pt x="711" y="3428"/>
                  </a:cubicBezTo>
                  <a:cubicBezTo>
                    <a:pt x="1078" y="3783"/>
                    <a:pt x="1556" y="3961"/>
                    <a:pt x="2033" y="3961"/>
                  </a:cubicBezTo>
                  <a:cubicBezTo>
                    <a:pt x="2511" y="3961"/>
                    <a:pt x="2989" y="3783"/>
                    <a:pt x="3356" y="3428"/>
                  </a:cubicBezTo>
                  <a:cubicBezTo>
                    <a:pt x="4066" y="2694"/>
                    <a:pt x="4507" y="1102"/>
                    <a:pt x="3772" y="367"/>
                  </a:cubicBezTo>
                  <a:cubicBezTo>
                    <a:pt x="3506" y="110"/>
                    <a:pt x="3127" y="1"/>
                    <a:pt x="27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40"/>
            <p:cNvSpPr/>
            <p:nvPr/>
          </p:nvSpPr>
          <p:spPr>
            <a:xfrm>
              <a:off x="4935400" y="1146425"/>
              <a:ext cx="64900" cy="123675"/>
            </a:xfrm>
            <a:custGeom>
              <a:avLst/>
              <a:gdLst/>
              <a:ahLst/>
              <a:cxnLst/>
              <a:rect l="l" t="t" r="r" b="b"/>
              <a:pathLst>
                <a:path w="2596" h="4947" extrusionOk="0">
                  <a:moveTo>
                    <a:pt x="0" y="0"/>
                  </a:moveTo>
                  <a:lnTo>
                    <a:pt x="2596" y="4947"/>
                  </a:lnTo>
                  <a:cubicBezTo>
                    <a:pt x="2082" y="2645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40"/>
            <p:cNvSpPr/>
            <p:nvPr/>
          </p:nvSpPr>
          <p:spPr>
            <a:xfrm>
              <a:off x="4920700" y="1133550"/>
              <a:ext cx="93675" cy="149425"/>
            </a:xfrm>
            <a:custGeom>
              <a:avLst/>
              <a:gdLst/>
              <a:ahLst/>
              <a:cxnLst/>
              <a:rect l="l" t="t" r="r" b="b"/>
              <a:pathLst>
                <a:path w="3747" h="5977" extrusionOk="0">
                  <a:moveTo>
                    <a:pt x="587" y="1"/>
                  </a:moveTo>
                  <a:cubicBezTo>
                    <a:pt x="476" y="1"/>
                    <a:pt x="364" y="40"/>
                    <a:pt x="270" y="123"/>
                  </a:cubicBezTo>
                  <a:cubicBezTo>
                    <a:pt x="49" y="295"/>
                    <a:pt x="0" y="613"/>
                    <a:pt x="172" y="834"/>
                  </a:cubicBezTo>
                  <a:cubicBezTo>
                    <a:pt x="196" y="858"/>
                    <a:pt x="2204" y="3429"/>
                    <a:pt x="2694" y="5584"/>
                  </a:cubicBezTo>
                  <a:cubicBezTo>
                    <a:pt x="2743" y="5829"/>
                    <a:pt x="2963" y="5976"/>
                    <a:pt x="3184" y="5976"/>
                  </a:cubicBezTo>
                  <a:lnTo>
                    <a:pt x="3306" y="5976"/>
                  </a:lnTo>
                  <a:cubicBezTo>
                    <a:pt x="3576" y="5903"/>
                    <a:pt x="3747" y="5633"/>
                    <a:pt x="3698" y="5364"/>
                  </a:cubicBezTo>
                  <a:cubicBezTo>
                    <a:pt x="3159" y="2964"/>
                    <a:pt x="1078" y="319"/>
                    <a:pt x="980" y="197"/>
                  </a:cubicBezTo>
                  <a:cubicBezTo>
                    <a:pt x="882" y="71"/>
                    <a:pt x="735" y="1"/>
                    <a:pt x="5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40"/>
            <p:cNvSpPr/>
            <p:nvPr/>
          </p:nvSpPr>
          <p:spPr>
            <a:xfrm>
              <a:off x="5059050" y="1133475"/>
              <a:ext cx="78400" cy="77850"/>
            </a:xfrm>
            <a:custGeom>
              <a:avLst/>
              <a:gdLst/>
              <a:ahLst/>
              <a:cxnLst/>
              <a:rect l="l" t="t" r="r" b="b"/>
              <a:pathLst>
                <a:path w="3136" h="3114" extrusionOk="0">
                  <a:moveTo>
                    <a:pt x="2033" y="0"/>
                  </a:moveTo>
                  <a:cubicBezTo>
                    <a:pt x="1930" y="0"/>
                    <a:pt x="1827" y="34"/>
                    <a:pt x="1739" y="102"/>
                  </a:cubicBezTo>
                  <a:cubicBezTo>
                    <a:pt x="1519" y="273"/>
                    <a:pt x="1445" y="592"/>
                    <a:pt x="1617" y="812"/>
                  </a:cubicBezTo>
                  <a:cubicBezTo>
                    <a:pt x="1715" y="935"/>
                    <a:pt x="1935" y="1351"/>
                    <a:pt x="1813" y="1620"/>
                  </a:cubicBezTo>
                  <a:cubicBezTo>
                    <a:pt x="1690" y="1865"/>
                    <a:pt x="1201" y="2036"/>
                    <a:pt x="490" y="2110"/>
                  </a:cubicBezTo>
                  <a:cubicBezTo>
                    <a:pt x="197" y="2110"/>
                    <a:pt x="1" y="2379"/>
                    <a:pt x="25" y="2649"/>
                  </a:cubicBezTo>
                  <a:cubicBezTo>
                    <a:pt x="25" y="2918"/>
                    <a:pt x="270" y="3114"/>
                    <a:pt x="515" y="3114"/>
                  </a:cubicBezTo>
                  <a:lnTo>
                    <a:pt x="564" y="3114"/>
                  </a:lnTo>
                  <a:cubicBezTo>
                    <a:pt x="1715" y="3016"/>
                    <a:pt x="2449" y="2673"/>
                    <a:pt x="2743" y="2036"/>
                  </a:cubicBezTo>
                  <a:cubicBezTo>
                    <a:pt x="3135" y="1179"/>
                    <a:pt x="2523" y="322"/>
                    <a:pt x="2449" y="224"/>
                  </a:cubicBezTo>
                  <a:cubicBezTo>
                    <a:pt x="2346" y="77"/>
                    <a:pt x="2190" y="0"/>
                    <a:pt x="20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40"/>
            <p:cNvSpPr/>
            <p:nvPr/>
          </p:nvSpPr>
          <p:spPr>
            <a:xfrm>
              <a:off x="5385350" y="972550"/>
              <a:ext cx="49625" cy="113275"/>
            </a:xfrm>
            <a:custGeom>
              <a:avLst/>
              <a:gdLst/>
              <a:ahLst/>
              <a:cxnLst/>
              <a:rect l="l" t="t" r="r" b="b"/>
              <a:pathLst>
                <a:path w="1985" h="4531" extrusionOk="0">
                  <a:moveTo>
                    <a:pt x="295" y="1"/>
                  </a:moveTo>
                  <a:lnTo>
                    <a:pt x="1" y="4531"/>
                  </a:lnTo>
                  <a:cubicBezTo>
                    <a:pt x="1984" y="2670"/>
                    <a:pt x="295" y="1"/>
                    <a:pt x="295" y="1"/>
                  </a:cubicBezTo>
                  <a:close/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40"/>
            <p:cNvSpPr/>
            <p:nvPr/>
          </p:nvSpPr>
          <p:spPr>
            <a:xfrm>
              <a:off x="5371275" y="959650"/>
              <a:ext cx="68600" cy="139050"/>
            </a:xfrm>
            <a:custGeom>
              <a:avLst/>
              <a:gdLst/>
              <a:ahLst/>
              <a:cxnLst/>
              <a:rect l="l" t="t" r="r" b="b"/>
              <a:pathLst>
                <a:path w="2744" h="5562" extrusionOk="0">
                  <a:moveTo>
                    <a:pt x="859" y="0"/>
                  </a:moveTo>
                  <a:cubicBezTo>
                    <a:pt x="767" y="0"/>
                    <a:pt x="673" y="25"/>
                    <a:pt x="588" y="76"/>
                  </a:cubicBezTo>
                  <a:cubicBezTo>
                    <a:pt x="368" y="247"/>
                    <a:pt x="294" y="541"/>
                    <a:pt x="441" y="786"/>
                  </a:cubicBezTo>
                  <a:cubicBezTo>
                    <a:pt x="490" y="884"/>
                    <a:pt x="1862" y="3137"/>
                    <a:pt x="221" y="4680"/>
                  </a:cubicBezTo>
                  <a:cubicBezTo>
                    <a:pt x="25" y="4876"/>
                    <a:pt x="0" y="5194"/>
                    <a:pt x="196" y="5414"/>
                  </a:cubicBezTo>
                  <a:cubicBezTo>
                    <a:pt x="294" y="5512"/>
                    <a:pt x="441" y="5561"/>
                    <a:pt x="564" y="5561"/>
                  </a:cubicBezTo>
                  <a:cubicBezTo>
                    <a:pt x="711" y="5561"/>
                    <a:pt x="833" y="5512"/>
                    <a:pt x="931" y="5414"/>
                  </a:cubicBezTo>
                  <a:cubicBezTo>
                    <a:pt x="2743" y="3725"/>
                    <a:pt x="1960" y="1300"/>
                    <a:pt x="1298" y="247"/>
                  </a:cubicBezTo>
                  <a:cubicBezTo>
                    <a:pt x="1202" y="87"/>
                    <a:pt x="1033" y="0"/>
                    <a:pt x="8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40"/>
            <p:cNvSpPr/>
            <p:nvPr/>
          </p:nvSpPr>
          <p:spPr>
            <a:xfrm>
              <a:off x="4648275" y="797475"/>
              <a:ext cx="745075" cy="345075"/>
            </a:xfrm>
            <a:custGeom>
              <a:avLst/>
              <a:gdLst/>
              <a:ahLst/>
              <a:cxnLst/>
              <a:rect l="l" t="t" r="r" b="b"/>
              <a:pathLst>
                <a:path w="29803" h="13803" extrusionOk="0">
                  <a:moveTo>
                    <a:pt x="74" y="0"/>
                  </a:moveTo>
                  <a:cubicBezTo>
                    <a:pt x="25" y="857"/>
                    <a:pt x="0" y="1714"/>
                    <a:pt x="0" y="2571"/>
                  </a:cubicBezTo>
                  <a:cubicBezTo>
                    <a:pt x="0" y="12901"/>
                    <a:pt x="3371" y="13803"/>
                    <a:pt x="10472" y="13803"/>
                  </a:cubicBezTo>
                  <a:cubicBezTo>
                    <a:pt x="11972" y="13803"/>
                    <a:pt x="13639" y="13762"/>
                    <a:pt x="15477" y="13762"/>
                  </a:cubicBezTo>
                  <a:cubicBezTo>
                    <a:pt x="17318" y="13762"/>
                    <a:pt x="18953" y="13803"/>
                    <a:pt x="20398" y="13803"/>
                  </a:cubicBezTo>
                  <a:cubicBezTo>
                    <a:pt x="27232" y="13803"/>
                    <a:pt x="29802" y="12901"/>
                    <a:pt x="29802" y="2571"/>
                  </a:cubicBezTo>
                  <a:cubicBezTo>
                    <a:pt x="29802" y="1763"/>
                    <a:pt x="29778" y="955"/>
                    <a:pt x="29729" y="147"/>
                  </a:cubicBezTo>
                  <a:cubicBezTo>
                    <a:pt x="29331" y="8244"/>
                    <a:pt x="26654" y="9003"/>
                    <a:pt x="20399" y="9003"/>
                  </a:cubicBezTo>
                  <a:cubicBezTo>
                    <a:pt x="18955" y="9003"/>
                    <a:pt x="17319" y="8963"/>
                    <a:pt x="15477" y="8963"/>
                  </a:cubicBezTo>
                  <a:cubicBezTo>
                    <a:pt x="13619" y="8963"/>
                    <a:pt x="11936" y="9004"/>
                    <a:pt x="10423" y="9004"/>
                  </a:cubicBezTo>
                  <a:cubicBezTo>
                    <a:pt x="3900" y="9004"/>
                    <a:pt x="551" y="8230"/>
                    <a:pt x="74" y="0"/>
                  </a:cubicBezTo>
                  <a:close/>
                </a:path>
              </a:pathLst>
            </a:custGeom>
            <a:solidFill>
              <a:srgbClr val="292929">
                <a:alpha val="58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40"/>
            <p:cNvSpPr/>
            <p:nvPr/>
          </p:nvSpPr>
          <p:spPr>
            <a:xfrm>
              <a:off x="5162525" y="378775"/>
              <a:ext cx="105325" cy="82625"/>
            </a:xfrm>
            <a:custGeom>
              <a:avLst/>
              <a:gdLst/>
              <a:ahLst/>
              <a:cxnLst/>
              <a:rect l="l" t="t" r="r" b="b"/>
              <a:pathLst>
                <a:path w="4213" h="3305" extrusionOk="0">
                  <a:moveTo>
                    <a:pt x="584" y="0"/>
                  </a:moveTo>
                  <a:cubicBezTo>
                    <a:pt x="323" y="0"/>
                    <a:pt x="118" y="78"/>
                    <a:pt x="49" y="292"/>
                  </a:cubicBezTo>
                  <a:cubicBezTo>
                    <a:pt x="0" y="464"/>
                    <a:pt x="123" y="660"/>
                    <a:pt x="269" y="806"/>
                  </a:cubicBezTo>
                  <a:cubicBezTo>
                    <a:pt x="686" y="1247"/>
                    <a:pt x="1298" y="1468"/>
                    <a:pt x="1861" y="1737"/>
                  </a:cubicBezTo>
                  <a:cubicBezTo>
                    <a:pt x="2424" y="1982"/>
                    <a:pt x="3012" y="2276"/>
                    <a:pt x="3355" y="2814"/>
                  </a:cubicBezTo>
                  <a:cubicBezTo>
                    <a:pt x="3477" y="3035"/>
                    <a:pt x="3624" y="3304"/>
                    <a:pt x="3894" y="3304"/>
                  </a:cubicBezTo>
                  <a:cubicBezTo>
                    <a:pt x="4065" y="3280"/>
                    <a:pt x="4188" y="3108"/>
                    <a:pt x="4212" y="2937"/>
                  </a:cubicBezTo>
                  <a:cubicBezTo>
                    <a:pt x="4212" y="2741"/>
                    <a:pt x="4163" y="2570"/>
                    <a:pt x="4065" y="2423"/>
                  </a:cubicBezTo>
                  <a:cubicBezTo>
                    <a:pt x="3673" y="1615"/>
                    <a:pt x="3037" y="953"/>
                    <a:pt x="2253" y="513"/>
                  </a:cubicBezTo>
                  <a:cubicBezTo>
                    <a:pt x="2000" y="378"/>
                    <a:pt x="1157" y="0"/>
                    <a:pt x="5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40"/>
            <p:cNvSpPr/>
            <p:nvPr/>
          </p:nvSpPr>
          <p:spPr>
            <a:xfrm>
              <a:off x="4951925" y="785225"/>
              <a:ext cx="121225" cy="97975"/>
            </a:xfrm>
            <a:custGeom>
              <a:avLst/>
              <a:gdLst/>
              <a:ahLst/>
              <a:cxnLst/>
              <a:rect l="l" t="t" r="r" b="b"/>
              <a:pathLst>
                <a:path w="4849" h="3919" extrusionOk="0">
                  <a:moveTo>
                    <a:pt x="343" y="0"/>
                  </a:moveTo>
                  <a:cubicBezTo>
                    <a:pt x="147" y="0"/>
                    <a:pt x="0" y="147"/>
                    <a:pt x="0" y="343"/>
                  </a:cubicBezTo>
                  <a:lnTo>
                    <a:pt x="0" y="1494"/>
                  </a:lnTo>
                  <a:cubicBezTo>
                    <a:pt x="0" y="2841"/>
                    <a:pt x="1078" y="3918"/>
                    <a:pt x="2425" y="3918"/>
                  </a:cubicBezTo>
                  <a:cubicBezTo>
                    <a:pt x="3771" y="3918"/>
                    <a:pt x="4849" y="2841"/>
                    <a:pt x="4849" y="1494"/>
                  </a:cubicBezTo>
                  <a:lnTo>
                    <a:pt x="4849" y="343"/>
                  </a:lnTo>
                  <a:cubicBezTo>
                    <a:pt x="4849" y="147"/>
                    <a:pt x="4702" y="0"/>
                    <a:pt x="450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40"/>
            <p:cNvSpPr/>
            <p:nvPr/>
          </p:nvSpPr>
          <p:spPr>
            <a:xfrm>
              <a:off x="4940275" y="773600"/>
              <a:ext cx="144525" cy="121225"/>
            </a:xfrm>
            <a:custGeom>
              <a:avLst/>
              <a:gdLst/>
              <a:ahLst/>
              <a:cxnLst/>
              <a:rect l="l" t="t" r="r" b="b"/>
              <a:pathLst>
                <a:path w="5781" h="4849" extrusionOk="0">
                  <a:moveTo>
                    <a:pt x="4850" y="931"/>
                  </a:moveTo>
                  <a:lnTo>
                    <a:pt x="4850" y="1959"/>
                  </a:lnTo>
                  <a:cubicBezTo>
                    <a:pt x="4850" y="3037"/>
                    <a:pt x="3968" y="3918"/>
                    <a:pt x="2891" y="3918"/>
                  </a:cubicBezTo>
                  <a:cubicBezTo>
                    <a:pt x="1813" y="3918"/>
                    <a:pt x="932" y="3037"/>
                    <a:pt x="932" y="1959"/>
                  </a:cubicBezTo>
                  <a:lnTo>
                    <a:pt x="932" y="931"/>
                  </a:lnTo>
                  <a:close/>
                  <a:moveTo>
                    <a:pt x="809" y="0"/>
                  </a:moveTo>
                  <a:cubicBezTo>
                    <a:pt x="368" y="0"/>
                    <a:pt x="1" y="367"/>
                    <a:pt x="1" y="808"/>
                  </a:cubicBezTo>
                  <a:lnTo>
                    <a:pt x="1" y="1959"/>
                  </a:lnTo>
                  <a:cubicBezTo>
                    <a:pt x="1" y="3551"/>
                    <a:pt x="1299" y="4849"/>
                    <a:pt x="2891" y="4849"/>
                  </a:cubicBezTo>
                  <a:cubicBezTo>
                    <a:pt x="4482" y="4849"/>
                    <a:pt x="5780" y="3551"/>
                    <a:pt x="5780" y="1959"/>
                  </a:cubicBezTo>
                  <a:lnTo>
                    <a:pt x="5780" y="808"/>
                  </a:lnTo>
                  <a:cubicBezTo>
                    <a:pt x="5780" y="367"/>
                    <a:pt x="5413" y="0"/>
                    <a:pt x="49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40"/>
            <p:cNvSpPr/>
            <p:nvPr/>
          </p:nvSpPr>
          <p:spPr>
            <a:xfrm>
              <a:off x="5134975" y="733800"/>
              <a:ext cx="149400" cy="149400"/>
            </a:xfrm>
            <a:custGeom>
              <a:avLst/>
              <a:gdLst/>
              <a:ahLst/>
              <a:cxnLst/>
              <a:rect l="l" t="t" r="r" b="b"/>
              <a:pathLst>
                <a:path w="5976" h="5976" extrusionOk="0">
                  <a:moveTo>
                    <a:pt x="2988" y="0"/>
                  </a:moveTo>
                  <a:cubicBezTo>
                    <a:pt x="1347" y="0"/>
                    <a:pt x="0" y="1347"/>
                    <a:pt x="0" y="2988"/>
                  </a:cubicBezTo>
                  <a:cubicBezTo>
                    <a:pt x="0" y="4629"/>
                    <a:pt x="1347" y="5975"/>
                    <a:pt x="2988" y="5975"/>
                  </a:cubicBezTo>
                  <a:cubicBezTo>
                    <a:pt x="4628" y="5975"/>
                    <a:pt x="5975" y="4629"/>
                    <a:pt x="5975" y="2988"/>
                  </a:cubicBezTo>
                  <a:cubicBezTo>
                    <a:pt x="5975" y="1347"/>
                    <a:pt x="4628" y="0"/>
                    <a:pt x="29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40"/>
            <p:cNvSpPr/>
            <p:nvPr/>
          </p:nvSpPr>
          <p:spPr>
            <a:xfrm>
              <a:off x="4758475" y="764400"/>
              <a:ext cx="110200" cy="83300"/>
            </a:xfrm>
            <a:custGeom>
              <a:avLst/>
              <a:gdLst/>
              <a:ahLst/>
              <a:cxnLst/>
              <a:rect l="l" t="t" r="r" b="b"/>
              <a:pathLst>
                <a:path w="4408" h="3332" extrusionOk="0">
                  <a:moveTo>
                    <a:pt x="490" y="1"/>
                  </a:moveTo>
                  <a:lnTo>
                    <a:pt x="0" y="3331"/>
                  </a:lnTo>
                  <a:lnTo>
                    <a:pt x="4065" y="1788"/>
                  </a:lnTo>
                  <a:cubicBezTo>
                    <a:pt x="4408" y="1666"/>
                    <a:pt x="4383" y="1323"/>
                    <a:pt x="4041" y="1201"/>
                  </a:cubicBezTo>
                  <a:lnTo>
                    <a:pt x="490" y="1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40"/>
            <p:cNvSpPr/>
            <p:nvPr/>
          </p:nvSpPr>
          <p:spPr>
            <a:xfrm>
              <a:off x="4745600" y="752850"/>
              <a:ext cx="132275" cy="106475"/>
            </a:xfrm>
            <a:custGeom>
              <a:avLst/>
              <a:gdLst/>
              <a:ahLst/>
              <a:cxnLst/>
              <a:rect l="l" t="t" r="r" b="b"/>
              <a:pathLst>
                <a:path w="5291" h="4259" extrusionOk="0">
                  <a:moveTo>
                    <a:pt x="1008" y="1"/>
                  </a:moveTo>
                  <a:cubicBezTo>
                    <a:pt x="809" y="1"/>
                    <a:pt x="623" y="119"/>
                    <a:pt x="564" y="316"/>
                  </a:cubicBezTo>
                  <a:cubicBezTo>
                    <a:pt x="491" y="561"/>
                    <a:pt x="613" y="806"/>
                    <a:pt x="858" y="904"/>
                  </a:cubicBezTo>
                  <a:lnTo>
                    <a:pt x="4017" y="1981"/>
                  </a:lnTo>
                  <a:lnTo>
                    <a:pt x="368" y="3352"/>
                  </a:lnTo>
                  <a:cubicBezTo>
                    <a:pt x="123" y="3450"/>
                    <a:pt x="1" y="3720"/>
                    <a:pt x="99" y="3940"/>
                  </a:cubicBezTo>
                  <a:cubicBezTo>
                    <a:pt x="172" y="4136"/>
                    <a:pt x="344" y="4258"/>
                    <a:pt x="515" y="4258"/>
                  </a:cubicBezTo>
                  <a:cubicBezTo>
                    <a:pt x="564" y="4258"/>
                    <a:pt x="637" y="4234"/>
                    <a:pt x="686" y="4209"/>
                  </a:cubicBezTo>
                  <a:lnTo>
                    <a:pt x="4727" y="2691"/>
                  </a:lnTo>
                  <a:cubicBezTo>
                    <a:pt x="5070" y="2569"/>
                    <a:pt x="5290" y="2275"/>
                    <a:pt x="5290" y="1957"/>
                  </a:cubicBezTo>
                  <a:cubicBezTo>
                    <a:pt x="5290" y="1638"/>
                    <a:pt x="5070" y="1369"/>
                    <a:pt x="4702" y="1246"/>
                  </a:cubicBezTo>
                  <a:lnTo>
                    <a:pt x="1152" y="22"/>
                  </a:lnTo>
                  <a:cubicBezTo>
                    <a:pt x="1104" y="8"/>
                    <a:pt x="1055" y="1"/>
                    <a:pt x="10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40"/>
            <p:cNvSpPr/>
            <p:nvPr/>
          </p:nvSpPr>
          <p:spPr>
            <a:xfrm>
              <a:off x="4494600" y="721550"/>
              <a:ext cx="165925" cy="207575"/>
            </a:xfrm>
            <a:custGeom>
              <a:avLst/>
              <a:gdLst/>
              <a:ahLst/>
              <a:cxnLst/>
              <a:rect l="l" t="t" r="r" b="b"/>
              <a:pathLst>
                <a:path w="6637" h="8303" extrusionOk="0">
                  <a:moveTo>
                    <a:pt x="539" y="1"/>
                  </a:moveTo>
                  <a:cubicBezTo>
                    <a:pt x="295" y="1"/>
                    <a:pt x="74" y="197"/>
                    <a:pt x="74" y="441"/>
                  </a:cubicBezTo>
                  <a:cubicBezTo>
                    <a:pt x="1" y="3062"/>
                    <a:pt x="662" y="5094"/>
                    <a:pt x="2009" y="6465"/>
                  </a:cubicBezTo>
                  <a:cubicBezTo>
                    <a:pt x="3772" y="8278"/>
                    <a:pt x="6074" y="8302"/>
                    <a:pt x="6172" y="8302"/>
                  </a:cubicBezTo>
                  <a:cubicBezTo>
                    <a:pt x="6417" y="8302"/>
                    <a:pt x="6637" y="8106"/>
                    <a:pt x="6637" y="7837"/>
                  </a:cubicBezTo>
                  <a:cubicBezTo>
                    <a:pt x="6637" y="7592"/>
                    <a:pt x="6417" y="7396"/>
                    <a:pt x="6172" y="7396"/>
                  </a:cubicBezTo>
                  <a:cubicBezTo>
                    <a:pt x="6147" y="7396"/>
                    <a:pt x="4139" y="7371"/>
                    <a:pt x="2670" y="5829"/>
                  </a:cubicBezTo>
                  <a:cubicBezTo>
                    <a:pt x="1494" y="4629"/>
                    <a:pt x="931" y="2817"/>
                    <a:pt x="1005" y="466"/>
                  </a:cubicBezTo>
                  <a:cubicBezTo>
                    <a:pt x="1005" y="221"/>
                    <a:pt x="809" y="1"/>
                    <a:pt x="5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40"/>
            <p:cNvSpPr/>
            <p:nvPr/>
          </p:nvSpPr>
          <p:spPr>
            <a:xfrm>
              <a:off x="5294150" y="1010675"/>
              <a:ext cx="181825" cy="143125"/>
            </a:xfrm>
            <a:custGeom>
              <a:avLst/>
              <a:gdLst/>
              <a:ahLst/>
              <a:cxnLst/>
              <a:rect l="l" t="t" r="r" b="b"/>
              <a:pathLst>
                <a:path w="7273" h="5725" extrusionOk="0">
                  <a:moveTo>
                    <a:pt x="5543" y="0"/>
                  </a:moveTo>
                  <a:cubicBezTo>
                    <a:pt x="5136" y="0"/>
                    <a:pt x="4726" y="153"/>
                    <a:pt x="4408" y="459"/>
                  </a:cubicBezTo>
                  <a:lnTo>
                    <a:pt x="3624" y="1243"/>
                  </a:lnTo>
                  <a:lnTo>
                    <a:pt x="2841" y="484"/>
                  </a:lnTo>
                  <a:cubicBezTo>
                    <a:pt x="2535" y="178"/>
                    <a:pt x="2130" y="25"/>
                    <a:pt x="1726" y="25"/>
                  </a:cubicBezTo>
                  <a:cubicBezTo>
                    <a:pt x="1322" y="25"/>
                    <a:pt x="918" y="178"/>
                    <a:pt x="612" y="484"/>
                  </a:cubicBezTo>
                  <a:cubicBezTo>
                    <a:pt x="0" y="1096"/>
                    <a:pt x="0" y="2100"/>
                    <a:pt x="612" y="2712"/>
                  </a:cubicBezTo>
                  <a:lnTo>
                    <a:pt x="3624" y="5724"/>
                  </a:lnTo>
                  <a:lnTo>
                    <a:pt x="6661" y="2688"/>
                  </a:lnTo>
                  <a:cubicBezTo>
                    <a:pt x="7273" y="2075"/>
                    <a:pt x="7273" y="1071"/>
                    <a:pt x="6661" y="459"/>
                  </a:cubicBezTo>
                  <a:cubicBezTo>
                    <a:pt x="6355" y="153"/>
                    <a:pt x="5951" y="0"/>
                    <a:pt x="55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40"/>
            <p:cNvSpPr/>
            <p:nvPr/>
          </p:nvSpPr>
          <p:spPr>
            <a:xfrm>
              <a:off x="5284950" y="997800"/>
              <a:ext cx="200225" cy="174350"/>
            </a:xfrm>
            <a:custGeom>
              <a:avLst/>
              <a:gdLst/>
              <a:ahLst/>
              <a:cxnLst/>
              <a:rect l="l" t="t" r="r" b="b"/>
              <a:pathLst>
                <a:path w="8009" h="6974" extrusionOk="0">
                  <a:moveTo>
                    <a:pt x="5902" y="1029"/>
                  </a:moveTo>
                  <a:cubicBezTo>
                    <a:pt x="6178" y="1029"/>
                    <a:pt x="6453" y="1133"/>
                    <a:pt x="6661" y="1341"/>
                  </a:cubicBezTo>
                  <a:cubicBezTo>
                    <a:pt x="6857" y="1537"/>
                    <a:pt x="6980" y="1807"/>
                    <a:pt x="6980" y="2076"/>
                  </a:cubicBezTo>
                  <a:cubicBezTo>
                    <a:pt x="6980" y="2370"/>
                    <a:pt x="6857" y="2639"/>
                    <a:pt x="6661" y="2835"/>
                  </a:cubicBezTo>
                  <a:lnTo>
                    <a:pt x="3992" y="5529"/>
                  </a:lnTo>
                  <a:lnTo>
                    <a:pt x="1348" y="2860"/>
                  </a:lnTo>
                  <a:cubicBezTo>
                    <a:pt x="1127" y="2664"/>
                    <a:pt x="1029" y="2394"/>
                    <a:pt x="1029" y="2101"/>
                  </a:cubicBezTo>
                  <a:cubicBezTo>
                    <a:pt x="1029" y="1831"/>
                    <a:pt x="1127" y="1562"/>
                    <a:pt x="1348" y="1366"/>
                  </a:cubicBezTo>
                  <a:cubicBezTo>
                    <a:pt x="1543" y="1146"/>
                    <a:pt x="1813" y="1048"/>
                    <a:pt x="2107" y="1048"/>
                  </a:cubicBezTo>
                  <a:cubicBezTo>
                    <a:pt x="2376" y="1048"/>
                    <a:pt x="2645" y="1146"/>
                    <a:pt x="2841" y="1341"/>
                  </a:cubicBezTo>
                  <a:lnTo>
                    <a:pt x="3992" y="2492"/>
                  </a:lnTo>
                  <a:lnTo>
                    <a:pt x="5143" y="1341"/>
                  </a:lnTo>
                  <a:cubicBezTo>
                    <a:pt x="5351" y="1133"/>
                    <a:pt x="5627" y="1029"/>
                    <a:pt x="5902" y="1029"/>
                  </a:cubicBezTo>
                  <a:close/>
                  <a:moveTo>
                    <a:pt x="5905" y="1"/>
                  </a:moveTo>
                  <a:cubicBezTo>
                    <a:pt x="5370" y="1"/>
                    <a:pt x="4837" y="203"/>
                    <a:pt x="4433" y="607"/>
                  </a:cubicBezTo>
                  <a:lnTo>
                    <a:pt x="3992" y="1048"/>
                  </a:lnTo>
                  <a:lnTo>
                    <a:pt x="3576" y="631"/>
                  </a:lnTo>
                  <a:cubicBezTo>
                    <a:pt x="3184" y="240"/>
                    <a:pt x="2645" y="19"/>
                    <a:pt x="2107" y="19"/>
                  </a:cubicBezTo>
                  <a:cubicBezTo>
                    <a:pt x="1543" y="19"/>
                    <a:pt x="1005" y="240"/>
                    <a:pt x="613" y="631"/>
                  </a:cubicBezTo>
                  <a:cubicBezTo>
                    <a:pt x="221" y="1023"/>
                    <a:pt x="1" y="1562"/>
                    <a:pt x="1" y="2101"/>
                  </a:cubicBezTo>
                  <a:cubicBezTo>
                    <a:pt x="1" y="2664"/>
                    <a:pt x="221" y="3203"/>
                    <a:pt x="613" y="3594"/>
                  </a:cubicBezTo>
                  <a:lnTo>
                    <a:pt x="3992" y="6974"/>
                  </a:lnTo>
                  <a:lnTo>
                    <a:pt x="7396" y="3570"/>
                  </a:lnTo>
                  <a:cubicBezTo>
                    <a:pt x="7788" y="3178"/>
                    <a:pt x="8008" y="2639"/>
                    <a:pt x="8008" y="2076"/>
                  </a:cubicBezTo>
                  <a:cubicBezTo>
                    <a:pt x="8008" y="1537"/>
                    <a:pt x="7788" y="999"/>
                    <a:pt x="7396" y="607"/>
                  </a:cubicBezTo>
                  <a:cubicBezTo>
                    <a:pt x="6980" y="203"/>
                    <a:pt x="6441" y="1"/>
                    <a:pt x="59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40"/>
            <p:cNvSpPr/>
            <p:nvPr/>
          </p:nvSpPr>
          <p:spPr>
            <a:xfrm>
              <a:off x="5376775" y="1083925"/>
              <a:ext cx="89425" cy="39875"/>
            </a:xfrm>
            <a:custGeom>
              <a:avLst/>
              <a:gdLst/>
              <a:ahLst/>
              <a:cxnLst/>
              <a:rect l="l" t="t" r="r" b="b"/>
              <a:pathLst>
                <a:path w="3577" h="1595" extrusionOk="0">
                  <a:moveTo>
                    <a:pt x="2987" y="1"/>
                  </a:moveTo>
                  <a:cubicBezTo>
                    <a:pt x="2813" y="1"/>
                    <a:pt x="2644" y="87"/>
                    <a:pt x="2548" y="247"/>
                  </a:cubicBezTo>
                  <a:cubicBezTo>
                    <a:pt x="2425" y="468"/>
                    <a:pt x="2278" y="541"/>
                    <a:pt x="2180" y="541"/>
                  </a:cubicBezTo>
                  <a:cubicBezTo>
                    <a:pt x="2127" y="552"/>
                    <a:pt x="2071" y="558"/>
                    <a:pt x="2013" y="558"/>
                  </a:cubicBezTo>
                  <a:cubicBezTo>
                    <a:pt x="1574" y="558"/>
                    <a:pt x="1056" y="258"/>
                    <a:pt x="882" y="149"/>
                  </a:cubicBezTo>
                  <a:cubicBezTo>
                    <a:pt x="795" y="81"/>
                    <a:pt x="692" y="48"/>
                    <a:pt x="588" y="48"/>
                  </a:cubicBezTo>
                  <a:cubicBezTo>
                    <a:pt x="432" y="48"/>
                    <a:pt x="276" y="124"/>
                    <a:pt x="172" y="272"/>
                  </a:cubicBezTo>
                  <a:cubicBezTo>
                    <a:pt x="1" y="492"/>
                    <a:pt x="74" y="811"/>
                    <a:pt x="295" y="982"/>
                  </a:cubicBezTo>
                  <a:cubicBezTo>
                    <a:pt x="393" y="1055"/>
                    <a:pt x="1176" y="1594"/>
                    <a:pt x="2009" y="1594"/>
                  </a:cubicBezTo>
                  <a:cubicBezTo>
                    <a:pt x="2131" y="1594"/>
                    <a:pt x="2254" y="1570"/>
                    <a:pt x="2376" y="1545"/>
                  </a:cubicBezTo>
                  <a:cubicBezTo>
                    <a:pt x="2817" y="1472"/>
                    <a:pt x="3184" y="1202"/>
                    <a:pt x="3429" y="786"/>
                  </a:cubicBezTo>
                  <a:cubicBezTo>
                    <a:pt x="3576" y="541"/>
                    <a:pt x="3503" y="223"/>
                    <a:pt x="3258" y="76"/>
                  </a:cubicBezTo>
                  <a:cubicBezTo>
                    <a:pt x="3173" y="25"/>
                    <a:pt x="3079" y="1"/>
                    <a:pt x="29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40"/>
            <p:cNvSpPr/>
            <p:nvPr/>
          </p:nvSpPr>
          <p:spPr>
            <a:xfrm>
              <a:off x="4416850" y="629650"/>
              <a:ext cx="182475" cy="143350"/>
            </a:xfrm>
            <a:custGeom>
              <a:avLst/>
              <a:gdLst/>
              <a:ahLst/>
              <a:cxnLst/>
              <a:rect l="l" t="t" r="r" b="b"/>
              <a:pathLst>
                <a:path w="7299" h="5734" extrusionOk="0">
                  <a:moveTo>
                    <a:pt x="5538" y="0"/>
                  </a:moveTo>
                  <a:cubicBezTo>
                    <a:pt x="5135" y="0"/>
                    <a:pt x="4736" y="153"/>
                    <a:pt x="4433" y="469"/>
                  </a:cubicBezTo>
                  <a:lnTo>
                    <a:pt x="3649" y="1252"/>
                  </a:lnTo>
                  <a:lnTo>
                    <a:pt x="2866" y="493"/>
                  </a:lnTo>
                  <a:cubicBezTo>
                    <a:pt x="2560" y="175"/>
                    <a:pt x="2156" y="16"/>
                    <a:pt x="1752" y="16"/>
                  </a:cubicBezTo>
                  <a:cubicBezTo>
                    <a:pt x="1348" y="16"/>
                    <a:pt x="944" y="175"/>
                    <a:pt x="637" y="493"/>
                  </a:cubicBezTo>
                  <a:cubicBezTo>
                    <a:pt x="1" y="1105"/>
                    <a:pt x="1" y="2109"/>
                    <a:pt x="637" y="2722"/>
                  </a:cubicBezTo>
                  <a:lnTo>
                    <a:pt x="3649" y="5734"/>
                  </a:lnTo>
                  <a:lnTo>
                    <a:pt x="6686" y="2697"/>
                  </a:lnTo>
                  <a:cubicBezTo>
                    <a:pt x="7298" y="2085"/>
                    <a:pt x="7298" y="1081"/>
                    <a:pt x="6686" y="469"/>
                  </a:cubicBezTo>
                  <a:cubicBezTo>
                    <a:pt x="6365" y="160"/>
                    <a:pt x="5949" y="0"/>
                    <a:pt x="55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40"/>
            <p:cNvSpPr/>
            <p:nvPr/>
          </p:nvSpPr>
          <p:spPr>
            <a:xfrm>
              <a:off x="4408275" y="617025"/>
              <a:ext cx="205125" cy="174350"/>
            </a:xfrm>
            <a:custGeom>
              <a:avLst/>
              <a:gdLst/>
              <a:ahLst/>
              <a:cxnLst/>
              <a:rect l="l" t="t" r="r" b="b"/>
              <a:pathLst>
                <a:path w="8205" h="6974" extrusionOk="0">
                  <a:moveTo>
                    <a:pt x="5903" y="1004"/>
                  </a:moveTo>
                  <a:cubicBezTo>
                    <a:pt x="6178" y="1004"/>
                    <a:pt x="6454" y="1108"/>
                    <a:pt x="6662" y="1317"/>
                  </a:cubicBezTo>
                  <a:cubicBezTo>
                    <a:pt x="6858" y="1537"/>
                    <a:pt x="6980" y="1806"/>
                    <a:pt x="6980" y="2076"/>
                  </a:cubicBezTo>
                  <a:cubicBezTo>
                    <a:pt x="6980" y="2370"/>
                    <a:pt x="6858" y="2639"/>
                    <a:pt x="6662" y="2835"/>
                  </a:cubicBezTo>
                  <a:lnTo>
                    <a:pt x="3992" y="5528"/>
                  </a:lnTo>
                  <a:lnTo>
                    <a:pt x="1323" y="2859"/>
                  </a:lnTo>
                  <a:cubicBezTo>
                    <a:pt x="1127" y="2663"/>
                    <a:pt x="1029" y="2394"/>
                    <a:pt x="1029" y="2100"/>
                  </a:cubicBezTo>
                  <a:cubicBezTo>
                    <a:pt x="1029" y="1831"/>
                    <a:pt x="1127" y="1561"/>
                    <a:pt x="1323" y="1341"/>
                  </a:cubicBezTo>
                  <a:cubicBezTo>
                    <a:pt x="1544" y="1145"/>
                    <a:pt x="1813" y="1047"/>
                    <a:pt x="2082" y="1047"/>
                  </a:cubicBezTo>
                  <a:cubicBezTo>
                    <a:pt x="2376" y="1047"/>
                    <a:pt x="2646" y="1145"/>
                    <a:pt x="2842" y="1341"/>
                  </a:cubicBezTo>
                  <a:lnTo>
                    <a:pt x="3992" y="2492"/>
                  </a:lnTo>
                  <a:lnTo>
                    <a:pt x="5143" y="1317"/>
                  </a:lnTo>
                  <a:cubicBezTo>
                    <a:pt x="5352" y="1108"/>
                    <a:pt x="5627" y="1004"/>
                    <a:pt x="5903" y="1004"/>
                  </a:cubicBezTo>
                  <a:close/>
                  <a:moveTo>
                    <a:pt x="5899" y="0"/>
                  </a:moveTo>
                  <a:cubicBezTo>
                    <a:pt x="5364" y="0"/>
                    <a:pt x="4825" y="202"/>
                    <a:pt x="4409" y="606"/>
                  </a:cubicBezTo>
                  <a:lnTo>
                    <a:pt x="3992" y="1047"/>
                  </a:lnTo>
                  <a:lnTo>
                    <a:pt x="3576" y="631"/>
                  </a:lnTo>
                  <a:cubicBezTo>
                    <a:pt x="3184" y="239"/>
                    <a:pt x="2646" y="19"/>
                    <a:pt x="2082" y="19"/>
                  </a:cubicBezTo>
                  <a:cubicBezTo>
                    <a:pt x="1519" y="19"/>
                    <a:pt x="1005" y="239"/>
                    <a:pt x="613" y="631"/>
                  </a:cubicBezTo>
                  <a:cubicBezTo>
                    <a:pt x="221" y="1023"/>
                    <a:pt x="1" y="1561"/>
                    <a:pt x="1" y="2100"/>
                  </a:cubicBezTo>
                  <a:cubicBezTo>
                    <a:pt x="1" y="2663"/>
                    <a:pt x="221" y="3202"/>
                    <a:pt x="613" y="3594"/>
                  </a:cubicBezTo>
                  <a:lnTo>
                    <a:pt x="3992" y="6973"/>
                  </a:lnTo>
                  <a:lnTo>
                    <a:pt x="7372" y="3569"/>
                  </a:lnTo>
                  <a:cubicBezTo>
                    <a:pt x="8204" y="2761"/>
                    <a:pt x="8204" y="1414"/>
                    <a:pt x="7372" y="606"/>
                  </a:cubicBezTo>
                  <a:cubicBezTo>
                    <a:pt x="6968" y="202"/>
                    <a:pt x="6435" y="0"/>
                    <a:pt x="58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5" name="Google Shape;1685;p40"/>
          <p:cNvGrpSpPr/>
          <p:nvPr/>
        </p:nvGrpSpPr>
        <p:grpSpPr>
          <a:xfrm flipH="1">
            <a:off x="1040881" y="3657661"/>
            <a:ext cx="450609" cy="494091"/>
            <a:chOff x="1584644" y="2497374"/>
            <a:chExt cx="450609" cy="494091"/>
          </a:xfrm>
        </p:grpSpPr>
        <p:sp>
          <p:nvSpPr>
            <p:cNvPr id="1686" name="Google Shape;1686;p40"/>
            <p:cNvSpPr/>
            <p:nvPr/>
          </p:nvSpPr>
          <p:spPr>
            <a:xfrm rot="-2029707">
              <a:off x="1679395" y="2534520"/>
              <a:ext cx="261108" cy="419799"/>
            </a:xfrm>
            <a:custGeom>
              <a:avLst/>
              <a:gdLst/>
              <a:ahLst/>
              <a:cxnLst/>
              <a:rect l="l" t="t" r="r" b="b"/>
              <a:pathLst>
                <a:path w="5025" h="8079" extrusionOk="0">
                  <a:moveTo>
                    <a:pt x="1735" y="1110"/>
                  </a:moveTo>
                  <a:cubicBezTo>
                    <a:pt x="1957" y="1110"/>
                    <a:pt x="2179" y="1166"/>
                    <a:pt x="2360" y="1319"/>
                  </a:cubicBezTo>
                  <a:cubicBezTo>
                    <a:pt x="2789" y="1666"/>
                    <a:pt x="2859" y="2208"/>
                    <a:pt x="2540" y="2679"/>
                  </a:cubicBezTo>
                  <a:cubicBezTo>
                    <a:pt x="2401" y="2859"/>
                    <a:pt x="2276" y="3054"/>
                    <a:pt x="2206" y="3276"/>
                  </a:cubicBezTo>
                  <a:cubicBezTo>
                    <a:pt x="2110" y="3526"/>
                    <a:pt x="2151" y="3623"/>
                    <a:pt x="2401" y="3748"/>
                  </a:cubicBezTo>
                  <a:cubicBezTo>
                    <a:pt x="2512" y="3818"/>
                    <a:pt x="2637" y="3859"/>
                    <a:pt x="2762" y="3914"/>
                  </a:cubicBezTo>
                  <a:cubicBezTo>
                    <a:pt x="2970" y="4012"/>
                    <a:pt x="3150" y="4151"/>
                    <a:pt x="3261" y="4358"/>
                  </a:cubicBezTo>
                  <a:cubicBezTo>
                    <a:pt x="3428" y="4664"/>
                    <a:pt x="3415" y="4983"/>
                    <a:pt x="3193" y="5261"/>
                  </a:cubicBezTo>
                  <a:cubicBezTo>
                    <a:pt x="3054" y="5455"/>
                    <a:pt x="2928" y="5663"/>
                    <a:pt x="2832" y="5885"/>
                  </a:cubicBezTo>
                  <a:cubicBezTo>
                    <a:pt x="2721" y="6149"/>
                    <a:pt x="2762" y="6246"/>
                    <a:pt x="3039" y="6344"/>
                  </a:cubicBezTo>
                  <a:cubicBezTo>
                    <a:pt x="3206" y="6399"/>
                    <a:pt x="3387" y="6440"/>
                    <a:pt x="3581" y="6482"/>
                  </a:cubicBezTo>
                  <a:cubicBezTo>
                    <a:pt x="3692" y="6510"/>
                    <a:pt x="3775" y="6566"/>
                    <a:pt x="3831" y="6662"/>
                  </a:cubicBezTo>
                  <a:cubicBezTo>
                    <a:pt x="3900" y="6760"/>
                    <a:pt x="3859" y="6884"/>
                    <a:pt x="3748" y="6927"/>
                  </a:cubicBezTo>
                  <a:cubicBezTo>
                    <a:pt x="3678" y="6954"/>
                    <a:pt x="3609" y="6968"/>
                    <a:pt x="3539" y="6968"/>
                  </a:cubicBezTo>
                  <a:lnTo>
                    <a:pt x="3470" y="6968"/>
                  </a:lnTo>
                  <a:cubicBezTo>
                    <a:pt x="3220" y="6912"/>
                    <a:pt x="2943" y="6871"/>
                    <a:pt x="2706" y="6746"/>
                  </a:cubicBezTo>
                  <a:cubicBezTo>
                    <a:pt x="2304" y="6551"/>
                    <a:pt x="2179" y="6205"/>
                    <a:pt x="2318" y="5774"/>
                  </a:cubicBezTo>
                  <a:cubicBezTo>
                    <a:pt x="2401" y="5552"/>
                    <a:pt x="2526" y="5344"/>
                    <a:pt x="2651" y="5150"/>
                  </a:cubicBezTo>
                  <a:cubicBezTo>
                    <a:pt x="2678" y="5108"/>
                    <a:pt x="2706" y="5080"/>
                    <a:pt x="2734" y="5052"/>
                  </a:cubicBezTo>
                  <a:cubicBezTo>
                    <a:pt x="2970" y="4719"/>
                    <a:pt x="2915" y="4553"/>
                    <a:pt x="2540" y="4373"/>
                  </a:cubicBezTo>
                  <a:cubicBezTo>
                    <a:pt x="2484" y="4345"/>
                    <a:pt x="2415" y="4317"/>
                    <a:pt x="2401" y="4303"/>
                  </a:cubicBezTo>
                  <a:cubicBezTo>
                    <a:pt x="2262" y="4247"/>
                    <a:pt x="2151" y="4206"/>
                    <a:pt x="2068" y="4151"/>
                  </a:cubicBezTo>
                  <a:cubicBezTo>
                    <a:pt x="1749" y="3984"/>
                    <a:pt x="1624" y="3707"/>
                    <a:pt x="1666" y="3346"/>
                  </a:cubicBezTo>
                  <a:cubicBezTo>
                    <a:pt x="1707" y="3068"/>
                    <a:pt x="1846" y="2818"/>
                    <a:pt x="1999" y="2582"/>
                  </a:cubicBezTo>
                  <a:cubicBezTo>
                    <a:pt x="2068" y="2485"/>
                    <a:pt x="2138" y="2387"/>
                    <a:pt x="2193" y="2276"/>
                  </a:cubicBezTo>
                  <a:cubicBezTo>
                    <a:pt x="2345" y="1971"/>
                    <a:pt x="2206" y="1693"/>
                    <a:pt x="1888" y="1582"/>
                  </a:cubicBezTo>
                  <a:cubicBezTo>
                    <a:pt x="1735" y="1541"/>
                    <a:pt x="1568" y="1541"/>
                    <a:pt x="1416" y="1541"/>
                  </a:cubicBezTo>
                  <a:cubicBezTo>
                    <a:pt x="1207" y="1541"/>
                    <a:pt x="1179" y="1486"/>
                    <a:pt x="1166" y="1388"/>
                  </a:cubicBezTo>
                  <a:cubicBezTo>
                    <a:pt x="1138" y="1277"/>
                    <a:pt x="1222" y="1180"/>
                    <a:pt x="1374" y="1153"/>
                  </a:cubicBezTo>
                  <a:cubicBezTo>
                    <a:pt x="1499" y="1125"/>
                    <a:pt x="1624" y="1110"/>
                    <a:pt x="1735" y="1110"/>
                  </a:cubicBezTo>
                  <a:close/>
                  <a:moveTo>
                    <a:pt x="1735" y="0"/>
                  </a:moveTo>
                  <a:cubicBezTo>
                    <a:pt x="1555" y="0"/>
                    <a:pt x="1360" y="15"/>
                    <a:pt x="1152" y="56"/>
                  </a:cubicBezTo>
                  <a:cubicBezTo>
                    <a:pt x="763" y="139"/>
                    <a:pt x="444" y="361"/>
                    <a:pt x="250" y="666"/>
                  </a:cubicBezTo>
                  <a:cubicBezTo>
                    <a:pt x="56" y="958"/>
                    <a:pt x="0" y="1319"/>
                    <a:pt x="83" y="1652"/>
                  </a:cubicBezTo>
                  <a:cubicBezTo>
                    <a:pt x="167" y="1985"/>
                    <a:pt x="333" y="2235"/>
                    <a:pt x="583" y="2415"/>
                  </a:cubicBezTo>
                  <a:cubicBezTo>
                    <a:pt x="639" y="2457"/>
                    <a:pt x="707" y="2485"/>
                    <a:pt x="763" y="2513"/>
                  </a:cubicBezTo>
                  <a:cubicBezTo>
                    <a:pt x="680" y="2721"/>
                    <a:pt x="596" y="2943"/>
                    <a:pt x="569" y="3207"/>
                  </a:cubicBezTo>
                  <a:cubicBezTo>
                    <a:pt x="458" y="3970"/>
                    <a:pt x="777" y="4664"/>
                    <a:pt x="1416" y="5067"/>
                  </a:cubicBezTo>
                  <a:cubicBezTo>
                    <a:pt x="1374" y="5178"/>
                    <a:pt x="1318" y="5289"/>
                    <a:pt x="1277" y="5413"/>
                  </a:cubicBezTo>
                  <a:cubicBezTo>
                    <a:pt x="944" y="6371"/>
                    <a:pt x="1305" y="7287"/>
                    <a:pt x="2206" y="7745"/>
                  </a:cubicBezTo>
                  <a:cubicBezTo>
                    <a:pt x="2567" y="7926"/>
                    <a:pt x="2928" y="7995"/>
                    <a:pt x="3220" y="8050"/>
                  </a:cubicBezTo>
                  <a:lnTo>
                    <a:pt x="3276" y="8050"/>
                  </a:lnTo>
                  <a:cubicBezTo>
                    <a:pt x="3359" y="8078"/>
                    <a:pt x="3456" y="8078"/>
                    <a:pt x="3539" y="8078"/>
                  </a:cubicBezTo>
                  <a:cubicBezTo>
                    <a:pt x="3748" y="8078"/>
                    <a:pt x="3955" y="8037"/>
                    <a:pt x="4164" y="7954"/>
                  </a:cubicBezTo>
                  <a:cubicBezTo>
                    <a:pt x="4525" y="7815"/>
                    <a:pt x="4803" y="7523"/>
                    <a:pt x="4914" y="7162"/>
                  </a:cubicBezTo>
                  <a:cubicBezTo>
                    <a:pt x="5025" y="6788"/>
                    <a:pt x="4969" y="6385"/>
                    <a:pt x="4760" y="6066"/>
                  </a:cubicBezTo>
                  <a:cubicBezTo>
                    <a:pt x="4636" y="5872"/>
                    <a:pt x="4483" y="5705"/>
                    <a:pt x="4288" y="5594"/>
                  </a:cubicBezTo>
                  <a:cubicBezTo>
                    <a:pt x="4399" y="5372"/>
                    <a:pt x="4455" y="5136"/>
                    <a:pt x="4483" y="4900"/>
                  </a:cubicBezTo>
                  <a:cubicBezTo>
                    <a:pt x="4511" y="4539"/>
                    <a:pt x="4427" y="4178"/>
                    <a:pt x="4247" y="3831"/>
                  </a:cubicBezTo>
                  <a:cubicBezTo>
                    <a:pt x="4081" y="3540"/>
                    <a:pt x="3859" y="3303"/>
                    <a:pt x="3581" y="3109"/>
                  </a:cubicBezTo>
                  <a:cubicBezTo>
                    <a:pt x="4081" y="2193"/>
                    <a:pt x="3886" y="1110"/>
                    <a:pt x="3054" y="444"/>
                  </a:cubicBezTo>
                  <a:cubicBezTo>
                    <a:pt x="2693" y="153"/>
                    <a:pt x="2249" y="0"/>
                    <a:pt x="17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57150" dir="114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40"/>
            <p:cNvSpPr/>
            <p:nvPr/>
          </p:nvSpPr>
          <p:spPr>
            <a:xfrm rot="-2029707">
              <a:off x="1738538" y="2592090"/>
              <a:ext cx="143518" cy="304496"/>
            </a:xfrm>
            <a:custGeom>
              <a:avLst/>
              <a:gdLst/>
              <a:ahLst/>
              <a:cxnLst/>
              <a:rect l="l" t="t" r="r" b="b"/>
              <a:pathLst>
                <a:path w="2762" h="5860" extrusionOk="0">
                  <a:moveTo>
                    <a:pt x="600" y="0"/>
                  </a:moveTo>
                  <a:cubicBezTo>
                    <a:pt x="480" y="0"/>
                    <a:pt x="358" y="16"/>
                    <a:pt x="236" y="41"/>
                  </a:cubicBezTo>
                  <a:cubicBezTo>
                    <a:pt x="84" y="68"/>
                    <a:pt x="0" y="165"/>
                    <a:pt x="28" y="276"/>
                  </a:cubicBezTo>
                  <a:cubicBezTo>
                    <a:pt x="41" y="374"/>
                    <a:pt x="69" y="429"/>
                    <a:pt x="278" y="429"/>
                  </a:cubicBezTo>
                  <a:cubicBezTo>
                    <a:pt x="430" y="429"/>
                    <a:pt x="597" y="429"/>
                    <a:pt x="750" y="470"/>
                  </a:cubicBezTo>
                  <a:cubicBezTo>
                    <a:pt x="1068" y="581"/>
                    <a:pt x="1207" y="859"/>
                    <a:pt x="1055" y="1164"/>
                  </a:cubicBezTo>
                  <a:cubicBezTo>
                    <a:pt x="1000" y="1275"/>
                    <a:pt x="930" y="1373"/>
                    <a:pt x="861" y="1470"/>
                  </a:cubicBezTo>
                  <a:cubicBezTo>
                    <a:pt x="708" y="1706"/>
                    <a:pt x="569" y="1956"/>
                    <a:pt x="528" y="2234"/>
                  </a:cubicBezTo>
                  <a:cubicBezTo>
                    <a:pt x="486" y="2595"/>
                    <a:pt x="611" y="2872"/>
                    <a:pt x="930" y="3039"/>
                  </a:cubicBezTo>
                  <a:cubicBezTo>
                    <a:pt x="1013" y="3094"/>
                    <a:pt x="1124" y="3135"/>
                    <a:pt x="1263" y="3191"/>
                  </a:cubicBezTo>
                  <a:cubicBezTo>
                    <a:pt x="1277" y="3205"/>
                    <a:pt x="1346" y="3233"/>
                    <a:pt x="1402" y="3261"/>
                  </a:cubicBezTo>
                  <a:cubicBezTo>
                    <a:pt x="1777" y="3441"/>
                    <a:pt x="1832" y="3607"/>
                    <a:pt x="1596" y="3940"/>
                  </a:cubicBezTo>
                  <a:cubicBezTo>
                    <a:pt x="1568" y="3968"/>
                    <a:pt x="1540" y="3996"/>
                    <a:pt x="1513" y="4038"/>
                  </a:cubicBezTo>
                  <a:cubicBezTo>
                    <a:pt x="1388" y="4232"/>
                    <a:pt x="1263" y="4440"/>
                    <a:pt x="1180" y="4662"/>
                  </a:cubicBezTo>
                  <a:cubicBezTo>
                    <a:pt x="1041" y="5093"/>
                    <a:pt x="1166" y="5439"/>
                    <a:pt x="1568" y="5634"/>
                  </a:cubicBezTo>
                  <a:cubicBezTo>
                    <a:pt x="1805" y="5759"/>
                    <a:pt x="2082" y="5800"/>
                    <a:pt x="2332" y="5856"/>
                  </a:cubicBezTo>
                  <a:cubicBezTo>
                    <a:pt x="2350" y="5858"/>
                    <a:pt x="2369" y="5860"/>
                    <a:pt x="2387" y="5860"/>
                  </a:cubicBezTo>
                  <a:cubicBezTo>
                    <a:pt x="2465" y="5860"/>
                    <a:pt x="2542" y="5837"/>
                    <a:pt x="2610" y="5815"/>
                  </a:cubicBezTo>
                  <a:cubicBezTo>
                    <a:pt x="2721" y="5772"/>
                    <a:pt x="2762" y="5648"/>
                    <a:pt x="2693" y="5550"/>
                  </a:cubicBezTo>
                  <a:cubicBezTo>
                    <a:pt x="2637" y="5454"/>
                    <a:pt x="2554" y="5398"/>
                    <a:pt x="2443" y="5370"/>
                  </a:cubicBezTo>
                  <a:cubicBezTo>
                    <a:pt x="2249" y="5328"/>
                    <a:pt x="2068" y="5287"/>
                    <a:pt x="1901" y="5232"/>
                  </a:cubicBezTo>
                  <a:cubicBezTo>
                    <a:pt x="1624" y="5134"/>
                    <a:pt x="1583" y="5037"/>
                    <a:pt x="1694" y="4773"/>
                  </a:cubicBezTo>
                  <a:cubicBezTo>
                    <a:pt x="1790" y="4551"/>
                    <a:pt x="1916" y="4343"/>
                    <a:pt x="2055" y="4149"/>
                  </a:cubicBezTo>
                  <a:cubicBezTo>
                    <a:pt x="2277" y="3871"/>
                    <a:pt x="2290" y="3552"/>
                    <a:pt x="2123" y="3246"/>
                  </a:cubicBezTo>
                  <a:cubicBezTo>
                    <a:pt x="2012" y="3039"/>
                    <a:pt x="1832" y="2900"/>
                    <a:pt x="1624" y="2802"/>
                  </a:cubicBezTo>
                  <a:cubicBezTo>
                    <a:pt x="1499" y="2747"/>
                    <a:pt x="1374" y="2706"/>
                    <a:pt x="1263" y="2636"/>
                  </a:cubicBezTo>
                  <a:cubicBezTo>
                    <a:pt x="1013" y="2511"/>
                    <a:pt x="972" y="2414"/>
                    <a:pt x="1068" y="2164"/>
                  </a:cubicBezTo>
                  <a:cubicBezTo>
                    <a:pt x="1138" y="1942"/>
                    <a:pt x="1263" y="1747"/>
                    <a:pt x="1402" y="1567"/>
                  </a:cubicBezTo>
                  <a:cubicBezTo>
                    <a:pt x="1721" y="1096"/>
                    <a:pt x="1651" y="554"/>
                    <a:pt x="1222" y="207"/>
                  </a:cubicBezTo>
                  <a:cubicBezTo>
                    <a:pt x="1033" y="54"/>
                    <a:pt x="821" y="0"/>
                    <a:pt x="6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2680;p48">
            <a:extLst>
              <a:ext uri="{FF2B5EF4-FFF2-40B4-BE49-F238E27FC236}">
                <a16:creationId xmlns:a16="http://schemas.microsoft.com/office/drawing/2014/main" id="{270B5558-CF35-4E93-9F45-344DB10CE66F}"/>
              </a:ext>
            </a:extLst>
          </p:cNvPr>
          <p:cNvSpPr/>
          <p:nvPr/>
        </p:nvSpPr>
        <p:spPr>
          <a:xfrm flipH="1">
            <a:off x="1339969" y="4125713"/>
            <a:ext cx="6966910" cy="639247"/>
          </a:xfrm>
          <a:custGeom>
            <a:avLst/>
            <a:gdLst/>
            <a:ahLst/>
            <a:cxnLst/>
            <a:rect l="l" t="t" r="r" b="b"/>
            <a:pathLst>
              <a:path w="62600" h="6987" extrusionOk="0">
                <a:moveTo>
                  <a:pt x="273" y="1"/>
                </a:moveTo>
                <a:lnTo>
                  <a:pt x="62283" y="1"/>
                </a:lnTo>
                <a:lnTo>
                  <a:pt x="60420" y="2267"/>
                </a:lnTo>
                <a:lnTo>
                  <a:pt x="62283" y="3542"/>
                </a:lnTo>
                <a:lnTo>
                  <a:pt x="60191" y="4589"/>
                </a:lnTo>
                <a:lnTo>
                  <a:pt x="62283" y="5450"/>
                </a:lnTo>
                <a:lnTo>
                  <a:pt x="60463" y="6223"/>
                </a:lnTo>
                <a:lnTo>
                  <a:pt x="62599" y="6986"/>
                </a:lnTo>
                <a:lnTo>
                  <a:pt x="0" y="6986"/>
                </a:lnTo>
                <a:lnTo>
                  <a:pt x="1635" y="5722"/>
                </a:lnTo>
                <a:lnTo>
                  <a:pt x="0" y="4534"/>
                </a:lnTo>
                <a:lnTo>
                  <a:pt x="2093" y="3717"/>
                </a:lnTo>
                <a:lnTo>
                  <a:pt x="1090" y="2856"/>
                </a:lnTo>
                <a:lnTo>
                  <a:pt x="1951" y="231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647;p40">
            <a:extLst>
              <a:ext uri="{FF2B5EF4-FFF2-40B4-BE49-F238E27FC236}">
                <a16:creationId xmlns:a16="http://schemas.microsoft.com/office/drawing/2014/main" id="{AEED081A-DA44-4ACA-B67B-A5D428D6117B}"/>
              </a:ext>
            </a:extLst>
          </p:cNvPr>
          <p:cNvSpPr txBox="1">
            <a:spLocks/>
          </p:cNvSpPr>
          <p:nvPr/>
        </p:nvSpPr>
        <p:spPr>
          <a:xfrm>
            <a:off x="2091903" y="4250306"/>
            <a:ext cx="5595266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ndrina Solid"/>
              <a:buNone/>
              <a:defRPr sz="22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ndrina Solid"/>
              <a:buNone/>
              <a:defRPr sz="20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ndrina Solid"/>
              <a:buNone/>
              <a:defRPr sz="20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ndrina Solid"/>
              <a:buNone/>
              <a:defRPr sz="20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ndrina Solid"/>
              <a:buNone/>
              <a:defRPr sz="20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ndrina Solid"/>
              <a:buNone/>
              <a:defRPr sz="20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ndrina Solid"/>
              <a:buNone/>
              <a:defRPr sz="20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ndrina Solid"/>
              <a:buNone/>
              <a:defRPr sz="20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ndrina Solid"/>
              <a:buNone/>
              <a:defRPr sz="2000" b="0" i="0" u="none" strike="noStrike" cap="none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pPr>
              <a:buSzPts val="1100"/>
              <a:buFont typeface="Arial"/>
              <a:buNone/>
            </a:pPr>
            <a:r>
              <a:rPr lang="es-MX" sz="2000" dirty="0"/>
              <a:t>Elabora un esquema en tu cuaderno que destaque y relacione los elementos anteriores</a:t>
            </a:r>
          </a:p>
        </p:txBody>
      </p:sp>
      <p:grpSp>
        <p:nvGrpSpPr>
          <p:cNvPr id="1682" name="Google Shape;1682;p40"/>
          <p:cNvGrpSpPr/>
          <p:nvPr/>
        </p:nvGrpSpPr>
        <p:grpSpPr>
          <a:xfrm>
            <a:off x="2081120" y="4289936"/>
            <a:ext cx="155400" cy="155400"/>
            <a:chOff x="1666623" y="2623621"/>
            <a:chExt cx="155400" cy="155400"/>
          </a:xfrm>
        </p:grpSpPr>
        <p:sp>
          <p:nvSpPr>
            <p:cNvPr id="1683" name="Google Shape;1683;p40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40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" name="Google Shape;1682;p40">
            <a:extLst>
              <a:ext uri="{FF2B5EF4-FFF2-40B4-BE49-F238E27FC236}">
                <a16:creationId xmlns:a16="http://schemas.microsoft.com/office/drawing/2014/main" id="{75D279B9-3D1B-4710-B450-3B59AEA3F093}"/>
              </a:ext>
            </a:extLst>
          </p:cNvPr>
          <p:cNvGrpSpPr/>
          <p:nvPr/>
        </p:nvGrpSpPr>
        <p:grpSpPr>
          <a:xfrm>
            <a:off x="1225971" y="3080156"/>
            <a:ext cx="155400" cy="155400"/>
            <a:chOff x="1666623" y="2623621"/>
            <a:chExt cx="155400" cy="155400"/>
          </a:xfrm>
        </p:grpSpPr>
        <p:sp>
          <p:nvSpPr>
            <p:cNvPr id="77" name="Google Shape;1683;p40">
              <a:extLst>
                <a:ext uri="{FF2B5EF4-FFF2-40B4-BE49-F238E27FC236}">
                  <a16:creationId xmlns:a16="http://schemas.microsoft.com/office/drawing/2014/main" id="{547EDA84-D4DA-4A73-A72C-FD68AC94DA69}"/>
                </a:ext>
              </a:extLst>
            </p:cNvPr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684;p40">
              <a:extLst>
                <a:ext uri="{FF2B5EF4-FFF2-40B4-BE49-F238E27FC236}">
                  <a16:creationId xmlns:a16="http://schemas.microsoft.com/office/drawing/2014/main" id="{C4902247-5835-4C60-B0EA-38EAAC4528FE}"/>
                </a:ext>
              </a:extLst>
            </p:cNvPr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9" name="Google Shape;4619;p65"/>
          <p:cNvSpPr/>
          <p:nvPr/>
        </p:nvSpPr>
        <p:spPr>
          <a:xfrm>
            <a:off x="1025332" y="1360848"/>
            <a:ext cx="7472728" cy="518100"/>
          </a:xfrm>
          <a:custGeom>
            <a:avLst/>
            <a:gdLst/>
            <a:ahLst/>
            <a:cxnLst/>
            <a:rect l="l" t="t" r="r" b="b"/>
            <a:pathLst>
              <a:path w="270658" h="38392" extrusionOk="0">
                <a:moveTo>
                  <a:pt x="1498" y="0"/>
                </a:moveTo>
                <a:lnTo>
                  <a:pt x="10721" y="12698"/>
                </a:lnTo>
                <a:lnTo>
                  <a:pt x="5990" y="15692"/>
                </a:lnTo>
                <a:lnTo>
                  <a:pt x="11500" y="20424"/>
                </a:lnTo>
                <a:lnTo>
                  <a:pt x="1" y="24916"/>
                </a:lnTo>
                <a:lnTo>
                  <a:pt x="8984" y="31444"/>
                </a:lnTo>
                <a:lnTo>
                  <a:pt x="1" y="38392"/>
                </a:lnTo>
                <a:lnTo>
                  <a:pt x="270657" y="38392"/>
                </a:lnTo>
                <a:lnTo>
                  <a:pt x="258918" y="34199"/>
                </a:lnTo>
                <a:lnTo>
                  <a:pt x="268921" y="29947"/>
                </a:lnTo>
                <a:lnTo>
                  <a:pt x="257421" y="25215"/>
                </a:lnTo>
                <a:lnTo>
                  <a:pt x="268921" y="19465"/>
                </a:lnTo>
                <a:lnTo>
                  <a:pt x="258679" y="12458"/>
                </a:lnTo>
                <a:lnTo>
                  <a:pt x="268921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4621" name="Google Shape;4621;p65"/>
          <p:cNvGraphicFramePr/>
          <p:nvPr>
            <p:extLst>
              <p:ext uri="{D42A27DB-BD31-4B8C-83A1-F6EECF244321}">
                <p14:modId xmlns:p14="http://schemas.microsoft.com/office/powerpoint/2010/main" val="3589255744"/>
              </p:ext>
            </p:extLst>
          </p:nvPr>
        </p:nvGraphicFramePr>
        <p:xfrm>
          <a:off x="1254185" y="1254597"/>
          <a:ext cx="7116570" cy="3017340"/>
        </p:xfrm>
        <a:graphic>
          <a:graphicData uri="http://schemas.openxmlformats.org/drawingml/2006/table">
            <a:tbl>
              <a:tblPr>
                <a:noFill/>
                <a:tableStyleId>{CA7E7605-41FA-4224-87AD-4207F2C0A4B5}</a:tableStyleId>
              </a:tblPr>
              <a:tblGrid>
                <a:gridCol w="2014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6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6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3411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800" b="0" dirty="0">
                        <a:solidFill>
                          <a:schemeClr val="dk1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0" dirty="0">
                          <a:solidFill>
                            <a:schemeClr val="dk1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Ambiente escolar </a:t>
                      </a:r>
                      <a:endParaRPr sz="1800" b="0" dirty="0">
                        <a:solidFill>
                          <a:schemeClr val="dk1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0" dirty="0">
                          <a:solidFill>
                            <a:schemeClr val="dk1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Competencias docentes</a:t>
                      </a:r>
                      <a:endParaRPr sz="1800" b="0" dirty="0">
                        <a:solidFill>
                          <a:schemeClr val="dk1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0" dirty="0">
                          <a:solidFill>
                            <a:schemeClr val="dk1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Rendimiento académico</a:t>
                      </a:r>
                      <a:endParaRPr sz="1800" b="0" dirty="0">
                        <a:solidFill>
                          <a:schemeClr val="dk1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800" b="0" dirty="0">
                        <a:solidFill>
                          <a:schemeClr val="dk1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0" dirty="0">
                          <a:solidFill>
                            <a:schemeClr val="dk1"/>
                          </a:solidFill>
                          <a:latin typeface="Londrina Solid"/>
                          <a:ea typeface="Londrina Solid"/>
                          <a:cs typeface="Londrina Solid"/>
                          <a:sym typeface="Londrina Solid"/>
                        </a:rPr>
                        <a:t>Clima del aula</a:t>
                      </a:r>
                      <a:endParaRPr sz="1800" b="0" dirty="0">
                        <a:solidFill>
                          <a:schemeClr val="dk1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dirty="0">
                        <a:solidFill>
                          <a:schemeClr val="dk1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>
                        <a:solidFill>
                          <a:schemeClr val="dk1"/>
                        </a:solidFill>
                        <a:latin typeface="Anaheim"/>
                        <a:ea typeface="Anaheim"/>
                        <a:cs typeface="Anaheim"/>
                        <a:sym typeface="Anahei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>
                        <a:solidFill>
                          <a:schemeClr val="dk1"/>
                        </a:solidFill>
                        <a:latin typeface="Anaheim"/>
                        <a:ea typeface="Anaheim"/>
                        <a:cs typeface="Anaheim"/>
                        <a:sym typeface="Anahei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>
                        <a:solidFill>
                          <a:schemeClr val="dk1"/>
                        </a:solidFill>
                        <a:latin typeface="Anaheim"/>
                        <a:ea typeface="Anaheim"/>
                        <a:cs typeface="Anaheim"/>
                        <a:sym typeface="Anahei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dirty="0">
                        <a:solidFill>
                          <a:schemeClr val="dk1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>
                        <a:solidFill>
                          <a:schemeClr val="dk1"/>
                        </a:solidFill>
                        <a:latin typeface="Anaheim"/>
                        <a:ea typeface="Anaheim"/>
                        <a:cs typeface="Anaheim"/>
                        <a:sym typeface="Anahei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>
                        <a:solidFill>
                          <a:schemeClr val="dk1"/>
                        </a:solidFill>
                        <a:latin typeface="Anaheim"/>
                        <a:ea typeface="Anaheim"/>
                        <a:cs typeface="Anaheim"/>
                        <a:sym typeface="Anahei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>
                        <a:solidFill>
                          <a:schemeClr val="dk1"/>
                        </a:solidFill>
                        <a:latin typeface="Anaheim"/>
                        <a:ea typeface="Anaheim"/>
                        <a:cs typeface="Anaheim"/>
                        <a:sym typeface="Anahei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>
                        <a:solidFill>
                          <a:schemeClr val="dk1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dirty="0">
                        <a:solidFill>
                          <a:schemeClr val="dk1"/>
                        </a:solidFill>
                        <a:latin typeface="Anaheim"/>
                        <a:ea typeface="Anaheim"/>
                        <a:cs typeface="Anaheim"/>
                        <a:sym typeface="Anahei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>
                        <a:solidFill>
                          <a:schemeClr val="dk1"/>
                        </a:solidFill>
                        <a:latin typeface="Anaheim"/>
                        <a:ea typeface="Anaheim"/>
                        <a:cs typeface="Anaheim"/>
                        <a:sym typeface="Anahei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>
                        <a:solidFill>
                          <a:schemeClr val="dk1"/>
                        </a:solidFill>
                        <a:latin typeface="Anaheim"/>
                        <a:ea typeface="Anaheim"/>
                        <a:cs typeface="Anaheim"/>
                        <a:sym typeface="Anahei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>
                        <a:solidFill>
                          <a:schemeClr val="dk1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>
                        <a:solidFill>
                          <a:schemeClr val="dk1"/>
                        </a:solidFill>
                        <a:latin typeface="Anaheim"/>
                        <a:ea typeface="Anaheim"/>
                        <a:cs typeface="Anaheim"/>
                        <a:sym typeface="Anahei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>
                        <a:solidFill>
                          <a:schemeClr val="dk1"/>
                        </a:solidFill>
                        <a:latin typeface="Anaheim"/>
                        <a:ea typeface="Anaheim"/>
                        <a:cs typeface="Anaheim"/>
                        <a:sym typeface="Anahei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>
                        <a:solidFill>
                          <a:schemeClr val="dk1"/>
                        </a:solidFill>
                        <a:latin typeface="Anaheim"/>
                        <a:ea typeface="Anaheim"/>
                        <a:cs typeface="Anaheim"/>
                        <a:sym typeface="Anahei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>
                        <a:solidFill>
                          <a:schemeClr val="dk1"/>
                        </a:solidFill>
                        <a:latin typeface="Londrina Solid"/>
                        <a:ea typeface="Londrina Solid"/>
                        <a:cs typeface="Londrina Solid"/>
                        <a:sym typeface="Londrina Solid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>
                        <a:solidFill>
                          <a:schemeClr val="dk1"/>
                        </a:solidFill>
                        <a:latin typeface="Anaheim"/>
                        <a:ea typeface="Anaheim"/>
                        <a:cs typeface="Anaheim"/>
                        <a:sym typeface="Anahei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dirty="0">
                        <a:solidFill>
                          <a:schemeClr val="dk1"/>
                        </a:solidFill>
                        <a:latin typeface="Anaheim"/>
                        <a:ea typeface="Anaheim"/>
                        <a:cs typeface="Anaheim"/>
                        <a:sym typeface="Anahei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dirty="0">
                        <a:solidFill>
                          <a:schemeClr val="dk1"/>
                        </a:solidFill>
                        <a:latin typeface="Anaheim"/>
                        <a:ea typeface="Anaheim"/>
                        <a:cs typeface="Anaheim"/>
                        <a:sym typeface="Anaheim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622" name="Google Shape;4622;p65"/>
          <p:cNvGrpSpPr/>
          <p:nvPr/>
        </p:nvGrpSpPr>
        <p:grpSpPr>
          <a:xfrm rot="20364816">
            <a:off x="570243" y="2841239"/>
            <a:ext cx="519462" cy="649642"/>
            <a:chOff x="7920210" y="902690"/>
            <a:chExt cx="546662" cy="699919"/>
          </a:xfrm>
        </p:grpSpPr>
        <p:sp>
          <p:nvSpPr>
            <p:cNvPr id="4623" name="Google Shape;4623;p65"/>
            <p:cNvSpPr/>
            <p:nvPr/>
          </p:nvSpPr>
          <p:spPr>
            <a:xfrm>
              <a:off x="7920210" y="902690"/>
              <a:ext cx="546662" cy="699919"/>
            </a:xfrm>
            <a:custGeom>
              <a:avLst/>
              <a:gdLst/>
              <a:ahLst/>
              <a:cxnLst/>
              <a:rect l="l" t="t" r="r" b="b"/>
              <a:pathLst>
                <a:path w="9003" h="11527" extrusionOk="0">
                  <a:moveTo>
                    <a:pt x="3406" y="3406"/>
                  </a:moveTo>
                  <a:cubicBezTo>
                    <a:pt x="3501" y="3501"/>
                    <a:pt x="3644" y="3549"/>
                    <a:pt x="3763" y="3549"/>
                  </a:cubicBezTo>
                  <a:lnTo>
                    <a:pt x="7121" y="3549"/>
                  </a:lnTo>
                  <a:lnTo>
                    <a:pt x="7121" y="3716"/>
                  </a:lnTo>
                  <a:cubicBezTo>
                    <a:pt x="6978" y="3644"/>
                    <a:pt x="6835" y="3597"/>
                    <a:pt x="6668" y="3597"/>
                  </a:cubicBezTo>
                  <a:cubicBezTo>
                    <a:pt x="6406" y="3597"/>
                    <a:pt x="6168" y="3692"/>
                    <a:pt x="6002" y="3859"/>
                  </a:cubicBezTo>
                  <a:cubicBezTo>
                    <a:pt x="5835" y="3692"/>
                    <a:pt x="5597" y="3597"/>
                    <a:pt x="5335" y="3597"/>
                  </a:cubicBezTo>
                  <a:cubicBezTo>
                    <a:pt x="5001" y="3597"/>
                    <a:pt x="4716" y="3763"/>
                    <a:pt x="4525" y="4025"/>
                  </a:cubicBezTo>
                  <a:lnTo>
                    <a:pt x="3549" y="4025"/>
                  </a:lnTo>
                  <a:cubicBezTo>
                    <a:pt x="3382" y="3763"/>
                    <a:pt x="3072" y="3597"/>
                    <a:pt x="2763" y="3597"/>
                  </a:cubicBezTo>
                  <a:cubicBezTo>
                    <a:pt x="2429" y="3597"/>
                    <a:pt x="2120" y="3763"/>
                    <a:pt x="1953" y="4025"/>
                  </a:cubicBezTo>
                  <a:lnTo>
                    <a:pt x="1882" y="4025"/>
                  </a:lnTo>
                  <a:lnTo>
                    <a:pt x="1882" y="3549"/>
                  </a:lnTo>
                  <a:lnTo>
                    <a:pt x="3049" y="3549"/>
                  </a:lnTo>
                  <a:cubicBezTo>
                    <a:pt x="3191" y="3549"/>
                    <a:pt x="3310" y="3501"/>
                    <a:pt x="3406" y="3406"/>
                  </a:cubicBezTo>
                  <a:close/>
                  <a:moveTo>
                    <a:pt x="4525" y="5168"/>
                  </a:moveTo>
                  <a:cubicBezTo>
                    <a:pt x="4716" y="5430"/>
                    <a:pt x="5001" y="5597"/>
                    <a:pt x="5335" y="5597"/>
                  </a:cubicBezTo>
                  <a:cubicBezTo>
                    <a:pt x="5597" y="5597"/>
                    <a:pt x="5835" y="5502"/>
                    <a:pt x="6002" y="5335"/>
                  </a:cubicBezTo>
                  <a:cubicBezTo>
                    <a:pt x="6168" y="5502"/>
                    <a:pt x="6406" y="5597"/>
                    <a:pt x="6668" y="5597"/>
                  </a:cubicBezTo>
                  <a:cubicBezTo>
                    <a:pt x="6835" y="5597"/>
                    <a:pt x="6978" y="5549"/>
                    <a:pt x="7121" y="5478"/>
                  </a:cubicBezTo>
                  <a:lnTo>
                    <a:pt x="7121" y="6026"/>
                  </a:lnTo>
                  <a:lnTo>
                    <a:pt x="7049" y="6026"/>
                  </a:lnTo>
                  <a:cubicBezTo>
                    <a:pt x="6883" y="5764"/>
                    <a:pt x="6573" y="5597"/>
                    <a:pt x="6240" y="5597"/>
                  </a:cubicBezTo>
                  <a:cubicBezTo>
                    <a:pt x="5930" y="5597"/>
                    <a:pt x="5620" y="5764"/>
                    <a:pt x="5454" y="6026"/>
                  </a:cubicBezTo>
                  <a:lnTo>
                    <a:pt x="5311" y="6026"/>
                  </a:lnTo>
                  <a:cubicBezTo>
                    <a:pt x="5120" y="5764"/>
                    <a:pt x="4835" y="5597"/>
                    <a:pt x="4501" y="5597"/>
                  </a:cubicBezTo>
                  <a:cubicBezTo>
                    <a:pt x="4168" y="5597"/>
                    <a:pt x="3882" y="5764"/>
                    <a:pt x="3692" y="6026"/>
                  </a:cubicBezTo>
                  <a:lnTo>
                    <a:pt x="3549" y="6026"/>
                  </a:lnTo>
                  <a:cubicBezTo>
                    <a:pt x="3382" y="5764"/>
                    <a:pt x="3072" y="5597"/>
                    <a:pt x="2763" y="5597"/>
                  </a:cubicBezTo>
                  <a:cubicBezTo>
                    <a:pt x="2429" y="5597"/>
                    <a:pt x="2120" y="5764"/>
                    <a:pt x="1953" y="6026"/>
                  </a:cubicBezTo>
                  <a:lnTo>
                    <a:pt x="1882" y="6026"/>
                  </a:lnTo>
                  <a:lnTo>
                    <a:pt x="1882" y="5168"/>
                  </a:lnTo>
                  <a:lnTo>
                    <a:pt x="1953" y="5168"/>
                  </a:lnTo>
                  <a:cubicBezTo>
                    <a:pt x="2120" y="5430"/>
                    <a:pt x="2429" y="5597"/>
                    <a:pt x="2763" y="5597"/>
                  </a:cubicBezTo>
                  <a:cubicBezTo>
                    <a:pt x="3072" y="5597"/>
                    <a:pt x="3382" y="5430"/>
                    <a:pt x="3549" y="5168"/>
                  </a:cubicBezTo>
                  <a:close/>
                  <a:moveTo>
                    <a:pt x="7121" y="7169"/>
                  </a:moveTo>
                  <a:lnTo>
                    <a:pt x="7121" y="7716"/>
                  </a:lnTo>
                  <a:cubicBezTo>
                    <a:pt x="6978" y="7645"/>
                    <a:pt x="6835" y="7597"/>
                    <a:pt x="6668" y="7597"/>
                  </a:cubicBezTo>
                  <a:cubicBezTo>
                    <a:pt x="6335" y="7597"/>
                    <a:pt x="6049" y="7764"/>
                    <a:pt x="5859" y="8026"/>
                  </a:cubicBezTo>
                  <a:lnTo>
                    <a:pt x="4692" y="8026"/>
                  </a:lnTo>
                  <a:cubicBezTo>
                    <a:pt x="4501" y="7764"/>
                    <a:pt x="4192" y="7597"/>
                    <a:pt x="3882" y="7597"/>
                  </a:cubicBezTo>
                  <a:cubicBezTo>
                    <a:pt x="3572" y="7597"/>
                    <a:pt x="3287" y="7740"/>
                    <a:pt x="3096" y="7978"/>
                  </a:cubicBezTo>
                  <a:cubicBezTo>
                    <a:pt x="2929" y="7740"/>
                    <a:pt x="2644" y="7597"/>
                    <a:pt x="2334" y="7597"/>
                  </a:cubicBezTo>
                  <a:cubicBezTo>
                    <a:pt x="2167" y="7597"/>
                    <a:pt x="2024" y="7645"/>
                    <a:pt x="1882" y="7716"/>
                  </a:cubicBezTo>
                  <a:lnTo>
                    <a:pt x="1882" y="7169"/>
                  </a:lnTo>
                  <a:lnTo>
                    <a:pt x="1953" y="7169"/>
                  </a:lnTo>
                  <a:cubicBezTo>
                    <a:pt x="2120" y="7431"/>
                    <a:pt x="2429" y="7597"/>
                    <a:pt x="2763" y="7597"/>
                  </a:cubicBezTo>
                  <a:cubicBezTo>
                    <a:pt x="3072" y="7597"/>
                    <a:pt x="3382" y="7431"/>
                    <a:pt x="3549" y="7169"/>
                  </a:cubicBezTo>
                  <a:lnTo>
                    <a:pt x="3692" y="7169"/>
                  </a:lnTo>
                  <a:cubicBezTo>
                    <a:pt x="3882" y="7431"/>
                    <a:pt x="4168" y="7597"/>
                    <a:pt x="4501" y="7597"/>
                  </a:cubicBezTo>
                  <a:cubicBezTo>
                    <a:pt x="4835" y="7597"/>
                    <a:pt x="5120" y="7431"/>
                    <a:pt x="5311" y="7169"/>
                  </a:cubicBezTo>
                  <a:lnTo>
                    <a:pt x="5454" y="7169"/>
                  </a:lnTo>
                  <a:cubicBezTo>
                    <a:pt x="5620" y="7431"/>
                    <a:pt x="5930" y="7597"/>
                    <a:pt x="6240" y="7597"/>
                  </a:cubicBezTo>
                  <a:cubicBezTo>
                    <a:pt x="6573" y="7597"/>
                    <a:pt x="6883" y="7431"/>
                    <a:pt x="7049" y="7169"/>
                  </a:cubicBezTo>
                  <a:close/>
                  <a:moveTo>
                    <a:pt x="5859" y="9169"/>
                  </a:moveTo>
                  <a:cubicBezTo>
                    <a:pt x="6049" y="9431"/>
                    <a:pt x="6335" y="9598"/>
                    <a:pt x="6668" y="9598"/>
                  </a:cubicBezTo>
                  <a:cubicBezTo>
                    <a:pt x="6835" y="9598"/>
                    <a:pt x="6978" y="9550"/>
                    <a:pt x="7097" y="9479"/>
                  </a:cubicBezTo>
                  <a:lnTo>
                    <a:pt x="7097" y="9479"/>
                  </a:lnTo>
                  <a:cubicBezTo>
                    <a:pt x="7073" y="9574"/>
                    <a:pt x="7002" y="9645"/>
                    <a:pt x="6883" y="9645"/>
                  </a:cubicBezTo>
                  <a:lnTo>
                    <a:pt x="2120" y="9645"/>
                  </a:lnTo>
                  <a:cubicBezTo>
                    <a:pt x="2001" y="9645"/>
                    <a:pt x="1929" y="9574"/>
                    <a:pt x="1905" y="9479"/>
                  </a:cubicBezTo>
                  <a:lnTo>
                    <a:pt x="1905" y="9479"/>
                  </a:lnTo>
                  <a:cubicBezTo>
                    <a:pt x="2024" y="9550"/>
                    <a:pt x="2167" y="9598"/>
                    <a:pt x="2334" y="9598"/>
                  </a:cubicBezTo>
                  <a:cubicBezTo>
                    <a:pt x="2644" y="9598"/>
                    <a:pt x="2929" y="9455"/>
                    <a:pt x="3096" y="9217"/>
                  </a:cubicBezTo>
                  <a:cubicBezTo>
                    <a:pt x="3287" y="9455"/>
                    <a:pt x="3572" y="9598"/>
                    <a:pt x="3882" y="9598"/>
                  </a:cubicBezTo>
                  <a:cubicBezTo>
                    <a:pt x="4192" y="9598"/>
                    <a:pt x="4501" y="9431"/>
                    <a:pt x="4692" y="9169"/>
                  </a:cubicBezTo>
                  <a:close/>
                  <a:moveTo>
                    <a:pt x="1477" y="1"/>
                  </a:moveTo>
                  <a:cubicBezTo>
                    <a:pt x="667" y="1"/>
                    <a:pt x="0" y="667"/>
                    <a:pt x="0" y="1477"/>
                  </a:cubicBezTo>
                  <a:lnTo>
                    <a:pt x="0" y="5121"/>
                  </a:lnTo>
                  <a:cubicBezTo>
                    <a:pt x="0" y="5264"/>
                    <a:pt x="48" y="5383"/>
                    <a:pt x="143" y="5502"/>
                  </a:cubicBezTo>
                  <a:cubicBezTo>
                    <a:pt x="48" y="5597"/>
                    <a:pt x="0" y="5716"/>
                    <a:pt x="0" y="5859"/>
                  </a:cubicBezTo>
                  <a:lnTo>
                    <a:pt x="0" y="9431"/>
                  </a:lnTo>
                  <a:cubicBezTo>
                    <a:pt x="0" y="10574"/>
                    <a:pt x="953" y="11527"/>
                    <a:pt x="2096" y="11527"/>
                  </a:cubicBezTo>
                  <a:lnTo>
                    <a:pt x="5097" y="11527"/>
                  </a:lnTo>
                  <a:cubicBezTo>
                    <a:pt x="5239" y="11527"/>
                    <a:pt x="5359" y="11479"/>
                    <a:pt x="5454" y="11384"/>
                  </a:cubicBezTo>
                  <a:cubicBezTo>
                    <a:pt x="5549" y="11479"/>
                    <a:pt x="5692" y="11527"/>
                    <a:pt x="5811" y="11527"/>
                  </a:cubicBezTo>
                  <a:lnTo>
                    <a:pt x="6906" y="11527"/>
                  </a:lnTo>
                  <a:cubicBezTo>
                    <a:pt x="8050" y="11527"/>
                    <a:pt x="9002" y="10574"/>
                    <a:pt x="9002" y="9431"/>
                  </a:cubicBezTo>
                  <a:lnTo>
                    <a:pt x="9002" y="1477"/>
                  </a:lnTo>
                  <a:cubicBezTo>
                    <a:pt x="9002" y="667"/>
                    <a:pt x="8335" y="1"/>
                    <a:pt x="7526" y="1"/>
                  </a:cubicBezTo>
                  <a:close/>
                </a:path>
              </a:pathLst>
            </a:custGeom>
            <a:solidFill>
              <a:schemeClr val="lt1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228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4" name="Google Shape;4624;p65"/>
            <p:cNvSpPr/>
            <p:nvPr/>
          </p:nvSpPr>
          <p:spPr>
            <a:xfrm>
              <a:off x="7954883" y="937415"/>
              <a:ext cx="475809" cy="630574"/>
            </a:xfrm>
            <a:custGeom>
              <a:avLst/>
              <a:gdLst/>
              <a:ahLst/>
              <a:cxnLst/>
              <a:rect l="l" t="t" r="r" b="b"/>
              <a:pathLst>
                <a:path w="7431" h="10384" extrusionOk="0">
                  <a:moveTo>
                    <a:pt x="6669" y="2405"/>
                  </a:moveTo>
                  <a:cubicBezTo>
                    <a:pt x="6764" y="2405"/>
                    <a:pt x="6836" y="2429"/>
                    <a:pt x="6907" y="2477"/>
                  </a:cubicBezTo>
                  <a:cubicBezTo>
                    <a:pt x="7026" y="2548"/>
                    <a:pt x="7121" y="2691"/>
                    <a:pt x="7121" y="2858"/>
                  </a:cubicBezTo>
                  <a:lnTo>
                    <a:pt x="7121" y="8835"/>
                  </a:lnTo>
                  <a:cubicBezTo>
                    <a:pt x="7121" y="9121"/>
                    <a:pt x="6978" y="9383"/>
                    <a:pt x="6764" y="9526"/>
                  </a:cubicBezTo>
                  <a:cubicBezTo>
                    <a:pt x="6621" y="9597"/>
                    <a:pt x="6478" y="9645"/>
                    <a:pt x="6312" y="9645"/>
                  </a:cubicBezTo>
                  <a:lnTo>
                    <a:pt x="1549" y="9645"/>
                  </a:lnTo>
                  <a:cubicBezTo>
                    <a:pt x="1096" y="9645"/>
                    <a:pt x="739" y="9288"/>
                    <a:pt x="739" y="8835"/>
                  </a:cubicBezTo>
                  <a:lnTo>
                    <a:pt x="739" y="2858"/>
                  </a:lnTo>
                  <a:cubicBezTo>
                    <a:pt x="739" y="2596"/>
                    <a:pt x="930" y="2405"/>
                    <a:pt x="1192" y="2405"/>
                  </a:cubicBezTo>
                  <a:close/>
                  <a:moveTo>
                    <a:pt x="906" y="0"/>
                  </a:moveTo>
                  <a:cubicBezTo>
                    <a:pt x="406" y="0"/>
                    <a:pt x="1" y="405"/>
                    <a:pt x="1" y="905"/>
                  </a:cubicBezTo>
                  <a:lnTo>
                    <a:pt x="1" y="8859"/>
                  </a:lnTo>
                  <a:cubicBezTo>
                    <a:pt x="1" y="9693"/>
                    <a:pt x="691" y="10383"/>
                    <a:pt x="1525" y="10383"/>
                  </a:cubicBezTo>
                  <a:lnTo>
                    <a:pt x="5907" y="10383"/>
                  </a:lnTo>
                  <a:cubicBezTo>
                    <a:pt x="6740" y="10383"/>
                    <a:pt x="7431" y="9693"/>
                    <a:pt x="7431" y="8859"/>
                  </a:cubicBezTo>
                  <a:lnTo>
                    <a:pt x="7431" y="905"/>
                  </a:lnTo>
                  <a:cubicBezTo>
                    <a:pt x="7431" y="405"/>
                    <a:pt x="7026" y="0"/>
                    <a:pt x="65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5" name="Google Shape;4625;p65"/>
            <p:cNvSpPr/>
            <p:nvPr/>
          </p:nvSpPr>
          <p:spPr>
            <a:xfrm>
              <a:off x="8281664" y="937420"/>
              <a:ext cx="150465" cy="630520"/>
            </a:xfrm>
            <a:custGeom>
              <a:avLst/>
              <a:gdLst/>
              <a:ahLst/>
              <a:cxnLst/>
              <a:rect l="l" t="t" r="r" b="b"/>
              <a:pathLst>
                <a:path w="2478" h="10384" extrusionOk="0">
                  <a:moveTo>
                    <a:pt x="644" y="0"/>
                  </a:moveTo>
                  <a:cubicBezTo>
                    <a:pt x="1120" y="0"/>
                    <a:pt x="1525" y="405"/>
                    <a:pt x="1525" y="905"/>
                  </a:cubicBezTo>
                  <a:lnTo>
                    <a:pt x="1525" y="2477"/>
                  </a:lnTo>
                  <a:cubicBezTo>
                    <a:pt x="1644" y="2548"/>
                    <a:pt x="1739" y="2691"/>
                    <a:pt x="1739" y="2858"/>
                  </a:cubicBezTo>
                  <a:lnTo>
                    <a:pt x="1739" y="8835"/>
                  </a:lnTo>
                  <a:cubicBezTo>
                    <a:pt x="1739" y="9121"/>
                    <a:pt x="1596" y="9383"/>
                    <a:pt x="1382" y="9526"/>
                  </a:cubicBezTo>
                  <a:cubicBezTo>
                    <a:pt x="1120" y="10026"/>
                    <a:pt x="620" y="10383"/>
                    <a:pt x="1" y="10383"/>
                  </a:cubicBezTo>
                  <a:lnTo>
                    <a:pt x="953" y="10383"/>
                  </a:lnTo>
                  <a:cubicBezTo>
                    <a:pt x="1787" y="10383"/>
                    <a:pt x="2478" y="9693"/>
                    <a:pt x="2478" y="8859"/>
                  </a:cubicBezTo>
                  <a:lnTo>
                    <a:pt x="2478" y="905"/>
                  </a:lnTo>
                  <a:cubicBezTo>
                    <a:pt x="2478" y="405"/>
                    <a:pt x="2073" y="0"/>
                    <a:pt x="1573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6" name="Google Shape;4626;p65"/>
            <p:cNvSpPr/>
            <p:nvPr/>
          </p:nvSpPr>
          <p:spPr>
            <a:xfrm>
              <a:off x="8219489" y="1155762"/>
              <a:ext cx="50701" cy="50641"/>
            </a:xfrm>
            <a:custGeom>
              <a:avLst/>
              <a:gdLst/>
              <a:ahLst/>
              <a:cxnLst/>
              <a:rect l="l" t="t" r="r" b="b"/>
              <a:pathLst>
                <a:path w="835" h="834" extrusionOk="0">
                  <a:moveTo>
                    <a:pt x="406" y="0"/>
                  </a:moveTo>
                  <a:cubicBezTo>
                    <a:pt x="168" y="0"/>
                    <a:pt x="1" y="191"/>
                    <a:pt x="1" y="429"/>
                  </a:cubicBezTo>
                  <a:cubicBezTo>
                    <a:pt x="1" y="667"/>
                    <a:pt x="168" y="834"/>
                    <a:pt x="406" y="834"/>
                  </a:cubicBezTo>
                  <a:cubicBezTo>
                    <a:pt x="644" y="834"/>
                    <a:pt x="834" y="667"/>
                    <a:pt x="834" y="429"/>
                  </a:cubicBezTo>
                  <a:cubicBezTo>
                    <a:pt x="834" y="191"/>
                    <a:pt x="644" y="0"/>
                    <a:pt x="4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7" name="Google Shape;4627;p65"/>
            <p:cNvSpPr/>
            <p:nvPr/>
          </p:nvSpPr>
          <p:spPr>
            <a:xfrm>
              <a:off x="8061926" y="1155762"/>
              <a:ext cx="50641" cy="50641"/>
            </a:xfrm>
            <a:custGeom>
              <a:avLst/>
              <a:gdLst/>
              <a:ahLst/>
              <a:cxnLst/>
              <a:rect l="l" t="t" r="r" b="b"/>
              <a:pathLst>
                <a:path w="834" h="834" extrusionOk="0">
                  <a:moveTo>
                    <a:pt x="429" y="0"/>
                  </a:moveTo>
                  <a:cubicBezTo>
                    <a:pt x="191" y="0"/>
                    <a:pt x="0" y="191"/>
                    <a:pt x="0" y="429"/>
                  </a:cubicBezTo>
                  <a:cubicBezTo>
                    <a:pt x="0" y="667"/>
                    <a:pt x="191" y="834"/>
                    <a:pt x="429" y="834"/>
                  </a:cubicBezTo>
                  <a:cubicBezTo>
                    <a:pt x="643" y="834"/>
                    <a:pt x="834" y="667"/>
                    <a:pt x="834" y="429"/>
                  </a:cubicBezTo>
                  <a:cubicBezTo>
                    <a:pt x="834" y="191"/>
                    <a:pt x="643" y="0"/>
                    <a:pt x="4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8" name="Google Shape;4628;p65"/>
            <p:cNvSpPr/>
            <p:nvPr/>
          </p:nvSpPr>
          <p:spPr>
            <a:xfrm>
              <a:off x="8299029" y="1155762"/>
              <a:ext cx="50701" cy="50641"/>
            </a:xfrm>
            <a:custGeom>
              <a:avLst/>
              <a:gdLst/>
              <a:ahLst/>
              <a:cxnLst/>
              <a:rect l="l" t="t" r="r" b="b"/>
              <a:pathLst>
                <a:path w="835" h="834" extrusionOk="0">
                  <a:moveTo>
                    <a:pt x="429" y="0"/>
                  </a:moveTo>
                  <a:cubicBezTo>
                    <a:pt x="191" y="0"/>
                    <a:pt x="1" y="191"/>
                    <a:pt x="1" y="429"/>
                  </a:cubicBezTo>
                  <a:cubicBezTo>
                    <a:pt x="1" y="667"/>
                    <a:pt x="191" y="834"/>
                    <a:pt x="429" y="834"/>
                  </a:cubicBezTo>
                  <a:cubicBezTo>
                    <a:pt x="667" y="834"/>
                    <a:pt x="834" y="667"/>
                    <a:pt x="834" y="429"/>
                  </a:cubicBezTo>
                  <a:cubicBezTo>
                    <a:pt x="834" y="191"/>
                    <a:pt x="667" y="0"/>
                    <a:pt x="4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9" name="Google Shape;4629;p65"/>
            <p:cNvSpPr/>
            <p:nvPr/>
          </p:nvSpPr>
          <p:spPr>
            <a:xfrm>
              <a:off x="8167453" y="1278655"/>
              <a:ext cx="52098" cy="50641"/>
            </a:xfrm>
            <a:custGeom>
              <a:avLst/>
              <a:gdLst/>
              <a:ahLst/>
              <a:cxnLst/>
              <a:rect l="l" t="t" r="r" b="b"/>
              <a:pathLst>
                <a:path w="858" h="834" extrusionOk="0">
                  <a:moveTo>
                    <a:pt x="429" y="0"/>
                  </a:moveTo>
                  <a:cubicBezTo>
                    <a:pt x="191" y="0"/>
                    <a:pt x="1" y="167"/>
                    <a:pt x="1" y="405"/>
                  </a:cubicBezTo>
                  <a:cubicBezTo>
                    <a:pt x="1" y="643"/>
                    <a:pt x="191" y="834"/>
                    <a:pt x="429" y="834"/>
                  </a:cubicBezTo>
                  <a:cubicBezTo>
                    <a:pt x="667" y="834"/>
                    <a:pt x="858" y="643"/>
                    <a:pt x="858" y="405"/>
                  </a:cubicBezTo>
                  <a:cubicBezTo>
                    <a:pt x="858" y="167"/>
                    <a:pt x="667" y="0"/>
                    <a:pt x="4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0" name="Google Shape;4630;p65"/>
            <p:cNvSpPr/>
            <p:nvPr/>
          </p:nvSpPr>
          <p:spPr>
            <a:xfrm>
              <a:off x="8061926" y="1278655"/>
              <a:ext cx="50641" cy="50641"/>
            </a:xfrm>
            <a:custGeom>
              <a:avLst/>
              <a:gdLst/>
              <a:ahLst/>
              <a:cxnLst/>
              <a:rect l="l" t="t" r="r" b="b"/>
              <a:pathLst>
                <a:path w="834" h="834" extrusionOk="0">
                  <a:moveTo>
                    <a:pt x="429" y="0"/>
                  </a:moveTo>
                  <a:cubicBezTo>
                    <a:pt x="191" y="0"/>
                    <a:pt x="0" y="167"/>
                    <a:pt x="0" y="405"/>
                  </a:cubicBezTo>
                  <a:cubicBezTo>
                    <a:pt x="0" y="643"/>
                    <a:pt x="191" y="834"/>
                    <a:pt x="429" y="834"/>
                  </a:cubicBezTo>
                  <a:cubicBezTo>
                    <a:pt x="643" y="834"/>
                    <a:pt x="834" y="643"/>
                    <a:pt x="834" y="405"/>
                  </a:cubicBezTo>
                  <a:cubicBezTo>
                    <a:pt x="834" y="167"/>
                    <a:pt x="643" y="0"/>
                    <a:pt x="4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1" name="Google Shape;4631;p65"/>
            <p:cNvSpPr/>
            <p:nvPr/>
          </p:nvSpPr>
          <p:spPr>
            <a:xfrm>
              <a:off x="8274438" y="1278655"/>
              <a:ext cx="50701" cy="50641"/>
            </a:xfrm>
            <a:custGeom>
              <a:avLst/>
              <a:gdLst/>
              <a:ahLst/>
              <a:cxnLst/>
              <a:rect l="l" t="t" r="r" b="b"/>
              <a:pathLst>
                <a:path w="835" h="834" extrusionOk="0">
                  <a:moveTo>
                    <a:pt x="406" y="0"/>
                  </a:moveTo>
                  <a:cubicBezTo>
                    <a:pt x="191" y="0"/>
                    <a:pt x="1" y="167"/>
                    <a:pt x="1" y="405"/>
                  </a:cubicBezTo>
                  <a:cubicBezTo>
                    <a:pt x="1" y="643"/>
                    <a:pt x="191" y="834"/>
                    <a:pt x="406" y="834"/>
                  </a:cubicBezTo>
                  <a:cubicBezTo>
                    <a:pt x="644" y="834"/>
                    <a:pt x="834" y="643"/>
                    <a:pt x="834" y="405"/>
                  </a:cubicBezTo>
                  <a:cubicBezTo>
                    <a:pt x="834" y="167"/>
                    <a:pt x="644" y="0"/>
                    <a:pt x="4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2" name="Google Shape;4632;p65"/>
            <p:cNvSpPr/>
            <p:nvPr/>
          </p:nvSpPr>
          <p:spPr>
            <a:xfrm>
              <a:off x="8129869" y="1400090"/>
              <a:ext cx="50641" cy="50701"/>
            </a:xfrm>
            <a:custGeom>
              <a:avLst/>
              <a:gdLst/>
              <a:ahLst/>
              <a:cxnLst/>
              <a:rect l="l" t="t" r="r" b="b"/>
              <a:pathLst>
                <a:path w="834" h="835" extrusionOk="0">
                  <a:moveTo>
                    <a:pt x="429" y="1"/>
                  </a:moveTo>
                  <a:cubicBezTo>
                    <a:pt x="191" y="1"/>
                    <a:pt x="0" y="167"/>
                    <a:pt x="0" y="406"/>
                  </a:cubicBezTo>
                  <a:cubicBezTo>
                    <a:pt x="0" y="644"/>
                    <a:pt x="191" y="834"/>
                    <a:pt x="429" y="834"/>
                  </a:cubicBezTo>
                  <a:cubicBezTo>
                    <a:pt x="643" y="834"/>
                    <a:pt x="834" y="644"/>
                    <a:pt x="834" y="406"/>
                  </a:cubicBezTo>
                  <a:cubicBezTo>
                    <a:pt x="834" y="167"/>
                    <a:pt x="643" y="1"/>
                    <a:pt x="4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3" name="Google Shape;4633;p65"/>
            <p:cNvSpPr/>
            <p:nvPr/>
          </p:nvSpPr>
          <p:spPr>
            <a:xfrm>
              <a:off x="8037335" y="1400090"/>
              <a:ext cx="50641" cy="50701"/>
            </a:xfrm>
            <a:custGeom>
              <a:avLst/>
              <a:gdLst/>
              <a:ahLst/>
              <a:cxnLst/>
              <a:rect l="l" t="t" r="r" b="b"/>
              <a:pathLst>
                <a:path w="834" h="835" extrusionOk="0">
                  <a:moveTo>
                    <a:pt x="405" y="1"/>
                  </a:moveTo>
                  <a:cubicBezTo>
                    <a:pt x="167" y="1"/>
                    <a:pt x="0" y="167"/>
                    <a:pt x="0" y="406"/>
                  </a:cubicBezTo>
                  <a:cubicBezTo>
                    <a:pt x="0" y="644"/>
                    <a:pt x="167" y="834"/>
                    <a:pt x="405" y="834"/>
                  </a:cubicBezTo>
                  <a:cubicBezTo>
                    <a:pt x="643" y="834"/>
                    <a:pt x="834" y="644"/>
                    <a:pt x="834" y="406"/>
                  </a:cubicBezTo>
                  <a:cubicBezTo>
                    <a:pt x="834" y="167"/>
                    <a:pt x="643" y="1"/>
                    <a:pt x="40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4" name="Google Shape;4634;p65"/>
            <p:cNvSpPr/>
            <p:nvPr/>
          </p:nvSpPr>
          <p:spPr>
            <a:xfrm>
              <a:off x="8299029" y="1400090"/>
              <a:ext cx="50701" cy="50701"/>
            </a:xfrm>
            <a:custGeom>
              <a:avLst/>
              <a:gdLst/>
              <a:ahLst/>
              <a:cxnLst/>
              <a:rect l="l" t="t" r="r" b="b"/>
              <a:pathLst>
                <a:path w="835" h="835" extrusionOk="0">
                  <a:moveTo>
                    <a:pt x="429" y="1"/>
                  </a:moveTo>
                  <a:cubicBezTo>
                    <a:pt x="191" y="1"/>
                    <a:pt x="1" y="167"/>
                    <a:pt x="1" y="406"/>
                  </a:cubicBezTo>
                  <a:cubicBezTo>
                    <a:pt x="1" y="644"/>
                    <a:pt x="191" y="834"/>
                    <a:pt x="429" y="834"/>
                  </a:cubicBezTo>
                  <a:cubicBezTo>
                    <a:pt x="667" y="834"/>
                    <a:pt x="834" y="644"/>
                    <a:pt x="834" y="406"/>
                  </a:cubicBezTo>
                  <a:cubicBezTo>
                    <a:pt x="834" y="167"/>
                    <a:pt x="667" y="1"/>
                    <a:pt x="4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5" name="Google Shape;4635;p65"/>
            <p:cNvSpPr/>
            <p:nvPr/>
          </p:nvSpPr>
          <p:spPr>
            <a:xfrm>
              <a:off x="8056097" y="996681"/>
              <a:ext cx="73836" cy="59324"/>
            </a:xfrm>
            <a:custGeom>
              <a:avLst/>
              <a:gdLst/>
              <a:ahLst/>
              <a:cxnLst/>
              <a:rect l="l" t="t" r="r" b="b"/>
              <a:pathLst>
                <a:path w="1216" h="977" extrusionOk="0">
                  <a:moveTo>
                    <a:pt x="596" y="1"/>
                  </a:moveTo>
                  <a:cubicBezTo>
                    <a:pt x="263" y="1"/>
                    <a:pt x="1" y="215"/>
                    <a:pt x="1" y="477"/>
                  </a:cubicBezTo>
                  <a:cubicBezTo>
                    <a:pt x="1" y="763"/>
                    <a:pt x="263" y="977"/>
                    <a:pt x="596" y="977"/>
                  </a:cubicBezTo>
                  <a:cubicBezTo>
                    <a:pt x="953" y="977"/>
                    <a:pt x="1215" y="763"/>
                    <a:pt x="1215" y="477"/>
                  </a:cubicBezTo>
                  <a:cubicBezTo>
                    <a:pt x="1215" y="215"/>
                    <a:pt x="953" y="1"/>
                    <a:pt x="59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6" name="Google Shape;4636;p65"/>
            <p:cNvSpPr/>
            <p:nvPr/>
          </p:nvSpPr>
          <p:spPr>
            <a:xfrm>
              <a:off x="8257134" y="996681"/>
              <a:ext cx="73775" cy="59324"/>
            </a:xfrm>
            <a:custGeom>
              <a:avLst/>
              <a:gdLst/>
              <a:ahLst/>
              <a:cxnLst/>
              <a:rect l="l" t="t" r="r" b="b"/>
              <a:pathLst>
                <a:path w="1215" h="977" extrusionOk="0">
                  <a:moveTo>
                    <a:pt x="619" y="1"/>
                  </a:moveTo>
                  <a:cubicBezTo>
                    <a:pt x="262" y="1"/>
                    <a:pt x="0" y="215"/>
                    <a:pt x="0" y="477"/>
                  </a:cubicBezTo>
                  <a:cubicBezTo>
                    <a:pt x="0" y="763"/>
                    <a:pt x="262" y="977"/>
                    <a:pt x="619" y="977"/>
                  </a:cubicBezTo>
                  <a:cubicBezTo>
                    <a:pt x="953" y="977"/>
                    <a:pt x="1215" y="763"/>
                    <a:pt x="1215" y="477"/>
                  </a:cubicBezTo>
                  <a:cubicBezTo>
                    <a:pt x="1215" y="215"/>
                    <a:pt x="953" y="1"/>
                    <a:pt x="6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7" name="Google Shape;4637;p65"/>
            <p:cNvSpPr/>
            <p:nvPr/>
          </p:nvSpPr>
          <p:spPr>
            <a:xfrm>
              <a:off x="7946197" y="928738"/>
              <a:ext cx="494628" cy="647886"/>
            </a:xfrm>
            <a:custGeom>
              <a:avLst/>
              <a:gdLst/>
              <a:ahLst/>
              <a:cxnLst/>
              <a:rect l="l" t="t" r="r" b="b"/>
              <a:pathLst>
                <a:path w="8146" h="10670" extrusionOk="0">
                  <a:moveTo>
                    <a:pt x="1049" y="0"/>
                  </a:moveTo>
                  <a:cubicBezTo>
                    <a:pt x="477" y="0"/>
                    <a:pt x="1" y="477"/>
                    <a:pt x="1" y="1048"/>
                  </a:cubicBezTo>
                  <a:lnTo>
                    <a:pt x="1" y="4692"/>
                  </a:lnTo>
                  <a:cubicBezTo>
                    <a:pt x="1" y="4787"/>
                    <a:pt x="72" y="4858"/>
                    <a:pt x="144" y="4858"/>
                  </a:cubicBezTo>
                  <a:cubicBezTo>
                    <a:pt x="239" y="4858"/>
                    <a:pt x="311" y="4787"/>
                    <a:pt x="311" y="4692"/>
                  </a:cubicBezTo>
                  <a:lnTo>
                    <a:pt x="311" y="1048"/>
                  </a:lnTo>
                  <a:cubicBezTo>
                    <a:pt x="311" y="643"/>
                    <a:pt x="644" y="310"/>
                    <a:pt x="1049" y="310"/>
                  </a:cubicBezTo>
                  <a:lnTo>
                    <a:pt x="7098" y="310"/>
                  </a:lnTo>
                  <a:cubicBezTo>
                    <a:pt x="7502" y="310"/>
                    <a:pt x="7836" y="643"/>
                    <a:pt x="7836" y="1048"/>
                  </a:cubicBezTo>
                  <a:lnTo>
                    <a:pt x="7836" y="9002"/>
                  </a:lnTo>
                  <a:cubicBezTo>
                    <a:pt x="7836" y="9740"/>
                    <a:pt x="7217" y="10360"/>
                    <a:pt x="6478" y="10360"/>
                  </a:cubicBezTo>
                  <a:lnTo>
                    <a:pt x="5383" y="10360"/>
                  </a:lnTo>
                  <a:cubicBezTo>
                    <a:pt x="5312" y="10360"/>
                    <a:pt x="5240" y="10431"/>
                    <a:pt x="5240" y="10526"/>
                  </a:cubicBezTo>
                  <a:cubicBezTo>
                    <a:pt x="5240" y="10598"/>
                    <a:pt x="5312" y="10669"/>
                    <a:pt x="5383" y="10669"/>
                  </a:cubicBezTo>
                  <a:lnTo>
                    <a:pt x="6478" y="10669"/>
                  </a:lnTo>
                  <a:cubicBezTo>
                    <a:pt x="7383" y="10669"/>
                    <a:pt x="8145" y="9907"/>
                    <a:pt x="8145" y="9002"/>
                  </a:cubicBezTo>
                  <a:lnTo>
                    <a:pt x="8145" y="1048"/>
                  </a:lnTo>
                  <a:cubicBezTo>
                    <a:pt x="8145" y="477"/>
                    <a:pt x="7669" y="0"/>
                    <a:pt x="70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8" name="Google Shape;4638;p65"/>
            <p:cNvSpPr/>
            <p:nvPr/>
          </p:nvSpPr>
          <p:spPr>
            <a:xfrm>
              <a:off x="7946197" y="1248296"/>
              <a:ext cx="293644" cy="328315"/>
            </a:xfrm>
            <a:custGeom>
              <a:avLst/>
              <a:gdLst/>
              <a:ahLst/>
              <a:cxnLst/>
              <a:rect l="l" t="t" r="r" b="b"/>
              <a:pathLst>
                <a:path w="4836" h="5407" extrusionOk="0">
                  <a:moveTo>
                    <a:pt x="144" y="0"/>
                  </a:moveTo>
                  <a:cubicBezTo>
                    <a:pt x="72" y="0"/>
                    <a:pt x="1" y="72"/>
                    <a:pt x="1" y="167"/>
                  </a:cubicBezTo>
                  <a:lnTo>
                    <a:pt x="1" y="3739"/>
                  </a:lnTo>
                  <a:cubicBezTo>
                    <a:pt x="1" y="4644"/>
                    <a:pt x="763" y="5406"/>
                    <a:pt x="1668" y="5406"/>
                  </a:cubicBezTo>
                  <a:lnTo>
                    <a:pt x="4669" y="5406"/>
                  </a:lnTo>
                  <a:cubicBezTo>
                    <a:pt x="4764" y="5406"/>
                    <a:pt x="4835" y="5335"/>
                    <a:pt x="4835" y="5263"/>
                  </a:cubicBezTo>
                  <a:cubicBezTo>
                    <a:pt x="4835" y="5168"/>
                    <a:pt x="4764" y="5097"/>
                    <a:pt x="4669" y="5097"/>
                  </a:cubicBezTo>
                  <a:lnTo>
                    <a:pt x="1668" y="5097"/>
                  </a:lnTo>
                  <a:cubicBezTo>
                    <a:pt x="930" y="5097"/>
                    <a:pt x="311" y="4477"/>
                    <a:pt x="311" y="3739"/>
                  </a:cubicBezTo>
                  <a:lnTo>
                    <a:pt x="311" y="167"/>
                  </a:lnTo>
                  <a:cubicBezTo>
                    <a:pt x="311" y="72"/>
                    <a:pt x="239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9" name="Google Shape;4639;p65"/>
            <p:cNvSpPr/>
            <p:nvPr/>
          </p:nvSpPr>
          <p:spPr>
            <a:xfrm>
              <a:off x="7989610" y="1073307"/>
              <a:ext cx="407859" cy="459896"/>
            </a:xfrm>
            <a:custGeom>
              <a:avLst/>
              <a:gdLst/>
              <a:ahLst/>
              <a:cxnLst/>
              <a:rect l="l" t="t" r="r" b="b"/>
              <a:pathLst>
                <a:path w="6717" h="7574" extrusionOk="0">
                  <a:moveTo>
                    <a:pt x="1620" y="1525"/>
                  </a:moveTo>
                  <a:cubicBezTo>
                    <a:pt x="1763" y="1525"/>
                    <a:pt x="1882" y="1644"/>
                    <a:pt x="1882" y="1787"/>
                  </a:cubicBezTo>
                  <a:cubicBezTo>
                    <a:pt x="1882" y="1930"/>
                    <a:pt x="1763" y="2049"/>
                    <a:pt x="1620" y="2049"/>
                  </a:cubicBezTo>
                  <a:cubicBezTo>
                    <a:pt x="1477" y="2049"/>
                    <a:pt x="1358" y="1930"/>
                    <a:pt x="1358" y="1787"/>
                  </a:cubicBezTo>
                  <a:cubicBezTo>
                    <a:pt x="1358" y="1644"/>
                    <a:pt x="1477" y="1525"/>
                    <a:pt x="1620" y="1525"/>
                  </a:cubicBezTo>
                  <a:close/>
                  <a:moveTo>
                    <a:pt x="4192" y="1525"/>
                  </a:moveTo>
                  <a:cubicBezTo>
                    <a:pt x="4335" y="1525"/>
                    <a:pt x="4454" y="1644"/>
                    <a:pt x="4454" y="1787"/>
                  </a:cubicBezTo>
                  <a:cubicBezTo>
                    <a:pt x="4454" y="1930"/>
                    <a:pt x="4335" y="2049"/>
                    <a:pt x="4192" y="2049"/>
                  </a:cubicBezTo>
                  <a:cubicBezTo>
                    <a:pt x="4049" y="2049"/>
                    <a:pt x="3930" y="1930"/>
                    <a:pt x="3930" y="1787"/>
                  </a:cubicBezTo>
                  <a:cubicBezTo>
                    <a:pt x="3930" y="1644"/>
                    <a:pt x="4049" y="1525"/>
                    <a:pt x="4192" y="1525"/>
                  </a:cubicBezTo>
                  <a:close/>
                  <a:moveTo>
                    <a:pt x="5525" y="1525"/>
                  </a:moveTo>
                  <a:cubicBezTo>
                    <a:pt x="5668" y="1525"/>
                    <a:pt x="5787" y="1644"/>
                    <a:pt x="5787" y="1787"/>
                  </a:cubicBezTo>
                  <a:cubicBezTo>
                    <a:pt x="5787" y="1930"/>
                    <a:pt x="5668" y="2049"/>
                    <a:pt x="5525" y="2049"/>
                  </a:cubicBezTo>
                  <a:cubicBezTo>
                    <a:pt x="5382" y="2049"/>
                    <a:pt x="5263" y="1930"/>
                    <a:pt x="5263" y="1787"/>
                  </a:cubicBezTo>
                  <a:cubicBezTo>
                    <a:pt x="5263" y="1644"/>
                    <a:pt x="5382" y="1525"/>
                    <a:pt x="5525" y="1525"/>
                  </a:cubicBezTo>
                  <a:close/>
                  <a:moveTo>
                    <a:pt x="6383" y="1953"/>
                  </a:moveTo>
                  <a:lnTo>
                    <a:pt x="6383" y="3620"/>
                  </a:lnTo>
                  <a:lnTo>
                    <a:pt x="5668" y="3620"/>
                  </a:lnTo>
                  <a:cubicBezTo>
                    <a:pt x="5597" y="3382"/>
                    <a:pt x="5359" y="3216"/>
                    <a:pt x="5097" y="3216"/>
                  </a:cubicBezTo>
                  <a:cubicBezTo>
                    <a:pt x="4835" y="3216"/>
                    <a:pt x="4620" y="3382"/>
                    <a:pt x="4549" y="3620"/>
                  </a:cubicBezTo>
                  <a:lnTo>
                    <a:pt x="3906" y="3620"/>
                  </a:lnTo>
                  <a:cubicBezTo>
                    <a:pt x="3834" y="3382"/>
                    <a:pt x="3620" y="3216"/>
                    <a:pt x="3358" y="3216"/>
                  </a:cubicBezTo>
                  <a:cubicBezTo>
                    <a:pt x="3096" y="3216"/>
                    <a:pt x="2882" y="3382"/>
                    <a:pt x="2810" y="3620"/>
                  </a:cubicBezTo>
                  <a:lnTo>
                    <a:pt x="2167" y="3620"/>
                  </a:lnTo>
                  <a:cubicBezTo>
                    <a:pt x="2096" y="3382"/>
                    <a:pt x="1882" y="3216"/>
                    <a:pt x="1620" y="3216"/>
                  </a:cubicBezTo>
                  <a:cubicBezTo>
                    <a:pt x="1358" y="3216"/>
                    <a:pt x="1120" y="3382"/>
                    <a:pt x="1048" y="3620"/>
                  </a:cubicBezTo>
                  <a:lnTo>
                    <a:pt x="334" y="3620"/>
                  </a:lnTo>
                  <a:lnTo>
                    <a:pt x="334" y="1953"/>
                  </a:lnTo>
                  <a:lnTo>
                    <a:pt x="1048" y="1953"/>
                  </a:lnTo>
                  <a:cubicBezTo>
                    <a:pt x="1120" y="2192"/>
                    <a:pt x="1358" y="2358"/>
                    <a:pt x="1620" y="2358"/>
                  </a:cubicBezTo>
                  <a:cubicBezTo>
                    <a:pt x="1882" y="2358"/>
                    <a:pt x="2096" y="2192"/>
                    <a:pt x="2167" y="1953"/>
                  </a:cubicBezTo>
                  <a:lnTo>
                    <a:pt x="3644" y="1953"/>
                  </a:lnTo>
                  <a:cubicBezTo>
                    <a:pt x="3715" y="2192"/>
                    <a:pt x="3930" y="2358"/>
                    <a:pt x="4192" y="2358"/>
                  </a:cubicBezTo>
                  <a:cubicBezTo>
                    <a:pt x="4454" y="2358"/>
                    <a:pt x="4668" y="2192"/>
                    <a:pt x="4739" y="1953"/>
                  </a:cubicBezTo>
                  <a:lnTo>
                    <a:pt x="4978" y="1953"/>
                  </a:lnTo>
                  <a:cubicBezTo>
                    <a:pt x="5049" y="2192"/>
                    <a:pt x="5263" y="2358"/>
                    <a:pt x="5525" y="2358"/>
                  </a:cubicBezTo>
                  <a:cubicBezTo>
                    <a:pt x="5787" y="2358"/>
                    <a:pt x="6002" y="2192"/>
                    <a:pt x="6073" y="1953"/>
                  </a:cubicBezTo>
                  <a:close/>
                  <a:moveTo>
                    <a:pt x="1620" y="3525"/>
                  </a:moveTo>
                  <a:cubicBezTo>
                    <a:pt x="1763" y="3525"/>
                    <a:pt x="1882" y="3644"/>
                    <a:pt x="1882" y="3787"/>
                  </a:cubicBezTo>
                  <a:cubicBezTo>
                    <a:pt x="1882" y="3930"/>
                    <a:pt x="1763" y="4049"/>
                    <a:pt x="1620" y="4049"/>
                  </a:cubicBezTo>
                  <a:cubicBezTo>
                    <a:pt x="1477" y="4049"/>
                    <a:pt x="1358" y="3930"/>
                    <a:pt x="1358" y="3787"/>
                  </a:cubicBezTo>
                  <a:cubicBezTo>
                    <a:pt x="1358" y="3644"/>
                    <a:pt x="1477" y="3525"/>
                    <a:pt x="1620" y="3525"/>
                  </a:cubicBezTo>
                  <a:close/>
                  <a:moveTo>
                    <a:pt x="3358" y="3525"/>
                  </a:moveTo>
                  <a:cubicBezTo>
                    <a:pt x="3501" y="3525"/>
                    <a:pt x="3620" y="3644"/>
                    <a:pt x="3620" y="3787"/>
                  </a:cubicBezTo>
                  <a:cubicBezTo>
                    <a:pt x="3620" y="3930"/>
                    <a:pt x="3501" y="4049"/>
                    <a:pt x="3358" y="4049"/>
                  </a:cubicBezTo>
                  <a:cubicBezTo>
                    <a:pt x="3215" y="4049"/>
                    <a:pt x="3096" y="3930"/>
                    <a:pt x="3096" y="3787"/>
                  </a:cubicBezTo>
                  <a:cubicBezTo>
                    <a:pt x="3096" y="3644"/>
                    <a:pt x="3215" y="3525"/>
                    <a:pt x="3358" y="3525"/>
                  </a:cubicBezTo>
                  <a:close/>
                  <a:moveTo>
                    <a:pt x="5097" y="3525"/>
                  </a:moveTo>
                  <a:cubicBezTo>
                    <a:pt x="5240" y="3525"/>
                    <a:pt x="5359" y="3644"/>
                    <a:pt x="5359" y="3787"/>
                  </a:cubicBezTo>
                  <a:cubicBezTo>
                    <a:pt x="5359" y="3930"/>
                    <a:pt x="5240" y="4049"/>
                    <a:pt x="5097" y="4049"/>
                  </a:cubicBezTo>
                  <a:cubicBezTo>
                    <a:pt x="4954" y="4049"/>
                    <a:pt x="4835" y="3930"/>
                    <a:pt x="4835" y="3787"/>
                  </a:cubicBezTo>
                  <a:cubicBezTo>
                    <a:pt x="4835" y="3644"/>
                    <a:pt x="4954" y="3525"/>
                    <a:pt x="5097" y="3525"/>
                  </a:cubicBezTo>
                  <a:close/>
                  <a:moveTo>
                    <a:pt x="6383" y="3954"/>
                  </a:moveTo>
                  <a:lnTo>
                    <a:pt x="6383" y="5645"/>
                  </a:lnTo>
                  <a:lnTo>
                    <a:pt x="6073" y="5645"/>
                  </a:lnTo>
                  <a:cubicBezTo>
                    <a:pt x="6002" y="5383"/>
                    <a:pt x="5787" y="5216"/>
                    <a:pt x="5525" y="5216"/>
                  </a:cubicBezTo>
                  <a:cubicBezTo>
                    <a:pt x="5263" y="5216"/>
                    <a:pt x="5049" y="5383"/>
                    <a:pt x="4978" y="5645"/>
                  </a:cubicBezTo>
                  <a:lnTo>
                    <a:pt x="3287" y="5645"/>
                  </a:lnTo>
                  <a:cubicBezTo>
                    <a:pt x="3215" y="5383"/>
                    <a:pt x="3001" y="5216"/>
                    <a:pt x="2739" y="5216"/>
                  </a:cubicBezTo>
                  <a:cubicBezTo>
                    <a:pt x="2477" y="5216"/>
                    <a:pt x="2239" y="5383"/>
                    <a:pt x="2191" y="5645"/>
                  </a:cubicBezTo>
                  <a:lnTo>
                    <a:pt x="1739" y="5645"/>
                  </a:lnTo>
                  <a:cubicBezTo>
                    <a:pt x="1667" y="5383"/>
                    <a:pt x="1453" y="5216"/>
                    <a:pt x="1191" y="5216"/>
                  </a:cubicBezTo>
                  <a:cubicBezTo>
                    <a:pt x="929" y="5216"/>
                    <a:pt x="715" y="5383"/>
                    <a:pt x="643" y="5645"/>
                  </a:cubicBezTo>
                  <a:lnTo>
                    <a:pt x="334" y="5645"/>
                  </a:lnTo>
                  <a:lnTo>
                    <a:pt x="334" y="3954"/>
                  </a:lnTo>
                  <a:lnTo>
                    <a:pt x="1048" y="3954"/>
                  </a:lnTo>
                  <a:cubicBezTo>
                    <a:pt x="1120" y="4192"/>
                    <a:pt x="1358" y="4359"/>
                    <a:pt x="1620" y="4359"/>
                  </a:cubicBezTo>
                  <a:cubicBezTo>
                    <a:pt x="1882" y="4359"/>
                    <a:pt x="2096" y="4192"/>
                    <a:pt x="2167" y="3954"/>
                  </a:cubicBezTo>
                  <a:lnTo>
                    <a:pt x="2810" y="3954"/>
                  </a:lnTo>
                  <a:cubicBezTo>
                    <a:pt x="2882" y="4192"/>
                    <a:pt x="3096" y="4359"/>
                    <a:pt x="3358" y="4359"/>
                  </a:cubicBezTo>
                  <a:cubicBezTo>
                    <a:pt x="3620" y="4359"/>
                    <a:pt x="3834" y="4192"/>
                    <a:pt x="3906" y="3954"/>
                  </a:cubicBezTo>
                  <a:lnTo>
                    <a:pt x="4549" y="3954"/>
                  </a:lnTo>
                  <a:cubicBezTo>
                    <a:pt x="4620" y="4192"/>
                    <a:pt x="4835" y="4359"/>
                    <a:pt x="5097" y="4359"/>
                  </a:cubicBezTo>
                  <a:cubicBezTo>
                    <a:pt x="5359" y="4359"/>
                    <a:pt x="5597" y="4192"/>
                    <a:pt x="5668" y="3954"/>
                  </a:cubicBezTo>
                  <a:close/>
                  <a:moveTo>
                    <a:pt x="1191" y="5526"/>
                  </a:moveTo>
                  <a:cubicBezTo>
                    <a:pt x="1334" y="5526"/>
                    <a:pt x="1453" y="5645"/>
                    <a:pt x="1453" y="5788"/>
                  </a:cubicBezTo>
                  <a:cubicBezTo>
                    <a:pt x="1453" y="5930"/>
                    <a:pt x="1334" y="6050"/>
                    <a:pt x="1191" y="6050"/>
                  </a:cubicBezTo>
                  <a:cubicBezTo>
                    <a:pt x="1048" y="6050"/>
                    <a:pt x="929" y="5930"/>
                    <a:pt x="929" y="5788"/>
                  </a:cubicBezTo>
                  <a:cubicBezTo>
                    <a:pt x="929" y="5645"/>
                    <a:pt x="1048" y="5526"/>
                    <a:pt x="1191" y="5526"/>
                  </a:cubicBezTo>
                  <a:close/>
                  <a:moveTo>
                    <a:pt x="2739" y="5526"/>
                  </a:moveTo>
                  <a:cubicBezTo>
                    <a:pt x="2882" y="5526"/>
                    <a:pt x="3001" y="5645"/>
                    <a:pt x="3001" y="5788"/>
                  </a:cubicBezTo>
                  <a:cubicBezTo>
                    <a:pt x="3001" y="5930"/>
                    <a:pt x="2882" y="6050"/>
                    <a:pt x="2739" y="6050"/>
                  </a:cubicBezTo>
                  <a:cubicBezTo>
                    <a:pt x="2596" y="6050"/>
                    <a:pt x="2477" y="5930"/>
                    <a:pt x="2477" y="5788"/>
                  </a:cubicBezTo>
                  <a:cubicBezTo>
                    <a:pt x="2477" y="5645"/>
                    <a:pt x="2596" y="5526"/>
                    <a:pt x="2739" y="5526"/>
                  </a:cubicBezTo>
                  <a:close/>
                  <a:moveTo>
                    <a:pt x="5525" y="5526"/>
                  </a:moveTo>
                  <a:cubicBezTo>
                    <a:pt x="5668" y="5526"/>
                    <a:pt x="5787" y="5645"/>
                    <a:pt x="5787" y="5788"/>
                  </a:cubicBezTo>
                  <a:cubicBezTo>
                    <a:pt x="5787" y="5930"/>
                    <a:pt x="5668" y="6050"/>
                    <a:pt x="5525" y="6050"/>
                  </a:cubicBezTo>
                  <a:cubicBezTo>
                    <a:pt x="5382" y="6050"/>
                    <a:pt x="5263" y="5930"/>
                    <a:pt x="5263" y="5788"/>
                  </a:cubicBezTo>
                  <a:cubicBezTo>
                    <a:pt x="5263" y="5645"/>
                    <a:pt x="5382" y="5526"/>
                    <a:pt x="5525" y="5526"/>
                  </a:cubicBezTo>
                  <a:close/>
                  <a:moveTo>
                    <a:pt x="6383" y="5954"/>
                  </a:moveTo>
                  <a:lnTo>
                    <a:pt x="6383" y="6597"/>
                  </a:lnTo>
                  <a:cubicBezTo>
                    <a:pt x="6383" y="6954"/>
                    <a:pt x="6097" y="7264"/>
                    <a:pt x="5740" y="7264"/>
                  </a:cubicBezTo>
                  <a:lnTo>
                    <a:pt x="977" y="7264"/>
                  </a:lnTo>
                  <a:cubicBezTo>
                    <a:pt x="620" y="7264"/>
                    <a:pt x="334" y="6954"/>
                    <a:pt x="334" y="6597"/>
                  </a:cubicBezTo>
                  <a:lnTo>
                    <a:pt x="334" y="5954"/>
                  </a:lnTo>
                  <a:lnTo>
                    <a:pt x="643" y="5954"/>
                  </a:lnTo>
                  <a:cubicBezTo>
                    <a:pt x="715" y="6192"/>
                    <a:pt x="929" y="6359"/>
                    <a:pt x="1191" y="6359"/>
                  </a:cubicBezTo>
                  <a:cubicBezTo>
                    <a:pt x="1453" y="6359"/>
                    <a:pt x="1667" y="6192"/>
                    <a:pt x="1739" y="5954"/>
                  </a:cubicBezTo>
                  <a:lnTo>
                    <a:pt x="2191" y="5954"/>
                  </a:lnTo>
                  <a:cubicBezTo>
                    <a:pt x="2239" y="6192"/>
                    <a:pt x="2477" y="6359"/>
                    <a:pt x="2739" y="6359"/>
                  </a:cubicBezTo>
                  <a:cubicBezTo>
                    <a:pt x="3001" y="6359"/>
                    <a:pt x="3215" y="6192"/>
                    <a:pt x="3287" y="5954"/>
                  </a:cubicBezTo>
                  <a:lnTo>
                    <a:pt x="4978" y="5954"/>
                  </a:lnTo>
                  <a:cubicBezTo>
                    <a:pt x="5049" y="6192"/>
                    <a:pt x="5263" y="6359"/>
                    <a:pt x="5525" y="6359"/>
                  </a:cubicBezTo>
                  <a:cubicBezTo>
                    <a:pt x="5787" y="6359"/>
                    <a:pt x="6002" y="6192"/>
                    <a:pt x="6073" y="5954"/>
                  </a:cubicBezTo>
                  <a:close/>
                  <a:moveTo>
                    <a:pt x="620" y="1"/>
                  </a:moveTo>
                  <a:cubicBezTo>
                    <a:pt x="286" y="1"/>
                    <a:pt x="0" y="286"/>
                    <a:pt x="0" y="596"/>
                  </a:cubicBezTo>
                  <a:lnTo>
                    <a:pt x="0" y="6597"/>
                  </a:lnTo>
                  <a:cubicBezTo>
                    <a:pt x="0" y="7145"/>
                    <a:pt x="453" y="7574"/>
                    <a:pt x="977" y="7574"/>
                  </a:cubicBezTo>
                  <a:lnTo>
                    <a:pt x="5740" y="7574"/>
                  </a:lnTo>
                  <a:cubicBezTo>
                    <a:pt x="6264" y="7574"/>
                    <a:pt x="6716" y="7145"/>
                    <a:pt x="6716" y="6597"/>
                  </a:cubicBezTo>
                  <a:lnTo>
                    <a:pt x="6716" y="620"/>
                  </a:lnTo>
                  <a:cubicBezTo>
                    <a:pt x="6716" y="286"/>
                    <a:pt x="6430" y="1"/>
                    <a:pt x="6097" y="1"/>
                  </a:cubicBezTo>
                  <a:lnTo>
                    <a:pt x="2620" y="1"/>
                  </a:lnTo>
                  <a:cubicBezTo>
                    <a:pt x="2549" y="1"/>
                    <a:pt x="2477" y="72"/>
                    <a:pt x="2477" y="167"/>
                  </a:cubicBezTo>
                  <a:cubicBezTo>
                    <a:pt x="2477" y="263"/>
                    <a:pt x="2549" y="310"/>
                    <a:pt x="2620" y="310"/>
                  </a:cubicBezTo>
                  <a:lnTo>
                    <a:pt x="6097" y="310"/>
                  </a:lnTo>
                  <a:cubicBezTo>
                    <a:pt x="6264" y="310"/>
                    <a:pt x="6383" y="453"/>
                    <a:pt x="6383" y="620"/>
                  </a:cubicBezTo>
                  <a:lnTo>
                    <a:pt x="6383" y="1620"/>
                  </a:lnTo>
                  <a:lnTo>
                    <a:pt x="6073" y="1620"/>
                  </a:lnTo>
                  <a:cubicBezTo>
                    <a:pt x="6002" y="1382"/>
                    <a:pt x="5787" y="1215"/>
                    <a:pt x="5525" y="1215"/>
                  </a:cubicBezTo>
                  <a:cubicBezTo>
                    <a:pt x="5263" y="1215"/>
                    <a:pt x="5049" y="1382"/>
                    <a:pt x="4978" y="1620"/>
                  </a:cubicBezTo>
                  <a:lnTo>
                    <a:pt x="4739" y="1620"/>
                  </a:lnTo>
                  <a:cubicBezTo>
                    <a:pt x="4668" y="1382"/>
                    <a:pt x="4454" y="1215"/>
                    <a:pt x="4192" y="1215"/>
                  </a:cubicBezTo>
                  <a:cubicBezTo>
                    <a:pt x="3930" y="1215"/>
                    <a:pt x="3715" y="1382"/>
                    <a:pt x="3644" y="1620"/>
                  </a:cubicBezTo>
                  <a:lnTo>
                    <a:pt x="2167" y="1620"/>
                  </a:lnTo>
                  <a:cubicBezTo>
                    <a:pt x="2096" y="1382"/>
                    <a:pt x="1882" y="1215"/>
                    <a:pt x="1620" y="1215"/>
                  </a:cubicBezTo>
                  <a:cubicBezTo>
                    <a:pt x="1358" y="1215"/>
                    <a:pt x="1120" y="1382"/>
                    <a:pt x="1048" y="1620"/>
                  </a:cubicBezTo>
                  <a:lnTo>
                    <a:pt x="334" y="1620"/>
                  </a:lnTo>
                  <a:lnTo>
                    <a:pt x="334" y="620"/>
                  </a:lnTo>
                  <a:cubicBezTo>
                    <a:pt x="334" y="453"/>
                    <a:pt x="453" y="310"/>
                    <a:pt x="620" y="310"/>
                  </a:cubicBezTo>
                  <a:lnTo>
                    <a:pt x="1906" y="310"/>
                  </a:lnTo>
                  <a:cubicBezTo>
                    <a:pt x="1977" y="310"/>
                    <a:pt x="2048" y="263"/>
                    <a:pt x="2048" y="167"/>
                  </a:cubicBezTo>
                  <a:cubicBezTo>
                    <a:pt x="2048" y="72"/>
                    <a:pt x="1977" y="1"/>
                    <a:pt x="19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0" name="Google Shape;4640;p65"/>
            <p:cNvSpPr/>
            <p:nvPr/>
          </p:nvSpPr>
          <p:spPr>
            <a:xfrm>
              <a:off x="8105278" y="973547"/>
              <a:ext cx="18884" cy="33335"/>
            </a:xfrm>
            <a:custGeom>
              <a:avLst/>
              <a:gdLst/>
              <a:ahLst/>
              <a:cxnLst/>
              <a:rect l="l" t="t" r="r" b="b"/>
              <a:pathLst>
                <a:path w="311" h="549" extrusionOk="0">
                  <a:moveTo>
                    <a:pt x="143" y="1"/>
                  </a:moveTo>
                  <a:cubicBezTo>
                    <a:pt x="72" y="1"/>
                    <a:pt x="1" y="72"/>
                    <a:pt x="1" y="143"/>
                  </a:cubicBezTo>
                  <a:lnTo>
                    <a:pt x="1" y="405"/>
                  </a:lnTo>
                  <a:cubicBezTo>
                    <a:pt x="1" y="477"/>
                    <a:pt x="72" y="548"/>
                    <a:pt x="143" y="548"/>
                  </a:cubicBezTo>
                  <a:cubicBezTo>
                    <a:pt x="239" y="548"/>
                    <a:pt x="310" y="477"/>
                    <a:pt x="310" y="405"/>
                  </a:cubicBezTo>
                  <a:lnTo>
                    <a:pt x="310" y="143"/>
                  </a:lnTo>
                  <a:cubicBezTo>
                    <a:pt x="310" y="72"/>
                    <a:pt x="239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1" name="Google Shape;4641;p65"/>
            <p:cNvSpPr/>
            <p:nvPr/>
          </p:nvSpPr>
          <p:spPr>
            <a:xfrm>
              <a:off x="8262902" y="973547"/>
              <a:ext cx="18823" cy="33335"/>
            </a:xfrm>
            <a:custGeom>
              <a:avLst/>
              <a:gdLst/>
              <a:ahLst/>
              <a:cxnLst/>
              <a:rect l="l" t="t" r="r" b="b"/>
              <a:pathLst>
                <a:path w="310" h="549" extrusionOk="0">
                  <a:moveTo>
                    <a:pt x="167" y="1"/>
                  </a:moveTo>
                  <a:cubicBezTo>
                    <a:pt x="72" y="1"/>
                    <a:pt x="0" y="72"/>
                    <a:pt x="0" y="143"/>
                  </a:cubicBezTo>
                  <a:lnTo>
                    <a:pt x="0" y="405"/>
                  </a:lnTo>
                  <a:cubicBezTo>
                    <a:pt x="0" y="477"/>
                    <a:pt x="72" y="548"/>
                    <a:pt x="167" y="548"/>
                  </a:cubicBezTo>
                  <a:cubicBezTo>
                    <a:pt x="238" y="548"/>
                    <a:pt x="310" y="477"/>
                    <a:pt x="310" y="405"/>
                  </a:cubicBezTo>
                  <a:lnTo>
                    <a:pt x="310" y="143"/>
                  </a:lnTo>
                  <a:cubicBezTo>
                    <a:pt x="310" y="72"/>
                    <a:pt x="238" y="1"/>
                    <a:pt x="1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2" name="Google Shape;4642;p65"/>
            <p:cNvSpPr/>
            <p:nvPr/>
          </p:nvSpPr>
          <p:spPr>
            <a:xfrm>
              <a:off x="8161685" y="987452"/>
              <a:ext cx="63696" cy="29510"/>
            </a:xfrm>
            <a:custGeom>
              <a:avLst/>
              <a:gdLst/>
              <a:ahLst/>
              <a:cxnLst/>
              <a:rect l="l" t="t" r="r" b="b"/>
              <a:pathLst>
                <a:path w="1049" h="486" extrusionOk="0">
                  <a:moveTo>
                    <a:pt x="178" y="0"/>
                  </a:moveTo>
                  <a:cubicBezTo>
                    <a:pt x="141" y="0"/>
                    <a:pt x="104" y="12"/>
                    <a:pt x="72" y="33"/>
                  </a:cubicBezTo>
                  <a:cubicBezTo>
                    <a:pt x="24" y="105"/>
                    <a:pt x="0" y="200"/>
                    <a:pt x="72" y="272"/>
                  </a:cubicBezTo>
                  <a:cubicBezTo>
                    <a:pt x="191" y="391"/>
                    <a:pt x="357" y="486"/>
                    <a:pt x="524" y="486"/>
                  </a:cubicBezTo>
                  <a:cubicBezTo>
                    <a:pt x="691" y="486"/>
                    <a:pt x="858" y="391"/>
                    <a:pt x="977" y="272"/>
                  </a:cubicBezTo>
                  <a:cubicBezTo>
                    <a:pt x="1048" y="200"/>
                    <a:pt x="1024" y="105"/>
                    <a:pt x="977" y="33"/>
                  </a:cubicBezTo>
                  <a:cubicBezTo>
                    <a:pt x="945" y="12"/>
                    <a:pt x="908" y="0"/>
                    <a:pt x="870" y="0"/>
                  </a:cubicBezTo>
                  <a:cubicBezTo>
                    <a:pt x="824" y="0"/>
                    <a:pt x="778" y="18"/>
                    <a:pt x="739" y="57"/>
                  </a:cubicBezTo>
                  <a:cubicBezTo>
                    <a:pt x="691" y="129"/>
                    <a:pt x="619" y="153"/>
                    <a:pt x="524" y="153"/>
                  </a:cubicBezTo>
                  <a:cubicBezTo>
                    <a:pt x="429" y="153"/>
                    <a:pt x="357" y="129"/>
                    <a:pt x="310" y="57"/>
                  </a:cubicBezTo>
                  <a:cubicBezTo>
                    <a:pt x="271" y="18"/>
                    <a:pt x="224" y="0"/>
                    <a:pt x="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43" name="Google Shape;4643;p65"/>
          <p:cNvGrpSpPr/>
          <p:nvPr/>
        </p:nvGrpSpPr>
        <p:grpSpPr>
          <a:xfrm rot="3617524">
            <a:off x="8364174" y="2686094"/>
            <a:ext cx="450629" cy="494112"/>
            <a:chOff x="1584644" y="2497374"/>
            <a:chExt cx="450609" cy="494091"/>
          </a:xfrm>
        </p:grpSpPr>
        <p:sp>
          <p:nvSpPr>
            <p:cNvPr id="4644" name="Google Shape;4644;p65"/>
            <p:cNvSpPr/>
            <p:nvPr/>
          </p:nvSpPr>
          <p:spPr>
            <a:xfrm rot="-2029707">
              <a:off x="1679395" y="2534520"/>
              <a:ext cx="261108" cy="419799"/>
            </a:xfrm>
            <a:custGeom>
              <a:avLst/>
              <a:gdLst/>
              <a:ahLst/>
              <a:cxnLst/>
              <a:rect l="l" t="t" r="r" b="b"/>
              <a:pathLst>
                <a:path w="5025" h="8079" extrusionOk="0">
                  <a:moveTo>
                    <a:pt x="1735" y="1110"/>
                  </a:moveTo>
                  <a:cubicBezTo>
                    <a:pt x="1957" y="1110"/>
                    <a:pt x="2179" y="1166"/>
                    <a:pt x="2360" y="1319"/>
                  </a:cubicBezTo>
                  <a:cubicBezTo>
                    <a:pt x="2789" y="1666"/>
                    <a:pt x="2859" y="2208"/>
                    <a:pt x="2540" y="2679"/>
                  </a:cubicBezTo>
                  <a:cubicBezTo>
                    <a:pt x="2401" y="2859"/>
                    <a:pt x="2276" y="3054"/>
                    <a:pt x="2206" y="3276"/>
                  </a:cubicBezTo>
                  <a:cubicBezTo>
                    <a:pt x="2110" y="3526"/>
                    <a:pt x="2151" y="3623"/>
                    <a:pt x="2401" y="3748"/>
                  </a:cubicBezTo>
                  <a:cubicBezTo>
                    <a:pt x="2512" y="3818"/>
                    <a:pt x="2637" y="3859"/>
                    <a:pt x="2762" y="3914"/>
                  </a:cubicBezTo>
                  <a:cubicBezTo>
                    <a:pt x="2970" y="4012"/>
                    <a:pt x="3150" y="4151"/>
                    <a:pt x="3261" y="4358"/>
                  </a:cubicBezTo>
                  <a:cubicBezTo>
                    <a:pt x="3428" y="4664"/>
                    <a:pt x="3415" y="4983"/>
                    <a:pt x="3193" y="5261"/>
                  </a:cubicBezTo>
                  <a:cubicBezTo>
                    <a:pt x="3054" y="5455"/>
                    <a:pt x="2928" y="5663"/>
                    <a:pt x="2832" y="5885"/>
                  </a:cubicBezTo>
                  <a:cubicBezTo>
                    <a:pt x="2721" y="6149"/>
                    <a:pt x="2762" y="6246"/>
                    <a:pt x="3039" y="6344"/>
                  </a:cubicBezTo>
                  <a:cubicBezTo>
                    <a:pt x="3206" y="6399"/>
                    <a:pt x="3387" y="6440"/>
                    <a:pt x="3581" y="6482"/>
                  </a:cubicBezTo>
                  <a:cubicBezTo>
                    <a:pt x="3692" y="6510"/>
                    <a:pt x="3775" y="6566"/>
                    <a:pt x="3831" y="6662"/>
                  </a:cubicBezTo>
                  <a:cubicBezTo>
                    <a:pt x="3900" y="6760"/>
                    <a:pt x="3859" y="6884"/>
                    <a:pt x="3748" y="6927"/>
                  </a:cubicBezTo>
                  <a:cubicBezTo>
                    <a:pt x="3678" y="6954"/>
                    <a:pt x="3609" y="6968"/>
                    <a:pt x="3539" y="6968"/>
                  </a:cubicBezTo>
                  <a:lnTo>
                    <a:pt x="3470" y="6968"/>
                  </a:lnTo>
                  <a:cubicBezTo>
                    <a:pt x="3220" y="6912"/>
                    <a:pt x="2943" y="6871"/>
                    <a:pt x="2706" y="6746"/>
                  </a:cubicBezTo>
                  <a:cubicBezTo>
                    <a:pt x="2304" y="6551"/>
                    <a:pt x="2179" y="6205"/>
                    <a:pt x="2318" y="5774"/>
                  </a:cubicBezTo>
                  <a:cubicBezTo>
                    <a:pt x="2401" y="5552"/>
                    <a:pt x="2526" y="5344"/>
                    <a:pt x="2651" y="5150"/>
                  </a:cubicBezTo>
                  <a:cubicBezTo>
                    <a:pt x="2678" y="5108"/>
                    <a:pt x="2706" y="5080"/>
                    <a:pt x="2734" y="5052"/>
                  </a:cubicBezTo>
                  <a:cubicBezTo>
                    <a:pt x="2970" y="4719"/>
                    <a:pt x="2915" y="4553"/>
                    <a:pt x="2540" y="4373"/>
                  </a:cubicBezTo>
                  <a:cubicBezTo>
                    <a:pt x="2484" y="4345"/>
                    <a:pt x="2415" y="4317"/>
                    <a:pt x="2401" y="4303"/>
                  </a:cubicBezTo>
                  <a:cubicBezTo>
                    <a:pt x="2262" y="4247"/>
                    <a:pt x="2151" y="4206"/>
                    <a:pt x="2068" y="4151"/>
                  </a:cubicBezTo>
                  <a:cubicBezTo>
                    <a:pt x="1749" y="3984"/>
                    <a:pt x="1624" y="3707"/>
                    <a:pt x="1666" y="3346"/>
                  </a:cubicBezTo>
                  <a:cubicBezTo>
                    <a:pt x="1707" y="3068"/>
                    <a:pt x="1846" y="2818"/>
                    <a:pt x="1999" y="2582"/>
                  </a:cubicBezTo>
                  <a:cubicBezTo>
                    <a:pt x="2068" y="2485"/>
                    <a:pt x="2138" y="2387"/>
                    <a:pt x="2193" y="2276"/>
                  </a:cubicBezTo>
                  <a:cubicBezTo>
                    <a:pt x="2345" y="1971"/>
                    <a:pt x="2206" y="1693"/>
                    <a:pt x="1888" y="1582"/>
                  </a:cubicBezTo>
                  <a:cubicBezTo>
                    <a:pt x="1735" y="1541"/>
                    <a:pt x="1568" y="1541"/>
                    <a:pt x="1416" y="1541"/>
                  </a:cubicBezTo>
                  <a:cubicBezTo>
                    <a:pt x="1207" y="1541"/>
                    <a:pt x="1179" y="1486"/>
                    <a:pt x="1166" y="1388"/>
                  </a:cubicBezTo>
                  <a:cubicBezTo>
                    <a:pt x="1138" y="1277"/>
                    <a:pt x="1222" y="1180"/>
                    <a:pt x="1374" y="1153"/>
                  </a:cubicBezTo>
                  <a:cubicBezTo>
                    <a:pt x="1499" y="1125"/>
                    <a:pt x="1624" y="1110"/>
                    <a:pt x="1735" y="1110"/>
                  </a:cubicBezTo>
                  <a:close/>
                  <a:moveTo>
                    <a:pt x="1735" y="0"/>
                  </a:moveTo>
                  <a:cubicBezTo>
                    <a:pt x="1555" y="0"/>
                    <a:pt x="1360" y="15"/>
                    <a:pt x="1152" y="56"/>
                  </a:cubicBezTo>
                  <a:cubicBezTo>
                    <a:pt x="763" y="139"/>
                    <a:pt x="444" y="361"/>
                    <a:pt x="250" y="666"/>
                  </a:cubicBezTo>
                  <a:cubicBezTo>
                    <a:pt x="56" y="958"/>
                    <a:pt x="0" y="1319"/>
                    <a:pt x="83" y="1652"/>
                  </a:cubicBezTo>
                  <a:cubicBezTo>
                    <a:pt x="167" y="1985"/>
                    <a:pt x="333" y="2235"/>
                    <a:pt x="583" y="2415"/>
                  </a:cubicBezTo>
                  <a:cubicBezTo>
                    <a:pt x="639" y="2457"/>
                    <a:pt x="707" y="2485"/>
                    <a:pt x="763" y="2513"/>
                  </a:cubicBezTo>
                  <a:cubicBezTo>
                    <a:pt x="680" y="2721"/>
                    <a:pt x="596" y="2943"/>
                    <a:pt x="569" y="3207"/>
                  </a:cubicBezTo>
                  <a:cubicBezTo>
                    <a:pt x="458" y="3970"/>
                    <a:pt x="777" y="4664"/>
                    <a:pt x="1416" y="5067"/>
                  </a:cubicBezTo>
                  <a:cubicBezTo>
                    <a:pt x="1374" y="5178"/>
                    <a:pt x="1318" y="5289"/>
                    <a:pt x="1277" y="5413"/>
                  </a:cubicBezTo>
                  <a:cubicBezTo>
                    <a:pt x="944" y="6371"/>
                    <a:pt x="1305" y="7287"/>
                    <a:pt x="2206" y="7745"/>
                  </a:cubicBezTo>
                  <a:cubicBezTo>
                    <a:pt x="2567" y="7926"/>
                    <a:pt x="2928" y="7995"/>
                    <a:pt x="3220" y="8050"/>
                  </a:cubicBezTo>
                  <a:lnTo>
                    <a:pt x="3276" y="8050"/>
                  </a:lnTo>
                  <a:cubicBezTo>
                    <a:pt x="3359" y="8078"/>
                    <a:pt x="3456" y="8078"/>
                    <a:pt x="3539" y="8078"/>
                  </a:cubicBezTo>
                  <a:cubicBezTo>
                    <a:pt x="3748" y="8078"/>
                    <a:pt x="3955" y="8037"/>
                    <a:pt x="4164" y="7954"/>
                  </a:cubicBezTo>
                  <a:cubicBezTo>
                    <a:pt x="4525" y="7815"/>
                    <a:pt x="4803" y="7523"/>
                    <a:pt x="4914" y="7162"/>
                  </a:cubicBezTo>
                  <a:cubicBezTo>
                    <a:pt x="5025" y="6788"/>
                    <a:pt x="4969" y="6385"/>
                    <a:pt x="4760" y="6066"/>
                  </a:cubicBezTo>
                  <a:cubicBezTo>
                    <a:pt x="4636" y="5872"/>
                    <a:pt x="4483" y="5705"/>
                    <a:pt x="4288" y="5594"/>
                  </a:cubicBezTo>
                  <a:cubicBezTo>
                    <a:pt x="4399" y="5372"/>
                    <a:pt x="4455" y="5136"/>
                    <a:pt x="4483" y="4900"/>
                  </a:cubicBezTo>
                  <a:cubicBezTo>
                    <a:pt x="4511" y="4539"/>
                    <a:pt x="4427" y="4178"/>
                    <a:pt x="4247" y="3831"/>
                  </a:cubicBezTo>
                  <a:cubicBezTo>
                    <a:pt x="4081" y="3540"/>
                    <a:pt x="3859" y="3303"/>
                    <a:pt x="3581" y="3109"/>
                  </a:cubicBezTo>
                  <a:cubicBezTo>
                    <a:pt x="4081" y="2193"/>
                    <a:pt x="3886" y="1110"/>
                    <a:pt x="3054" y="444"/>
                  </a:cubicBezTo>
                  <a:cubicBezTo>
                    <a:pt x="2693" y="153"/>
                    <a:pt x="2249" y="0"/>
                    <a:pt x="17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57150" dir="114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5" name="Google Shape;4645;p65"/>
            <p:cNvSpPr/>
            <p:nvPr/>
          </p:nvSpPr>
          <p:spPr>
            <a:xfrm rot="-2029707">
              <a:off x="1738538" y="2592090"/>
              <a:ext cx="143518" cy="304496"/>
            </a:xfrm>
            <a:custGeom>
              <a:avLst/>
              <a:gdLst/>
              <a:ahLst/>
              <a:cxnLst/>
              <a:rect l="l" t="t" r="r" b="b"/>
              <a:pathLst>
                <a:path w="2762" h="5860" extrusionOk="0">
                  <a:moveTo>
                    <a:pt x="600" y="0"/>
                  </a:moveTo>
                  <a:cubicBezTo>
                    <a:pt x="480" y="0"/>
                    <a:pt x="358" y="16"/>
                    <a:pt x="236" y="41"/>
                  </a:cubicBezTo>
                  <a:cubicBezTo>
                    <a:pt x="84" y="68"/>
                    <a:pt x="0" y="165"/>
                    <a:pt x="28" y="276"/>
                  </a:cubicBezTo>
                  <a:cubicBezTo>
                    <a:pt x="41" y="374"/>
                    <a:pt x="69" y="429"/>
                    <a:pt x="278" y="429"/>
                  </a:cubicBezTo>
                  <a:cubicBezTo>
                    <a:pt x="430" y="429"/>
                    <a:pt x="597" y="429"/>
                    <a:pt x="750" y="470"/>
                  </a:cubicBezTo>
                  <a:cubicBezTo>
                    <a:pt x="1068" y="581"/>
                    <a:pt x="1207" y="859"/>
                    <a:pt x="1055" y="1164"/>
                  </a:cubicBezTo>
                  <a:cubicBezTo>
                    <a:pt x="1000" y="1275"/>
                    <a:pt x="930" y="1373"/>
                    <a:pt x="861" y="1470"/>
                  </a:cubicBezTo>
                  <a:cubicBezTo>
                    <a:pt x="708" y="1706"/>
                    <a:pt x="569" y="1956"/>
                    <a:pt x="528" y="2234"/>
                  </a:cubicBezTo>
                  <a:cubicBezTo>
                    <a:pt x="486" y="2595"/>
                    <a:pt x="611" y="2872"/>
                    <a:pt x="930" y="3039"/>
                  </a:cubicBezTo>
                  <a:cubicBezTo>
                    <a:pt x="1013" y="3094"/>
                    <a:pt x="1124" y="3135"/>
                    <a:pt x="1263" y="3191"/>
                  </a:cubicBezTo>
                  <a:cubicBezTo>
                    <a:pt x="1277" y="3205"/>
                    <a:pt x="1346" y="3233"/>
                    <a:pt x="1402" y="3261"/>
                  </a:cubicBezTo>
                  <a:cubicBezTo>
                    <a:pt x="1777" y="3441"/>
                    <a:pt x="1832" y="3607"/>
                    <a:pt x="1596" y="3940"/>
                  </a:cubicBezTo>
                  <a:cubicBezTo>
                    <a:pt x="1568" y="3968"/>
                    <a:pt x="1540" y="3996"/>
                    <a:pt x="1513" y="4038"/>
                  </a:cubicBezTo>
                  <a:cubicBezTo>
                    <a:pt x="1388" y="4232"/>
                    <a:pt x="1263" y="4440"/>
                    <a:pt x="1180" y="4662"/>
                  </a:cubicBezTo>
                  <a:cubicBezTo>
                    <a:pt x="1041" y="5093"/>
                    <a:pt x="1166" y="5439"/>
                    <a:pt x="1568" y="5634"/>
                  </a:cubicBezTo>
                  <a:cubicBezTo>
                    <a:pt x="1805" y="5759"/>
                    <a:pt x="2082" y="5800"/>
                    <a:pt x="2332" y="5856"/>
                  </a:cubicBezTo>
                  <a:cubicBezTo>
                    <a:pt x="2350" y="5858"/>
                    <a:pt x="2369" y="5860"/>
                    <a:pt x="2387" y="5860"/>
                  </a:cubicBezTo>
                  <a:cubicBezTo>
                    <a:pt x="2465" y="5860"/>
                    <a:pt x="2542" y="5837"/>
                    <a:pt x="2610" y="5815"/>
                  </a:cubicBezTo>
                  <a:cubicBezTo>
                    <a:pt x="2721" y="5772"/>
                    <a:pt x="2762" y="5648"/>
                    <a:pt x="2693" y="5550"/>
                  </a:cubicBezTo>
                  <a:cubicBezTo>
                    <a:pt x="2637" y="5454"/>
                    <a:pt x="2554" y="5398"/>
                    <a:pt x="2443" y="5370"/>
                  </a:cubicBezTo>
                  <a:cubicBezTo>
                    <a:pt x="2249" y="5328"/>
                    <a:pt x="2068" y="5287"/>
                    <a:pt x="1901" y="5232"/>
                  </a:cubicBezTo>
                  <a:cubicBezTo>
                    <a:pt x="1624" y="5134"/>
                    <a:pt x="1583" y="5037"/>
                    <a:pt x="1694" y="4773"/>
                  </a:cubicBezTo>
                  <a:cubicBezTo>
                    <a:pt x="1790" y="4551"/>
                    <a:pt x="1916" y="4343"/>
                    <a:pt x="2055" y="4149"/>
                  </a:cubicBezTo>
                  <a:cubicBezTo>
                    <a:pt x="2277" y="3871"/>
                    <a:pt x="2290" y="3552"/>
                    <a:pt x="2123" y="3246"/>
                  </a:cubicBezTo>
                  <a:cubicBezTo>
                    <a:pt x="2012" y="3039"/>
                    <a:pt x="1832" y="2900"/>
                    <a:pt x="1624" y="2802"/>
                  </a:cubicBezTo>
                  <a:cubicBezTo>
                    <a:pt x="1499" y="2747"/>
                    <a:pt x="1374" y="2706"/>
                    <a:pt x="1263" y="2636"/>
                  </a:cubicBezTo>
                  <a:cubicBezTo>
                    <a:pt x="1013" y="2511"/>
                    <a:pt x="972" y="2414"/>
                    <a:pt x="1068" y="2164"/>
                  </a:cubicBezTo>
                  <a:cubicBezTo>
                    <a:pt x="1138" y="1942"/>
                    <a:pt x="1263" y="1747"/>
                    <a:pt x="1402" y="1567"/>
                  </a:cubicBezTo>
                  <a:cubicBezTo>
                    <a:pt x="1721" y="1096"/>
                    <a:pt x="1651" y="554"/>
                    <a:pt x="1222" y="207"/>
                  </a:cubicBezTo>
                  <a:cubicBezTo>
                    <a:pt x="1033" y="54"/>
                    <a:pt x="821" y="0"/>
                    <a:pt x="6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46" name="Google Shape;4646;p65"/>
          <p:cNvGrpSpPr/>
          <p:nvPr/>
        </p:nvGrpSpPr>
        <p:grpSpPr>
          <a:xfrm>
            <a:off x="8253631" y="3614522"/>
            <a:ext cx="155400" cy="155400"/>
            <a:chOff x="1666623" y="2623621"/>
            <a:chExt cx="155400" cy="155400"/>
          </a:xfrm>
        </p:grpSpPr>
        <p:sp>
          <p:nvSpPr>
            <p:cNvPr id="4647" name="Google Shape;4647;p65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8" name="Google Shape;4648;p65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49" name="Google Shape;4649;p65"/>
          <p:cNvGrpSpPr/>
          <p:nvPr/>
        </p:nvGrpSpPr>
        <p:grpSpPr>
          <a:xfrm>
            <a:off x="1067572" y="860966"/>
            <a:ext cx="155400" cy="155400"/>
            <a:chOff x="1666623" y="2623621"/>
            <a:chExt cx="155400" cy="155400"/>
          </a:xfrm>
        </p:grpSpPr>
        <p:sp>
          <p:nvSpPr>
            <p:cNvPr id="4650" name="Google Shape;4650;p65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1" name="Google Shape;4651;p65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dk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52" name="Google Shape;4652;p65"/>
          <p:cNvGrpSpPr/>
          <p:nvPr/>
        </p:nvGrpSpPr>
        <p:grpSpPr>
          <a:xfrm>
            <a:off x="1222985" y="4223616"/>
            <a:ext cx="155400" cy="155400"/>
            <a:chOff x="1666623" y="2623621"/>
            <a:chExt cx="155400" cy="155400"/>
          </a:xfrm>
        </p:grpSpPr>
        <p:sp>
          <p:nvSpPr>
            <p:cNvPr id="4653" name="Google Shape;4653;p65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4" name="Google Shape;4654;p65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55" name="Google Shape;4655;p65"/>
          <p:cNvGrpSpPr/>
          <p:nvPr/>
        </p:nvGrpSpPr>
        <p:grpSpPr>
          <a:xfrm>
            <a:off x="8229260" y="642141"/>
            <a:ext cx="155400" cy="155400"/>
            <a:chOff x="1666623" y="2623621"/>
            <a:chExt cx="155400" cy="155400"/>
          </a:xfrm>
        </p:grpSpPr>
        <p:sp>
          <p:nvSpPr>
            <p:cNvPr id="4656" name="Google Shape;4656;p65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7" name="Google Shape;4657;p65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l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" name="Google Shape;2091;p44">
            <a:extLst>
              <a:ext uri="{FF2B5EF4-FFF2-40B4-BE49-F238E27FC236}">
                <a16:creationId xmlns:a16="http://schemas.microsoft.com/office/drawing/2014/main" id="{7EAF2548-12F9-428B-943B-3DB8C2B7A8E0}"/>
              </a:ext>
            </a:extLst>
          </p:cNvPr>
          <p:cNvGrpSpPr/>
          <p:nvPr/>
        </p:nvGrpSpPr>
        <p:grpSpPr>
          <a:xfrm rot="19753813">
            <a:off x="7437597" y="4459799"/>
            <a:ext cx="1336995" cy="265175"/>
            <a:chOff x="3992075" y="4487250"/>
            <a:chExt cx="800500" cy="154100"/>
          </a:xfrm>
        </p:grpSpPr>
        <p:sp>
          <p:nvSpPr>
            <p:cNvPr id="42" name="Google Shape;2092;p44">
              <a:extLst>
                <a:ext uri="{FF2B5EF4-FFF2-40B4-BE49-F238E27FC236}">
                  <a16:creationId xmlns:a16="http://schemas.microsoft.com/office/drawing/2014/main" id="{A61BC442-F71E-411D-A060-491A8B5AAD0F}"/>
                </a:ext>
              </a:extLst>
            </p:cNvPr>
            <p:cNvSpPr/>
            <p:nvPr/>
          </p:nvSpPr>
          <p:spPr>
            <a:xfrm>
              <a:off x="3992075" y="4487950"/>
              <a:ext cx="800500" cy="153400"/>
            </a:xfrm>
            <a:custGeom>
              <a:avLst/>
              <a:gdLst/>
              <a:ahLst/>
              <a:cxnLst/>
              <a:rect l="l" t="t" r="r" b="b"/>
              <a:pathLst>
                <a:path w="32020" h="6136" extrusionOk="0">
                  <a:moveTo>
                    <a:pt x="1854" y="1"/>
                  </a:moveTo>
                  <a:cubicBezTo>
                    <a:pt x="1854" y="1"/>
                    <a:pt x="1433" y="1157"/>
                    <a:pt x="1376" y="1453"/>
                  </a:cubicBezTo>
                  <a:cubicBezTo>
                    <a:pt x="1309" y="1759"/>
                    <a:pt x="898" y="2351"/>
                    <a:pt x="573" y="2714"/>
                  </a:cubicBezTo>
                  <a:cubicBezTo>
                    <a:pt x="258" y="3068"/>
                    <a:pt x="0" y="3249"/>
                    <a:pt x="57" y="3842"/>
                  </a:cubicBezTo>
                  <a:cubicBezTo>
                    <a:pt x="115" y="4444"/>
                    <a:pt x="659" y="4625"/>
                    <a:pt x="573" y="4922"/>
                  </a:cubicBezTo>
                  <a:cubicBezTo>
                    <a:pt x="497" y="5218"/>
                    <a:pt x="774" y="6135"/>
                    <a:pt x="774" y="6135"/>
                  </a:cubicBezTo>
                  <a:lnTo>
                    <a:pt x="32020" y="6135"/>
                  </a:lnTo>
                  <a:cubicBezTo>
                    <a:pt x="32020" y="6135"/>
                    <a:pt x="31962" y="4387"/>
                    <a:pt x="31800" y="3785"/>
                  </a:cubicBezTo>
                  <a:cubicBezTo>
                    <a:pt x="31647" y="3192"/>
                    <a:pt x="31246" y="1"/>
                    <a:pt x="312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093;p44">
              <a:extLst>
                <a:ext uri="{FF2B5EF4-FFF2-40B4-BE49-F238E27FC236}">
                  <a16:creationId xmlns:a16="http://schemas.microsoft.com/office/drawing/2014/main" id="{D12E2BC0-ED7D-482C-BD36-47FCF101D2E5}"/>
                </a:ext>
              </a:extLst>
            </p:cNvPr>
            <p:cNvSpPr/>
            <p:nvPr/>
          </p:nvSpPr>
          <p:spPr>
            <a:xfrm>
              <a:off x="4670975" y="4487950"/>
              <a:ext cx="79800" cy="90175"/>
            </a:xfrm>
            <a:custGeom>
              <a:avLst/>
              <a:gdLst/>
              <a:ahLst/>
              <a:cxnLst/>
              <a:rect l="l" t="t" r="r" b="b"/>
              <a:pathLst>
                <a:path w="3192" h="3607" extrusionOk="0">
                  <a:moveTo>
                    <a:pt x="1472" y="1"/>
                  </a:moveTo>
                  <a:cubicBezTo>
                    <a:pt x="1214" y="306"/>
                    <a:pt x="1214" y="736"/>
                    <a:pt x="956" y="861"/>
                  </a:cubicBezTo>
                  <a:cubicBezTo>
                    <a:pt x="650" y="1004"/>
                    <a:pt x="239" y="1281"/>
                    <a:pt x="115" y="1788"/>
                  </a:cubicBezTo>
                  <a:cubicBezTo>
                    <a:pt x="0" y="2227"/>
                    <a:pt x="143" y="3183"/>
                    <a:pt x="1099" y="3517"/>
                  </a:cubicBezTo>
                  <a:cubicBezTo>
                    <a:pt x="1263" y="3573"/>
                    <a:pt x="1464" y="3607"/>
                    <a:pt x="1673" y="3607"/>
                  </a:cubicBezTo>
                  <a:cubicBezTo>
                    <a:pt x="2039" y="3607"/>
                    <a:pt x="2431" y="3503"/>
                    <a:pt x="2704" y="3230"/>
                  </a:cubicBezTo>
                  <a:cubicBezTo>
                    <a:pt x="3192" y="2753"/>
                    <a:pt x="3086" y="2275"/>
                    <a:pt x="2981" y="1663"/>
                  </a:cubicBezTo>
                  <a:cubicBezTo>
                    <a:pt x="2857" y="918"/>
                    <a:pt x="3077" y="603"/>
                    <a:pt x="2876" y="182"/>
                  </a:cubicBezTo>
                  <a:cubicBezTo>
                    <a:pt x="2838" y="115"/>
                    <a:pt x="2800" y="58"/>
                    <a:pt x="2762" y="1"/>
                  </a:cubicBezTo>
                  <a:lnTo>
                    <a:pt x="2322" y="1"/>
                  </a:lnTo>
                  <a:cubicBezTo>
                    <a:pt x="2456" y="48"/>
                    <a:pt x="2561" y="154"/>
                    <a:pt x="2628" y="297"/>
                  </a:cubicBezTo>
                  <a:cubicBezTo>
                    <a:pt x="2704" y="459"/>
                    <a:pt x="2695" y="603"/>
                    <a:pt x="2685" y="842"/>
                  </a:cubicBezTo>
                  <a:cubicBezTo>
                    <a:pt x="2676" y="1061"/>
                    <a:pt x="2656" y="1338"/>
                    <a:pt x="2714" y="1711"/>
                  </a:cubicBezTo>
                  <a:lnTo>
                    <a:pt x="2733" y="1788"/>
                  </a:lnTo>
                  <a:cubicBezTo>
                    <a:pt x="2828" y="2390"/>
                    <a:pt x="2867" y="2695"/>
                    <a:pt x="2513" y="3039"/>
                  </a:cubicBezTo>
                  <a:cubicBezTo>
                    <a:pt x="2255" y="3297"/>
                    <a:pt x="1882" y="3335"/>
                    <a:pt x="1682" y="3335"/>
                  </a:cubicBezTo>
                  <a:cubicBezTo>
                    <a:pt x="1510" y="3335"/>
                    <a:pt x="1338" y="3307"/>
                    <a:pt x="1194" y="3259"/>
                  </a:cubicBezTo>
                  <a:cubicBezTo>
                    <a:pt x="382" y="2972"/>
                    <a:pt x="296" y="2179"/>
                    <a:pt x="373" y="1854"/>
                  </a:cubicBezTo>
                  <a:cubicBezTo>
                    <a:pt x="459" y="1539"/>
                    <a:pt x="688" y="1281"/>
                    <a:pt x="1070" y="1100"/>
                  </a:cubicBezTo>
                  <a:cubicBezTo>
                    <a:pt x="1309" y="985"/>
                    <a:pt x="1405" y="756"/>
                    <a:pt x="1481" y="555"/>
                  </a:cubicBezTo>
                  <a:cubicBezTo>
                    <a:pt x="1558" y="354"/>
                    <a:pt x="1634" y="173"/>
                    <a:pt x="1806" y="77"/>
                  </a:cubicBezTo>
                  <a:cubicBezTo>
                    <a:pt x="1854" y="48"/>
                    <a:pt x="1911" y="20"/>
                    <a:pt x="19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094;p44">
              <a:extLst>
                <a:ext uri="{FF2B5EF4-FFF2-40B4-BE49-F238E27FC236}">
                  <a16:creationId xmlns:a16="http://schemas.microsoft.com/office/drawing/2014/main" id="{BBB39293-F2B2-4AE9-9E85-16E5837EADC2}"/>
                </a:ext>
              </a:extLst>
            </p:cNvPr>
            <p:cNvSpPr/>
            <p:nvPr/>
          </p:nvSpPr>
          <p:spPr>
            <a:xfrm>
              <a:off x="4720175" y="4487250"/>
              <a:ext cx="8875" cy="725"/>
            </a:xfrm>
            <a:custGeom>
              <a:avLst/>
              <a:gdLst/>
              <a:ahLst/>
              <a:cxnLst/>
              <a:rect l="l" t="t" r="r" b="b"/>
              <a:pathLst>
                <a:path w="355" h="29" extrusionOk="0">
                  <a:moveTo>
                    <a:pt x="182" y="0"/>
                  </a:moveTo>
                  <a:cubicBezTo>
                    <a:pt x="125" y="0"/>
                    <a:pt x="58" y="10"/>
                    <a:pt x="0" y="29"/>
                  </a:cubicBezTo>
                  <a:lnTo>
                    <a:pt x="354" y="29"/>
                  </a:lnTo>
                  <a:cubicBezTo>
                    <a:pt x="306" y="10"/>
                    <a:pt x="249" y="0"/>
                    <a:pt x="182" y="0"/>
                  </a:cubicBezTo>
                  <a:close/>
                </a:path>
              </a:pathLst>
            </a:custGeom>
            <a:solidFill>
              <a:srgbClr val="CFE5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095;p44">
              <a:extLst>
                <a:ext uri="{FF2B5EF4-FFF2-40B4-BE49-F238E27FC236}">
                  <a16:creationId xmlns:a16="http://schemas.microsoft.com/office/drawing/2014/main" id="{F5274409-A8F3-4818-B87B-EB79629C8BDA}"/>
                </a:ext>
              </a:extLst>
            </p:cNvPr>
            <p:cNvSpPr/>
            <p:nvPr/>
          </p:nvSpPr>
          <p:spPr>
            <a:xfrm>
              <a:off x="4678375" y="4487950"/>
              <a:ext cx="64275" cy="83400"/>
            </a:xfrm>
            <a:custGeom>
              <a:avLst/>
              <a:gdLst/>
              <a:ahLst/>
              <a:cxnLst/>
              <a:rect l="l" t="t" r="r" b="b"/>
              <a:pathLst>
                <a:path w="2571" h="3336" extrusionOk="0">
                  <a:moveTo>
                    <a:pt x="1242" y="1472"/>
                  </a:moveTo>
                  <a:cubicBezTo>
                    <a:pt x="1596" y="1472"/>
                    <a:pt x="1873" y="1759"/>
                    <a:pt x="1873" y="2103"/>
                  </a:cubicBezTo>
                  <a:cubicBezTo>
                    <a:pt x="1873" y="2456"/>
                    <a:pt x="1596" y="2734"/>
                    <a:pt x="1242" y="2734"/>
                  </a:cubicBezTo>
                  <a:cubicBezTo>
                    <a:pt x="898" y="2734"/>
                    <a:pt x="612" y="2456"/>
                    <a:pt x="612" y="2103"/>
                  </a:cubicBezTo>
                  <a:cubicBezTo>
                    <a:pt x="612" y="1759"/>
                    <a:pt x="898" y="1472"/>
                    <a:pt x="1242" y="1472"/>
                  </a:cubicBezTo>
                  <a:close/>
                  <a:moveTo>
                    <a:pt x="1672" y="1"/>
                  </a:moveTo>
                  <a:cubicBezTo>
                    <a:pt x="1615" y="20"/>
                    <a:pt x="1558" y="48"/>
                    <a:pt x="1510" y="77"/>
                  </a:cubicBezTo>
                  <a:cubicBezTo>
                    <a:pt x="1338" y="173"/>
                    <a:pt x="1262" y="354"/>
                    <a:pt x="1185" y="555"/>
                  </a:cubicBezTo>
                  <a:cubicBezTo>
                    <a:pt x="1109" y="756"/>
                    <a:pt x="1013" y="985"/>
                    <a:pt x="774" y="1100"/>
                  </a:cubicBezTo>
                  <a:cubicBezTo>
                    <a:pt x="392" y="1281"/>
                    <a:pt x="163" y="1539"/>
                    <a:pt x="77" y="1854"/>
                  </a:cubicBezTo>
                  <a:cubicBezTo>
                    <a:pt x="0" y="2179"/>
                    <a:pt x="86" y="2972"/>
                    <a:pt x="898" y="3259"/>
                  </a:cubicBezTo>
                  <a:cubicBezTo>
                    <a:pt x="1042" y="3307"/>
                    <a:pt x="1214" y="3335"/>
                    <a:pt x="1386" y="3335"/>
                  </a:cubicBezTo>
                  <a:cubicBezTo>
                    <a:pt x="1586" y="3335"/>
                    <a:pt x="1959" y="3297"/>
                    <a:pt x="2217" y="3039"/>
                  </a:cubicBezTo>
                  <a:cubicBezTo>
                    <a:pt x="2571" y="2695"/>
                    <a:pt x="2532" y="2390"/>
                    <a:pt x="2437" y="1788"/>
                  </a:cubicBezTo>
                  <a:lnTo>
                    <a:pt x="2418" y="1711"/>
                  </a:lnTo>
                  <a:cubicBezTo>
                    <a:pt x="2360" y="1338"/>
                    <a:pt x="2380" y="1061"/>
                    <a:pt x="2389" y="842"/>
                  </a:cubicBezTo>
                  <a:cubicBezTo>
                    <a:pt x="2399" y="603"/>
                    <a:pt x="2408" y="459"/>
                    <a:pt x="2332" y="297"/>
                  </a:cubicBezTo>
                  <a:cubicBezTo>
                    <a:pt x="2265" y="154"/>
                    <a:pt x="2160" y="48"/>
                    <a:pt x="202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096;p44">
              <a:extLst>
                <a:ext uri="{FF2B5EF4-FFF2-40B4-BE49-F238E27FC236}">
                  <a16:creationId xmlns:a16="http://schemas.microsoft.com/office/drawing/2014/main" id="{CE823A4C-0ED2-4696-8061-FE9A873DDCB7}"/>
                </a:ext>
              </a:extLst>
            </p:cNvPr>
            <p:cNvSpPr/>
            <p:nvPr/>
          </p:nvSpPr>
          <p:spPr>
            <a:xfrm>
              <a:off x="4693650" y="4524750"/>
              <a:ext cx="31575" cy="31550"/>
            </a:xfrm>
            <a:custGeom>
              <a:avLst/>
              <a:gdLst/>
              <a:ahLst/>
              <a:cxnLst/>
              <a:rect l="l" t="t" r="r" b="b"/>
              <a:pathLst>
                <a:path w="1263" h="1262" extrusionOk="0">
                  <a:moveTo>
                    <a:pt x="631" y="0"/>
                  </a:moveTo>
                  <a:cubicBezTo>
                    <a:pt x="287" y="0"/>
                    <a:pt x="1" y="287"/>
                    <a:pt x="1" y="631"/>
                  </a:cubicBezTo>
                  <a:cubicBezTo>
                    <a:pt x="1" y="984"/>
                    <a:pt x="287" y="1262"/>
                    <a:pt x="631" y="1262"/>
                  </a:cubicBezTo>
                  <a:cubicBezTo>
                    <a:pt x="985" y="1262"/>
                    <a:pt x="1262" y="984"/>
                    <a:pt x="1262" y="631"/>
                  </a:cubicBezTo>
                  <a:cubicBezTo>
                    <a:pt x="1262" y="287"/>
                    <a:pt x="985" y="0"/>
                    <a:pt x="631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097;p44">
              <a:extLst>
                <a:ext uri="{FF2B5EF4-FFF2-40B4-BE49-F238E27FC236}">
                  <a16:creationId xmlns:a16="http://schemas.microsoft.com/office/drawing/2014/main" id="{69AC12A2-EF8E-4AA4-9E9C-9A585BD26203}"/>
                </a:ext>
              </a:extLst>
            </p:cNvPr>
            <p:cNvSpPr/>
            <p:nvPr/>
          </p:nvSpPr>
          <p:spPr>
            <a:xfrm>
              <a:off x="4745025" y="4550075"/>
              <a:ext cx="47550" cy="89875"/>
            </a:xfrm>
            <a:custGeom>
              <a:avLst/>
              <a:gdLst/>
              <a:ahLst/>
              <a:cxnLst/>
              <a:rect l="l" t="t" r="r" b="b"/>
              <a:pathLst>
                <a:path w="1902" h="3595" extrusionOk="0">
                  <a:moveTo>
                    <a:pt x="1462" y="0"/>
                  </a:moveTo>
                  <a:cubicBezTo>
                    <a:pt x="1214" y="296"/>
                    <a:pt x="1204" y="726"/>
                    <a:pt x="956" y="841"/>
                  </a:cubicBezTo>
                  <a:cubicBezTo>
                    <a:pt x="650" y="994"/>
                    <a:pt x="239" y="1271"/>
                    <a:pt x="105" y="1777"/>
                  </a:cubicBezTo>
                  <a:cubicBezTo>
                    <a:pt x="0" y="2217"/>
                    <a:pt x="144" y="3163"/>
                    <a:pt x="1099" y="3497"/>
                  </a:cubicBezTo>
                  <a:cubicBezTo>
                    <a:pt x="1264" y="3562"/>
                    <a:pt x="1472" y="3594"/>
                    <a:pt x="1686" y="3594"/>
                  </a:cubicBezTo>
                  <a:cubicBezTo>
                    <a:pt x="1758" y="3594"/>
                    <a:pt x="1830" y="3590"/>
                    <a:pt x="1902" y="3583"/>
                  </a:cubicBezTo>
                  <a:cubicBezTo>
                    <a:pt x="1902" y="3516"/>
                    <a:pt x="1892" y="3430"/>
                    <a:pt x="1892" y="3306"/>
                  </a:cubicBezTo>
                  <a:cubicBezTo>
                    <a:pt x="1806" y="3316"/>
                    <a:pt x="1739" y="3325"/>
                    <a:pt x="1672" y="3325"/>
                  </a:cubicBezTo>
                  <a:cubicBezTo>
                    <a:pt x="1500" y="3325"/>
                    <a:pt x="1328" y="3297"/>
                    <a:pt x="1185" y="3249"/>
                  </a:cubicBezTo>
                  <a:cubicBezTo>
                    <a:pt x="382" y="2962"/>
                    <a:pt x="287" y="2169"/>
                    <a:pt x="373" y="1844"/>
                  </a:cubicBezTo>
                  <a:cubicBezTo>
                    <a:pt x="449" y="1529"/>
                    <a:pt x="688" y="1271"/>
                    <a:pt x="1070" y="1089"/>
                  </a:cubicBezTo>
                  <a:cubicBezTo>
                    <a:pt x="1300" y="975"/>
                    <a:pt x="1395" y="745"/>
                    <a:pt x="1481" y="535"/>
                  </a:cubicBezTo>
                  <a:cubicBezTo>
                    <a:pt x="1491" y="497"/>
                    <a:pt x="1510" y="459"/>
                    <a:pt x="1529" y="421"/>
                  </a:cubicBezTo>
                  <a:cubicBezTo>
                    <a:pt x="1500" y="287"/>
                    <a:pt x="1481" y="143"/>
                    <a:pt x="14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098;p44">
              <a:extLst>
                <a:ext uri="{FF2B5EF4-FFF2-40B4-BE49-F238E27FC236}">
                  <a16:creationId xmlns:a16="http://schemas.microsoft.com/office/drawing/2014/main" id="{4116465E-1019-4D7A-8420-8ACFF4B4B29B}"/>
                </a:ext>
              </a:extLst>
            </p:cNvPr>
            <p:cNvSpPr/>
            <p:nvPr/>
          </p:nvSpPr>
          <p:spPr>
            <a:xfrm>
              <a:off x="4752175" y="4560575"/>
              <a:ext cx="40175" cy="72650"/>
            </a:xfrm>
            <a:custGeom>
              <a:avLst/>
              <a:gdLst/>
              <a:ahLst/>
              <a:cxnLst/>
              <a:rect l="l" t="t" r="r" b="b"/>
              <a:pathLst>
                <a:path w="1607" h="2906" extrusionOk="0">
                  <a:moveTo>
                    <a:pt x="1243" y="1"/>
                  </a:moveTo>
                  <a:cubicBezTo>
                    <a:pt x="1224" y="39"/>
                    <a:pt x="1205" y="77"/>
                    <a:pt x="1195" y="115"/>
                  </a:cubicBezTo>
                  <a:cubicBezTo>
                    <a:pt x="1109" y="325"/>
                    <a:pt x="1014" y="555"/>
                    <a:pt x="784" y="669"/>
                  </a:cubicBezTo>
                  <a:cubicBezTo>
                    <a:pt x="402" y="851"/>
                    <a:pt x="163" y="1109"/>
                    <a:pt x="87" y="1424"/>
                  </a:cubicBezTo>
                  <a:cubicBezTo>
                    <a:pt x="1" y="1749"/>
                    <a:pt x="96" y="2542"/>
                    <a:pt x="899" y="2829"/>
                  </a:cubicBezTo>
                  <a:cubicBezTo>
                    <a:pt x="1042" y="2877"/>
                    <a:pt x="1214" y="2905"/>
                    <a:pt x="1386" y="2905"/>
                  </a:cubicBezTo>
                  <a:cubicBezTo>
                    <a:pt x="1453" y="2905"/>
                    <a:pt x="1520" y="2896"/>
                    <a:pt x="1606" y="2886"/>
                  </a:cubicBezTo>
                  <a:cubicBezTo>
                    <a:pt x="1597" y="2705"/>
                    <a:pt x="1577" y="2466"/>
                    <a:pt x="1568" y="2217"/>
                  </a:cubicBezTo>
                  <a:cubicBezTo>
                    <a:pt x="1472" y="2275"/>
                    <a:pt x="1367" y="2303"/>
                    <a:pt x="1253" y="2303"/>
                  </a:cubicBezTo>
                  <a:cubicBezTo>
                    <a:pt x="909" y="2303"/>
                    <a:pt x="622" y="2026"/>
                    <a:pt x="622" y="1673"/>
                  </a:cubicBezTo>
                  <a:cubicBezTo>
                    <a:pt x="622" y="1329"/>
                    <a:pt x="909" y="1042"/>
                    <a:pt x="1253" y="1042"/>
                  </a:cubicBezTo>
                  <a:cubicBezTo>
                    <a:pt x="1320" y="1042"/>
                    <a:pt x="1377" y="1052"/>
                    <a:pt x="1444" y="1071"/>
                  </a:cubicBezTo>
                  <a:cubicBezTo>
                    <a:pt x="1425" y="1004"/>
                    <a:pt x="1415" y="937"/>
                    <a:pt x="1396" y="880"/>
                  </a:cubicBezTo>
                  <a:cubicBezTo>
                    <a:pt x="1358" y="727"/>
                    <a:pt x="1300" y="402"/>
                    <a:pt x="124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099;p44">
              <a:extLst>
                <a:ext uri="{FF2B5EF4-FFF2-40B4-BE49-F238E27FC236}">
                  <a16:creationId xmlns:a16="http://schemas.microsoft.com/office/drawing/2014/main" id="{B3BBBE68-3B18-41E8-BF5D-D176B2B2E787}"/>
                </a:ext>
              </a:extLst>
            </p:cNvPr>
            <p:cNvSpPr/>
            <p:nvPr/>
          </p:nvSpPr>
          <p:spPr>
            <a:xfrm>
              <a:off x="4767700" y="4586625"/>
              <a:ext cx="23675" cy="31550"/>
            </a:xfrm>
            <a:custGeom>
              <a:avLst/>
              <a:gdLst/>
              <a:ahLst/>
              <a:cxnLst/>
              <a:rect l="l" t="t" r="r" b="b"/>
              <a:pathLst>
                <a:path w="947" h="1262" extrusionOk="0">
                  <a:moveTo>
                    <a:pt x="632" y="0"/>
                  </a:moveTo>
                  <a:cubicBezTo>
                    <a:pt x="288" y="0"/>
                    <a:pt x="1" y="287"/>
                    <a:pt x="1" y="631"/>
                  </a:cubicBezTo>
                  <a:cubicBezTo>
                    <a:pt x="1" y="984"/>
                    <a:pt x="288" y="1261"/>
                    <a:pt x="632" y="1261"/>
                  </a:cubicBezTo>
                  <a:cubicBezTo>
                    <a:pt x="746" y="1261"/>
                    <a:pt x="851" y="1233"/>
                    <a:pt x="947" y="1175"/>
                  </a:cubicBezTo>
                  <a:cubicBezTo>
                    <a:pt x="918" y="774"/>
                    <a:pt x="870" y="334"/>
                    <a:pt x="823" y="29"/>
                  </a:cubicBezTo>
                  <a:cubicBezTo>
                    <a:pt x="756" y="10"/>
                    <a:pt x="699" y="0"/>
                    <a:pt x="632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100;p44">
              <a:extLst>
                <a:ext uri="{FF2B5EF4-FFF2-40B4-BE49-F238E27FC236}">
                  <a16:creationId xmlns:a16="http://schemas.microsoft.com/office/drawing/2014/main" id="{DEA4D503-4841-40E2-9AFE-43C5E4BD463D}"/>
                </a:ext>
              </a:extLst>
            </p:cNvPr>
            <p:cNvSpPr/>
            <p:nvPr/>
          </p:nvSpPr>
          <p:spPr>
            <a:xfrm>
              <a:off x="4674100" y="4591625"/>
              <a:ext cx="29150" cy="29050"/>
            </a:xfrm>
            <a:custGeom>
              <a:avLst/>
              <a:gdLst/>
              <a:ahLst/>
              <a:cxnLst/>
              <a:rect l="l" t="t" r="r" b="b"/>
              <a:pathLst>
                <a:path w="1166" h="1162" extrusionOk="0">
                  <a:moveTo>
                    <a:pt x="45" y="0"/>
                  </a:moveTo>
                  <a:cubicBezTo>
                    <a:pt x="34" y="0"/>
                    <a:pt x="28" y="1"/>
                    <a:pt x="28" y="1"/>
                  </a:cubicBezTo>
                  <a:cubicBezTo>
                    <a:pt x="1" y="1016"/>
                    <a:pt x="590" y="1161"/>
                    <a:pt x="931" y="1161"/>
                  </a:cubicBezTo>
                  <a:cubicBezTo>
                    <a:pt x="1068" y="1161"/>
                    <a:pt x="1165" y="1138"/>
                    <a:pt x="1165" y="1138"/>
                  </a:cubicBezTo>
                  <a:cubicBezTo>
                    <a:pt x="1094" y="41"/>
                    <a:pt x="181" y="0"/>
                    <a:pt x="4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2101;p44">
              <a:extLst>
                <a:ext uri="{FF2B5EF4-FFF2-40B4-BE49-F238E27FC236}">
                  <a16:creationId xmlns:a16="http://schemas.microsoft.com/office/drawing/2014/main" id="{28F25136-1250-45BE-97DC-75CF866FA357}"/>
                </a:ext>
              </a:extLst>
            </p:cNvPr>
            <p:cNvSpPr/>
            <p:nvPr/>
          </p:nvSpPr>
          <p:spPr>
            <a:xfrm>
              <a:off x="4764125" y="4491300"/>
              <a:ext cx="11500" cy="15325"/>
            </a:xfrm>
            <a:custGeom>
              <a:avLst/>
              <a:gdLst/>
              <a:ahLst/>
              <a:cxnLst/>
              <a:rect l="l" t="t" r="r" b="b"/>
              <a:pathLst>
                <a:path w="460" h="613" extrusionOk="0">
                  <a:moveTo>
                    <a:pt x="383" y="0"/>
                  </a:moveTo>
                  <a:cubicBezTo>
                    <a:pt x="125" y="172"/>
                    <a:pt x="1" y="421"/>
                    <a:pt x="1" y="421"/>
                  </a:cubicBezTo>
                  <a:cubicBezTo>
                    <a:pt x="173" y="516"/>
                    <a:pt x="326" y="583"/>
                    <a:pt x="459" y="612"/>
                  </a:cubicBezTo>
                  <a:cubicBezTo>
                    <a:pt x="421" y="344"/>
                    <a:pt x="392" y="125"/>
                    <a:pt x="3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2102;p44">
              <a:extLst>
                <a:ext uri="{FF2B5EF4-FFF2-40B4-BE49-F238E27FC236}">
                  <a16:creationId xmlns:a16="http://schemas.microsoft.com/office/drawing/2014/main" id="{B3105729-6F7F-49B9-A788-72870D15E813}"/>
                </a:ext>
              </a:extLst>
            </p:cNvPr>
            <p:cNvSpPr/>
            <p:nvPr/>
          </p:nvSpPr>
          <p:spPr>
            <a:xfrm>
              <a:off x="4660925" y="4487950"/>
              <a:ext cx="24875" cy="16025"/>
            </a:xfrm>
            <a:custGeom>
              <a:avLst/>
              <a:gdLst/>
              <a:ahLst/>
              <a:cxnLst/>
              <a:rect l="l" t="t" r="r" b="b"/>
              <a:pathLst>
                <a:path w="995" h="641" extrusionOk="0">
                  <a:moveTo>
                    <a:pt x="106" y="1"/>
                  </a:moveTo>
                  <a:cubicBezTo>
                    <a:pt x="1" y="335"/>
                    <a:pt x="87" y="641"/>
                    <a:pt x="87" y="641"/>
                  </a:cubicBezTo>
                  <a:cubicBezTo>
                    <a:pt x="660" y="517"/>
                    <a:pt x="909" y="268"/>
                    <a:pt x="9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2103;p44">
              <a:extLst>
                <a:ext uri="{FF2B5EF4-FFF2-40B4-BE49-F238E27FC236}">
                  <a16:creationId xmlns:a16="http://schemas.microsoft.com/office/drawing/2014/main" id="{D691603C-2047-43C8-8B80-ED52C8D16930}"/>
                </a:ext>
              </a:extLst>
            </p:cNvPr>
            <p:cNvSpPr/>
            <p:nvPr/>
          </p:nvSpPr>
          <p:spPr>
            <a:xfrm>
              <a:off x="4470075" y="4487950"/>
              <a:ext cx="79800" cy="90175"/>
            </a:xfrm>
            <a:custGeom>
              <a:avLst/>
              <a:gdLst/>
              <a:ahLst/>
              <a:cxnLst/>
              <a:rect l="l" t="t" r="r" b="b"/>
              <a:pathLst>
                <a:path w="3192" h="3607" extrusionOk="0">
                  <a:moveTo>
                    <a:pt x="1472" y="1"/>
                  </a:moveTo>
                  <a:cubicBezTo>
                    <a:pt x="1214" y="306"/>
                    <a:pt x="1214" y="736"/>
                    <a:pt x="956" y="861"/>
                  </a:cubicBezTo>
                  <a:cubicBezTo>
                    <a:pt x="650" y="1004"/>
                    <a:pt x="249" y="1281"/>
                    <a:pt x="115" y="1788"/>
                  </a:cubicBezTo>
                  <a:cubicBezTo>
                    <a:pt x="0" y="2227"/>
                    <a:pt x="153" y="3183"/>
                    <a:pt x="1109" y="3517"/>
                  </a:cubicBezTo>
                  <a:cubicBezTo>
                    <a:pt x="1269" y="3573"/>
                    <a:pt x="1467" y="3607"/>
                    <a:pt x="1676" y="3607"/>
                  </a:cubicBezTo>
                  <a:cubicBezTo>
                    <a:pt x="2039" y="3607"/>
                    <a:pt x="2431" y="3503"/>
                    <a:pt x="2704" y="3230"/>
                  </a:cubicBezTo>
                  <a:cubicBezTo>
                    <a:pt x="3192" y="2753"/>
                    <a:pt x="3086" y="2275"/>
                    <a:pt x="2991" y="1663"/>
                  </a:cubicBezTo>
                  <a:cubicBezTo>
                    <a:pt x="2867" y="918"/>
                    <a:pt x="3077" y="603"/>
                    <a:pt x="2876" y="182"/>
                  </a:cubicBezTo>
                  <a:cubicBezTo>
                    <a:pt x="2838" y="115"/>
                    <a:pt x="2800" y="58"/>
                    <a:pt x="2762" y="1"/>
                  </a:cubicBezTo>
                  <a:lnTo>
                    <a:pt x="2322" y="1"/>
                  </a:lnTo>
                  <a:cubicBezTo>
                    <a:pt x="2456" y="48"/>
                    <a:pt x="2561" y="154"/>
                    <a:pt x="2628" y="297"/>
                  </a:cubicBezTo>
                  <a:cubicBezTo>
                    <a:pt x="2704" y="459"/>
                    <a:pt x="2704" y="603"/>
                    <a:pt x="2685" y="842"/>
                  </a:cubicBezTo>
                  <a:cubicBezTo>
                    <a:pt x="2676" y="1061"/>
                    <a:pt x="2656" y="1338"/>
                    <a:pt x="2723" y="1711"/>
                  </a:cubicBezTo>
                  <a:lnTo>
                    <a:pt x="2733" y="1788"/>
                  </a:lnTo>
                  <a:cubicBezTo>
                    <a:pt x="2838" y="2390"/>
                    <a:pt x="2867" y="2695"/>
                    <a:pt x="2513" y="3039"/>
                  </a:cubicBezTo>
                  <a:cubicBezTo>
                    <a:pt x="2255" y="3297"/>
                    <a:pt x="1883" y="3335"/>
                    <a:pt x="1682" y="3335"/>
                  </a:cubicBezTo>
                  <a:cubicBezTo>
                    <a:pt x="1510" y="3335"/>
                    <a:pt x="1338" y="3307"/>
                    <a:pt x="1195" y="3259"/>
                  </a:cubicBezTo>
                  <a:cubicBezTo>
                    <a:pt x="382" y="2972"/>
                    <a:pt x="296" y="2179"/>
                    <a:pt x="373" y="1854"/>
                  </a:cubicBezTo>
                  <a:cubicBezTo>
                    <a:pt x="459" y="1539"/>
                    <a:pt x="698" y="1281"/>
                    <a:pt x="1080" y="1100"/>
                  </a:cubicBezTo>
                  <a:cubicBezTo>
                    <a:pt x="1309" y="985"/>
                    <a:pt x="1405" y="756"/>
                    <a:pt x="1481" y="555"/>
                  </a:cubicBezTo>
                  <a:cubicBezTo>
                    <a:pt x="1558" y="354"/>
                    <a:pt x="1634" y="173"/>
                    <a:pt x="1806" y="77"/>
                  </a:cubicBezTo>
                  <a:cubicBezTo>
                    <a:pt x="1854" y="48"/>
                    <a:pt x="1911" y="20"/>
                    <a:pt x="19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2104;p44">
              <a:extLst>
                <a:ext uri="{FF2B5EF4-FFF2-40B4-BE49-F238E27FC236}">
                  <a16:creationId xmlns:a16="http://schemas.microsoft.com/office/drawing/2014/main" id="{278BC7B5-1D32-4575-97AD-82FF94A5D162}"/>
                </a:ext>
              </a:extLst>
            </p:cNvPr>
            <p:cNvSpPr/>
            <p:nvPr/>
          </p:nvSpPr>
          <p:spPr>
            <a:xfrm>
              <a:off x="4519275" y="4487250"/>
              <a:ext cx="8875" cy="725"/>
            </a:xfrm>
            <a:custGeom>
              <a:avLst/>
              <a:gdLst/>
              <a:ahLst/>
              <a:cxnLst/>
              <a:rect l="l" t="t" r="r" b="b"/>
              <a:pathLst>
                <a:path w="355" h="29" extrusionOk="0">
                  <a:moveTo>
                    <a:pt x="182" y="0"/>
                  </a:moveTo>
                  <a:cubicBezTo>
                    <a:pt x="125" y="0"/>
                    <a:pt x="58" y="10"/>
                    <a:pt x="0" y="29"/>
                  </a:cubicBezTo>
                  <a:lnTo>
                    <a:pt x="354" y="29"/>
                  </a:lnTo>
                  <a:cubicBezTo>
                    <a:pt x="306" y="10"/>
                    <a:pt x="249" y="0"/>
                    <a:pt x="182" y="0"/>
                  </a:cubicBezTo>
                  <a:close/>
                </a:path>
              </a:pathLst>
            </a:custGeom>
            <a:solidFill>
              <a:srgbClr val="CFE5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2105;p44">
              <a:extLst>
                <a:ext uri="{FF2B5EF4-FFF2-40B4-BE49-F238E27FC236}">
                  <a16:creationId xmlns:a16="http://schemas.microsoft.com/office/drawing/2014/main" id="{43FA25F7-E066-40CE-BCB1-4B15702D92D8}"/>
                </a:ext>
              </a:extLst>
            </p:cNvPr>
            <p:cNvSpPr/>
            <p:nvPr/>
          </p:nvSpPr>
          <p:spPr>
            <a:xfrm>
              <a:off x="4477475" y="4487950"/>
              <a:ext cx="64275" cy="83400"/>
            </a:xfrm>
            <a:custGeom>
              <a:avLst/>
              <a:gdLst/>
              <a:ahLst/>
              <a:cxnLst/>
              <a:rect l="l" t="t" r="r" b="b"/>
              <a:pathLst>
                <a:path w="2571" h="3336" extrusionOk="0">
                  <a:moveTo>
                    <a:pt x="1252" y="1472"/>
                  </a:moveTo>
                  <a:cubicBezTo>
                    <a:pt x="1596" y="1472"/>
                    <a:pt x="1883" y="1759"/>
                    <a:pt x="1883" y="2103"/>
                  </a:cubicBezTo>
                  <a:cubicBezTo>
                    <a:pt x="1883" y="2456"/>
                    <a:pt x="1596" y="2734"/>
                    <a:pt x="1252" y="2734"/>
                  </a:cubicBezTo>
                  <a:cubicBezTo>
                    <a:pt x="899" y="2734"/>
                    <a:pt x="621" y="2456"/>
                    <a:pt x="621" y="2103"/>
                  </a:cubicBezTo>
                  <a:cubicBezTo>
                    <a:pt x="621" y="1759"/>
                    <a:pt x="899" y="1472"/>
                    <a:pt x="1252" y="1472"/>
                  </a:cubicBezTo>
                  <a:close/>
                  <a:moveTo>
                    <a:pt x="1672" y="1"/>
                  </a:moveTo>
                  <a:cubicBezTo>
                    <a:pt x="1615" y="20"/>
                    <a:pt x="1558" y="48"/>
                    <a:pt x="1510" y="77"/>
                  </a:cubicBezTo>
                  <a:cubicBezTo>
                    <a:pt x="1338" y="173"/>
                    <a:pt x="1262" y="354"/>
                    <a:pt x="1185" y="555"/>
                  </a:cubicBezTo>
                  <a:cubicBezTo>
                    <a:pt x="1109" y="756"/>
                    <a:pt x="1013" y="985"/>
                    <a:pt x="784" y="1100"/>
                  </a:cubicBezTo>
                  <a:cubicBezTo>
                    <a:pt x="402" y="1281"/>
                    <a:pt x="163" y="1539"/>
                    <a:pt x="77" y="1854"/>
                  </a:cubicBezTo>
                  <a:cubicBezTo>
                    <a:pt x="0" y="2179"/>
                    <a:pt x="86" y="2972"/>
                    <a:pt x="899" y="3259"/>
                  </a:cubicBezTo>
                  <a:cubicBezTo>
                    <a:pt x="1042" y="3307"/>
                    <a:pt x="1214" y="3335"/>
                    <a:pt x="1386" y="3335"/>
                  </a:cubicBezTo>
                  <a:cubicBezTo>
                    <a:pt x="1587" y="3335"/>
                    <a:pt x="1959" y="3297"/>
                    <a:pt x="2217" y="3039"/>
                  </a:cubicBezTo>
                  <a:cubicBezTo>
                    <a:pt x="2571" y="2695"/>
                    <a:pt x="2542" y="2390"/>
                    <a:pt x="2437" y="1788"/>
                  </a:cubicBezTo>
                  <a:lnTo>
                    <a:pt x="2427" y="1711"/>
                  </a:lnTo>
                  <a:cubicBezTo>
                    <a:pt x="2360" y="1338"/>
                    <a:pt x="2380" y="1061"/>
                    <a:pt x="2389" y="842"/>
                  </a:cubicBezTo>
                  <a:cubicBezTo>
                    <a:pt x="2408" y="603"/>
                    <a:pt x="2408" y="459"/>
                    <a:pt x="2332" y="297"/>
                  </a:cubicBezTo>
                  <a:cubicBezTo>
                    <a:pt x="2265" y="154"/>
                    <a:pt x="2160" y="48"/>
                    <a:pt x="202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2106;p44">
              <a:extLst>
                <a:ext uri="{FF2B5EF4-FFF2-40B4-BE49-F238E27FC236}">
                  <a16:creationId xmlns:a16="http://schemas.microsoft.com/office/drawing/2014/main" id="{F233125F-614E-4690-A334-481315863719}"/>
                </a:ext>
              </a:extLst>
            </p:cNvPr>
            <p:cNvSpPr/>
            <p:nvPr/>
          </p:nvSpPr>
          <p:spPr>
            <a:xfrm>
              <a:off x="4493000" y="4524750"/>
              <a:ext cx="31550" cy="31550"/>
            </a:xfrm>
            <a:custGeom>
              <a:avLst/>
              <a:gdLst/>
              <a:ahLst/>
              <a:cxnLst/>
              <a:rect l="l" t="t" r="r" b="b"/>
              <a:pathLst>
                <a:path w="1262" h="1262" extrusionOk="0">
                  <a:moveTo>
                    <a:pt x="631" y="0"/>
                  </a:moveTo>
                  <a:cubicBezTo>
                    <a:pt x="278" y="0"/>
                    <a:pt x="0" y="287"/>
                    <a:pt x="0" y="631"/>
                  </a:cubicBezTo>
                  <a:cubicBezTo>
                    <a:pt x="0" y="984"/>
                    <a:pt x="278" y="1262"/>
                    <a:pt x="631" y="1262"/>
                  </a:cubicBezTo>
                  <a:cubicBezTo>
                    <a:pt x="975" y="1262"/>
                    <a:pt x="1262" y="984"/>
                    <a:pt x="1262" y="631"/>
                  </a:cubicBezTo>
                  <a:cubicBezTo>
                    <a:pt x="1262" y="287"/>
                    <a:pt x="975" y="0"/>
                    <a:pt x="631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2107;p44">
              <a:extLst>
                <a:ext uri="{FF2B5EF4-FFF2-40B4-BE49-F238E27FC236}">
                  <a16:creationId xmlns:a16="http://schemas.microsoft.com/office/drawing/2014/main" id="{106044E8-BB82-4D1A-83E9-F211314831E9}"/>
                </a:ext>
              </a:extLst>
            </p:cNvPr>
            <p:cNvSpPr/>
            <p:nvPr/>
          </p:nvSpPr>
          <p:spPr>
            <a:xfrm>
              <a:off x="4544125" y="4542300"/>
              <a:ext cx="79800" cy="97650"/>
            </a:xfrm>
            <a:custGeom>
              <a:avLst/>
              <a:gdLst/>
              <a:ahLst/>
              <a:cxnLst/>
              <a:rect l="l" t="t" r="r" b="b"/>
              <a:pathLst>
                <a:path w="3192" h="3906" extrusionOk="0">
                  <a:moveTo>
                    <a:pt x="2150" y="273"/>
                  </a:moveTo>
                  <a:cubicBezTo>
                    <a:pt x="2351" y="273"/>
                    <a:pt x="2523" y="388"/>
                    <a:pt x="2628" y="598"/>
                  </a:cubicBezTo>
                  <a:cubicBezTo>
                    <a:pt x="2704" y="760"/>
                    <a:pt x="2695" y="903"/>
                    <a:pt x="2685" y="1133"/>
                  </a:cubicBezTo>
                  <a:cubicBezTo>
                    <a:pt x="2666" y="1362"/>
                    <a:pt x="2657" y="1639"/>
                    <a:pt x="2714" y="2012"/>
                  </a:cubicBezTo>
                  <a:lnTo>
                    <a:pt x="2733" y="2088"/>
                  </a:lnTo>
                  <a:cubicBezTo>
                    <a:pt x="2829" y="2690"/>
                    <a:pt x="2867" y="2987"/>
                    <a:pt x="2513" y="3340"/>
                  </a:cubicBezTo>
                  <a:cubicBezTo>
                    <a:pt x="2255" y="3598"/>
                    <a:pt x="1883" y="3636"/>
                    <a:pt x="1682" y="3636"/>
                  </a:cubicBezTo>
                  <a:cubicBezTo>
                    <a:pt x="1510" y="3636"/>
                    <a:pt x="1338" y="3608"/>
                    <a:pt x="1195" y="3560"/>
                  </a:cubicBezTo>
                  <a:cubicBezTo>
                    <a:pt x="382" y="3273"/>
                    <a:pt x="287" y="2480"/>
                    <a:pt x="373" y="2155"/>
                  </a:cubicBezTo>
                  <a:cubicBezTo>
                    <a:pt x="449" y="1840"/>
                    <a:pt x="688" y="1582"/>
                    <a:pt x="1070" y="1400"/>
                  </a:cubicBezTo>
                  <a:cubicBezTo>
                    <a:pt x="1309" y="1286"/>
                    <a:pt x="1395" y="1056"/>
                    <a:pt x="1481" y="846"/>
                  </a:cubicBezTo>
                  <a:cubicBezTo>
                    <a:pt x="1558" y="655"/>
                    <a:pt x="1625" y="474"/>
                    <a:pt x="1797" y="378"/>
                  </a:cubicBezTo>
                  <a:cubicBezTo>
                    <a:pt x="1921" y="302"/>
                    <a:pt x="2036" y="273"/>
                    <a:pt x="2150" y="273"/>
                  </a:cubicBezTo>
                  <a:close/>
                  <a:moveTo>
                    <a:pt x="2147" y="0"/>
                  </a:moveTo>
                  <a:cubicBezTo>
                    <a:pt x="1988" y="0"/>
                    <a:pt x="1822" y="46"/>
                    <a:pt x="1663" y="139"/>
                  </a:cubicBezTo>
                  <a:cubicBezTo>
                    <a:pt x="1204" y="407"/>
                    <a:pt x="1262" y="1009"/>
                    <a:pt x="956" y="1152"/>
                  </a:cubicBezTo>
                  <a:cubicBezTo>
                    <a:pt x="650" y="1305"/>
                    <a:pt x="239" y="1582"/>
                    <a:pt x="105" y="2088"/>
                  </a:cubicBezTo>
                  <a:cubicBezTo>
                    <a:pt x="0" y="2528"/>
                    <a:pt x="144" y="3474"/>
                    <a:pt x="1099" y="3808"/>
                  </a:cubicBezTo>
                  <a:cubicBezTo>
                    <a:pt x="1266" y="3869"/>
                    <a:pt x="1472" y="3905"/>
                    <a:pt x="1686" y="3905"/>
                  </a:cubicBezTo>
                  <a:cubicBezTo>
                    <a:pt x="2048" y="3905"/>
                    <a:pt x="2434" y="3801"/>
                    <a:pt x="2704" y="3531"/>
                  </a:cubicBezTo>
                  <a:cubicBezTo>
                    <a:pt x="3192" y="3044"/>
                    <a:pt x="3087" y="2576"/>
                    <a:pt x="2981" y="1964"/>
                  </a:cubicBezTo>
                  <a:cubicBezTo>
                    <a:pt x="2857" y="1219"/>
                    <a:pt x="3077" y="894"/>
                    <a:pt x="2867" y="474"/>
                  </a:cubicBezTo>
                  <a:cubicBezTo>
                    <a:pt x="2717" y="162"/>
                    <a:pt x="2445" y="0"/>
                    <a:pt x="214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2108;p44">
              <a:extLst>
                <a:ext uri="{FF2B5EF4-FFF2-40B4-BE49-F238E27FC236}">
                  <a16:creationId xmlns:a16="http://schemas.microsoft.com/office/drawing/2014/main" id="{F1EA8477-89B1-4930-9222-5CA5ABE3DA5E}"/>
                </a:ext>
              </a:extLst>
            </p:cNvPr>
            <p:cNvSpPr/>
            <p:nvPr/>
          </p:nvSpPr>
          <p:spPr>
            <a:xfrm>
              <a:off x="4551275" y="4549100"/>
              <a:ext cx="64525" cy="84125"/>
            </a:xfrm>
            <a:custGeom>
              <a:avLst/>
              <a:gdLst/>
              <a:ahLst/>
              <a:cxnLst/>
              <a:rect l="l" t="t" r="r" b="b"/>
              <a:pathLst>
                <a:path w="2581" h="3365" extrusionOk="0">
                  <a:moveTo>
                    <a:pt x="1253" y="1501"/>
                  </a:moveTo>
                  <a:cubicBezTo>
                    <a:pt x="1606" y="1501"/>
                    <a:pt x="1883" y="1788"/>
                    <a:pt x="1883" y="2132"/>
                  </a:cubicBezTo>
                  <a:cubicBezTo>
                    <a:pt x="1883" y="2485"/>
                    <a:pt x="1606" y="2762"/>
                    <a:pt x="1253" y="2762"/>
                  </a:cubicBezTo>
                  <a:cubicBezTo>
                    <a:pt x="909" y="2762"/>
                    <a:pt x="622" y="2485"/>
                    <a:pt x="622" y="2132"/>
                  </a:cubicBezTo>
                  <a:cubicBezTo>
                    <a:pt x="622" y="1788"/>
                    <a:pt x="909" y="1501"/>
                    <a:pt x="1253" y="1501"/>
                  </a:cubicBezTo>
                  <a:close/>
                  <a:moveTo>
                    <a:pt x="1864" y="1"/>
                  </a:moveTo>
                  <a:cubicBezTo>
                    <a:pt x="1750" y="1"/>
                    <a:pt x="1635" y="30"/>
                    <a:pt x="1511" y="106"/>
                  </a:cubicBezTo>
                  <a:cubicBezTo>
                    <a:pt x="1339" y="202"/>
                    <a:pt x="1272" y="383"/>
                    <a:pt x="1195" y="574"/>
                  </a:cubicBezTo>
                  <a:cubicBezTo>
                    <a:pt x="1109" y="784"/>
                    <a:pt x="1023" y="1014"/>
                    <a:pt x="784" y="1128"/>
                  </a:cubicBezTo>
                  <a:cubicBezTo>
                    <a:pt x="402" y="1310"/>
                    <a:pt x="163" y="1568"/>
                    <a:pt x="87" y="1883"/>
                  </a:cubicBezTo>
                  <a:cubicBezTo>
                    <a:pt x="1" y="2208"/>
                    <a:pt x="96" y="3001"/>
                    <a:pt x="909" y="3288"/>
                  </a:cubicBezTo>
                  <a:cubicBezTo>
                    <a:pt x="1052" y="3336"/>
                    <a:pt x="1224" y="3364"/>
                    <a:pt x="1396" y="3364"/>
                  </a:cubicBezTo>
                  <a:cubicBezTo>
                    <a:pt x="1597" y="3364"/>
                    <a:pt x="1969" y="3326"/>
                    <a:pt x="2227" y="3068"/>
                  </a:cubicBezTo>
                  <a:cubicBezTo>
                    <a:pt x="2581" y="2715"/>
                    <a:pt x="2543" y="2418"/>
                    <a:pt x="2447" y="1816"/>
                  </a:cubicBezTo>
                  <a:lnTo>
                    <a:pt x="2428" y="1740"/>
                  </a:lnTo>
                  <a:cubicBezTo>
                    <a:pt x="2371" y="1367"/>
                    <a:pt x="2380" y="1081"/>
                    <a:pt x="2399" y="861"/>
                  </a:cubicBezTo>
                  <a:cubicBezTo>
                    <a:pt x="2409" y="631"/>
                    <a:pt x="2418" y="488"/>
                    <a:pt x="2342" y="326"/>
                  </a:cubicBezTo>
                  <a:cubicBezTo>
                    <a:pt x="2237" y="116"/>
                    <a:pt x="2065" y="1"/>
                    <a:pt x="186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2109;p44">
              <a:extLst>
                <a:ext uri="{FF2B5EF4-FFF2-40B4-BE49-F238E27FC236}">
                  <a16:creationId xmlns:a16="http://schemas.microsoft.com/office/drawing/2014/main" id="{CFBE6A17-28EE-410F-B7A6-38FE5C0BCEAA}"/>
                </a:ext>
              </a:extLst>
            </p:cNvPr>
            <p:cNvSpPr/>
            <p:nvPr/>
          </p:nvSpPr>
          <p:spPr>
            <a:xfrm>
              <a:off x="4566800" y="4586625"/>
              <a:ext cx="31575" cy="31550"/>
            </a:xfrm>
            <a:custGeom>
              <a:avLst/>
              <a:gdLst/>
              <a:ahLst/>
              <a:cxnLst/>
              <a:rect l="l" t="t" r="r" b="b"/>
              <a:pathLst>
                <a:path w="1263" h="1262" extrusionOk="0">
                  <a:moveTo>
                    <a:pt x="632" y="0"/>
                  </a:moveTo>
                  <a:cubicBezTo>
                    <a:pt x="288" y="0"/>
                    <a:pt x="1" y="287"/>
                    <a:pt x="1" y="631"/>
                  </a:cubicBezTo>
                  <a:cubicBezTo>
                    <a:pt x="1" y="984"/>
                    <a:pt x="288" y="1261"/>
                    <a:pt x="632" y="1261"/>
                  </a:cubicBezTo>
                  <a:cubicBezTo>
                    <a:pt x="985" y="1261"/>
                    <a:pt x="1262" y="984"/>
                    <a:pt x="1262" y="631"/>
                  </a:cubicBezTo>
                  <a:cubicBezTo>
                    <a:pt x="1262" y="287"/>
                    <a:pt x="985" y="0"/>
                    <a:pt x="632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2110;p44">
              <a:extLst>
                <a:ext uri="{FF2B5EF4-FFF2-40B4-BE49-F238E27FC236}">
                  <a16:creationId xmlns:a16="http://schemas.microsoft.com/office/drawing/2014/main" id="{735904F5-4E82-4882-AD2B-F19063CE3DF8}"/>
                </a:ext>
              </a:extLst>
            </p:cNvPr>
            <p:cNvSpPr/>
            <p:nvPr/>
          </p:nvSpPr>
          <p:spPr>
            <a:xfrm>
              <a:off x="4473200" y="4591625"/>
              <a:ext cx="29150" cy="29050"/>
            </a:xfrm>
            <a:custGeom>
              <a:avLst/>
              <a:gdLst/>
              <a:ahLst/>
              <a:cxnLst/>
              <a:rect l="l" t="t" r="r" b="b"/>
              <a:pathLst>
                <a:path w="1166" h="1162" extrusionOk="0">
                  <a:moveTo>
                    <a:pt x="45" y="0"/>
                  </a:moveTo>
                  <a:cubicBezTo>
                    <a:pt x="34" y="0"/>
                    <a:pt x="28" y="1"/>
                    <a:pt x="28" y="1"/>
                  </a:cubicBezTo>
                  <a:cubicBezTo>
                    <a:pt x="1" y="1016"/>
                    <a:pt x="590" y="1161"/>
                    <a:pt x="931" y="1161"/>
                  </a:cubicBezTo>
                  <a:cubicBezTo>
                    <a:pt x="1068" y="1161"/>
                    <a:pt x="1165" y="1138"/>
                    <a:pt x="1165" y="1138"/>
                  </a:cubicBezTo>
                  <a:cubicBezTo>
                    <a:pt x="1094" y="41"/>
                    <a:pt x="181" y="0"/>
                    <a:pt x="4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2111;p44">
              <a:extLst>
                <a:ext uri="{FF2B5EF4-FFF2-40B4-BE49-F238E27FC236}">
                  <a16:creationId xmlns:a16="http://schemas.microsoft.com/office/drawing/2014/main" id="{291CB0BE-D375-4F87-81C9-EA2C3C0CAB2C}"/>
                </a:ext>
              </a:extLst>
            </p:cNvPr>
            <p:cNvSpPr/>
            <p:nvPr/>
          </p:nvSpPr>
          <p:spPr>
            <a:xfrm>
              <a:off x="4563225" y="4487950"/>
              <a:ext cx="38500" cy="19575"/>
            </a:xfrm>
            <a:custGeom>
              <a:avLst/>
              <a:gdLst/>
              <a:ahLst/>
              <a:cxnLst/>
              <a:rect l="l" t="t" r="r" b="b"/>
              <a:pathLst>
                <a:path w="1540" h="783" extrusionOk="0">
                  <a:moveTo>
                    <a:pt x="631" y="1"/>
                  </a:moveTo>
                  <a:cubicBezTo>
                    <a:pt x="201" y="154"/>
                    <a:pt x="1" y="555"/>
                    <a:pt x="1" y="555"/>
                  </a:cubicBezTo>
                  <a:cubicBezTo>
                    <a:pt x="290" y="719"/>
                    <a:pt x="528" y="783"/>
                    <a:pt x="722" y="783"/>
                  </a:cubicBezTo>
                  <a:cubicBezTo>
                    <a:pt x="1365" y="783"/>
                    <a:pt x="1539" y="96"/>
                    <a:pt x="1539" y="96"/>
                  </a:cubicBezTo>
                  <a:cubicBezTo>
                    <a:pt x="1463" y="58"/>
                    <a:pt x="1377" y="29"/>
                    <a:pt x="13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2112;p44">
              <a:extLst>
                <a:ext uri="{FF2B5EF4-FFF2-40B4-BE49-F238E27FC236}">
                  <a16:creationId xmlns:a16="http://schemas.microsoft.com/office/drawing/2014/main" id="{3A2AF59D-CF32-4FFC-BC58-FB41AF2E3EFC}"/>
                </a:ext>
              </a:extLst>
            </p:cNvPr>
            <p:cNvSpPr/>
            <p:nvPr/>
          </p:nvSpPr>
          <p:spPr>
            <a:xfrm>
              <a:off x="4630825" y="4535500"/>
              <a:ext cx="45900" cy="40150"/>
            </a:xfrm>
            <a:custGeom>
              <a:avLst/>
              <a:gdLst/>
              <a:ahLst/>
              <a:cxnLst/>
              <a:rect l="l" t="t" r="r" b="b"/>
              <a:pathLst>
                <a:path w="1836" h="1606" extrusionOk="0">
                  <a:moveTo>
                    <a:pt x="842" y="0"/>
                  </a:moveTo>
                  <a:cubicBezTo>
                    <a:pt x="1" y="832"/>
                    <a:pt x="737" y="1605"/>
                    <a:pt x="737" y="1605"/>
                  </a:cubicBezTo>
                  <a:cubicBezTo>
                    <a:pt x="1835" y="698"/>
                    <a:pt x="842" y="0"/>
                    <a:pt x="84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2113;p44">
              <a:extLst>
                <a:ext uri="{FF2B5EF4-FFF2-40B4-BE49-F238E27FC236}">
                  <a16:creationId xmlns:a16="http://schemas.microsoft.com/office/drawing/2014/main" id="{8D7E34CB-B4B9-494D-B55E-F21738E7D9B2}"/>
                </a:ext>
              </a:extLst>
            </p:cNvPr>
            <p:cNvSpPr/>
            <p:nvPr/>
          </p:nvSpPr>
          <p:spPr>
            <a:xfrm>
              <a:off x="4460025" y="4487950"/>
              <a:ext cx="24875" cy="16025"/>
            </a:xfrm>
            <a:custGeom>
              <a:avLst/>
              <a:gdLst/>
              <a:ahLst/>
              <a:cxnLst/>
              <a:rect l="l" t="t" r="r" b="b"/>
              <a:pathLst>
                <a:path w="995" h="641" extrusionOk="0">
                  <a:moveTo>
                    <a:pt x="106" y="1"/>
                  </a:moveTo>
                  <a:cubicBezTo>
                    <a:pt x="1" y="335"/>
                    <a:pt x="87" y="641"/>
                    <a:pt x="87" y="641"/>
                  </a:cubicBezTo>
                  <a:cubicBezTo>
                    <a:pt x="670" y="517"/>
                    <a:pt x="909" y="268"/>
                    <a:pt x="9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2114;p44">
              <a:extLst>
                <a:ext uri="{FF2B5EF4-FFF2-40B4-BE49-F238E27FC236}">
                  <a16:creationId xmlns:a16="http://schemas.microsoft.com/office/drawing/2014/main" id="{37D1519E-1173-4483-AC6D-D1815E85F3A3}"/>
                </a:ext>
              </a:extLst>
            </p:cNvPr>
            <p:cNvSpPr/>
            <p:nvPr/>
          </p:nvSpPr>
          <p:spPr>
            <a:xfrm>
              <a:off x="4269175" y="4487950"/>
              <a:ext cx="79800" cy="90175"/>
            </a:xfrm>
            <a:custGeom>
              <a:avLst/>
              <a:gdLst/>
              <a:ahLst/>
              <a:cxnLst/>
              <a:rect l="l" t="t" r="r" b="b"/>
              <a:pathLst>
                <a:path w="3192" h="3607" extrusionOk="0">
                  <a:moveTo>
                    <a:pt x="1481" y="1"/>
                  </a:moveTo>
                  <a:cubicBezTo>
                    <a:pt x="1214" y="306"/>
                    <a:pt x="1214" y="736"/>
                    <a:pt x="956" y="861"/>
                  </a:cubicBezTo>
                  <a:cubicBezTo>
                    <a:pt x="659" y="1004"/>
                    <a:pt x="249" y="1281"/>
                    <a:pt x="115" y="1788"/>
                  </a:cubicBezTo>
                  <a:cubicBezTo>
                    <a:pt x="0" y="2227"/>
                    <a:pt x="153" y="3183"/>
                    <a:pt x="1109" y="3517"/>
                  </a:cubicBezTo>
                  <a:cubicBezTo>
                    <a:pt x="1272" y="3573"/>
                    <a:pt x="1472" y="3607"/>
                    <a:pt x="1680" y="3607"/>
                  </a:cubicBezTo>
                  <a:cubicBezTo>
                    <a:pt x="2042" y="3607"/>
                    <a:pt x="2431" y="3503"/>
                    <a:pt x="2704" y="3230"/>
                  </a:cubicBezTo>
                  <a:cubicBezTo>
                    <a:pt x="3192" y="2753"/>
                    <a:pt x="3086" y="2275"/>
                    <a:pt x="2991" y="1663"/>
                  </a:cubicBezTo>
                  <a:cubicBezTo>
                    <a:pt x="2867" y="918"/>
                    <a:pt x="3077" y="603"/>
                    <a:pt x="2876" y="182"/>
                  </a:cubicBezTo>
                  <a:cubicBezTo>
                    <a:pt x="2848" y="115"/>
                    <a:pt x="2809" y="58"/>
                    <a:pt x="2762" y="1"/>
                  </a:cubicBezTo>
                  <a:lnTo>
                    <a:pt x="2332" y="1"/>
                  </a:lnTo>
                  <a:cubicBezTo>
                    <a:pt x="2456" y="48"/>
                    <a:pt x="2561" y="154"/>
                    <a:pt x="2628" y="297"/>
                  </a:cubicBezTo>
                  <a:cubicBezTo>
                    <a:pt x="2714" y="459"/>
                    <a:pt x="2704" y="603"/>
                    <a:pt x="2685" y="842"/>
                  </a:cubicBezTo>
                  <a:cubicBezTo>
                    <a:pt x="2676" y="1061"/>
                    <a:pt x="2657" y="1338"/>
                    <a:pt x="2723" y="1711"/>
                  </a:cubicBezTo>
                  <a:lnTo>
                    <a:pt x="2733" y="1788"/>
                  </a:lnTo>
                  <a:cubicBezTo>
                    <a:pt x="2838" y="2390"/>
                    <a:pt x="2867" y="2695"/>
                    <a:pt x="2513" y="3039"/>
                  </a:cubicBezTo>
                  <a:cubicBezTo>
                    <a:pt x="2255" y="3297"/>
                    <a:pt x="1883" y="3335"/>
                    <a:pt x="1682" y="3335"/>
                  </a:cubicBezTo>
                  <a:cubicBezTo>
                    <a:pt x="1510" y="3335"/>
                    <a:pt x="1338" y="3307"/>
                    <a:pt x="1195" y="3259"/>
                  </a:cubicBezTo>
                  <a:cubicBezTo>
                    <a:pt x="392" y="2972"/>
                    <a:pt x="296" y="2179"/>
                    <a:pt x="373" y="1854"/>
                  </a:cubicBezTo>
                  <a:cubicBezTo>
                    <a:pt x="459" y="1539"/>
                    <a:pt x="698" y="1281"/>
                    <a:pt x="1080" y="1100"/>
                  </a:cubicBezTo>
                  <a:cubicBezTo>
                    <a:pt x="1309" y="985"/>
                    <a:pt x="1405" y="756"/>
                    <a:pt x="1481" y="555"/>
                  </a:cubicBezTo>
                  <a:cubicBezTo>
                    <a:pt x="1558" y="354"/>
                    <a:pt x="1634" y="173"/>
                    <a:pt x="1806" y="77"/>
                  </a:cubicBezTo>
                  <a:cubicBezTo>
                    <a:pt x="1863" y="48"/>
                    <a:pt x="1911" y="20"/>
                    <a:pt x="196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2115;p44">
              <a:extLst>
                <a:ext uri="{FF2B5EF4-FFF2-40B4-BE49-F238E27FC236}">
                  <a16:creationId xmlns:a16="http://schemas.microsoft.com/office/drawing/2014/main" id="{C8D7583B-CD0E-4DCE-8ABC-A638EDD58A47}"/>
                </a:ext>
              </a:extLst>
            </p:cNvPr>
            <p:cNvSpPr/>
            <p:nvPr/>
          </p:nvSpPr>
          <p:spPr>
            <a:xfrm>
              <a:off x="4318375" y="4487250"/>
              <a:ext cx="9100" cy="725"/>
            </a:xfrm>
            <a:custGeom>
              <a:avLst/>
              <a:gdLst/>
              <a:ahLst/>
              <a:cxnLst/>
              <a:rect l="l" t="t" r="r" b="b"/>
              <a:pathLst>
                <a:path w="364" h="29" extrusionOk="0">
                  <a:moveTo>
                    <a:pt x="192" y="0"/>
                  </a:moveTo>
                  <a:cubicBezTo>
                    <a:pt x="125" y="0"/>
                    <a:pt x="67" y="10"/>
                    <a:pt x="1" y="29"/>
                  </a:cubicBezTo>
                  <a:lnTo>
                    <a:pt x="364" y="29"/>
                  </a:lnTo>
                  <a:cubicBezTo>
                    <a:pt x="306" y="10"/>
                    <a:pt x="249" y="0"/>
                    <a:pt x="192" y="0"/>
                  </a:cubicBezTo>
                  <a:close/>
                </a:path>
              </a:pathLst>
            </a:custGeom>
            <a:solidFill>
              <a:srgbClr val="CFE5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2116;p44">
              <a:extLst>
                <a:ext uri="{FF2B5EF4-FFF2-40B4-BE49-F238E27FC236}">
                  <a16:creationId xmlns:a16="http://schemas.microsoft.com/office/drawing/2014/main" id="{6B1F4DBC-446E-4E20-8373-2E359B44AF5D}"/>
                </a:ext>
              </a:extLst>
            </p:cNvPr>
            <p:cNvSpPr/>
            <p:nvPr/>
          </p:nvSpPr>
          <p:spPr>
            <a:xfrm>
              <a:off x="4276575" y="4487950"/>
              <a:ext cx="64275" cy="83400"/>
            </a:xfrm>
            <a:custGeom>
              <a:avLst/>
              <a:gdLst/>
              <a:ahLst/>
              <a:cxnLst/>
              <a:rect l="l" t="t" r="r" b="b"/>
              <a:pathLst>
                <a:path w="2571" h="3336" extrusionOk="0">
                  <a:moveTo>
                    <a:pt x="1252" y="1472"/>
                  </a:moveTo>
                  <a:cubicBezTo>
                    <a:pt x="1596" y="1472"/>
                    <a:pt x="1883" y="1759"/>
                    <a:pt x="1883" y="2103"/>
                  </a:cubicBezTo>
                  <a:cubicBezTo>
                    <a:pt x="1883" y="2456"/>
                    <a:pt x="1596" y="2734"/>
                    <a:pt x="1252" y="2734"/>
                  </a:cubicBezTo>
                  <a:cubicBezTo>
                    <a:pt x="899" y="2734"/>
                    <a:pt x="621" y="2456"/>
                    <a:pt x="621" y="2103"/>
                  </a:cubicBezTo>
                  <a:cubicBezTo>
                    <a:pt x="621" y="1759"/>
                    <a:pt x="899" y="1472"/>
                    <a:pt x="1252" y="1472"/>
                  </a:cubicBezTo>
                  <a:close/>
                  <a:moveTo>
                    <a:pt x="1673" y="1"/>
                  </a:moveTo>
                  <a:cubicBezTo>
                    <a:pt x="1615" y="20"/>
                    <a:pt x="1567" y="48"/>
                    <a:pt x="1510" y="77"/>
                  </a:cubicBezTo>
                  <a:cubicBezTo>
                    <a:pt x="1338" y="173"/>
                    <a:pt x="1262" y="354"/>
                    <a:pt x="1185" y="555"/>
                  </a:cubicBezTo>
                  <a:cubicBezTo>
                    <a:pt x="1109" y="756"/>
                    <a:pt x="1013" y="985"/>
                    <a:pt x="784" y="1100"/>
                  </a:cubicBezTo>
                  <a:cubicBezTo>
                    <a:pt x="402" y="1281"/>
                    <a:pt x="163" y="1539"/>
                    <a:pt x="77" y="1854"/>
                  </a:cubicBezTo>
                  <a:cubicBezTo>
                    <a:pt x="0" y="2179"/>
                    <a:pt x="96" y="2972"/>
                    <a:pt x="899" y="3259"/>
                  </a:cubicBezTo>
                  <a:cubicBezTo>
                    <a:pt x="1042" y="3307"/>
                    <a:pt x="1214" y="3335"/>
                    <a:pt x="1386" y="3335"/>
                  </a:cubicBezTo>
                  <a:cubicBezTo>
                    <a:pt x="1587" y="3335"/>
                    <a:pt x="1959" y="3297"/>
                    <a:pt x="2217" y="3039"/>
                  </a:cubicBezTo>
                  <a:cubicBezTo>
                    <a:pt x="2571" y="2695"/>
                    <a:pt x="2542" y="2390"/>
                    <a:pt x="2437" y="1788"/>
                  </a:cubicBezTo>
                  <a:lnTo>
                    <a:pt x="2427" y="1711"/>
                  </a:lnTo>
                  <a:cubicBezTo>
                    <a:pt x="2361" y="1338"/>
                    <a:pt x="2380" y="1061"/>
                    <a:pt x="2389" y="842"/>
                  </a:cubicBezTo>
                  <a:cubicBezTo>
                    <a:pt x="2408" y="603"/>
                    <a:pt x="2418" y="459"/>
                    <a:pt x="2332" y="297"/>
                  </a:cubicBezTo>
                  <a:cubicBezTo>
                    <a:pt x="2265" y="154"/>
                    <a:pt x="2160" y="48"/>
                    <a:pt x="20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2117;p44">
              <a:extLst>
                <a:ext uri="{FF2B5EF4-FFF2-40B4-BE49-F238E27FC236}">
                  <a16:creationId xmlns:a16="http://schemas.microsoft.com/office/drawing/2014/main" id="{1FB912F4-CA03-4DBD-819A-40D1D41BF3C0}"/>
                </a:ext>
              </a:extLst>
            </p:cNvPr>
            <p:cNvSpPr/>
            <p:nvPr/>
          </p:nvSpPr>
          <p:spPr>
            <a:xfrm>
              <a:off x="4292100" y="4524750"/>
              <a:ext cx="31550" cy="31550"/>
            </a:xfrm>
            <a:custGeom>
              <a:avLst/>
              <a:gdLst/>
              <a:ahLst/>
              <a:cxnLst/>
              <a:rect l="l" t="t" r="r" b="b"/>
              <a:pathLst>
                <a:path w="1262" h="1262" extrusionOk="0">
                  <a:moveTo>
                    <a:pt x="631" y="0"/>
                  </a:moveTo>
                  <a:cubicBezTo>
                    <a:pt x="278" y="0"/>
                    <a:pt x="0" y="287"/>
                    <a:pt x="0" y="631"/>
                  </a:cubicBezTo>
                  <a:cubicBezTo>
                    <a:pt x="0" y="984"/>
                    <a:pt x="278" y="1262"/>
                    <a:pt x="631" y="1262"/>
                  </a:cubicBezTo>
                  <a:cubicBezTo>
                    <a:pt x="975" y="1262"/>
                    <a:pt x="1262" y="984"/>
                    <a:pt x="1262" y="631"/>
                  </a:cubicBezTo>
                  <a:cubicBezTo>
                    <a:pt x="1262" y="287"/>
                    <a:pt x="975" y="0"/>
                    <a:pt x="631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2118;p44">
              <a:extLst>
                <a:ext uri="{FF2B5EF4-FFF2-40B4-BE49-F238E27FC236}">
                  <a16:creationId xmlns:a16="http://schemas.microsoft.com/office/drawing/2014/main" id="{81450D0C-7AD3-4F06-AB51-F19BC298A852}"/>
                </a:ext>
              </a:extLst>
            </p:cNvPr>
            <p:cNvSpPr/>
            <p:nvPr/>
          </p:nvSpPr>
          <p:spPr>
            <a:xfrm>
              <a:off x="4343225" y="4542300"/>
              <a:ext cx="79800" cy="97650"/>
            </a:xfrm>
            <a:custGeom>
              <a:avLst/>
              <a:gdLst/>
              <a:ahLst/>
              <a:cxnLst/>
              <a:rect l="l" t="t" r="r" b="b"/>
              <a:pathLst>
                <a:path w="3192" h="3906" extrusionOk="0">
                  <a:moveTo>
                    <a:pt x="2150" y="273"/>
                  </a:moveTo>
                  <a:cubicBezTo>
                    <a:pt x="2360" y="273"/>
                    <a:pt x="2523" y="388"/>
                    <a:pt x="2628" y="598"/>
                  </a:cubicBezTo>
                  <a:cubicBezTo>
                    <a:pt x="2704" y="760"/>
                    <a:pt x="2695" y="903"/>
                    <a:pt x="2685" y="1133"/>
                  </a:cubicBezTo>
                  <a:cubicBezTo>
                    <a:pt x="2676" y="1362"/>
                    <a:pt x="2657" y="1639"/>
                    <a:pt x="2714" y="2012"/>
                  </a:cubicBezTo>
                  <a:lnTo>
                    <a:pt x="2733" y="2088"/>
                  </a:lnTo>
                  <a:cubicBezTo>
                    <a:pt x="2829" y="2690"/>
                    <a:pt x="2867" y="2987"/>
                    <a:pt x="2513" y="3340"/>
                  </a:cubicBezTo>
                  <a:cubicBezTo>
                    <a:pt x="2255" y="3598"/>
                    <a:pt x="1883" y="3636"/>
                    <a:pt x="1682" y="3636"/>
                  </a:cubicBezTo>
                  <a:cubicBezTo>
                    <a:pt x="1510" y="3636"/>
                    <a:pt x="1338" y="3608"/>
                    <a:pt x="1195" y="3560"/>
                  </a:cubicBezTo>
                  <a:cubicBezTo>
                    <a:pt x="382" y="3273"/>
                    <a:pt x="287" y="2480"/>
                    <a:pt x="373" y="2155"/>
                  </a:cubicBezTo>
                  <a:cubicBezTo>
                    <a:pt x="459" y="1840"/>
                    <a:pt x="688" y="1582"/>
                    <a:pt x="1070" y="1400"/>
                  </a:cubicBezTo>
                  <a:cubicBezTo>
                    <a:pt x="1309" y="1286"/>
                    <a:pt x="1395" y="1056"/>
                    <a:pt x="1481" y="846"/>
                  </a:cubicBezTo>
                  <a:cubicBezTo>
                    <a:pt x="1558" y="655"/>
                    <a:pt x="1634" y="474"/>
                    <a:pt x="1806" y="378"/>
                  </a:cubicBezTo>
                  <a:cubicBezTo>
                    <a:pt x="1921" y="302"/>
                    <a:pt x="2036" y="273"/>
                    <a:pt x="2150" y="273"/>
                  </a:cubicBezTo>
                  <a:close/>
                  <a:moveTo>
                    <a:pt x="2151" y="0"/>
                  </a:moveTo>
                  <a:cubicBezTo>
                    <a:pt x="1993" y="0"/>
                    <a:pt x="1826" y="46"/>
                    <a:pt x="1663" y="139"/>
                  </a:cubicBezTo>
                  <a:cubicBezTo>
                    <a:pt x="1204" y="407"/>
                    <a:pt x="1262" y="1009"/>
                    <a:pt x="956" y="1152"/>
                  </a:cubicBezTo>
                  <a:cubicBezTo>
                    <a:pt x="650" y="1305"/>
                    <a:pt x="239" y="1582"/>
                    <a:pt x="115" y="2088"/>
                  </a:cubicBezTo>
                  <a:cubicBezTo>
                    <a:pt x="0" y="2528"/>
                    <a:pt x="144" y="3474"/>
                    <a:pt x="1099" y="3808"/>
                  </a:cubicBezTo>
                  <a:cubicBezTo>
                    <a:pt x="1266" y="3869"/>
                    <a:pt x="1472" y="3905"/>
                    <a:pt x="1686" y="3905"/>
                  </a:cubicBezTo>
                  <a:cubicBezTo>
                    <a:pt x="2048" y="3905"/>
                    <a:pt x="2434" y="3801"/>
                    <a:pt x="2704" y="3531"/>
                  </a:cubicBezTo>
                  <a:cubicBezTo>
                    <a:pt x="3192" y="3044"/>
                    <a:pt x="3087" y="2576"/>
                    <a:pt x="2982" y="1964"/>
                  </a:cubicBezTo>
                  <a:cubicBezTo>
                    <a:pt x="2857" y="1219"/>
                    <a:pt x="3077" y="894"/>
                    <a:pt x="2867" y="474"/>
                  </a:cubicBezTo>
                  <a:cubicBezTo>
                    <a:pt x="2717" y="162"/>
                    <a:pt x="2449" y="0"/>
                    <a:pt x="21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2119;p44">
              <a:extLst>
                <a:ext uri="{FF2B5EF4-FFF2-40B4-BE49-F238E27FC236}">
                  <a16:creationId xmlns:a16="http://schemas.microsoft.com/office/drawing/2014/main" id="{04C68E0B-FD19-47AE-A9B5-A4AB177016CE}"/>
                </a:ext>
              </a:extLst>
            </p:cNvPr>
            <p:cNvSpPr/>
            <p:nvPr/>
          </p:nvSpPr>
          <p:spPr>
            <a:xfrm>
              <a:off x="4350375" y="4549100"/>
              <a:ext cx="64525" cy="84125"/>
            </a:xfrm>
            <a:custGeom>
              <a:avLst/>
              <a:gdLst/>
              <a:ahLst/>
              <a:cxnLst/>
              <a:rect l="l" t="t" r="r" b="b"/>
              <a:pathLst>
                <a:path w="2581" h="3365" extrusionOk="0">
                  <a:moveTo>
                    <a:pt x="1253" y="1501"/>
                  </a:moveTo>
                  <a:cubicBezTo>
                    <a:pt x="1606" y="1501"/>
                    <a:pt x="1883" y="1788"/>
                    <a:pt x="1883" y="2132"/>
                  </a:cubicBezTo>
                  <a:cubicBezTo>
                    <a:pt x="1883" y="2485"/>
                    <a:pt x="1606" y="2762"/>
                    <a:pt x="1253" y="2762"/>
                  </a:cubicBezTo>
                  <a:cubicBezTo>
                    <a:pt x="909" y="2762"/>
                    <a:pt x="622" y="2485"/>
                    <a:pt x="622" y="2132"/>
                  </a:cubicBezTo>
                  <a:cubicBezTo>
                    <a:pt x="622" y="1788"/>
                    <a:pt x="909" y="1501"/>
                    <a:pt x="1253" y="1501"/>
                  </a:cubicBezTo>
                  <a:close/>
                  <a:moveTo>
                    <a:pt x="1864" y="1"/>
                  </a:moveTo>
                  <a:cubicBezTo>
                    <a:pt x="1750" y="1"/>
                    <a:pt x="1635" y="30"/>
                    <a:pt x="1520" y="106"/>
                  </a:cubicBezTo>
                  <a:cubicBezTo>
                    <a:pt x="1348" y="202"/>
                    <a:pt x="1272" y="383"/>
                    <a:pt x="1195" y="574"/>
                  </a:cubicBezTo>
                  <a:cubicBezTo>
                    <a:pt x="1109" y="784"/>
                    <a:pt x="1023" y="1014"/>
                    <a:pt x="784" y="1128"/>
                  </a:cubicBezTo>
                  <a:cubicBezTo>
                    <a:pt x="402" y="1310"/>
                    <a:pt x="173" y="1568"/>
                    <a:pt x="87" y="1883"/>
                  </a:cubicBezTo>
                  <a:cubicBezTo>
                    <a:pt x="1" y="2208"/>
                    <a:pt x="96" y="3001"/>
                    <a:pt x="909" y="3288"/>
                  </a:cubicBezTo>
                  <a:cubicBezTo>
                    <a:pt x="1052" y="3336"/>
                    <a:pt x="1224" y="3364"/>
                    <a:pt x="1396" y="3364"/>
                  </a:cubicBezTo>
                  <a:cubicBezTo>
                    <a:pt x="1597" y="3364"/>
                    <a:pt x="1969" y="3326"/>
                    <a:pt x="2227" y="3068"/>
                  </a:cubicBezTo>
                  <a:cubicBezTo>
                    <a:pt x="2581" y="2715"/>
                    <a:pt x="2543" y="2418"/>
                    <a:pt x="2447" y="1816"/>
                  </a:cubicBezTo>
                  <a:lnTo>
                    <a:pt x="2428" y="1740"/>
                  </a:lnTo>
                  <a:cubicBezTo>
                    <a:pt x="2371" y="1367"/>
                    <a:pt x="2390" y="1081"/>
                    <a:pt x="2399" y="861"/>
                  </a:cubicBezTo>
                  <a:cubicBezTo>
                    <a:pt x="2409" y="631"/>
                    <a:pt x="2418" y="488"/>
                    <a:pt x="2342" y="326"/>
                  </a:cubicBezTo>
                  <a:cubicBezTo>
                    <a:pt x="2237" y="116"/>
                    <a:pt x="2074" y="1"/>
                    <a:pt x="186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2120;p44">
              <a:extLst>
                <a:ext uri="{FF2B5EF4-FFF2-40B4-BE49-F238E27FC236}">
                  <a16:creationId xmlns:a16="http://schemas.microsoft.com/office/drawing/2014/main" id="{3311BAA4-E69A-417C-BB80-FDC0E94C1B3F}"/>
                </a:ext>
              </a:extLst>
            </p:cNvPr>
            <p:cNvSpPr/>
            <p:nvPr/>
          </p:nvSpPr>
          <p:spPr>
            <a:xfrm>
              <a:off x="4365925" y="4586625"/>
              <a:ext cx="31550" cy="31550"/>
            </a:xfrm>
            <a:custGeom>
              <a:avLst/>
              <a:gdLst/>
              <a:ahLst/>
              <a:cxnLst/>
              <a:rect l="l" t="t" r="r" b="b"/>
              <a:pathLst>
                <a:path w="1262" h="1262" extrusionOk="0">
                  <a:moveTo>
                    <a:pt x="631" y="0"/>
                  </a:moveTo>
                  <a:cubicBezTo>
                    <a:pt x="287" y="0"/>
                    <a:pt x="0" y="287"/>
                    <a:pt x="0" y="631"/>
                  </a:cubicBezTo>
                  <a:cubicBezTo>
                    <a:pt x="0" y="984"/>
                    <a:pt x="287" y="1261"/>
                    <a:pt x="631" y="1261"/>
                  </a:cubicBezTo>
                  <a:cubicBezTo>
                    <a:pt x="984" y="1261"/>
                    <a:pt x="1261" y="984"/>
                    <a:pt x="1261" y="631"/>
                  </a:cubicBezTo>
                  <a:cubicBezTo>
                    <a:pt x="1261" y="287"/>
                    <a:pt x="984" y="0"/>
                    <a:pt x="631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2121;p44">
              <a:extLst>
                <a:ext uri="{FF2B5EF4-FFF2-40B4-BE49-F238E27FC236}">
                  <a16:creationId xmlns:a16="http://schemas.microsoft.com/office/drawing/2014/main" id="{A7C3C942-869A-4CA8-8156-CADFDC434EEC}"/>
                </a:ext>
              </a:extLst>
            </p:cNvPr>
            <p:cNvSpPr/>
            <p:nvPr/>
          </p:nvSpPr>
          <p:spPr>
            <a:xfrm>
              <a:off x="4272300" y="4591625"/>
              <a:ext cx="29150" cy="29050"/>
            </a:xfrm>
            <a:custGeom>
              <a:avLst/>
              <a:gdLst/>
              <a:ahLst/>
              <a:cxnLst/>
              <a:rect l="l" t="t" r="r" b="b"/>
              <a:pathLst>
                <a:path w="1166" h="1162" extrusionOk="0">
                  <a:moveTo>
                    <a:pt x="45" y="0"/>
                  </a:moveTo>
                  <a:cubicBezTo>
                    <a:pt x="34" y="0"/>
                    <a:pt x="28" y="1"/>
                    <a:pt x="28" y="1"/>
                  </a:cubicBezTo>
                  <a:cubicBezTo>
                    <a:pt x="1" y="1016"/>
                    <a:pt x="590" y="1161"/>
                    <a:pt x="931" y="1161"/>
                  </a:cubicBezTo>
                  <a:cubicBezTo>
                    <a:pt x="1068" y="1161"/>
                    <a:pt x="1165" y="1138"/>
                    <a:pt x="1165" y="1138"/>
                  </a:cubicBezTo>
                  <a:cubicBezTo>
                    <a:pt x="1094" y="41"/>
                    <a:pt x="181" y="0"/>
                    <a:pt x="4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2122;p44">
              <a:extLst>
                <a:ext uri="{FF2B5EF4-FFF2-40B4-BE49-F238E27FC236}">
                  <a16:creationId xmlns:a16="http://schemas.microsoft.com/office/drawing/2014/main" id="{D863E96D-B437-4115-95F1-B8128C7763BE}"/>
                </a:ext>
              </a:extLst>
            </p:cNvPr>
            <p:cNvSpPr/>
            <p:nvPr/>
          </p:nvSpPr>
          <p:spPr>
            <a:xfrm>
              <a:off x="4362575" y="4487950"/>
              <a:ext cx="38475" cy="19575"/>
            </a:xfrm>
            <a:custGeom>
              <a:avLst/>
              <a:gdLst/>
              <a:ahLst/>
              <a:cxnLst/>
              <a:rect l="l" t="t" r="r" b="b"/>
              <a:pathLst>
                <a:path w="1539" h="783" extrusionOk="0">
                  <a:moveTo>
                    <a:pt x="621" y="1"/>
                  </a:moveTo>
                  <a:cubicBezTo>
                    <a:pt x="191" y="154"/>
                    <a:pt x="0" y="555"/>
                    <a:pt x="0" y="555"/>
                  </a:cubicBezTo>
                  <a:cubicBezTo>
                    <a:pt x="287" y="719"/>
                    <a:pt x="524" y="783"/>
                    <a:pt x="718" y="783"/>
                  </a:cubicBezTo>
                  <a:cubicBezTo>
                    <a:pt x="1359" y="783"/>
                    <a:pt x="1539" y="96"/>
                    <a:pt x="1539" y="96"/>
                  </a:cubicBezTo>
                  <a:cubicBezTo>
                    <a:pt x="1453" y="58"/>
                    <a:pt x="1376" y="29"/>
                    <a:pt x="13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2123;p44">
              <a:extLst>
                <a:ext uri="{FF2B5EF4-FFF2-40B4-BE49-F238E27FC236}">
                  <a16:creationId xmlns:a16="http://schemas.microsoft.com/office/drawing/2014/main" id="{70BA97AD-1410-48F7-9E58-0E1D528452E9}"/>
                </a:ext>
              </a:extLst>
            </p:cNvPr>
            <p:cNvSpPr/>
            <p:nvPr/>
          </p:nvSpPr>
          <p:spPr>
            <a:xfrm>
              <a:off x="4429925" y="4535500"/>
              <a:ext cx="45900" cy="40150"/>
            </a:xfrm>
            <a:custGeom>
              <a:avLst/>
              <a:gdLst/>
              <a:ahLst/>
              <a:cxnLst/>
              <a:rect l="l" t="t" r="r" b="b"/>
              <a:pathLst>
                <a:path w="1836" h="1606" extrusionOk="0">
                  <a:moveTo>
                    <a:pt x="851" y="0"/>
                  </a:moveTo>
                  <a:lnTo>
                    <a:pt x="851" y="0"/>
                  </a:lnTo>
                  <a:cubicBezTo>
                    <a:pt x="1" y="832"/>
                    <a:pt x="737" y="1605"/>
                    <a:pt x="737" y="1605"/>
                  </a:cubicBezTo>
                  <a:cubicBezTo>
                    <a:pt x="1835" y="698"/>
                    <a:pt x="851" y="0"/>
                    <a:pt x="8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2124;p44">
              <a:extLst>
                <a:ext uri="{FF2B5EF4-FFF2-40B4-BE49-F238E27FC236}">
                  <a16:creationId xmlns:a16="http://schemas.microsoft.com/office/drawing/2014/main" id="{9CFBCBD4-C05C-4B8E-B8E6-2DD9153C22F8}"/>
                </a:ext>
              </a:extLst>
            </p:cNvPr>
            <p:cNvSpPr/>
            <p:nvPr/>
          </p:nvSpPr>
          <p:spPr>
            <a:xfrm>
              <a:off x="4259125" y="4487950"/>
              <a:ext cx="24875" cy="16025"/>
            </a:xfrm>
            <a:custGeom>
              <a:avLst/>
              <a:gdLst/>
              <a:ahLst/>
              <a:cxnLst/>
              <a:rect l="l" t="t" r="r" b="b"/>
              <a:pathLst>
                <a:path w="995" h="641" extrusionOk="0">
                  <a:moveTo>
                    <a:pt x="106" y="1"/>
                  </a:moveTo>
                  <a:cubicBezTo>
                    <a:pt x="1" y="335"/>
                    <a:pt x="87" y="641"/>
                    <a:pt x="87" y="641"/>
                  </a:cubicBezTo>
                  <a:cubicBezTo>
                    <a:pt x="670" y="517"/>
                    <a:pt x="909" y="268"/>
                    <a:pt x="9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2125;p44">
              <a:extLst>
                <a:ext uri="{FF2B5EF4-FFF2-40B4-BE49-F238E27FC236}">
                  <a16:creationId xmlns:a16="http://schemas.microsoft.com/office/drawing/2014/main" id="{21C2A5C7-70EC-4491-95A1-668AE7965264}"/>
                </a:ext>
              </a:extLst>
            </p:cNvPr>
            <p:cNvSpPr/>
            <p:nvPr/>
          </p:nvSpPr>
          <p:spPr>
            <a:xfrm>
              <a:off x="4068275" y="4487950"/>
              <a:ext cx="79800" cy="90175"/>
            </a:xfrm>
            <a:custGeom>
              <a:avLst/>
              <a:gdLst/>
              <a:ahLst/>
              <a:cxnLst/>
              <a:rect l="l" t="t" r="r" b="b"/>
              <a:pathLst>
                <a:path w="3192" h="3607" extrusionOk="0">
                  <a:moveTo>
                    <a:pt x="1481" y="1"/>
                  </a:moveTo>
                  <a:cubicBezTo>
                    <a:pt x="1223" y="306"/>
                    <a:pt x="1214" y="736"/>
                    <a:pt x="965" y="861"/>
                  </a:cubicBezTo>
                  <a:cubicBezTo>
                    <a:pt x="659" y="1004"/>
                    <a:pt x="249" y="1281"/>
                    <a:pt x="115" y="1788"/>
                  </a:cubicBezTo>
                  <a:cubicBezTo>
                    <a:pt x="0" y="2227"/>
                    <a:pt x="153" y="3183"/>
                    <a:pt x="1109" y="3517"/>
                  </a:cubicBezTo>
                  <a:cubicBezTo>
                    <a:pt x="1272" y="3573"/>
                    <a:pt x="1473" y="3607"/>
                    <a:pt x="1683" y="3607"/>
                  </a:cubicBezTo>
                  <a:cubicBezTo>
                    <a:pt x="2048" y="3607"/>
                    <a:pt x="2441" y="3503"/>
                    <a:pt x="2714" y="3230"/>
                  </a:cubicBezTo>
                  <a:cubicBezTo>
                    <a:pt x="3192" y="2753"/>
                    <a:pt x="3087" y="2275"/>
                    <a:pt x="2991" y="1663"/>
                  </a:cubicBezTo>
                  <a:cubicBezTo>
                    <a:pt x="2867" y="918"/>
                    <a:pt x="3077" y="603"/>
                    <a:pt x="2876" y="182"/>
                  </a:cubicBezTo>
                  <a:cubicBezTo>
                    <a:pt x="2848" y="115"/>
                    <a:pt x="2809" y="58"/>
                    <a:pt x="2762" y="1"/>
                  </a:cubicBezTo>
                  <a:lnTo>
                    <a:pt x="2332" y="1"/>
                  </a:lnTo>
                  <a:cubicBezTo>
                    <a:pt x="2456" y="48"/>
                    <a:pt x="2561" y="154"/>
                    <a:pt x="2637" y="297"/>
                  </a:cubicBezTo>
                  <a:cubicBezTo>
                    <a:pt x="2714" y="459"/>
                    <a:pt x="2704" y="603"/>
                    <a:pt x="2685" y="842"/>
                  </a:cubicBezTo>
                  <a:cubicBezTo>
                    <a:pt x="2676" y="1061"/>
                    <a:pt x="2657" y="1338"/>
                    <a:pt x="2723" y="1711"/>
                  </a:cubicBezTo>
                  <a:lnTo>
                    <a:pt x="2733" y="1788"/>
                  </a:lnTo>
                  <a:cubicBezTo>
                    <a:pt x="2838" y="2390"/>
                    <a:pt x="2867" y="2695"/>
                    <a:pt x="2523" y="3039"/>
                  </a:cubicBezTo>
                  <a:cubicBezTo>
                    <a:pt x="2265" y="3297"/>
                    <a:pt x="1883" y="3335"/>
                    <a:pt x="1682" y="3335"/>
                  </a:cubicBezTo>
                  <a:cubicBezTo>
                    <a:pt x="1510" y="3335"/>
                    <a:pt x="1338" y="3307"/>
                    <a:pt x="1195" y="3259"/>
                  </a:cubicBezTo>
                  <a:cubicBezTo>
                    <a:pt x="392" y="2972"/>
                    <a:pt x="296" y="2179"/>
                    <a:pt x="382" y="1854"/>
                  </a:cubicBezTo>
                  <a:cubicBezTo>
                    <a:pt x="459" y="1539"/>
                    <a:pt x="698" y="1281"/>
                    <a:pt x="1080" y="1100"/>
                  </a:cubicBezTo>
                  <a:cubicBezTo>
                    <a:pt x="1309" y="985"/>
                    <a:pt x="1405" y="756"/>
                    <a:pt x="1491" y="555"/>
                  </a:cubicBezTo>
                  <a:cubicBezTo>
                    <a:pt x="1567" y="354"/>
                    <a:pt x="1634" y="173"/>
                    <a:pt x="1806" y="77"/>
                  </a:cubicBezTo>
                  <a:cubicBezTo>
                    <a:pt x="1863" y="48"/>
                    <a:pt x="1911" y="20"/>
                    <a:pt x="196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2126;p44">
              <a:extLst>
                <a:ext uri="{FF2B5EF4-FFF2-40B4-BE49-F238E27FC236}">
                  <a16:creationId xmlns:a16="http://schemas.microsoft.com/office/drawing/2014/main" id="{E0B63A47-CC23-4264-A03C-F8515FB83925}"/>
                </a:ext>
              </a:extLst>
            </p:cNvPr>
            <p:cNvSpPr/>
            <p:nvPr/>
          </p:nvSpPr>
          <p:spPr>
            <a:xfrm>
              <a:off x="4117475" y="4487250"/>
              <a:ext cx="9100" cy="725"/>
            </a:xfrm>
            <a:custGeom>
              <a:avLst/>
              <a:gdLst/>
              <a:ahLst/>
              <a:cxnLst/>
              <a:rect l="l" t="t" r="r" b="b"/>
              <a:pathLst>
                <a:path w="364" h="29" extrusionOk="0">
                  <a:moveTo>
                    <a:pt x="192" y="0"/>
                  </a:moveTo>
                  <a:cubicBezTo>
                    <a:pt x="125" y="0"/>
                    <a:pt x="67" y="10"/>
                    <a:pt x="1" y="29"/>
                  </a:cubicBezTo>
                  <a:lnTo>
                    <a:pt x="364" y="29"/>
                  </a:lnTo>
                  <a:cubicBezTo>
                    <a:pt x="306" y="10"/>
                    <a:pt x="249" y="0"/>
                    <a:pt x="192" y="0"/>
                  </a:cubicBezTo>
                  <a:close/>
                </a:path>
              </a:pathLst>
            </a:custGeom>
            <a:solidFill>
              <a:srgbClr val="CFE5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2127;p44">
              <a:extLst>
                <a:ext uri="{FF2B5EF4-FFF2-40B4-BE49-F238E27FC236}">
                  <a16:creationId xmlns:a16="http://schemas.microsoft.com/office/drawing/2014/main" id="{E27D95E2-42D4-4E0D-9771-5FE01F88A9E0}"/>
                </a:ext>
              </a:extLst>
            </p:cNvPr>
            <p:cNvSpPr/>
            <p:nvPr/>
          </p:nvSpPr>
          <p:spPr>
            <a:xfrm>
              <a:off x="4075675" y="4487950"/>
              <a:ext cx="64275" cy="83400"/>
            </a:xfrm>
            <a:custGeom>
              <a:avLst/>
              <a:gdLst/>
              <a:ahLst/>
              <a:cxnLst/>
              <a:rect l="l" t="t" r="r" b="b"/>
              <a:pathLst>
                <a:path w="2571" h="3336" extrusionOk="0">
                  <a:moveTo>
                    <a:pt x="1252" y="1472"/>
                  </a:moveTo>
                  <a:cubicBezTo>
                    <a:pt x="1596" y="1472"/>
                    <a:pt x="1883" y="1759"/>
                    <a:pt x="1883" y="2103"/>
                  </a:cubicBezTo>
                  <a:cubicBezTo>
                    <a:pt x="1883" y="2456"/>
                    <a:pt x="1596" y="2734"/>
                    <a:pt x="1252" y="2734"/>
                  </a:cubicBezTo>
                  <a:cubicBezTo>
                    <a:pt x="899" y="2734"/>
                    <a:pt x="621" y="2456"/>
                    <a:pt x="621" y="2103"/>
                  </a:cubicBezTo>
                  <a:cubicBezTo>
                    <a:pt x="621" y="1759"/>
                    <a:pt x="899" y="1472"/>
                    <a:pt x="1252" y="1472"/>
                  </a:cubicBezTo>
                  <a:close/>
                  <a:moveTo>
                    <a:pt x="1673" y="1"/>
                  </a:moveTo>
                  <a:cubicBezTo>
                    <a:pt x="1615" y="20"/>
                    <a:pt x="1567" y="48"/>
                    <a:pt x="1510" y="77"/>
                  </a:cubicBezTo>
                  <a:cubicBezTo>
                    <a:pt x="1338" y="173"/>
                    <a:pt x="1271" y="354"/>
                    <a:pt x="1195" y="555"/>
                  </a:cubicBezTo>
                  <a:cubicBezTo>
                    <a:pt x="1109" y="756"/>
                    <a:pt x="1013" y="985"/>
                    <a:pt x="784" y="1100"/>
                  </a:cubicBezTo>
                  <a:cubicBezTo>
                    <a:pt x="402" y="1281"/>
                    <a:pt x="163" y="1539"/>
                    <a:pt x="86" y="1854"/>
                  </a:cubicBezTo>
                  <a:cubicBezTo>
                    <a:pt x="0" y="2179"/>
                    <a:pt x="96" y="2972"/>
                    <a:pt x="899" y="3259"/>
                  </a:cubicBezTo>
                  <a:cubicBezTo>
                    <a:pt x="1042" y="3307"/>
                    <a:pt x="1214" y="3335"/>
                    <a:pt x="1386" y="3335"/>
                  </a:cubicBezTo>
                  <a:cubicBezTo>
                    <a:pt x="1587" y="3335"/>
                    <a:pt x="1969" y="3297"/>
                    <a:pt x="2227" y="3039"/>
                  </a:cubicBezTo>
                  <a:cubicBezTo>
                    <a:pt x="2571" y="2695"/>
                    <a:pt x="2542" y="2390"/>
                    <a:pt x="2437" y="1788"/>
                  </a:cubicBezTo>
                  <a:lnTo>
                    <a:pt x="2427" y="1711"/>
                  </a:lnTo>
                  <a:cubicBezTo>
                    <a:pt x="2361" y="1338"/>
                    <a:pt x="2380" y="1061"/>
                    <a:pt x="2389" y="842"/>
                  </a:cubicBezTo>
                  <a:cubicBezTo>
                    <a:pt x="2408" y="603"/>
                    <a:pt x="2418" y="459"/>
                    <a:pt x="2341" y="297"/>
                  </a:cubicBezTo>
                  <a:cubicBezTo>
                    <a:pt x="2265" y="154"/>
                    <a:pt x="2160" y="48"/>
                    <a:pt x="20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2128;p44">
              <a:extLst>
                <a:ext uri="{FF2B5EF4-FFF2-40B4-BE49-F238E27FC236}">
                  <a16:creationId xmlns:a16="http://schemas.microsoft.com/office/drawing/2014/main" id="{89C2B8F7-2518-440C-9E48-FED7C8D55847}"/>
                </a:ext>
              </a:extLst>
            </p:cNvPr>
            <p:cNvSpPr/>
            <p:nvPr/>
          </p:nvSpPr>
          <p:spPr>
            <a:xfrm>
              <a:off x="4091200" y="4524750"/>
              <a:ext cx="31550" cy="31550"/>
            </a:xfrm>
            <a:custGeom>
              <a:avLst/>
              <a:gdLst/>
              <a:ahLst/>
              <a:cxnLst/>
              <a:rect l="l" t="t" r="r" b="b"/>
              <a:pathLst>
                <a:path w="1262" h="1262" extrusionOk="0">
                  <a:moveTo>
                    <a:pt x="631" y="0"/>
                  </a:moveTo>
                  <a:cubicBezTo>
                    <a:pt x="278" y="0"/>
                    <a:pt x="0" y="287"/>
                    <a:pt x="0" y="631"/>
                  </a:cubicBezTo>
                  <a:cubicBezTo>
                    <a:pt x="0" y="984"/>
                    <a:pt x="278" y="1262"/>
                    <a:pt x="631" y="1262"/>
                  </a:cubicBezTo>
                  <a:cubicBezTo>
                    <a:pt x="975" y="1262"/>
                    <a:pt x="1262" y="984"/>
                    <a:pt x="1262" y="631"/>
                  </a:cubicBezTo>
                  <a:cubicBezTo>
                    <a:pt x="1262" y="287"/>
                    <a:pt x="975" y="0"/>
                    <a:pt x="631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2129;p44">
              <a:extLst>
                <a:ext uri="{FF2B5EF4-FFF2-40B4-BE49-F238E27FC236}">
                  <a16:creationId xmlns:a16="http://schemas.microsoft.com/office/drawing/2014/main" id="{1FF5D394-3421-4A10-9894-E2F7D6160662}"/>
                </a:ext>
              </a:extLst>
            </p:cNvPr>
            <p:cNvSpPr/>
            <p:nvPr/>
          </p:nvSpPr>
          <p:spPr>
            <a:xfrm>
              <a:off x="4142325" y="4542300"/>
              <a:ext cx="79800" cy="97650"/>
            </a:xfrm>
            <a:custGeom>
              <a:avLst/>
              <a:gdLst/>
              <a:ahLst/>
              <a:cxnLst/>
              <a:rect l="l" t="t" r="r" b="b"/>
              <a:pathLst>
                <a:path w="3192" h="3906" extrusionOk="0">
                  <a:moveTo>
                    <a:pt x="2150" y="273"/>
                  </a:moveTo>
                  <a:cubicBezTo>
                    <a:pt x="2360" y="273"/>
                    <a:pt x="2523" y="388"/>
                    <a:pt x="2628" y="598"/>
                  </a:cubicBezTo>
                  <a:cubicBezTo>
                    <a:pt x="2704" y="760"/>
                    <a:pt x="2695" y="903"/>
                    <a:pt x="2685" y="1133"/>
                  </a:cubicBezTo>
                  <a:cubicBezTo>
                    <a:pt x="2676" y="1362"/>
                    <a:pt x="2657" y="1639"/>
                    <a:pt x="2714" y="2012"/>
                  </a:cubicBezTo>
                  <a:lnTo>
                    <a:pt x="2733" y="2088"/>
                  </a:lnTo>
                  <a:cubicBezTo>
                    <a:pt x="2829" y="2690"/>
                    <a:pt x="2867" y="2987"/>
                    <a:pt x="2513" y="3340"/>
                  </a:cubicBezTo>
                  <a:cubicBezTo>
                    <a:pt x="2255" y="3598"/>
                    <a:pt x="1883" y="3636"/>
                    <a:pt x="1682" y="3636"/>
                  </a:cubicBezTo>
                  <a:cubicBezTo>
                    <a:pt x="1510" y="3636"/>
                    <a:pt x="1338" y="3608"/>
                    <a:pt x="1195" y="3560"/>
                  </a:cubicBezTo>
                  <a:cubicBezTo>
                    <a:pt x="383" y="3273"/>
                    <a:pt x="297" y="2480"/>
                    <a:pt x="373" y="2155"/>
                  </a:cubicBezTo>
                  <a:cubicBezTo>
                    <a:pt x="459" y="1840"/>
                    <a:pt x="688" y="1582"/>
                    <a:pt x="1070" y="1400"/>
                  </a:cubicBezTo>
                  <a:cubicBezTo>
                    <a:pt x="1309" y="1286"/>
                    <a:pt x="1405" y="1056"/>
                    <a:pt x="1481" y="846"/>
                  </a:cubicBezTo>
                  <a:cubicBezTo>
                    <a:pt x="1558" y="655"/>
                    <a:pt x="1634" y="474"/>
                    <a:pt x="1806" y="378"/>
                  </a:cubicBezTo>
                  <a:cubicBezTo>
                    <a:pt x="1921" y="302"/>
                    <a:pt x="2045" y="273"/>
                    <a:pt x="2150" y="273"/>
                  </a:cubicBezTo>
                  <a:close/>
                  <a:moveTo>
                    <a:pt x="2152" y="0"/>
                  </a:moveTo>
                  <a:cubicBezTo>
                    <a:pt x="1993" y="0"/>
                    <a:pt x="1826" y="46"/>
                    <a:pt x="1663" y="139"/>
                  </a:cubicBezTo>
                  <a:cubicBezTo>
                    <a:pt x="1204" y="407"/>
                    <a:pt x="1262" y="1009"/>
                    <a:pt x="956" y="1152"/>
                  </a:cubicBezTo>
                  <a:cubicBezTo>
                    <a:pt x="650" y="1305"/>
                    <a:pt x="239" y="1582"/>
                    <a:pt x="115" y="2088"/>
                  </a:cubicBezTo>
                  <a:cubicBezTo>
                    <a:pt x="0" y="2528"/>
                    <a:pt x="153" y="3474"/>
                    <a:pt x="1109" y="3808"/>
                  </a:cubicBezTo>
                  <a:cubicBezTo>
                    <a:pt x="1272" y="3869"/>
                    <a:pt x="1476" y="3905"/>
                    <a:pt x="1689" y="3905"/>
                  </a:cubicBezTo>
                  <a:cubicBezTo>
                    <a:pt x="2048" y="3905"/>
                    <a:pt x="2434" y="3801"/>
                    <a:pt x="2704" y="3531"/>
                  </a:cubicBezTo>
                  <a:cubicBezTo>
                    <a:pt x="3192" y="3044"/>
                    <a:pt x="3087" y="2576"/>
                    <a:pt x="2982" y="1964"/>
                  </a:cubicBezTo>
                  <a:cubicBezTo>
                    <a:pt x="2857" y="1219"/>
                    <a:pt x="3077" y="894"/>
                    <a:pt x="2876" y="474"/>
                  </a:cubicBezTo>
                  <a:cubicBezTo>
                    <a:pt x="2721" y="162"/>
                    <a:pt x="2451" y="0"/>
                    <a:pt x="21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2130;p44">
              <a:extLst>
                <a:ext uri="{FF2B5EF4-FFF2-40B4-BE49-F238E27FC236}">
                  <a16:creationId xmlns:a16="http://schemas.microsoft.com/office/drawing/2014/main" id="{5B79BD18-56C1-457D-B4B5-212F149A7829}"/>
                </a:ext>
              </a:extLst>
            </p:cNvPr>
            <p:cNvSpPr/>
            <p:nvPr/>
          </p:nvSpPr>
          <p:spPr>
            <a:xfrm>
              <a:off x="4149725" y="4549100"/>
              <a:ext cx="64275" cy="84125"/>
            </a:xfrm>
            <a:custGeom>
              <a:avLst/>
              <a:gdLst/>
              <a:ahLst/>
              <a:cxnLst/>
              <a:rect l="l" t="t" r="r" b="b"/>
              <a:pathLst>
                <a:path w="2571" h="3365" extrusionOk="0">
                  <a:moveTo>
                    <a:pt x="1252" y="1501"/>
                  </a:moveTo>
                  <a:cubicBezTo>
                    <a:pt x="1596" y="1501"/>
                    <a:pt x="1883" y="1788"/>
                    <a:pt x="1883" y="2132"/>
                  </a:cubicBezTo>
                  <a:cubicBezTo>
                    <a:pt x="1883" y="2485"/>
                    <a:pt x="1596" y="2762"/>
                    <a:pt x="1252" y="2762"/>
                  </a:cubicBezTo>
                  <a:cubicBezTo>
                    <a:pt x="899" y="2762"/>
                    <a:pt x="622" y="2485"/>
                    <a:pt x="622" y="2132"/>
                  </a:cubicBezTo>
                  <a:cubicBezTo>
                    <a:pt x="622" y="1788"/>
                    <a:pt x="899" y="1501"/>
                    <a:pt x="1252" y="1501"/>
                  </a:cubicBezTo>
                  <a:close/>
                  <a:moveTo>
                    <a:pt x="1854" y="1"/>
                  </a:moveTo>
                  <a:cubicBezTo>
                    <a:pt x="1749" y="1"/>
                    <a:pt x="1625" y="30"/>
                    <a:pt x="1510" y="106"/>
                  </a:cubicBezTo>
                  <a:cubicBezTo>
                    <a:pt x="1338" y="202"/>
                    <a:pt x="1262" y="383"/>
                    <a:pt x="1185" y="574"/>
                  </a:cubicBezTo>
                  <a:cubicBezTo>
                    <a:pt x="1109" y="784"/>
                    <a:pt x="1013" y="1014"/>
                    <a:pt x="774" y="1128"/>
                  </a:cubicBezTo>
                  <a:cubicBezTo>
                    <a:pt x="392" y="1310"/>
                    <a:pt x="163" y="1568"/>
                    <a:pt x="77" y="1883"/>
                  </a:cubicBezTo>
                  <a:cubicBezTo>
                    <a:pt x="1" y="2208"/>
                    <a:pt x="87" y="3001"/>
                    <a:pt x="899" y="3288"/>
                  </a:cubicBezTo>
                  <a:cubicBezTo>
                    <a:pt x="1042" y="3336"/>
                    <a:pt x="1214" y="3364"/>
                    <a:pt x="1386" y="3364"/>
                  </a:cubicBezTo>
                  <a:cubicBezTo>
                    <a:pt x="1587" y="3364"/>
                    <a:pt x="1959" y="3326"/>
                    <a:pt x="2217" y="3068"/>
                  </a:cubicBezTo>
                  <a:cubicBezTo>
                    <a:pt x="2571" y="2715"/>
                    <a:pt x="2533" y="2418"/>
                    <a:pt x="2437" y="1816"/>
                  </a:cubicBezTo>
                  <a:lnTo>
                    <a:pt x="2428" y="1740"/>
                  </a:lnTo>
                  <a:cubicBezTo>
                    <a:pt x="2361" y="1367"/>
                    <a:pt x="2380" y="1081"/>
                    <a:pt x="2389" y="861"/>
                  </a:cubicBezTo>
                  <a:cubicBezTo>
                    <a:pt x="2399" y="631"/>
                    <a:pt x="2408" y="488"/>
                    <a:pt x="2332" y="326"/>
                  </a:cubicBezTo>
                  <a:cubicBezTo>
                    <a:pt x="2227" y="116"/>
                    <a:pt x="2064" y="1"/>
                    <a:pt x="185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2131;p44">
              <a:extLst>
                <a:ext uri="{FF2B5EF4-FFF2-40B4-BE49-F238E27FC236}">
                  <a16:creationId xmlns:a16="http://schemas.microsoft.com/office/drawing/2014/main" id="{0BF41067-5975-4BE2-8D74-21AEE6050BB5}"/>
                </a:ext>
              </a:extLst>
            </p:cNvPr>
            <p:cNvSpPr/>
            <p:nvPr/>
          </p:nvSpPr>
          <p:spPr>
            <a:xfrm>
              <a:off x="4165250" y="4586625"/>
              <a:ext cx="31550" cy="31550"/>
            </a:xfrm>
            <a:custGeom>
              <a:avLst/>
              <a:gdLst/>
              <a:ahLst/>
              <a:cxnLst/>
              <a:rect l="l" t="t" r="r" b="b"/>
              <a:pathLst>
                <a:path w="1262" h="1262" extrusionOk="0">
                  <a:moveTo>
                    <a:pt x="631" y="0"/>
                  </a:moveTo>
                  <a:cubicBezTo>
                    <a:pt x="278" y="0"/>
                    <a:pt x="1" y="287"/>
                    <a:pt x="1" y="631"/>
                  </a:cubicBezTo>
                  <a:cubicBezTo>
                    <a:pt x="1" y="984"/>
                    <a:pt x="278" y="1261"/>
                    <a:pt x="631" y="1261"/>
                  </a:cubicBezTo>
                  <a:cubicBezTo>
                    <a:pt x="975" y="1261"/>
                    <a:pt x="1262" y="984"/>
                    <a:pt x="1262" y="631"/>
                  </a:cubicBezTo>
                  <a:cubicBezTo>
                    <a:pt x="1262" y="287"/>
                    <a:pt x="975" y="0"/>
                    <a:pt x="631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2132;p44">
              <a:extLst>
                <a:ext uri="{FF2B5EF4-FFF2-40B4-BE49-F238E27FC236}">
                  <a16:creationId xmlns:a16="http://schemas.microsoft.com/office/drawing/2014/main" id="{665A8D28-4A50-4288-B69D-C6F3476A22BD}"/>
                </a:ext>
              </a:extLst>
            </p:cNvPr>
            <p:cNvSpPr/>
            <p:nvPr/>
          </p:nvSpPr>
          <p:spPr>
            <a:xfrm>
              <a:off x="4071400" y="4591625"/>
              <a:ext cx="29150" cy="29050"/>
            </a:xfrm>
            <a:custGeom>
              <a:avLst/>
              <a:gdLst/>
              <a:ahLst/>
              <a:cxnLst/>
              <a:rect l="l" t="t" r="r" b="b"/>
              <a:pathLst>
                <a:path w="1166" h="1162" extrusionOk="0">
                  <a:moveTo>
                    <a:pt x="45" y="0"/>
                  </a:moveTo>
                  <a:cubicBezTo>
                    <a:pt x="34" y="0"/>
                    <a:pt x="28" y="1"/>
                    <a:pt x="28" y="1"/>
                  </a:cubicBezTo>
                  <a:cubicBezTo>
                    <a:pt x="1" y="1016"/>
                    <a:pt x="590" y="1161"/>
                    <a:pt x="931" y="1161"/>
                  </a:cubicBezTo>
                  <a:cubicBezTo>
                    <a:pt x="1068" y="1161"/>
                    <a:pt x="1165" y="1138"/>
                    <a:pt x="1165" y="1138"/>
                  </a:cubicBezTo>
                  <a:cubicBezTo>
                    <a:pt x="1094" y="41"/>
                    <a:pt x="181" y="0"/>
                    <a:pt x="4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2133;p44">
              <a:extLst>
                <a:ext uri="{FF2B5EF4-FFF2-40B4-BE49-F238E27FC236}">
                  <a16:creationId xmlns:a16="http://schemas.microsoft.com/office/drawing/2014/main" id="{F4DF4DB4-F486-48EA-8D68-6B97DEDC6467}"/>
                </a:ext>
              </a:extLst>
            </p:cNvPr>
            <p:cNvSpPr/>
            <p:nvPr/>
          </p:nvSpPr>
          <p:spPr>
            <a:xfrm>
              <a:off x="4161675" y="4487950"/>
              <a:ext cx="38475" cy="19575"/>
            </a:xfrm>
            <a:custGeom>
              <a:avLst/>
              <a:gdLst/>
              <a:ahLst/>
              <a:cxnLst/>
              <a:rect l="l" t="t" r="r" b="b"/>
              <a:pathLst>
                <a:path w="1539" h="783" extrusionOk="0">
                  <a:moveTo>
                    <a:pt x="631" y="1"/>
                  </a:moveTo>
                  <a:cubicBezTo>
                    <a:pt x="191" y="154"/>
                    <a:pt x="0" y="555"/>
                    <a:pt x="0" y="555"/>
                  </a:cubicBezTo>
                  <a:cubicBezTo>
                    <a:pt x="287" y="719"/>
                    <a:pt x="524" y="783"/>
                    <a:pt x="718" y="783"/>
                  </a:cubicBezTo>
                  <a:cubicBezTo>
                    <a:pt x="1359" y="783"/>
                    <a:pt x="1539" y="96"/>
                    <a:pt x="1539" y="96"/>
                  </a:cubicBezTo>
                  <a:cubicBezTo>
                    <a:pt x="1453" y="58"/>
                    <a:pt x="1376" y="29"/>
                    <a:pt x="13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2134;p44">
              <a:extLst>
                <a:ext uri="{FF2B5EF4-FFF2-40B4-BE49-F238E27FC236}">
                  <a16:creationId xmlns:a16="http://schemas.microsoft.com/office/drawing/2014/main" id="{AE59C29B-7B6E-4C6B-B04B-A766DBAE09F9}"/>
                </a:ext>
              </a:extLst>
            </p:cNvPr>
            <p:cNvSpPr/>
            <p:nvPr/>
          </p:nvSpPr>
          <p:spPr>
            <a:xfrm>
              <a:off x="4229275" y="4535500"/>
              <a:ext cx="45650" cy="40150"/>
            </a:xfrm>
            <a:custGeom>
              <a:avLst/>
              <a:gdLst/>
              <a:ahLst/>
              <a:cxnLst/>
              <a:rect l="l" t="t" r="r" b="b"/>
              <a:pathLst>
                <a:path w="1826" h="1606" extrusionOk="0">
                  <a:moveTo>
                    <a:pt x="841" y="0"/>
                  </a:moveTo>
                  <a:lnTo>
                    <a:pt x="841" y="0"/>
                  </a:lnTo>
                  <a:cubicBezTo>
                    <a:pt x="0" y="832"/>
                    <a:pt x="727" y="1605"/>
                    <a:pt x="727" y="1605"/>
                  </a:cubicBezTo>
                  <a:cubicBezTo>
                    <a:pt x="1825" y="698"/>
                    <a:pt x="841" y="0"/>
                    <a:pt x="8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2135;p44">
              <a:extLst>
                <a:ext uri="{FF2B5EF4-FFF2-40B4-BE49-F238E27FC236}">
                  <a16:creationId xmlns:a16="http://schemas.microsoft.com/office/drawing/2014/main" id="{A95601DF-5375-4583-8B22-4170108B079C}"/>
                </a:ext>
              </a:extLst>
            </p:cNvPr>
            <p:cNvSpPr/>
            <p:nvPr/>
          </p:nvSpPr>
          <p:spPr>
            <a:xfrm>
              <a:off x="4058225" y="4487950"/>
              <a:ext cx="25125" cy="16025"/>
            </a:xfrm>
            <a:custGeom>
              <a:avLst/>
              <a:gdLst/>
              <a:ahLst/>
              <a:cxnLst/>
              <a:rect l="l" t="t" r="r" b="b"/>
              <a:pathLst>
                <a:path w="1005" h="641" extrusionOk="0">
                  <a:moveTo>
                    <a:pt x="106" y="1"/>
                  </a:moveTo>
                  <a:cubicBezTo>
                    <a:pt x="1" y="335"/>
                    <a:pt x="87" y="641"/>
                    <a:pt x="87" y="641"/>
                  </a:cubicBezTo>
                  <a:cubicBezTo>
                    <a:pt x="670" y="517"/>
                    <a:pt x="909" y="268"/>
                    <a:pt x="10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2136;p44">
              <a:extLst>
                <a:ext uri="{FF2B5EF4-FFF2-40B4-BE49-F238E27FC236}">
                  <a16:creationId xmlns:a16="http://schemas.microsoft.com/office/drawing/2014/main" id="{0D25EB36-32D4-444E-9FEB-C519A53CF0CF}"/>
                </a:ext>
              </a:extLst>
            </p:cNvPr>
            <p:cNvSpPr/>
            <p:nvPr/>
          </p:nvSpPr>
          <p:spPr>
            <a:xfrm>
              <a:off x="4006400" y="4550300"/>
              <a:ext cx="14825" cy="80525"/>
            </a:xfrm>
            <a:custGeom>
              <a:avLst/>
              <a:gdLst/>
              <a:ahLst/>
              <a:cxnLst/>
              <a:rect l="l" t="t" r="r" b="b"/>
              <a:pathLst>
                <a:path w="593" h="3221" extrusionOk="0">
                  <a:moveTo>
                    <a:pt x="182" y="1"/>
                  </a:moveTo>
                  <a:cubicBezTo>
                    <a:pt x="125" y="77"/>
                    <a:pt x="58" y="154"/>
                    <a:pt x="0" y="220"/>
                  </a:cubicBezTo>
                  <a:cubicBezTo>
                    <a:pt x="10" y="240"/>
                    <a:pt x="19" y="259"/>
                    <a:pt x="29" y="278"/>
                  </a:cubicBezTo>
                  <a:cubicBezTo>
                    <a:pt x="115" y="440"/>
                    <a:pt x="105" y="574"/>
                    <a:pt x="86" y="813"/>
                  </a:cubicBezTo>
                  <a:cubicBezTo>
                    <a:pt x="77" y="1033"/>
                    <a:pt x="58" y="1319"/>
                    <a:pt x="125" y="1692"/>
                  </a:cubicBezTo>
                  <a:lnTo>
                    <a:pt x="134" y="1768"/>
                  </a:lnTo>
                  <a:cubicBezTo>
                    <a:pt x="220" y="2294"/>
                    <a:pt x="258" y="2590"/>
                    <a:pt x="19" y="2896"/>
                  </a:cubicBezTo>
                  <a:cubicBezTo>
                    <a:pt x="39" y="3011"/>
                    <a:pt x="67" y="3125"/>
                    <a:pt x="96" y="3221"/>
                  </a:cubicBezTo>
                  <a:cubicBezTo>
                    <a:pt x="96" y="3221"/>
                    <a:pt x="105" y="3211"/>
                    <a:pt x="105" y="3211"/>
                  </a:cubicBezTo>
                  <a:cubicBezTo>
                    <a:pt x="593" y="2724"/>
                    <a:pt x="488" y="2256"/>
                    <a:pt x="392" y="1644"/>
                  </a:cubicBezTo>
                  <a:cubicBezTo>
                    <a:pt x="268" y="899"/>
                    <a:pt x="478" y="574"/>
                    <a:pt x="277" y="154"/>
                  </a:cubicBezTo>
                  <a:cubicBezTo>
                    <a:pt x="249" y="106"/>
                    <a:pt x="220" y="48"/>
                    <a:pt x="1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2137;p44">
              <a:extLst>
                <a:ext uri="{FF2B5EF4-FFF2-40B4-BE49-F238E27FC236}">
                  <a16:creationId xmlns:a16="http://schemas.microsoft.com/office/drawing/2014/main" id="{B630DFB9-1A09-495E-9BB9-B2970418DC55}"/>
                </a:ext>
              </a:extLst>
            </p:cNvPr>
            <p:cNvSpPr/>
            <p:nvPr/>
          </p:nvSpPr>
          <p:spPr>
            <a:xfrm>
              <a:off x="3992075" y="4555800"/>
              <a:ext cx="20800" cy="66900"/>
            </a:xfrm>
            <a:custGeom>
              <a:avLst/>
              <a:gdLst/>
              <a:ahLst/>
              <a:cxnLst/>
              <a:rect l="l" t="t" r="r" b="b"/>
              <a:pathLst>
                <a:path w="832" h="2676" extrusionOk="0">
                  <a:moveTo>
                    <a:pt x="573" y="0"/>
                  </a:moveTo>
                  <a:cubicBezTo>
                    <a:pt x="258" y="354"/>
                    <a:pt x="0" y="535"/>
                    <a:pt x="57" y="1128"/>
                  </a:cubicBezTo>
                  <a:cubicBezTo>
                    <a:pt x="115" y="1730"/>
                    <a:pt x="659" y="1911"/>
                    <a:pt x="573" y="2208"/>
                  </a:cubicBezTo>
                  <a:cubicBezTo>
                    <a:pt x="545" y="2313"/>
                    <a:pt x="564" y="2494"/>
                    <a:pt x="592" y="2676"/>
                  </a:cubicBezTo>
                  <a:cubicBezTo>
                    <a:pt x="831" y="2370"/>
                    <a:pt x="793" y="2074"/>
                    <a:pt x="707" y="1548"/>
                  </a:cubicBezTo>
                  <a:lnTo>
                    <a:pt x="698" y="1472"/>
                  </a:lnTo>
                  <a:cubicBezTo>
                    <a:pt x="631" y="1099"/>
                    <a:pt x="650" y="813"/>
                    <a:pt x="659" y="593"/>
                  </a:cubicBezTo>
                  <a:cubicBezTo>
                    <a:pt x="678" y="363"/>
                    <a:pt x="688" y="220"/>
                    <a:pt x="602" y="58"/>
                  </a:cubicBezTo>
                  <a:cubicBezTo>
                    <a:pt x="592" y="39"/>
                    <a:pt x="583" y="20"/>
                    <a:pt x="5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2138;p44">
              <a:extLst>
                <a:ext uri="{FF2B5EF4-FFF2-40B4-BE49-F238E27FC236}">
                  <a16:creationId xmlns:a16="http://schemas.microsoft.com/office/drawing/2014/main" id="{5D86ADAF-033F-451C-90DF-9C70B2DC0C5C}"/>
                </a:ext>
              </a:extLst>
            </p:cNvPr>
            <p:cNvSpPr/>
            <p:nvPr/>
          </p:nvSpPr>
          <p:spPr>
            <a:xfrm>
              <a:off x="4028375" y="4535500"/>
              <a:ext cx="45650" cy="40150"/>
            </a:xfrm>
            <a:custGeom>
              <a:avLst/>
              <a:gdLst/>
              <a:ahLst/>
              <a:cxnLst/>
              <a:rect l="l" t="t" r="r" b="b"/>
              <a:pathLst>
                <a:path w="1826" h="1606" extrusionOk="0">
                  <a:moveTo>
                    <a:pt x="841" y="0"/>
                  </a:moveTo>
                  <a:cubicBezTo>
                    <a:pt x="0" y="832"/>
                    <a:pt x="736" y="1605"/>
                    <a:pt x="736" y="1605"/>
                  </a:cubicBezTo>
                  <a:cubicBezTo>
                    <a:pt x="1825" y="698"/>
                    <a:pt x="841" y="0"/>
                    <a:pt x="8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2139;p44">
            <a:extLst>
              <a:ext uri="{FF2B5EF4-FFF2-40B4-BE49-F238E27FC236}">
                <a16:creationId xmlns:a16="http://schemas.microsoft.com/office/drawing/2014/main" id="{CA0D651A-89C7-473A-91A9-35A4473A57E2}"/>
              </a:ext>
            </a:extLst>
          </p:cNvPr>
          <p:cNvGrpSpPr/>
          <p:nvPr/>
        </p:nvGrpSpPr>
        <p:grpSpPr>
          <a:xfrm rot="19396219">
            <a:off x="638757" y="1206704"/>
            <a:ext cx="1337051" cy="261066"/>
            <a:chOff x="1295874" y="1250607"/>
            <a:chExt cx="1337051" cy="261066"/>
          </a:xfrm>
        </p:grpSpPr>
        <p:sp>
          <p:nvSpPr>
            <p:cNvPr id="90" name="Google Shape;2140;p44">
              <a:extLst>
                <a:ext uri="{FF2B5EF4-FFF2-40B4-BE49-F238E27FC236}">
                  <a16:creationId xmlns:a16="http://schemas.microsoft.com/office/drawing/2014/main" id="{04CF167B-4109-437E-852A-DC5914ED61B3}"/>
                </a:ext>
              </a:extLst>
            </p:cNvPr>
            <p:cNvSpPr/>
            <p:nvPr/>
          </p:nvSpPr>
          <p:spPr>
            <a:xfrm rot="10800000">
              <a:off x="1295874" y="1250607"/>
              <a:ext cx="1337051" cy="261066"/>
            </a:xfrm>
            <a:custGeom>
              <a:avLst/>
              <a:gdLst/>
              <a:ahLst/>
              <a:cxnLst/>
              <a:rect l="l" t="t" r="r" b="b"/>
              <a:pathLst>
                <a:path w="270658" h="38392" extrusionOk="0">
                  <a:moveTo>
                    <a:pt x="1498" y="0"/>
                  </a:moveTo>
                  <a:lnTo>
                    <a:pt x="10721" y="12698"/>
                  </a:lnTo>
                  <a:lnTo>
                    <a:pt x="5990" y="15692"/>
                  </a:lnTo>
                  <a:lnTo>
                    <a:pt x="11500" y="20424"/>
                  </a:lnTo>
                  <a:lnTo>
                    <a:pt x="1" y="24916"/>
                  </a:lnTo>
                  <a:lnTo>
                    <a:pt x="8984" y="31444"/>
                  </a:lnTo>
                  <a:lnTo>
                    <a:pt x="1" y="38392"/>
                  </a:lnTo>
                  <a:lnTo>
                    <a:pt x="270657" y="38392"/>
                  </a:lnTo>
                  <a:lnTo>
                    <a:pt x="258918" y="34199"/>
                  </a:lnTo>
                  <a:lnTo>
                    <a:pt x="268921" y="29947"/>
                  </a:lnTo>
                  <a:lnTo>
                    <a:pt x="257421" y="25215"/>
                  </a:lnTo>
                  <a:lnTo>
                    <a:pt x="268921" y="19465"/>
                  </a:lnTo>
                  <a:lnTo>
                    <a:pt x="258679" y="12458"/>
                  </a:lnTo>
                  <a:lnTo>
                    <a:pt x="26892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2141;p44">
              <a:extLst>
                <a:ext uri="{FF2B5EF4-FFF2-40B4-BE49-F238E27FC236}">
                  <a16:creationId xmlns:a16="http://schemas.microsoft.com/office/drawing/2014/main" id="{6F58BD68-C053-45C4-980A-28FECBAA7684}"/>
                </a:ext>
              </a:extLst>
            </p:cNvPr>
            <p:cNvSpPr/>
            <p:nvPr/>
          </p:nvSpPr>
          <p:spPr>
            <a:xfrm rot="10800000">
              <a:off x="1671010" y="1261107"/>
              <a:ext cx="142152" cy="145982"/>
            </a:xfrm>
            <a:custGeom>
              <a:avLst/>
              <a:gdLst/>
              <a:ahLst/>
              <a:cxnLst/>
              <a:rect l="l" t="t" r="r" b="b"/>
              <a:pathLst>
                <a:path w="21083" h="21659" extrusionOk="0">
                  <a:moveTo>
                    <a:pt x="18507" y="1"/>
                  </a:moveTo>
                  <a:lnTo>
                    <a:pt x="5031" y="7427"/>
                  </a:lnTo>
                  <a:lnTo>
                    <a:pt x="3833" y="8086"/>
                  </a:lnTo>
                  <a:lnTo>
                    <a:pt x="0" y="10122"/>
                  </a:lnTo>
                  <a:cubicBezTo>
                    <a:pt x="3331" y="19754"/>
                    <a:pt x="10340" y="21658"/>
                    <a:pt x="15362" y="21658"/>
                  </a:cubicBezTo>
                  <a:cubicBezTo>
                    <a:pt x="18647" y="21658"/>
                    <a:pt x="21083" y="20843"/>
                    <a:pt x="21083" y="20843"/>
                  </a:cubicBezTo>
                  <a:lnTo>
                    <a:pt x="20544" y="16771"/>
                  </a:lnTo>
                  <a:lnTo>
                    <a:pt x="20424" y="15453"/>
                  </a:lnTo>
                  <a:lnTo>
                    <a:pt x="1850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2142;p44">
              <a:extLst>
                <a:ext uri="{FF2B5EF4-FFF2-40B4-BE49-F238E27FC236}">
                  <a16:creationId xmlns:a16="http://schemas.microsoft.com/office/drawing/2014/main" id="{7A8851DC-7707-4CE1-A25C-97CA36015866}"/>
                </a:ext>
              </a:extLst>
            </p:cNvPr>
            <p:cNvSpPr/>
            <p:nvPr/>
          </p:nvSpPr>
          <p:spPr>
            <a:xfrm rot="10800000">
              <a:off x="1674650" y="1292253"/>
              <a:ext cx="112674" cy="114836"/>
            </a:xfrm>
            <a:custGeom>
              <a:avLst/>
              <a:gdLst/>
              <a:ahLst/>
              <a:cxnLst/>
              <a:rect l="l" t="t" r="r" b="b"/>
              <a:pathLst>
                <a:path w="16711" h="17038" extrusionOk="0">
                  <a:moveTo>
                    <a:pt x="14674" y="1"/>
                  </a:moveTo>
                  <a:lnTo>
                    <a:pt x="0" y="8086"/>
                  </a:lnTo>
                  <a:cubicBezTo>
                    <a:pt x="3269" y="15511"/>
                    <a:pt x="9196" y="17038"/>
                    <a:pt x="13522" y="17038"/>
                  </a:cubicBezTo>
                  <a:cubicBezTo>
                    <a:pt x="14745" y="17038"/>
                    <a:pt x="15840" y="16916"/>
                    <a:pt x="16711" y="16771"/>
                  </a:cubicBezTo>
                  <a:lnTo>
                    <a:pt x="1467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2143;p44">
              <a:extLst>
                <a:ext uri="{FF2B5EF4-FFF2-40B4-BE49-F238E27FC236}">
                  <a16:creationId xmlns:a16="http://schemas.microsoft.com/office/drawing/2014/main" id="{D4D96A77-191F-4F69-A964-DA0A07CAB06F}"/>
                </a:ext>
              </a:extLst>
            </p:cNvPr>
            <p:cNvSpPr/>
            <p:nvPr/>
          </p:nvSpPr>
          <p:spPr>
            <a:xfrm rot="10800000">
              <a:off x="1675461" y="1301769"/>
              <a:ext cx="103787" cy="105319"/>
            </a:xfrm>
            <a:custGeom>
              <a:avLst/>
              <a:gdLst/>
              <a:ahLst/>
              <a:cxnLst/>
              <a:rect l="l" t="t" r="r" b="b"/>
              <a:pathLst>
                <a:path w="15393" h="15626" extrusionOk="0">
                  <a:moveTo>
                    <a:pt x="13476" y="1"/>
                  </a:moveTo>
                  <a:lnTo>
                    <a:pt x="0" y="7427"/>
                  </a:lnTo>
                  <a:cubicBezTo>
                    <a:pt x="3172" y="14211"/>
                    <a:pt x="8730" y="15626"/>
                    <a:pt x="12851" y="15626"/>
                  </a:cubicBezTo>
                  <a:cubicBezTo>
                    <a:pt x="13787" y="15626"/>
                    <a:pt x="14650" y="15553"/>
                    <a:pt x="15393" y="15453"/>
                  </a:cubicBezTo>
                  <a:lnTo>
                    <a:pt x="1347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2144;p44">
              <a:extLst>
                <a:ext uri="{FF2B5EF4-FFF2-40B4-BE49-F238E27FC236}">
                  <a16:creationId xmlns:a16="http://schemas.microsoft.com/office/drawing/2014/main" id="{8EC41755-AEEC-4715-8617-2A89F1A9EF95}"/>
                </a:ext>
              </a:extLst>
            </p:cNvPr>
            <p:cNvSpPr/>
            <p:nvPr/>
          </p:nvSpPr>
          <p:spPr>
            <a:xfrm rot="10800000">
              <a:off x="1742062" y="1346301"/>
              <a:ext cx="17584" cy="12489"/>
            </a:xfrm>
            <a:custGeom>
              <a:avLst/>
              <a:gdLst/>
              <a:ahLst/>
              <a:cxnLst/>
              <a:rect l="l" t="t" r="r" b="b"/>
              <a:pathLst>
                <a:path w="2608" h="1853" extrusionOk="0">
                  <a:moveTo>
                    <a:pt x="1814" y="1"/>
                  </a:moveTo>
                  <a:cubicBezTo>
                    <a:pt x="1128" y="1"/>
                    <a:pt x="1" y="1595"/>
                    <a:pt x="506" y="1819"/>
                  </a:cubicBezTo>
                  <a:cubicBezTo>
                    <a:pt x="552" y="1842"/>
                    <a:pt x="603" y="1853"/>
                    <a:pt x="659" y="1853"/>
                  </a:cubicBezTo>
                  <a:cubicBezTo>
                    <a:pt x="1330" y="1853"/>
                    <a:pt x="2607" y="299"/>
                    <a:pt x="1944" y="23"/>
                  </a:cubicBezTo>
                  <a:cubicBezTo>
                    <a:pt x="1903" y="8"/>
                    <a:pt x="1859" y="1"/>
                    <a:pt x="18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2145;p44">
              <a:extLst>
                <a:ext uri="{FF2B5EF4-FFF2-40B4-BE49-F238E27FC236}">
                  <a16:creationId xmlns:a16="http://schemas.microsoft.com/office/drawing/2014/main" id="{C0B7D24A-BF9A-4FEF-9561-E949A9ED4F0D}"/>
                </a:ext>
              </a:extLst>
            </p:cNvPr>
            <p:cNvSpPr/>
            <p:nvPr/>
          </p:nvSpPr>
          <p:spPr>
            <a:xfrm rot="10800000">
              <a:off x="1719291" y="1324245"/>
              <a:ext cx="16229" cy="13837"/>
            </a:xfrm>
            <a:custGeom>
              <a:avLst/>
              <a:gdLst/>
              <a:ahLst/>
              <a:cxnLst/>
              <a:rect l="l" t="t" r="r" b="b"/>
              <a:pathLst>
                <a:path w="2407" h="2053" extrusionOk="0">
                  <a:moveTo>
                    <a:pt x="1656" y="0"/>
                  </a:moveTo>
                  <a:cubicBezTo>
                    <a:pt x="943" y="0"/>
                    <a:pt x="0" y="1925"/>
                    <a:pt x="641" y="2042"/>
                  </a:cubicBezTo>
                  <a:cubicBezTo>
                    <a:pt x="666" y="2049"/>
                    <a:pt x="692" y="2053"/>
                    <a:pt x="719" y="2053"/>
                  </a:cubicBezTo>
                  <a:cubicBezTo>
                    <a:pt x="1337" y="2053"/>
                    <a:pt x="2407" y="177"/>
                    <a:pt x="1719" y="5"/>
                  </a:cubicBezTo>
                  <a:cubicBezTo>
                    <a:pt x="1698" y="2"/>
                    <a:pt x="1677" y="0"/>
                    <a:pt x="16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2146;p44">
              <a:extLst>
                <a:ext uri="{FF2B5EF4-FFF2-40B4-BE49-F238E27FC236}">
                  <a16:creationId xmlns:a16="http://schemas.microsoft.com/office/drawing/2014/main" id="{3CD4E3AB-96F7-43A0-8CA1-2B8FF8E77CCC}"/>
                </a:ext>
              </a:extLst>
            </p:cNvPr>
            <p:cNvSpPr/>
            <p:nvPr/>
          </p:nvSpPr>
          <p:spPr>
            <a:xfrm rot="10800000">
              <a:off x="1714054" y="1358967"/>
              <a:ext cx="16229" cy="13837"/>
            </a:xfrm>
            <a:custGeom>
              <a:avLst/>
              <a:gdLst/>
              <a:ahLst/>
              <a:cxnLst/>
              <a:rect l="l" t="t" r="r" b="b"/>
              <a:pathLst>
                <a:path w="2407" h="2053" extrusionOk="0">
                  <a:moveTo>
                    <a:pt x="1603" y="0"/>
                  </a:moveTo>
                  <a:cubicBezTo>
                    <a:pt x="945" y="0"/>
                    <a:pt x="0" y="1925"/>
                    <a:pt x="582" y="2042"/>
                  </a:cubicBezTo>
                  <a:cubicBezTo>
                    <a:pt x="610" y="2049"/>
                    <a:pt x="639" y="2053"/>
                    <a:pt x="668" y="2053"/>
                  </a:cubicBezTo>
                  <a:cubicBezTo>
                    <a:pt x="1339" y="2053"/>
                    <a:pt x="2406" y="178"/>
                    <a:pt x="1660" y="5"/>
                  </a:cubicBezTo>
                  <a:cubicBezTo>
                    <a:pt x="1641" y="2"/>
                    <a:pt x="1622" y="0"/>
                    <a:pt x="16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2147;p44">
              <a:extLst>
                <a:ext uri="{FF2B5EF4-FFF2-40B4-BE49-F238E27FC236}">
                  <a16:creationId xmlns:a16="http://schemas.microsoft.com/office/drawing/2014/main" id="{51FB924F-5C6D-48E7-8B57-1E1CFB59617B}"/>
                </a:ext>
              </a:extLst>
            </p:cNvPr>
            <p:cNvSpPr/>
            <p:nvPr/>
          </p:nvSpPr>
          <p:spPr>
            <a:xfrm rot="10800000">
              <a:off x="1694680" y="1374303"/>
              <a:ext cx="16222" cy="13844"/>
            </a:xfrm>
            <a:custGeom>
              <a:avLst/>
              <a:gdLst/>
              <a:ahLst/>
              <a:cxnLst/>
              <a:rect l="l" t="t" r="r" b="b"/>
              <a:pathLst>
                <a:path w="2406" h="2054" extrusionOk="0">
                  <a:moveTo>
                    <a:pt x="1603" y="0"/>
                  </a:moveTo>
                  <a:cubicBezTo>
                    <a:pt x="945" y="0"/>
                    <a:pt x="0" y="1925"/>
                    <a:pt x="582" y="2042"/>
                  </a:cubicBezTo>
                  <a:cubicBezTo>
                    <a:pt x="610" y="2049"/>
                    <a:pt x="639" y="2053"/>
                    <a:pt x="668" y="2053"/>
                  </a:cubicBezTo>
                  <a:cubicBezTo>
                    <a:pt x="1338" y="2053"/>
                    <a:pt x="2406" y="178"/>
                    <a:pt x="1660" y="5"/>
                  </a:cubicBezTo>
                  <a:cubicBezTo>
                    <a:pt x="1641" y="2"/>
                    <a:pt x="1622" y="0"/>
                    <a:pt x="16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2148;p44">
              <a:extLst>
                <a:ext uri="{FF2B5EF4-FFF2-40B4-BE49-F238E27FC236}">
                  <a16:creationId xmlns:a16="http://schemas.microsoft.com/office/drawing/2014/main" id="{4630C831-D4A7-411D-B0AE-BAC9C0D7FC12}"/>
                </a:ext>
              </a:extLst>
            </p:cNvPr>
            <p:cNvSpPr/>
            <p:nvPr/>
          </p:nvSpPr>
          <p:spPr>
            <a:xfrm rot="10800000">
              <a:off x="1693772" y="1309375"/>
              <a:ext cx="10754" cy="15785"/>
            </a:xfrm>
            <a:custGeom>
              <a:avLst/>
              <a:gdLst/>
              <a:ahLst/>
              <a:cxnLst/>
              <a:rect l="l" t="t" r="r" b="b"/>
              <a:pathLst>
                <a:path w="1595" h="2342" extrusionOk="0">
                  <a:moveTo>
                    <a:pt x="890" y="0"/>
                  </a:moveTo>
                  <a:cubicBezTo>
                    <a:pt x="872" y="0"/>
                    <a:pt x="853" y="2"/>
                    <a:pt x="834" y="5"/>
                  </a:cubicBezTo>
                  <a:cubicBezTo>
                    <a:pt x="184" y="123"/>
                    <a:pt x="0" y="2342"/>
                    <a:pt x="571" y="2342"/>
                  </a:cubicBezTo>
                  <a:cubicBezTo>
                    <a:pt x="579" y="2342"/>
                    <a:pt x="587" y="2341"/>
                    <a:pt x="594" y="2341"/>
                  </a:cubicBezTo>
                  <a:cubicBezTo>
                    <a:pt x="1237" y="2224"/>
                    <a:pt x="1594" y="0"/>
                    <a:pt x="8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2149;p44">
              <a:extLst>
                <a:ext uri="{FF2B5EF4-FFF2-40B4-BE49-F238E27FC236}">
                  <a16:creationId xmlns:a16="http://schemas.microsoft.com/office/drawing/2014/main" id="{814C588D-D45D-4661-B11B-0CC7D227961E}"/>
                </a:ext>
              </a:extLst>
            </p:cNvPr>
            <p:cNvSpPr/>
            <p:nvPr/>
          </p:nvSpPr>
          <p:spPr>
            <a:xfrm rot="10800000">
              <a:off x="1697687" y="1344906"/>
              <a:ext cx="13734" cy="14949"/>
            </a:xfrm>
            <a:custGeom>
              <a:avLst/>
              <a:gdLst/>
              <a:ahLst/>
              <a:cxnLst/>
              <a:rect l="l" t="t" r="r" b="b"/>
              <a:pathLst>
                <a:path w="2037" h="2218" extrusionOk="0">
                  <a:moveTo>
                    <a:pt x="1258" y="1"/>
                  </a:moveTo>
                  <a:cubicBezTo>
                    <a:pt x="539" y="1"/>
                    <a:pt x="0" y="2217"/>
                    <a:pt x="659" y="2217"/>
                  </a:cubicBezTo>
                  <a:cubicBezTo>
                    <a:pt x="1258" y="2217"/>
                    <a:pt x="2037" y="1"/>
                    <a:pt x="12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2150;p44">
              <a:extLst>
                <a:ext uri="{FF2B5EF4-FFF2-40B4-BE49-F238E27FC236}">
                  <a16:creationId xmlns:a16="http://schemas.microsoft.com/office/drawing/2014/main" id="{791F70C3-84A6-4C6B-853E-6E7B6355908E}"/>
                </a:ext>
              </a:extLst>
            </p:cNvPr>
            <p:cNvSpPr/>
            <p:nvPr/>
          </p:nvSpPr>
          <p:spPr>
            <a:xfrm rot="10800000">
              <a:off x="1508306" y="1357124"/>
              <a:ext cx="139732" cy="146858"/>
            </a:xfrm>
            <a:custGeom>
              <a:avLst/>
              <a:gdLst/>
              <a:ahLst/>
              <a:cxnLst/>
              <a:rect l="l" t="t" r="r" b="b"/>
              <a:pathLst>
                <a:path w="20724" h="21789" extrusionOk="0">
                  <a:moveTo>
                    <a:pt x="2217" y="0"/>
                  </a:moveTo>
                  <a:lnTo>
                    <a:pt x="599" y="15333"/>
                  </a:lnTo>
                  <a:lnTo>
                    <a:pt x="420" y="16710"/>
                  </a:lnTo>
                  <a:lnTo>
                    <a:pt x="0" y="20963"/>
                  </a:lnTo>
                  <a:cubicBezTo>
                    <a:pt x="2042" y="21537"/>
                    <a:pt x="3898" y="21788"/>
                    <a:pt x="5584" y="21788"/>
                  </a:cubicBezTo>
                  <a:cubicBezTo>
                    <a:pt x="17248" y="21788"/>
                    <a:pt x="20724" y="9763"/>
                    <a:pt x="20724" y="9763"/>
                  </a:cubicBezTo>
                  <a:lnTo>
                    <a:pt x="17130" y="7906"/>
                  </a:lnTo>
                  <a:lnTo>
                    <a:pt x="15932" y="7247"/>
                  </a:lnTo>
                  <a:lnTo>
                    <a:pt x="22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2151;p44">
              <a:extLst>
                <a:ext uri="{FF2B5EF4-FFF2-40B4-BE49-F238E27FC236}">
                  <a16:creationId xmlns:a16="http://schemas.microsoft.com/office/drawing/2014/main" id="{9D9EDC4D-1CAE-4633-BB77-48109A6CC44F}"/>
                </a:ext>
              </a:extLst>
            </p:cNvPr>
            <p:cNvSpPr/>
            <p:nvPr/>
          </p:nvSpPr>
          <p:spPr>
            <a:xfrm rot="10800000">
              <a:off x="1532539" y="1389186"/>
              <a:ext cx="112674" cy="114796"/>
            </a:xfrm>
            <a:custGeom>
              <a:avLst/>
              <a:gdLst/>
              <a:ahLst/>
              <a:cxnLst/>
              <a:rect l="l" t="t" r="r" b="b"/>
              <a:pathLst>
                <a:path w="16711" h="17032" extrusionOk="0">
                  <a:moveTo>
                    <a:pt x="1798" y="0"/>
                  </a:moveTo>
                  <a:lnTo>
                    <a:pt x="1" y="16710"/>
                  </a:lnTo>
                  <a:cubicBezTo>
                    <a:pt x="1180" y="16931"/>
                    <a:pt x="2287" y="17032"/>
                    <a:pt x="3324" y="17032"/>
                  </a:cubicBezTo>
                  <a:cubicBezTo>
                    <a:pt x="11293" y="17032"/>
                    <a:pt x="15174" y="11086"/>
                    <a:pt x="16711" y="7906"/>
                  </a:cubicBezTo>
                  <a:lnTo>
                    <a:pt x="179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2152;p44">
              <a:extLst>
                <a:ext uri="{FF2B5EF4-FFF2-40B4-BE49-F238E27FC236}">
                  <a16:creationId xmlns:a16="http://schemas.microsoft.com/office/drawing/2014/main" id="{DE3C85E5-BA5D-4C7F-9136-7D383DBA6835}"/>
                </a:ext>
              </a:extLst>
            </p:cNvPr>
            <p:cNvSpPr/>
            <p:nvPr/>
          </p:nvSpPr>
          <p:spPr>
            <a:xfrm rot="10800000">
              <a:off x="1540610" y="1399047"/>
              <a:ext cx="103389" cy="104935"/>
            </a:xfrm>
            <a:custGeom>
              <a:avLst/>
              <a:gdLst/>
              <a:ahLst/>
              <a:cxnLst/>
              <a:rect l="l" t="t" r="r" b="b"/>
              <a:pathLst>
                <a:path w="15334" h="15569" extrusionOk="0">
                  <a:moveTo>
                    <a:pt x="1618" y="0"/>
                  </a:moveTo>
                  <a:lnTo>
                    <a:pt x="0" y="15333"/>
                  </a:lnTo>
                  <a:cubicBezTo>
                    <a:pt x="974" y="15494"/>
                    <a:pt x="1895" y="15568"/>
                    <a:pt x="2765" y="15568"/>
                  </a:cubicBezTo>
                  <a:cubicBezTo>
                    <a:pt x="9980" y="15568"/>
                    <a:pt x="13730" y="10454"/>
                    <a:pt x="15333" y="7247"/>
                  </a:cubicBezTo>
                  <a:lnTo>
                    <a:pt x="1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2153;p44">
              <a:extLst>
                <a:ext uri="{FF2B5EF4-FFF2-40B4-BE49-F238E27FC236}">
                  <a16:creationId xmlns:a16="http://schemas.microsoft.com/office/drawing/2014/main" id="{A2983A5A-3DAC-429B-BB25-51A503E3A0D1}"/>
                </a:ext>
              </a:extLst>
            </p:cNvPr>
            <p:cNvSpPr/>
            <p:nvPr/>
          </p:nvSpPr>
          <p:spPr>
            <a:xfrm rot="10800000">
              <a:off x="1618860" y="1413353"/>
              <a:ext cx="11557" cy="15482"/>
            </a:xfrm>
            <a:custGeom>
              <a:avLst/>
              <a:gdLst/>
              <a:ahLst/>
              <a:cxnLst/>
              <a:rect l="l" t="t" r="r" b="b"/>
              <a:pathLst>
                <a:path w="1714" h="2297" extrusionOk="0">
                  <a:moveTo>
                    <a:pt x="711" y="1"/>
                  </a:moveTo>
                  <a:cubicBezTo>
                    <a:pt x="661" y="1"/>
                    <a:pt x="611" y="17"/>
                    <a:pt x="561" y="52"/>
                  </a:cubicBezTo>
                  <a:cubicBezTo>
                    <a:pt x="1" y="388"/>
                    <a:pt x="593" y="2297"/>
                    <a:pt x="1113" y="2297"/>
                  </a:cubicBezTo>
                  <a:cubicBezTo>
                    <a:pt x="1149" y="2297"/>
                    <a:pt x="1185" y="2288"/>
                    <a:pt x="1220" y="2268"/>
                  </a:cubicBezTo>
                  <a:cubicBezTo>
                    <a:pt x="1714" y="1939"/>
                    <a:pt x="1252" y="1"/>
                    <a:pt x="7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2154;p44">
              <a:extLst>
                <a:ext uri="{FF2B5EF4-FFF2-40B4-BE49-F238E27FC236}">
                  <a16:creationId xmlns:a16="http://schemas.microsoft.com/office/drawing/2014/main" id="{9180A9CE-8701-4B24-AB7C-CE883AE30055}"/>
                </a:ext>
              </a:extLst>
            </p:cNvPr>
            <p:cNvSpPr/>
            <p:nvPr/>
          </p:nvSpPr>
          <p:spPr>
            <a:xfrm rot="10800000">
              <a:off x="1587016" y="1421226"/>
              <a:ext cx="13074" cy="14700"/>
            </a:xfrm>
            <a:custGeom>
              <a:avLst/>
              <a:gdLst/>
              <a:ahLst/>
              <a:cxnLst/>
              <a:rect l="l" t="t" r="r" b="b"/>
              <a:pathLst>
                <a:path w="1939" h="2181" extrusionOk="0">
                  <a:moveTo>
                    <a:pt x="642" y="0"/>
                  </a:moveTo>
                  <a:cubicBezTo>
                    <a:pt x="570" y="0"/>
                    <a:pt x="500" y="27"/>
                    <a:pt x="434" y="86"/>
                  </a:cubicBezTo>
                  <a:cubicBezTo>
                    <a:pt x="0" y="520"/>
                    <a:pt x="843" y="2180"/>
                    <a:pt x="1362" y="2180"/>
                  </a:cubicBezTo>
                  <a:cubicBezTo>
                    <a:pt x="1416" y="2180"/>
                    <a:pt x="1467" y="2162"/>
                    <a:pt x="1512" y="2122"/>
                  </a:cubicBezTo>
                  <a:cubicBezTo>
                    <a:pt x="1939" y="1749"/>
                    <a:pt x="1226" y="0"/>
                    <a:pt x="6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55;p44">
              <a:extLst>
                <a:ext uri="{FF2B5EF4-FFF2-40B4-BE49-F238E27FC236}">
                  <a16:creationId xmlns:a16="http://schemas.microsoft.com/office/drawing/2014/main" id="{D2693E7E-989A-4E7F-9877-ABC41DBFDFF1}"/>
                </a:ext>
              </a:extLst>
            </p:cNvPr>
            <p:cNvSpPr/>
            <p:nvPr/>
          </p:nvSpPr>
          <p:spPr>
            <a:xfrm rot="10800000">
              <a:off x="1612449" y="1445048"/>
              <a:ext cx="13445" cy="14700"/>
            </a:xfrm>
            <a:custGeom>
              <a:avLst/>
              <a:gdLst/>
              <a:ahLst/>
              <a:cxnLst/>
              <a:rect l="l" t="t" r="r" b="b"/>
              <a:pathLst>
                <a:path w="1994" h="2181" extrusionOk="0">
                  <a:moveTo>
                    <a:pt x="681" y="0"/>
                  </a:moveTo>
                  <a:cubicBezTo>
                    <a:pt x="613" y="0"/>
                    <a:pt x="548" y="27"/>
                    <a:pt x="489" y="86"/>
                  </a:cubicBezTo>
                  <a:cubicBezTo>
                    <a:pt x="1" y="520"/>
                    <a:pt x="887" y="2181"/>
                    <a:pt x="1415" y="2181"/>
                  </a:cubicBezTo>
                  <a:cubicBezTo>
                    <a:pt x="1470" y="2181"/>
                    <a:pt x="1521" y="2162"/>
                    <a:pt x="1567" y="2123"/>
                  </a:cubicBezTo>
                  <a:cubicBezTo>
                    <a:pt x="1993" y="1750"/>
                    <a:pt x="1234" y="0"/>
                    <a:pt x="6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56;p44">
              <a:extLst>
                <a:ext uri="{FF2B5EF4-FFF2-40B4-BE49-F238E27FC236}">
                  <a16:creationId xmlns:a16="http://schemas.microsoft.com/office/drawing/2014/main" id="{7BDD23CF-FA8C-4817-BD05-E800AF9A26D8}"/>
                </a:ext>
              </a:extLst>
            </p:cNvPr>
            <p:cNvSpPr/>
            <p:nvPr/>
          </p:nvSpPr>
          <p:spPr>
            <a:xfrm rot="10800000">
              <a:off x="1614067" y="1469673"/>
              <a:ext cx="13074" cy="14707"/>
            </a:xfrm>
            <a:custGeom>
              <a:avLst/>
              <a:gdLst/>
              <a:ahLst/>
              <a:cxnLst/>
              <a:rect l="l" t="t" r="r" b="b"/>
              <a:pathLst>
                <a:path w="1939" h="2182" extrusionOk="0">
                  <a:moveTo>
                    <a:pt x="642" y="1"/>
                  </a:moveTo>
                  <a:cubicBezTo>
                    <a:pt x="570" y="1"/>
                    <a:pt x="500" y="28"/>
                    <a:pt x="434" y="87"/>
                  </a:cubicBezTo>
                  <a:cubicBezTo>
                    <a:pt x="0" y="521"/>
                    <a:pt x="843" y="2181"/>
                    <a:pt x="1362" y="2181"/>
                  </a:cubicBezTo>
                  <a:cubicBezTo>
                    <a:pt x="1416" y="2181"/>
                    <a:pt x="1467" y="2163"/>
                    <a:pt x="1512" y="2123"/>
                  </a:cubicBezTo>
                  <a:cubicBezTo>
                    <a:pt x="1939" y="1750"/>
                    <a:pt x="1226" y="1"/>
                    <a:pt x="6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57;p44">
              <a:extLst>
                <a:ext uri="{FF2B5EF4-FFF2-40B4-BE49-F238E27FC236}">
                  <a16:creationId xmlns:a16="http://schemas.microsoft.com/office/drawing/2014/main" id="{3D9A9A9C-E63E-49C7-BA9F-DF649C591619}"/>
                </a:ext>
              </a:extLst>
            </p:cNvPr>
            <p:cNvSpPr/>
            <p:nvPr/>
          </p:nvSpPr>
          <p:spPr>
            <a:xfrm rot="10800000">
              <a:off x="1558354" y="1437613"/>
              <a:ext cx="15063" cy="12280"/>
            </a:xfrm>
            <a:custGeom>
              <a:avLst/>
              <a:gdLst/>
              <a:ahLst/>
              <a:cxnLst/>
              <a:rect l="l" t="t" r="r" b="b"/>
              <a:pathLst>
                <a:path w="2234" h="1822" extrusionOk="0">
                  <a:moveTo>
                    <a:pt x="523" y="1"/>
                  </a:moveTo>
                  <a:cubicBezTo>
                    <a:pt x="400" y="1"/>
                    <a:pt x="303" y="55"/>
                    <a:pt x="250" y="182"/>
                  </a:cubicBezTo>
                  <a:cubicBezTo>
                    <a:pt x="1" y="731"/>
                    <a:pt x="1167" y="1822"/>
                    <a:pt x="1735" y="1822"/>
                  </a:cubicBezTo>
                  <a:cubicBezTo>
                    <a:pt x="1848" y="1822"/>
                    <a:pt x="1937" y="1778"/>
                    <a:pt x="1987" y="1679"/>
                  </a:cubicBezTo>
                  <a:cubicBezTo>
                    <a:pt x="2234" y="1185"/>
                    <a:pt x="1098" y="1"/>
                    <a:pt x="5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58;p44">
              <a:extLst>
                <a:ext uri="{FF2B5EF4-FFF2-40B4-BE49-F238E27FC236}">
                  <a16:creationId xmlns:a16="http://schemas.microsoft.com/office/drawing/2014/main" id="{D8CCC69D-F947-4B8C-B4BF-1848EC2A559B}"/>
                </a:ext>
              </a:extLst>
            </p:cNvPr>
            <p:cNvSpPr/>
            <p:nvPr/>
          </p:nvSpPr>
          <p:spPr>
            <a:xfrm rot="10800000">
              <a:off x="1591047" y="1452537"/>
              <a:ext cx="14301" cy="13608"/>
            </a:xfrm>
            <a:custGeom>
              <a:avLst/>
              <a:gdLst/>
              <a:ahLst/>
              <a:cxnLst/>
              <a:rect l="l" t="t" r="r" b="b"/>
              <a:pathLst>
                <a:path w="2121" h="2019" extrusionOk="0">
                  <a:moveTo>
                    <a:pt x="570" y="1"/>
                  </a:moveTo>
                  <a:cubicBezTo>
                    <a:pt x="472" y="1"/>
                    <a:pt x="385" y="42"/>
                    <a:pt x="316" y="137"/>
                  </a:cubicBezTo>
                  <a:cubicBezTo>
                    <a:pt x="0" y="663"/>
                    <a:pt x="1115" y="2019"/>
                    <a:pt x="1635" y="2019"/>
                  </a:cubicBezTo>
                  <a:cubicBezTo>
                    <a:pt x="1708" y="2019"/>
                    <a:pt x="1769" y="1992"/>
                    <a:pt x="1813" y="1934"/>
                  </a:cubicBezTo>
                  <a:cubicBezTo>
                    <a:pt x="2121" y="1472"/>
                    <a:pt x="1155" y="1"/>
                    <a:pt x="5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159;p44">
              <a:extLst>
                <a:ext uri="{FF2B5EF4-FFF2-40B4-BE49-F238E27FC236}">
                  <a16:creationId xmlns:a16="http://schemas.microsoft.com/office/drawing/2014/main" id="{6EDF0914-005B-4F86-9149-0BF5E2EF480B}"/>
                </a:ext>
              </a:extLst>
            </p:cNvPr>
            <p:cNvSpPr/>
            <p:nvPr/>
          </p:nvSpPr>
          <p:spPr>
            <a:xfrm rot="10800000">
              <a:off x="1392024" y="1256085"/>
              <a:ext cx="176074" cy="148988"/>
            </a:xfrm>
            <a:custGeom>
              <a:avLst/>
              <a:gdLst/>
              <a:ahLst/>
              <a:cxnLst/>
              <a:rect l="l" t="t" r="r" b="b"/>
              <a:pathLst>
                <a:path w="26114" h="22105" extrusionOk="0">
                  <a:moveTo>
                    <a:pt x="14614" y="1"/>
                  </a:moveTo>
                  <a:lnTo>
                    <a:pt x="0" y="17130"/>
                  </a:lnTo>
                  <a:cubicBezTo>
                    <a:pt x="0" y="17130"/>
                    <a:pt x="5085" y="22104"/>
                    <a:pt x="10880" y="22104"/>
                  </a:cubicBezTo>
                  <a:cubicBezTo>
                    <a:pt x="13617" y="22104"/>
                    <a:pt x="16513" y="20995"/>
                    <a:pt x="19106" y="17729"/>
                  </a:cubicBezTo>
                  <a:cubicBezTo>
                    <a:pt x="26114" y="8925"/>
                    <a:pt x="14614" y="1"/>
                    <a:pt x="1461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160;p44">
              <a:extLst>
                <a:ext uri="{FF2B5EF4-FFF2-40B4-BE49-F238E27FC236}">
                  <a16:creationId xmlns:a16="http://schemas.microsoft.com/office/drawing/2014/main" id="{FC5082D5-D12E-436D-B1F8-6AB85CBEE665}"/>
                </a:ext>
              </a:extLst>
            </p:cNvPr>
            <p:cNvSpPr/>
            <p:nvPr/>
          </p:nvSpPr>
          <p:spPr>
            <a:xfrm rot="10800000">
              <a:off x="1413832" y="1273069"/>
              <a:ext cx="145389" cy="122715"/>
            </a:xfrm>
            <a:custGeom>
              <a:avLst/>
              <a:gdLst/>
              <a:ahLst/>
              <a:cxnLst/>
              <a:rect l="l" t="t" r="r" b="b"/>
              <a:pathLst>
                <a:path w="21563" h="18207" extrusionOk="0">
                  <a:moveTo>
                    <a:pt x="12039" y="1"/>
                  </a:moveTo>
                  <a:lnTo>
                    <a:pt x="1" y="14075"/>
                  </a:lnTo>
                  <a:cubicBezTo>
                    <a:pt x="1" y="14075"/>
                    <a:pt x="4215" y="18206"/>
                    <a:pt x="9003" y="18206"/>
                  </a:cubicBezTo>
                  <a:cubicBezTo>
                    <a:pt x="11252" y="18206"/>
                    <a:pt x="13628" y="17295"/>
                    <a:pt x="15753" y="14614"/>
                  </a:cubicBezTo>
                  <a:cubicBezTo>
                    <a:pt x="21562" y="7307"/>
                    <a:pt x="12039" y="1"/>
                    <a:pt x="12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2161;p44">
              <a:extLst>
                <a:ext uri="{FF2B5EF4-FFF2-40B4-BE49-F238E27FC236}">
                  <a16:creationId xmlns:a16="http://schemas.microsoft.com/office/drawing/2014/main" id="{A6E09878-C82A-4730-90FA-3975D8B79043}"/>
                </a:ext>
              </a:extLst>
            </p:cNvPr>
            <p:cNvSpPr/>
            <p:nvPr/>
          </p:nvSpPr>
          <p:spPr>
            <a:xfrm rot="10800000">
              <a:off x="1424736" y="1283010"/>
              <a:ext cx="128424" cy="108332"/>
            </a:xfrm>
            <a:custGeom>
              <a:avLst/>
              <a:gdLst/>
              <a:ahLst/>
              <a:cxnLst/>
              <a:rect l="l" t="t" r="r" b="b"/>
              <a:pathLst>
                <a:path w="19047" h="16073" extrusionOk="0">
                  <a:moveTo>
                    <a:pt x="10661" y="0"/>
                  </a:moveTo>
                  <a:lnTo>
                    <a:pt x="0" y="12458"/>
                  </a:lnTo>
                  <a:cubicBezTo>
                    <a:pt x="0" y="12458"/>
                    <a:pt x="3698" y="16073"/>
                    <a:pt x="7928" y="16073"/>
                  </a:cubicBezTo>
                  <a:cubicBezTo>
                    <a:pt x="9930" y="16073"/>
                    <a:pt x="12051" y="15263"/>
                    <a:pt x="13955" y="12877"/>
                  </a:cubicBezTo>
                  <a:cubicBezTo>
                    <a:pt x="19046" y="6469"/>
                    <a:pt x="10661" y="0"/>
                    <a:pt x="106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162;p44">
              <a:extLst>
                <a:ext uri="{FF2B5EF4-FFF2-40B4-BE49-F238E27FC236}">
                  <a16:creationId xmlns:a16="http://schemas.microsoft.com/office/drawing/2014/main" id="{35D51D3E-4EB0-47ED-92E1-B60BE2E0D1FE}"/>
                </a:ext>
              </a:extLst>
            </p:cNvPr>
            <p:cNvSpPr/>
            <p:nvPr/>
          </p:nvSpPr>
          <p:spPr>
            <a:xfrm rot="10800000">
              <a:off x="1497316" y="1337996"/>
              <a:ext cx="14335" cy="11256"/>
            </a:xfrm>
            <a:custGeom>
              <a:avLst/>
              <a:gdLst/>
              <a:ahLst/>
              <a:cxnLst/>
              <a:rect l="l" t="t" r="r" b="b"/>
              <a:pathLst>
                <a:path w="2126" h="1670" extrusionOk="0">
                  <a:moveTo>
                    <a:pt x="512" y="0"/>
                  </a:moveTo>
                  <a:cubicBezTo>
                    <a:pt x="396" y="0"/>
                    <a:pt x="303" y="50"/>
                    <a:pt x="251" y="165"/>
                  </a:cubicBezTo>
                  <a:cubicBezTo>
                    <a:pt x="1" y="666"/>
                    <a:pt x="1132" y="1669"/>
                    <a:pt x="1685" y="1669"/>
                  </a:cubicBezTo>
                  <a:cubicBezTo>
                    <a:pt x="1793" y="1669"/>
                    <a:pt x="1879" y="1631"/>
                    <a:pt x="1928" y="1542"/>
                  </a:cubicBezTo>
                  <a:cubicBezTo>
                    <a:pt x="2126" y="1098"/>
                    <a:pt x="1059" y="0"/>
                    <a:pt x="5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163;p44">
              <a:extLst>
                <a:ext uri="{FF2B5EF4-FFF2-40B4-BE49-F238E27FC236}">
                  <a16:creationId xmlns:a16="http://schemas.microsoft.com/office/drawing/2014/main" id="{E3AC1EE8-98E5-4C59-B179-BEFAD24E44DB}"/>
                </a:ext>
              </a:extLst>
            </p:cNvPr>
            <p:cNvSpPr/>
            <p:nvPr/>
          </p:nvSpPr>
          <p:spPr>
            <a:xfrm rot="10800000">
              <a:off x="1494478" y="1294397"/>
              <a:ext cx="14011" cy="11626"/>
            </a:xfrm>
            <a:custGeom>
              <a:avLst/>
              <a:gdLst/>
              <a:ahLst/>
              <a:cxnLst/>
              <a:rect l="l" t="t" r="r" b="b"/>
              <a:pathLst>
                <a:path w="2078" h="1725" extrusionOk="0">
                  <a:moveTo>
                    <a:pt x="452" y="1"/>
                  </a:moveTo>
                  <a:cubicBezTo>
                    <a:pt x="341" y="1"/>
                    <a:pt x="252" y="49"/>
                    <a:pt x="201" y="160"/>
                  </a:cubicBezTo>
                  <a:cubicBezTo>
                    <a:pt x="1" y="712"/>
                    <a:pt x="1142" y="1724"/>
                    <a:pt x="1661" y="1724"/>
                  </a:cubicBezTo>
                  <a:cubicBezTo>
                    <a:pt x="1762" y="1724"/>
                    <a:pt x="1839" y="1686"/>
                    <a:pt x="1878" y="1598"/>
                  </a:cubicBezTo>
                  <a:cubicBezTo>
                    <a:pt x="2077" y="1150"/>
                    <a:pt x="996" y="1"/>
                    <a:pt x="4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2164;p44">
              <a:extLst>
                <a:ext uri="{FF2B5EF4-FFF2-40B4-BE49-F238E27FC236}">
                  <a16:creationId xmlns:a16="http://schemas.microsoft.com/office/drawing/2014/main" id="{2661E218-1803-4089-AEA4-4FD906209E07}"/>
                </a:ext>
              </a:extLst>
            </p:cNvPr>
            <p:cNvSpPr/>
            <p:nvPr/>
          </p:nvSpPr>
          <p:spPr>
            <a:xfrm rot="10800000">
              <a:off x="1493271" y="1316601"/>
              <a:ext cx="14341" cy="11626"/>
            </a:xfrm>
            <a:custGeom>
              <a:avLst/>
              <a:gdLst/>
              <a:ahLst/>
              <a:cxnLst/>
              <a:rect l="l" t="t" r="r" b="b"/>
              <a:pathLst>
                <a:path w="2127" h="1725" extrusionOk="0">
                  <a:moveTo>
                    <a:pt x="502" y="1"/>
                  </a:moveTo>
                  <a:cubicBezTo>
                    <a:pt x="390" y="1"/>
                    <a:pt x="302" y="49"/>
                    <a:pt x="251" y="160"/>
                  </a:cubicBezTo>
                  <a:cubicBezTo>
                    <a:pt x="0" y="712"/>
                    <a:pt x="1134" y="1724"/>
                    <a:pt x="1686" y="1724"/>
                  </a:cubicBezTo>
                  <a:cubicBezTo>
                    <a:pt x="1793" y="1724"/>
                    <a:pt x="1879" y="1686"/>
                    <a:pt x="1928" y="1598"/>
                  </a:cubicBezTo>
                  <a:cubicBezTo>
                    <a:pt x="2127" y="1150"/>
                    <a:pt x="1046" y="1"/>
                    <a:pt x="5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2165;p44">
              <a:extLst>
                <a:ext uri="{FF2B5EF4-FFF2-40B4-BE49-F238E27FC236}">
                  <a16:creationId xmlns:a16="http://schemas.microsoft.com/office/drawing/2014/main" id="{0560AE13-B381-4AE1-9E0A-4A5C433D199D}"/>
                </a:ext>
              </a:extLst>
            </p:cNvPr>
            <p:cNvSpPr/>
            <p:nvPr/>
          </p:nvSpPr>
          <p:spPr>
            <a:xfrm rot="10800000">
              <a:off x="1474720" y="1363436"/>
              <a:ext cx="14321" cy="11397"/>
            </a:xfrm>
            <a:custGeom>
              <a:avLst/>
              <a:gdLst/>
              <a:ahLst/>
              <a:cxnLst/>
              <a:rect l="l" t="t" r="r" b="b"/>
              <a:pathLst>
                <a:path w="2124" h="1691" extrusionOk="0">
                  <a:moveTo>
                    <a:pt x="526" y="1"/>
                  </a:moveTo>
                  <a:cubicBezTo>
                    <a:pt x="403" y="1"/>
                    <a:pt x="305" y="56"/>
                    <a:pt x="251" y="187"/>
                  </a:cubicBezTo>
                  <a:cubicBezTo>
                    <a:pt x="1" y="687"/>
                    <a:pt x="1132" y="1691"/>
                    <a:pt x="1685" y="1691"/>
                  </a:cubicBezTo>
                  <a:cubicBezTo>
                    <a:pt x="1793" y="1691"/>
                    <a:pt x="1879" y="1652"/>
                    <a:pt x="1928" y="1564"/>
                  </a:cubicBezTo>
                  <a:cubicBezTo>
                    <a:pt x="2124" y="1123"/>
                    <a:pt x="1077" y="1"/>
                    <a:pt x="5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166;p44">
              <a:extLst>
                <a:ext uri="{FF2B5EF4-FFF2-40B4-BE49-F238E27FC236}">
                  <a16:creationId xmlns:a16="http://schemas.microsoft.com/office/drawing/2014/main" id="{EC6E6C69-163E-4D2C-9B11-150E0FF97D58}"/>
                </a:ext>
              </a:extLst>
            </p:cNvPr>
            <p:cNvSpPr/>
            <p:nvPr/>
          </p:nvSpPr>
          <p:spPr>
            <a:xfrm rot="10800000">
              <a:off x="1475920" y="1342034"/>
              <a:ext cx="14335" cy="11256"/>
            </a:xfrm>
            <a:custGeom>
              <a:avLst/>
              <a:gdLst/>
              <a:ahLst/>
              <a:cxnLst/>
              <a:rect l="l" t="t" r="r" b="b"/>
              <a:pathLst>
                <a:path w="2126" h="1670" extrusionOk="0">
                  <a:moveTo>
                    <a:pt x="512" y="0"/>
                  </a:moveTo>
                  <a:cubicBezTo>
                    <a:pt x="396" y="0"/>
                    <a:pt x="304" y="50"/>
                    <a:pt x="251" y="165"/>
                  </a:cubicBezTo>
                  <a:cubicBezTo>
                    <a:pt x="1" y="666"/>
                    <a:pt x="1174" y="1669"/>
                    <a:pt x="1706" y="1669"/>
                  </a:cubicBezTo>
                  <a:cubicBezTo>
                    <a:pt x="1810" y="1669"/>
                    <a:pt x="1889" y="1631"/>
                    <a:pt x="1928" y="1543"/>
                  </a:cubicBezTo>
                  <a:cubicBezTo>
                    <a:pt x="2126" y="1098"/>
                    <a:pt x="1060" y="0"/>
                    <a:pt x="5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2167;p44">
              <a:extLst>
                <a:ext uri="{FF2B5EF4-FFF2-40B4-BE49-F238E27FC236}">
                  <a16:creationId xmlns:a16="http://schemas.microsoft.com/office/drawing/2014/main" id="{23BC1754-D149-476A-93C5-40AF7EC73D6A}"/>
                </a:ext>
              </a:extLst>
            </p:cNvPr>
            <p:cNvSpPr/>
            <p:nvPr/>
          </p:nvSpPr>
          <p:spPr>
            <a:xfrm rot="10800000">
              <a:off x="1455731" y="1340423"/>
              <a:ext cx="13997" cy="11249"/>
            </a:xfrm>
            <a:custGeom>
              <a:avLst/>
              <a:gdLst/>
              <a:ahLst/>
              <a:cxnLst/>
              <a:rect l="l" t="t" r="r" b="b"/>
              <a:pathLst>
                <a:path w="2076" h="1669" extrusionOk="0">
                  <a:moveTo>
                    <a:pt x="462" y="0"/>
                  </a:moveTo>
                  <a:cubicBezTo>
                    <a:pt x="346" y="0"/>
                    <a:pt x="253" y="49"/>
                    <a:pt x="201" y="165"/>
                  </a:cubicBezTo>
                  <a:cubicBezTo>
                    <a:pt x="1" y="665"/>
                    <a:pt x="1141" y="1669"/>
                    <a:pt x="1659" y="1669"/>
                  </a:cubicBezTo>
                  <a:cubicBezTo>
                    <a:pt x="1761" y="1669"/>
                    <a:pt x="1839" y="1630"/>
                    <a:pt x="1878" y="1542"/>
                  </a:cubicBezTo>
                  <a:cubicBezTo>
                    <a:pt x="2076" y="1097"/>
                    <a:pt x="1009" y="0"/>
                    <a:pt x="4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2168;p44">
              <a:extLst>
                <a:ext uri="{FF2B5EF4-FFF2-40B4-BE49-F238E27FC236}">
                  <a16:creationId xmlns:a16="http://schemas.microsoft.com/office/drawing/2014/main" id="{5090394A-1ACF-46C2-8920-EC7A16688F0B}"/>
                </a:ext>
              </a:extLst>
            </p:cNvPr>
            <p:cNvSpPr/>
            <p:nvPr/>
          </p:nvSpPr>
          <p:spPr>
            <a:xfrm rot="10800000">
              <a:off x="1471073" y="1316196"/>
              <a:ext cx="14335" cy="11256"/>
            </a:xfrm>
            <a:custGeom>
              <a:avLst/>
              <a:gdLst/>
              <a:ahLst/>
              <a:cxnLst/>
              <a:rect l="l" t="t" r="r" b="b"/>
              <a:pathLst>
                <a:path w="2126" h="1670" extrusionOk="0">
                  <a:moveTo>
                    <a:pt x="512" y="1"/>
                  </a:moveTo>
                  <a:cubicBezTo>
                    <a:pt x="396" y="1"/>
                    <a:pt x="303" y="50"/>
                    <a:pt x="251" y="165"/>
                  </a:cubicBezTo>
                  <a:cubicBezTo>
                    <a:pt x="1" y="666"/>
                    <a:pt x="1174" y="1669"/>
                    <a:pt x="1705" y="1669"/>
                  </a:cubicBezTo>
                  <a:cubicBezTo>
                    <a:pt x="1809" y="1669"/>
                    <a:pt x="1889" y="1631"/>
                    <a:pt x="1928" y="1543"/>
                  </a:cubicBezTo>
                  <a:cubicBezTo>
                    <a:pt x="2126" y="1098"/>
                    <a:pt x="1059" y="1"/>
                    <a:pt x="5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2169;p44">
              <a:extLst>
                <a:ext uri="{FF2B5EF4-FFF2-40B4-BE49-F238E27FC236}">
                  <a16:creationId xmlns:a16="http://schemas.microsoft.com/office/drawing/2014/main" id="{522DE605-9337-4893-8BE0-05E4333EB94B}"/>
                </a:ext>
              </a:extLst>
            </p:cNvPr>
            <p:cNvSpPr/>
            <p:nvPr/>
          </p:nvSpPr>
          <p:spPr>
            <a:xfrm rot="10800000">
              <a:off x="1521138" y="1312968"/>
              <a:ext cx="14335" cy="11256"/>
            </a:xfrm>
            <a:custGeom>
              <a:avLst/>
              <a:gdLst/>
              <a:ahLst/>
              <a:cxnLst/>
              <a:rect l="l" t="t" r="r" b="b"/>
              <a:pathLst>
                <a:path w="2126" h="1670" extrusionOk="0">
                  <a:moveTo>
                    <a:pt x="512" y="1"/>
                  </a:moveTo>
                  <a:cubicBezTo>
                    <a:pt x="396" y="1"/>
                    <a:pt x="304" y="50"/>
                    <a:pt x="251" y="165"/>
                  </a:cubicBezTo>
                  <a:cubicBezTo>
                    <a:pt x="1" y="666"/>
                    <a:pt x="1133" y="1670"/>
                    <a:pt x="1685" y="1670"/>
                  </a:cubicBezTo>
                  <a:cubicBezTo>
                    <a:pt x="1793" y="1670"/>
                    <a:pt x="1879" y="1631"/>
                    <a:pt x="1928" y="1543"/>
                  </a:cubicBezTo>
                  <a:cubicBezTo>
                    <a:pt x="2126" y="1098"/>
                    <a:pt x="1059" y="1"/>
                    <a:pt x="5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2170;p44">
              <a:extLst>
                <a:ext uri="{FF2B5EF4-FFF2-40B4-BE49-F238E27FC236}">
                  <a16:creationId xmlns:a16="http://schemas.microsoft.com/office/drawing/2014/main" id="{C7100E0C-DBA8-4E06-B071-6296A713AF00}"/>
                </a:ext>
              </a:extLst>
            </p:cNvPr>
            <p:cNvSpPr/>
            <p:nvPr/>
          </p:nvSpPr>
          <p:spPr>
            <a:xfrm rot="10800000">
              <a:off x="1595133" y="1287989"/>
              <a:ext cx="38776" cy="38755"/>
            </a:xfrm>
            <a:custGeom>
              <a:avLst/>
              <a:gdLst/>
              <a:ahLst/>
              <a:cxnLst/>
              <a:rect l="l" t="t" r="r" b="b"/>
              <a:pathLst>
                <a:path w="5751" h="5750" extrusionOk="0">
                  <a:moveTo>
                    <a:pt x="2876" y="0"/>
                  </a:moveTo>
                  <a:cubicBezTo>
                    <a:pt x="1259" y="0"/>
                    <a:pt x="1" y="1318"/>
                    <a:pt x="1" y="2875"/>
                  </a:cubicBezTo>
                  <a:cubicBezTo>
                    <a:pt x="1" y="4492"/>
                    <a:pt x="1259" y="5750"/>
                    <a:pt x="2876" y="5750"/>
                  </a:cubicBezTo>
                  <a:cubicBezTo>
                    <a:pt x="4433" y="5750"/>
                    <a:pt x="5750" y="4492"/>
                    <a:pt x="5750" y="2875"/>
                  </a:cubicBezTo>
                  <a:cubicBezTo>
                    <a:pt x="5750" y="1318"/>
                    <a:pt x="4433" y="0"/>
                    <a:pt x="28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171;p44">
              <a:extLst>
                <a:ext uri="{FF2B5EF4-FFF2-40B4-BE49-F238E27FC236}">
                  <a16:creationId xmlns:a16="http://schemas.microsoft.com/office/drawing/2014/main" id="{2BF9ECEF-A7B9-47E6-BE99-E0EA0C6C8A1E}"/>
                </a:ext>
              </a:extLst>
            </p:cNvPr>
            <p:cNvSpPr/>
            <p:nvPr/>
          </p:nvSpPr>
          <p:spPr>
            <a:xfrm rot="10800000">
              <a:off x="1721099" y="1424444"/>
              <a:ext cx="38769" cy="38762"/>
            </a:xfrm>
            <a:custGeom>
              <a:avLst/>
              <a:gdLst/>
              <a:ahLst/>
              <a:cxnLst/>
              <a:rect l="l" t="t" r="r" b="b"/>
              <a:pathLst>
                <a:path w="5750" h="5751" extrusionOk="0">
                  <a:moveTo>
                    <a:pt x="2875" y="0"/>
                  </a:moveTo>
                  <a:cubicBezTo>
                    <a:pt x="1318" y="0"/>
                    <a:pt x="0" y="1258"/>
                    <a:pt x="0" y="2875"/>
                  </a:cubicBezTo>
                  <a:cubicBezTo>
                    <a:pt x="0" y="4432"/>
                    <a:pt x="1318" y="5750"/>
                    <a:pt x="2875" y="5750"/>
                  </a:cubicBezTo>
                  <a:cubicBezTo>
                    <a:pt x="4492" y="5750"/>
                    <a:pt x="5750" y="4432"/>
                    <a:pt x="5750" y="2875"/>
                  </a:cubicBezTo>
                  <a:cubicBezTo>
                    <a:pt x="5750" y="1258"/>
                    <a:pt x="4492" y="0"/>
                    <a:pt x="28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2172;p44">
              <a:extLst>
                <a:ext uri="{FF2B5EF4-FFF2-40B4-BE49-F238E27FC236}">
                  <a16:creationId xmlns:a16="http://schemas.microsoft.com/office/drawing/2014/main" id="{58F98EC3-F5F3-4013-B387-50D98B2160CC}"/>
                </a:ext>
              </a:extLst>
            </p:cNvPr>
            <p:cNvSpPr/>
            <p:nvPr/>
          </p:nvSpPr>
          <p:spPr>
            <a:xfrm rot="10800000">
              <a:off x="1412240" y="1428078"/>
              <a:ext cx="38776" cy="38762"/>
            </a:xfrm>
            <a:custGeom>
              <a:avLst/>
              <a:gdLst/>
              <a:ahLst/>
              <a:cxnLst/>
              <a:rect l="l" t="t" r="r" b="b"/>
              <a:pathLst>
                <a:path w="5751" h="5751" extrusionOk="0">
                  <a:moveTo>
                    <a:pt x="2875" y="0"/>
                  </a:moveTo>
                  <a:cubicBezTo>
                    <a:pt x="1258" y="0"/>
                    <a:pt x="0" y="1258"/>
                    <a:pt x="0" y="2875"/>
                  </a:cubicBezTo>
                  <a:cubicBezTo>
                    <a:pt x="0" y="4432"/>
                    <a:pt x="1258" y="5750"/>
                    <a:pt x="2875" y="5750"/>
                  </a:cubicBezTo>
                  <a:cubicBezTo>
                    <a:pt x="4432" y="5750"/>
                    <a:pt x="5750" y="4432"/>
                    <a:pt x="5750" y="2875"/>
                  </a:cubicBezTo>
                  <a:cubicBezTo>
                    <a:pt x="5750" y="1258"/>
                    <a:pt x="4432" y="0"/>
                    <a:pt x="28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2173;p44">
              <a:extLst>
                <a:ext uri="{FF2B5EF4-FFF2-40B4-BE49-F238E27FC236}">
                  <a16:creationId xmlns:a16="http://schemas.microsoft.com/office/drawing/2014/main" id="{F81AB07B-7D50-4655-9572-9F452F524BF7}"/>
                </a:ext>
              </a:extLst>
            </p:cNvPr>
            <p:cNvSpPr/>
            <p:nvPr/>
          </p:nvSpPr>
          <p:spPr>
            <a:xfrm rot="10800000">
              <a:off x="1938683" y="1362085"/>
              <a:ext cx="139732" cy="146743"/>
            </a:xfrm>
            <a:custGeom>
              <a:avLst/>
              <a:gdLst/>
              <a:ahLst/>
              <a:cxnLst/>
              <a:rect l="l" t="t" r="r" b="b"/>
              <a:pathLst>
                <a:path w="20724" h="21772" extrusionOk="0">
                  <a:moveTo>
                    <a:pt x="2216" y="0"/>
                  </a:moveTo>
                  <a:lnTo>
                    <a:pt x="599" y="15333"/>
                  </a:lnTo>
                  <a:lnTo>
                    <a:pt x="420" y="16651"/>
                  </a:lnTo>
                  <a:lnTo>
                    <a:pt x="0" y="20963"/>
                  </a:lnTo>
                  <a:cubicBezTo>
                    <a:pt x="2025" y="21525"/>
                    <a:pt x="3868" y="21771"/>
                    <a:pt x="5542" y="21771"/>
                  </a:cubicBezTo>
                  <a:cubicBezTo>
                    <a:pt x="17240" y="21771"/>
                    <a:pt x="20723" y="9763"/>
                    <a:pt x="20723" y="9763"/>
                  </a:cubicBezTo>
                  <a:lnTo>
                    <a:pt x="17130" y="7846"/>
                  </a:lnTo>
                  <a:lnTo>
                    <a:pt x="15932" y="7248"/>
                  </a:lnTo>
                  <a:lnTo>
                    <a:pt x="221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2174;p44">
              <a:extLst>
                <a:ext uri="{FF2B5EF4-FFF2-40B4-BE49-F238E27FC236}">
                  <a16:creationId xmlns:a16="http://schemas.microsoft.com/office/drawing/2014/main" id="{DABD48AB-3F98-49CA-BDDB-CA66D61C1B07}"/>
                </a:ext>
              </a:extLst>
            </p:cNvPr>
            <p:cNvSpPr/>
            <p:nvPr/>
          </p:nvSpPr>
          <p:spPr>
            <a:xfrm rot="10800000">
              <a:off x="1962916" y="1394309"/>
              <a:ext cx="112674" cy="114519"/>
            </a:xfrm>
            <a:custGeom>
              <a:avLst/>
              <a:gdLst/>
              <a:ahLst/>
              <a:cxnLst/>
              <a:rect l="l" t="t" r="r" b="b"/>
              <a:pathLst>
                <a:path w="16711" h="16991" extrusionOk="0">
                  <a:moveTo>
                    <a:pt x="1797" y="0"/>
                  </a:moveTo>
                  <a:lnTo>
                    <a:pt x="1" y="16651"/>
                  </a:lnTo>
                  <a:cubicBezTo>
                    <a:pt x="1211" y="16884"/>
                    <a:pt x="2345" y="16991"/>
                    <a:pt x="3406" y="16991"/>
                  </a:cubicBezTo>
                  <a:cubicBezTo>
                    <a:pt x="11319" y="16991"/>
                    <a:pt x="15179" y="11068"/>
                    <a:pt x="16711" y="7846"/>
                  </a:cubicBezTo>
                  <a:lnTo>
                    <a:pt x="17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2175;p44">
              <a:extLst>
                <a:ext uri="{FF2B5EF4-FFF2-40B4-BE49-F238E27FC236}">
                  <a16:creationId xmlns:a16="http://schemas.microsoft.com/office/drawing/2014/main" id="{C3201052-A3FB-4A8D-BDCD-8E2695AA79BE}"/>
                </a:ext>
              </a:extLst>
            </p:cNvPr>
            <p:cNvSpPr/>
            <p:nvPr/>
          </p:nvSpPr>
          <p:spPr>
            <a:xfrm rot="10800000">
              <a:off x="1970994" y="1403907"/>
              <a:ext cx="103383" cy="104922"/>
            </a:xfrm>
            <a:custGeom>
              <a:avLst/>
              <a:gdLst/>
              <a:ahLst/>
              <a:cxnLst/>
              <a:rect l="l" t="t" r="r" b="b"/>
              <a:pathLst>
                <a:path w="15333" h="15567" extrusionOk="0">
                  <a:moveTo>
                    <a:pt x="1617" y="0"/>
                  </a:moveTo>
                  <a:lnTo>
                    <a:pt x="0" y="15333"/>
                  </a:lnTo>
                  <a:cubicBezTo>
                    <a:pt x="966" y="15493"/>
                    <a:pt x="1880" y="15567"/>
                    <a:pt x="2745" y="15567"/>
                  </a:cubicBezTo>
                  <a:cubicBezTo>
                    <a:pt x="9973" y="15567"/>
                    <a:pt x="13728" y="10404"/>
                    <a:pt x="15333" y="7248"/>
                  </a:cubicBezTo>
                  <a:lnTo>
                    <a:pt x="1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2176;p44">
              <a:extLst>
                <a:ext uri="{FF2B5EF4-FFF2-40B4-BE49-F238E27FC236}">
                  <a16:creationId xmlns:a16="http://schemas.microsoft.com/office/drawing/2014/main" id="{11B91AAB-0CAE-4B86-8B88-ECE22E6AD19B}"/>
                </a:ext>
              </a:extLst>
            </p:cNvPr>
            <p:cNvSpPr/>
            <p:nvPr/>
          </p:nvSpPr>
          <p:spPr>
            <a:xfrm rot="10800000">
              <a:off x="2048866" y="1418523"/>
              <a:ext cx="11880" cy="15556"/>
            </a:xfrm>
            <a:custGeom>
              <a:avLst/>
              <a:gdLst/>
              <a:ahLst/>
              <a:cxnLst/>
              <a:rect l="l" t="t" r="r" b="b"/>
              <a:pathLst>
                <a:path w="1762" h="2308" extrusionOk="0">
                  <a:moveTo>
                    <a:pt x="717" y="0"/>
                  </a:moveTo>
                  <a:cubicBezTo>
                    <a:pt x="664" y="0"/>
                    <a:pt x="609" y="16"/>
                    <a:pt x="554" y="52"/>
                  </a:cubicBezTo>
                  <a:cubicBezTo>
                    <a:pt x="1" y="439"/>
                    <a:pt x="571" y="2308"/>
                    <a:pt x="1087" y="2308"/>
                  </a:cubicBezTo>
                  <a:cubicBezTo>
                    <a:pt x="1129" y="2308"/>
                    <a:pt x="1171" y="2295"/>
                    <a:pt x="1213" y="2268"/>
                  </a:cubicBezTo>
                  <a:cubicBezTo>
                    <a:pt x="1761" y="1938"/>
                    <a:pt x="1305" y="0"/>
                    <a:pt x="7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2177;p44">
              <a:extLst>
                <a:ext uri="{FF2B5EF4-FFF2-40B4-BE49-F238E27FC236}">
                  <a16:creationId xmlns:a16="http://schemas.microsoft.com/office/drawing/2014/main" id="{517A939C-E1CF-4027-A975-D1ADB6B046E7}"/>
                </a:ext>
              </a:extLst>
            </p:cNvPr>
            <p:cNvSpPr/>
            <p:nvPr/>
          </p:nvSpPr>
          <p:spPr>
            <a:xfrm rot="10800000">
              <a:off x="2017393" y="1426073"/>
              <a:ext cx="13074" cy="14700"/>
            </a:xfrm>
            <a:custGeom>
              <a:avLst/>
              <a:gdLst/>
              <a:ahLst/>
              <a:cxnLst/>
              <a:rect l="l" t="t" r="r" b="b"/>
              <a:pathLst>
                <a:path w="1939" h="2181" extrusionOk="0">
                  <a:moveTo>
                    <a:pt x="642" y="0"/>
                  </a:moveTo>
                  <a:cubicBezTo>
                    <a:pt x="570" y="0"/>
                    <a:pt x="500" y="27"/>
                    <a:pt x="434" y="86"/>
                  </a:cubicBezTo>
                  <a:cubicBezTo>
                    <a:pt x="0" y="520"/>
                    <a:pt x="842" y="2181"/>
                    <a:pt x="1361" y="2181"/>
                  </a:cubicBezTo>
                  <a:cubicBezTo>
                    <a:pt x="1416" y="2181"/>
                    <a:pt x="1467" y="2162"/>
                    <a:pt x="1512" y="2123"/>
                  </a:cubicBezTo>
                  <a:cubicBezTo>
                    <a:pt x="1939" y="1749"/>
                    <a:pt x="1226" y="0"/>
                    <a:pt x="6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2178;p44">
              <a:extLst>
                <a:ext uri="{FF2B5EF4-FFF2-40B4-BE49-F238E27FC236}">
                  <a16:creationId xmlns:a16="http://schemas.microsoft.com/office/drawing/2014/main" id="{78D438ED-BB3D-4B9C-A16C-27BCF776ED2F}"/>
                </a:ext>
              </a:extLst>
            </p:cNvPr>
            <p:cNvSpPr/>
            <p:nvPr/>
          </p:nvSpPr>
          <p:spPr>
            <a:xfrm rot="10800000">
              <a:off x="2042826" y="1449895"/>
              <a:ext cx="13080" cy="15104"/>
            </a:xfrm>
            <a:custGeom>
              <a:avLst/>
              <a:gdLst/>
              <a:ahLst/>
              <a:cxnLst/>
              <a:rect l="l" t="t" r="r" b="b"/>
              <a:pathLst>
                <a:path w="1940" h="2241" extrusionOk="0">
                  <a:moveTo>
                    <a:pt x="627" y="1"/>
                  </a:moveTo>
                  <a:cubicBezTo>
                    <a:pt x="559" y="1"/>
                    <a:pt x="494" y="28"/>
                    <a:pt x="435" y="87"/>
                  </a:cubicBezTo>
                  <a:cubicBezTo>
                    <a:pt x="1" y="575"/>
                    <a:pt x="843" y="2241"/>
                    <a:pt x="1362" y="2241"/>
                  </a:cubicBezTo>
                  <a:cubicBezTo>
                    <a:pt x="1417" y="2241"/>
                    <a:pt x="1467" y="2223"/>
                    <a:pt x="1513" y="2183"/>
                  </a:cubicBezTo>
                  <a:cubicBezTo>
                    <a:pt x="1939" y="1756"/>
                    <a:pt x="1179" y="1"/>
                    <a:pt x="6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2179;p44">
              <a:extLst>
                <a:ext uri="{FF2B5EF4-FFF2-40B4-BE49-F238E27FC236}">
                  <a16:creationId xmlns:a16="http://schemas.microsoft.com/office/drawing/2014/main" id="{3FFADF68-920F-4466-A3DD-C86DEFCED288}"/>
                </a:ext>
              </a:extLst>
            </p:cNvPr>
            <p:cNvSpPr/>
            <p:nvPr/>
          </p:nvSpPr>
          <p:spPr>
            <a:xfrm rot="10800000">
              <a:off x="2044444" y="1474816"/>
              <a:ext cx="13033" cy="14808"/>
            </a:xfrm>
            <a:custGeom>
              <a:avLst/>
              <a:gdLst/>
              <a:ahLst/>
              <a:cxnLst/>
              <a:rect l="l" t="t" r="r" b="b"/>
              <a:pathLst>
                <a:path w="1933" h="2197" extrusionOk="0">
                  <a:moveTo>
                    <a:pt x="636" y="0"/>
                  </a:moveTo>
                  <a:cubicBezTo>
                    <a:pt x="564" y="0"/>
                    <a:pt x="494" y="27"/>
                    <a:pt x="428" y="86"/>
                  </a:cubicBezTo>
                  <a:cubicBezTo>
                    <a:pt x="0" y="568"/>
                    <a:pt x="815" y="2197"/>
                    <a:pt x="1335" y="2197"/>
                  </a:cubicBezTo>
                  <a:cubicBezTo>
                    <a:pt x="1397" y="2197"/>
                    <a:pt x="1455" y="2174"/>
                    <a:pt x="1506" y="2123"/>
                  </a:cubicBezTo>
                  <a:cubicBezTo>
                    <a:pt x="1933" y="1749"/>
                    <a:pt x="1220" y="0"/>
                    <a:pt x="6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2180;p44">
              <a:extLst>
                <a:ext uri="{FF2B5EF4-FFF2-40B4-BE49-F238E27FC236}">
                  <a16:creationId xmlns:a16="http://schemas.microsoft.com/office/drawing/2014/main" id="{9F85BC3A-6819-40A4-9B4D-79D77B70E225}"/>
                </a:ext>
              </a:extLst>
            </p:cNvPr>
            <p:cNvSpPr/>
            <p:nvPr/>
          </p:nvSpPr>
          <p:spPr>
            <a:xfrm rot="10800000">
              <a:off x="1988703" y="1442621"/>
              <a:ext cx="15117" cy="12348"/>
            </a:xfrm>
            <a:custGeom>
              <a:avLst/>
              <a:gdLst/>
              <a:ahLst/>
              <a:cxnLst/>
              <a:rect l="l" t="t" r="r" b="b"/>
              <a:pathLst>
                <a:path w="2242" h="1832" extrusionOk="0">
                  <a:moveTo>
                    <a:pt x="503" y="1"/>
                  </a:moveTo>
                  <a:cubicBezTo>
                    <a:pt x="391" y="1"/>
                    <a:pt x="303" y="48"/>
                    <a:pt x="254" y="156"/>
                  </a:cubicBezTo>
                  <a:cubicBezTo>
                    <a:pt x="0" y="714"/>
                    <a:pt x="1209" y="1832"/>
                    <a:pt x="1766" y="1832"/>
                  </a:cubicBezTo>
                  <a:cubicBezTo>
                    <a:pt x="1866" y="1832"/>
                    <a:pt x="1945" y="1795"/>
                    <a:pt x="1991" y="1713"/>
                  </a:cubicBezTo>
                  <a:cubicBezTo>
                    <a:pt x="2241" y="1213"/>
                    <a:pt x="1069" y="1"/>
                    <a:pt x="5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2181;p44">
              <a:extLst>
                <a:ext uri="{FF2B5EF4-FFF2-40B4-BE49-F238E27FC236}">
                  <a16:creationId xmlns:a16="http://schemas.microsoft.com/office/drawing/2014/main" id="{5A825EE3-96EA-433B-902F-828C63A51ADC}"/>
                </a:ext>
              </a:extLst>
            </p:cNvPr>
            <p:cNvSpPr/>
            <p:nvPr/>
          </p:nvSpPr>
          <p:spPr>
            <a:xfrm rot="10800000">
              <a:off x="2021397" y="1457667"/>
              <a:ext cx="14254" cy="13581"/>
            </a:xfrm>
            <a:custGeom>
              <a:avLst/>
              <a:gdLst/>
              <a:ahLst/>
              <a:cxnLst/>
              <a:rect l="l" t="t" r="r" b="b"/>
              <a:pathLst>
                <a:path w="2114" h="2015" extrusionOk="0">
                  <a:moveTo>
                    <a:pt x="576" y="1"/>
                  </a:moveTo>
                  <a:cubicBezTo>
                    <a:pt x="493" y="1"/>
                    <a:pt x="420" y="36"/>
                    <a:pt x="364" y="115"/>
                  </a:cubicBezTo>
                  <a:cubicBezTo>
                    <a:pt x="0" y="636"/>
                    <a:pt x="1082" y="2014"/>
                    <a:pt x="1608" y="2014"/>
                  </a:cubicBezTo>
                  <a:cubicBezTo>
                    <a:pt x="1688" y="2014"/>
                    <a:pt x="1755" y="1983"/>
                    <a:pt x="1802" y="1912"/>
                  </a:cubicBezTo>
                  <a:cubicBezTo>
                    <a:pt x="2113" y="1497"/>
                    <a:pt x="1119" y="1"/>
                    <a:pt x="5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2182;p44">
              <a:extLst>
                <a:ext uri="{FF2B5EF4-FFF2-40B4-BE49-F238E27FC236}">
                  <a16:creationId xmlns:a16="http://schemas.microsoft.com/office/drawing/2014/main" id="{FC847DFB-54F5-40A4-B5AD-B722F8559824}"/>
                </a:ext>
              </a:extLst>
            </p:cNvPr>
            <p:cNvSpPr/>
            <p:nvPr/>
          </p:nvSpPr>
          <p:spPr>
            <a:xfrm rot="10800000">
              <a:off x="1821996" y="1266176"/>
              <a:ext cx="176478" cy="148988"/>
            </a:xfrm>
            <a:custGeom>
              <a:avLst/>
              <a:gdLst/>
              <a:ahLst/>
              <a:cxnLst/>
              <a:rect l="l" t="t" r="r" b="b"/>
              <a:pathLst>
                <a:path w="26174" h="22105" extrusionOk="0">
                  <a:moveTo>
                    <a:pt x="14614" y="1"/>
                  </a:moveTo>
                  <a:lnTo>
                    <a:pt x="0" y="17130"/>
                  </a:lnTo>
                  <a:cubicBezTo>
                    <a:pt x="0" y="17130"/>
                    <a:pt x="5085" y="22104"/>
                    <a:pt x="10880" y="22104"/>
                  </a:cubicBezTo>
                  <a:cubicBezTo>
                    <a:pt x="13617" y="22104"/>
                    <a:pt x="16513" y="20995"/>
                    <a:pt x="19106" y="17729"/>
                  </a:cubicBezTo>
                  <a:cubicBezTo>
                    <a:pt x="26174" y="8925"/>
                    <a:pt x="14614" y="1"/>
                    <a:pt x="1461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2183;p44">
              <a:extLst>
                <a:ext uri="{FF2B5EF4-FFF2-40B4-BE49-F238E27FC236}">
                  <a16:creationId xmlns:a16="http://schemas.microsoft.com/office/drawing/2014/main" id="{A513C567-170B-4650-8709-CAB416DA72AD}"/>
                </a:ext>
              </a:extLst>
            </p:cNvPr>
            <p:cNvSpPr/>
            <p:nvPr/>
          </p:nvSpPr>
          <p:spPr>
            <a:xfrm rot="10800000">
              <a:off x="1844208" y="1283167"/>
              <a:ext cx="145389" cy="122708"/>
            </a:xfrm>
            <a:custGeom>
              <a:avLst/>
              <a:gdLst/>
              <a:ahLst/>
              <a:cxnLst/>
              <a:rect l="l" t="t" r="r" b="b"/>
              <a:pathLst>
                <a:path w="21563" h="18206" extrusionOk="0">
                  <a:moveTo>
                    <a:pt x="12039" y="0"/>
                  </a:moveTo>
                  <a:lnTo>
                    <a:pt x="1" y="14075"/>
                  </a:lnTo>
                  <a:cubicBezTo>
                    <a:pt x="1" y="14075"/>
                    <a:pt x="4215" y="18206"/>
                    <a:pt x="9022" y="18206"/>
                  </a:cubicBezTo>
                  <a:cubicBezTo>
                    <a:pt x="11280" y="18206"/>
                    <a:pt x="13669" y="17294"/>
                    <a:pt x="15813" y="14614"/>
                  </a:cubicBezTo>
                  <a:cubicBezTo>
                    <a:pt x="21562" y="7307"/>
                    <a:pt x="12039" y="0"/>
                    <a:pt x="120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2184;p44">
              <a:extLst>
                <a:ext uri="{FF2B5EF4-FFF2-40B4-BE49-F238E27FC236}">
                  <a16:creationId xmlns:a16="http://schemas.microsoft.com/office/drawing/2014/main" id="{B83773E3-FDB5-4517-B004-88DA7DD9C577}"/>
                </a:ext>
              </a:extLst>
            </p:cNvPr>
            <p:cNvSpPr/>
            <p:nvPr/>
          </p:nvSpPr>
          <p:spPr>
            <a:xfrm rot="10800000">
              <a:off x="1855112" y="1293101"/>
              <a:ext cx="128020" cy="108332"/>
            </a:xfrm>
            <a:custGeom>
              <a:avLst/>
              <a:gdLst/>
              <a:ahLst/>
              <a:cxnLst/>
              <a:rect l="l" t="t" r="r" b="b"/>
              <a:pathLst>
                <a:path w="18987" h="16073" extrusionOk="0">
                  <a:moveTo>
                    <a:pt x="10601" y="0"/>
                  </a:moveTo>
                  <a:lnTo>
                    <a:pt x="0" y="12458"/>
                  </a:lnTo>
                  <a:cubicBezTo>
                    <a:pt x="0" y="12458"/>
                    <a:pt x="3670" y="16072"/>
                    <a:pt x="7882" y="16072"/>
                  </a:cubicBezTo>
                  <a:cubicBezTo>
                    <a:pt x="9876" y="16072"/>
                    <a:pt x="11991" y="15263"/>
                    <a:pt x="13895" y="12877"/>
                  </a:cubicBezTo>
                  <a:cubicBezTo>
                    <a:pt x="18986" y="6468"/>
                    <a:pt x="10601" y="0"/>
                    <a:pt x="106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2185;p44">
              <a:extLst>
                <a:ext uri="{FF2B5EF4-FFF2-40B4-BE49-F238E27FC236}">
                  <a16:creationId xmlns:a16="http://schemas.microsoft.com/office/drawing/2014/main" id="{84794DAE-8529-4F46-AA41-9F775F74F68A}"/>
                </a:ext>
              </a:extLst>
            </p:cNvPr>
            <p:cNvSpPr/>
            <p:nvPr/>
          </p:nvSpPr>
          <p:spPr>
            <a:xfrm rot="10800000">
              <a:off x="1927692" y="1348094"/>
              <a:ext cx="14335" cy="11249"/>
            </a:xfrm>
            <a:custGeom>
              <a:avLst/>
              <a:gdLst/>
              <a:ahLst/>
              <a:cxnLst/>
              <a:rect l="l" t="t" r="r" b="b"/>
              <a:pathLst>
                <a:path w="2126" h="1669" extrusionOk="0">
                  <a:moveTo>
                    <a:pt x="512" y="0"/>
                  </a:moveTo>
                  <a:cubicBezTo>
                    <a:pt x="396" y="0"/>
                    <a:pt x="303" y="49"/>
                    <a:pt x="251" y="165"/>
                  </a:cubicBezTo>
                  <a:cubicBezTo>
                    <a:pt x="0" y="665"/>
                    <a:pt x="1174" y="1669"/>
                    <a:pt x="1705" y="1669"/>
                  </a:cubicBezTo>
                  <a:cubicBezTo>
                    <a:pt x="1809" y="1669"/>
                    <a:pt x="1889" y="1630"/>
                    <a:pt x="1928" y="1542"/>
                  </a:cubicBezTo>
                  <a:cubicBezTo>
                    <a:pt x="2126" y="1097"/>
                    <a:pt x="1059" y="0"/>
                    <a:pt x="5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2186;p44">
              <a:extLst>
                <a:ext uri="{FF2B5EF4-FFF2-40B4-BE49-F238E27FC236}">
                  <a16:creationId xmlns:a16="http://schemas.microsoft.com/office/drawing/2014/main" id="{E2EAB743-8CAD-404B-B367-2D9518C0D2AC}"/>
                </a:ext>
              </a:extLst>
            </p:cNvPr>
            <p:cNvSpPr/>
            <p:nvPr/>
          </p:nvSpPr>
          <p:spPr>
            <a:xfrm rot="10800000">
              <a:off x="1924854" y="1304488"/>
              <a:ext cx="14011" cy="11626"/>
            </a:xfrm>
            <a:custGeom>
              <a:avLst/>
              <a:gdLst/>
              <a:ahLst/>
              <a:cxnLst/>
              <a:rect l="l" t="t" r="r" b="b"/>
              <a:pathLst>
                <a:path w="2078" h="1725" extrusionOk="0">
                  <a:moveTo>
                    <a:pt x="452" y="0"/>
                  </a:moveTo>
                  <a:cubicBezTo>
                    <a:pt x="341" y="0"/>
                    <a:pt x="252" y="48"/>
                    <a:pt x="201" y="160"/>
                  </a:cubicBezTo>
                  <a:cubicBezTo>
                    <a:pt x="1" y="711"/>
                    <a:pt x="1142" y="1724"/>
                    <a:pt x="1661" y="1724"/>
                  </a:cubicBezTo>
                  <a:cubicBezTo>
                    <a:pt x="1762" y="1724"/>
                    <a:pt x="1839" y="1686"/>
                    <a:pt x="1878" y="1598"/>
                  </a:cubicBezTo>
                  <a:cubicBezTo>
                    <a:pt x="2077" y="1150"/>
                    <a:pt x="996" y="0"/>
                    <a:pt x="4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2187;p44">
              <a:extLst>
                <a:ext uri="{FF2B5EF4-FFF2-40B4-BE49-F238E27FC236}">
                  <a16:creationId xmlns:a16="http://schemas.microsoft.com/office/drawing/2014/main" id="{2D098F2C-0767-459C-A547-2C111DFAF059}"/>
                </a:ext>
              </a:extLst>
            </p:cNvPr>
            <p:cNvSpPr/>
            <p:nvPr/>
          </p:nvSpPr>
          <p:spPr>
            <a:xfrm rot="10800000">
              <a:off x="1923647" y="1326699"/>
              <a:ext cx="14341" cy="11620"/>
            </a:xfrm>
            <a:custGeom>
              <a:avLst/>
              <a:gdLst/>
              <a:ahLst/>
              <a:cxnLst/>
              <a:rect l="l" t="t" r="r" b="b"/>
              <a:pathLst>
                <a:path w="2127" h="1724" extrusionOk="0">
                  <a:moveTo>
                    <a:pt x="502" y="0"/>
                  </a:moveTo>
                  <a:cubicBezTo>
                    <a:pt x="390" y="0"/>
                    <a:pt x="302" y="48"/>
                    <a:pt x="251" y="160"/>
                  </a:cubicBezTo>
                  <a:cubicBezTo>
                    <a:pt x="0" y="711"/>
                    <a:pt x="1134" y="1724"/>
                    <a:pt x="1686" y="1724"/>
                  </a:cubicBezTo>
                  <a:cubicBezTo>
                    <a:pt x="1793" y="1724"/>
                    <a:pt x="1879" y="1685"/>
                    <a:pt x="1928" y="1597"/>
                  </a:cubicBezTo>
                  <a:cubicBezTo>
                    <a:pt x="2127" y="1150"/>
                    <a:pt x="1046" y="0"/>
                    <a:pt x="5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2188;p44">
              <a:extLst>
                <a:ext uri="{FF2B5EF4-FFF2-40B4-BE49-F238E27FC236}">
                  <a16:creationId xmlns:a16="http://schemas.microsoft.com/office/drawing/2014/main" id="{B203284B-49CA-4996-82DE-33E63CE6CBFA}"/>
                </a:ext>
              </a:extLst>
            </p:cNvPr>
            <p:cNvSpPr/>
            <p:nvPr/>
          </p:nvSpPr>
          <p:spPr>
            <a:xfrm rot="10800000">
              <a:off x="1905097" y="1373527"/>
              <a:ext cx="14321" cy="11397"/>
            </a:xfrm>
            <a:custGeom>
              <a:avLst/>
              <a:gdLst/>
              <a:ahLst/>
              <a:cxnLst/>
              <a:rect l="l" t="t" r="r" b="b"/>
              <a:pathLst>
                <a:path w="2124" h="1691" extrusionOk="0">
                  <a:moveTo>
                    <a:pt x="526" y="0"/>
                  </a:moveTo>
                  <a:cubicBezTo>
                    <a:pt x="403" y="0"/>
                    <a:pt x="305" y="56"/>
                    <a:pt x="251" y="186"/>
                  </a:cubicBezTo>
                  <a:cubicBezTo>
                    <a:pt x="0" y="687"/>
                    <a:pt x="1132" y="1691"/>
                    <a:pt x="1685" y="1691"/>
                  </a:cubicBezTo>
                  <a:cubicBezTo>
                    <a:pt x="1793" y="1691"/>
                    <a:pt x="1879" y="1652"/>
                    <a:pt x="1928" y="1564"/>
                  </a:cubicBezTo>
                  <a:cubicBezTo>
                    <a:pt x="2124" y="1123"/>
                    <a:pt x="1077" y="0"/>
                    <a:pt x="5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2189;p44">
              <a:extLst>
                <a:ext uri="{FF2B5EF4-FFF2-40B4-BE49-F238E27FC236}">
                  <a16:creationId xmlns:a16="http://schemas.microsoft.com/office/drawing/2014/main" id="{B28F859C-D77E-4696-845A-E061560D9A0E}"/>
                </a:ext>
              </a:extLst>
            </p:cNvPr>
            <p:cNvSpPr/>
            <p:nvPr/>
          </p:nvSpPr>
          <p:spPr>
            <a:xfrm rot="10800000">
              <a:off x="1906297" y="1352132"/>
              <a:ext cx="13997" cy="11249"/>
            </a:xfrm>
            <a:custGeom>
              <a:avLst/>
              <a:gdLst/>
              <a:ahLst/>
              <a:cxnLst/>
              <a:rect l="l" t="t" r="r" b="b"/>
              <a:pathLst>
                <a:path w="2076" h="1669" extrusionOk="0">
                  <a:moveTo>
                    <a:pt x="462" y="0"/>
                  </a:moveTo>
                  <a:cubicBezTo>
                    <a:pt x="346" y="0"/>
                    <a:pt x="254" y="49"/>
                    <a:pt x="201" y="165"/>
                  </a:cubicBezTo>
                  <a:cubicBezTo>
                    <a:pt x="1" y="665"/>
                    <a:pt x="1141" y="1669"/>
                    <a:pt x="1660" y="1669"/>
                  </a:cubicBezTo>
                  <a:cubicBezTo>
                    <a:pt x="1761" y="1669"/>
                    <a:pt x="1839" y="1630"/>
                    <a:pt x="1878" y="1542"/>
                  </a:cubicBezTo>
                  <a:cubicBezTo>
                    <a:pt x="2076" y="1097"/>
                    <a:pt x="1009" y="0"/>
                    <a:pt x="4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2190;p44">
              <a:extLst>
                <a:ext uri="{FF2B5EF4-FFF2-40B4-BE49-F238E27FC236}">
                  <a16:creationId xmlns:a16="http://schemas.microsoft.com/office/drawing/2014/main" id="{9CA12DC0-870D-4BF1-98C4-3FF69A1B8AFB}"/>
                </a:ext>
              </a:extLst>
            </p:cNvPr>
            <p:cNvSpPr/>
            <p:nvPr/>
          </p:nvSpPr>
          <p:spPr>
            <a:xfrm rot="10800000">
              <a:off x="1885777" y="1350514"/>
              <a:ext cx="14328" cy="11256"/>
            </a:xfrm>
            <a:custGeom>
              <a:avLst/>
              <a:gdLst/>
              <a:ahLst/>
              <a:cxnLst/>
              <a:rect l="l" t="t" r="r" b="b"/>
              <a:pathLst>
                <a:path w="2125" h="1670" extrusionOk="0">
                  <a:moveTo>
                    <a:pt x="466" y="1"/>
                  </a:moveTo>
                  <a:cubicBezTo>
                    <a:pt x="348" y="1"/>
                    <a:pt x="253" y="50"/>
                    <a:pt x="201" y="165"/>
                  </a:cubicBezTo>
                  <a:cubicBezTo>
                    <a:pt x="1" y="666"/>
                    <a:pt x="1140" y="1670"/>
                    <a:pt x="1659" y="1670"/>
                  </a:cubicBezTo>
                  <a:cubicBezTo>
                    <a:pt x="1761" y="1670"/>
                    <a:pt x="1839" y="1631"/>
                    <a:pt x="1878" y="1543"/>
                  </a:cubicBezTo>
                  <a:cubicBezTo>
                    <a:pt x="2125" y="1098"/>
                    <a:pt x="1026" y="1"/>
                    <a:pt x="4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2191;p44">
              <a:extLst>
                <a:ext uri="{FF2B5EF4-FFF2-40B4-BE49-F238E27FC236}">
                  <a16:creationId xmlns:a16="http://schemas.microsoft.com/office/drawing/2014/main" id="{2093E015-5478-4B06-9C5D-D4E231F96414}"/>
                </a:ext>
              </a:extLst>
            </p:cNvPr>
            <p:cNvSpPr/>
            <p:nvPr/>
          </p:nvSpPr>
          <p:spPr>
            <a:xfrm rot="10800000">
              <a:off x="1901450" y="1326287"/>
              <a:ext cx="13997" cy="11256"/>
            </a:xfrm>
            <a:custGeom>
              <a:avLst/>
              <a:gdLst/>
              <a:ahLst/>
              <a:cxnLst/>
              <a:rect l="l" t="t" r="r" b="b"/>
              <a:pathLst>
                <a:path w="2076" h="1670" extrusionOk="0">
                  <a:moveTo>
                    <a:pt x="462" y="0"/>
                  </a:moveTo>
                  <a:cubicBezTo>
                    <a:pt x="346" y="0"/>
                    <a:pt x="253" y="50"/>
                    <a:pt x="201" y="165"/>
                  </a:cubicBezTo>
                  <a:cubicBezTo>
                    <a:pt x="1" y="666"/>
                    <a:pt x="1141" y="1669"/>
                    <a:pt x="1659" y="1669"/>
                  </a:cubicBezTo>
                  <a:cubicBezTo>
                    <a:pt x="1761" y="1669"/>
                    <a:pt x="1839" y="1631"/>
                    <a:pt x="1878" y="1542"/>
                  </a:cubicBezTo>
                  <a:cubicBezTo>
                    <a:pt x="2076" y="1098"/>
                    <a:pt x="1009" y="0"/>
                    <a:pt x="4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2192;p44">
              <a:extLst>
                <a:ext uri="{FF2B5EF4-FFF2-40B4-BE49-F238E27FC236}">
                  <a16:creationId xmlns:a16="http://schemas.microsoft.com/office/drawing/2014/main" id="{A5ABC5A9-8A8A-4701-816B-06ACC8EB781E}"/>
                </a:ext>
              </a:extLst>
            </p:cNvPr>
            <p:cNvSpPr/>
            <p:nvPr/>
          </p:nvSpPr>
          <p:spPr>
            <a:xfrm rot="10800000">
              <a:off x="1951514" y="1323059"/>
              <a:ext cx="13997" cy="11256"/>
            </a:xfrm>
            <a:custGeom>
              <a:avLst/>
              <a:gdLst/>
              <a:ahLst/>
              <a:cxnLst/>
              <a:rect l="l" t="t" r="r" b="b"/>
              <a:pathLst>
                <a:path w="2076" h="1670" extrusionOk="0">
                  <a:moveTo>
                    <a:pt x="462" y="0"/>
                  </a:moveTo>
                  <a:cubicBezTo>
                    <a:pt x="346" y="0"/>
                    <a:pt x="254" y="50"/>
                    <a:pt x="201" y="165"/>
                  </a:cubicBezTo>
                  <a:cubicBezTo>
                    <a:pt x="1" y="666"/>
                    <a:pt x="1141" y="1669"/>
                    <a:pt x="1660" y="1669"/>
                  </a:cubicBezTo>
                  <a:cubicBezTo>
                    <a:pt x="1761" y="1669"/>
                    <a:pt x="1839" y="1631"/>
                    <a:pt x="1878" y="1542"/>
                  </a:cubicBezTo>
                  <a:cubicBezTo>
                    <a:pt x="2076" y="1098"/>
                    <a:pt x="1009" y="0"/>
                    <a:pt x="4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2193;p44">
              <a:extLst>
                <a:ext uri="{FF2B5EF4-FFF2-40B4-BE49-F238E27FC236}">
                  <a16:creationId xmlns:a16="http://schemas.microsoft.com/office/drawing/2014/main" id="{C844BDB2-41B7-4B18-990D-D45DD8284930}"/>
                </a:ext>
              </a:extLst>
            </p:cNvPr>
            <p:cNvSpPr/>
            <p:nvPr/>
          </p:nvSpPr>
          <p:spPr>
            <a:xfrm rot="10800000">
              <a:off x="2015418" y="1292829"/>
              <a:ext cx="38769" cy="38762"/>
            </a:xfrm>
            <a:custGeom>
              <a:avLst/>
              <a:gdLst/>
              <a:ahLst/>
              <a:cxnLst/>
              <a:rect l="l" t="t" r="r" b="b"/>
              <a:pathLst>
                <a:path w="5750" h="5751" extrusionOk="0">
                  <a:moveTo>
                    <a:pt x="2875" y="1"/>
                  </a:moveTo>
                  <a:cubicBezTo>
                    <a:pt x="1318" y="1"/>
                    <a:pt x="0" y="1258"/>
                    <a:pt x="0" y="2875"/>
                  </a:cubicBezTo>
                  <a:cubicBezTo>
                    <a:pt x="0" y="4433"/>
                    <a:pt x="1318" y="5750"/>
                    <a:pt x="2875" y="5750"/>
                  </a:cubicBezTo>
                  <a:cubicBezTo>
                    <a:pt x="4492" y="5750"/>
                    <a:pt x="5750" y="4433"/>
                    <a:pt x="5750" y="2875"/>
                  </a:cubicBezTo>
                  <a:cubicBezTo>
                    <a:pt x="5750" y="1258"/>
                    <a:pt x="4492" y="1"/>
                    <a:pt x="28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2194;p44">
              <a:extLst>
                <a:ext uri="{FF2B5EF4-FFF2-40B4-BE49-F238E27FC236}">
                  <a16:creationId xmlns:a16="http://schemas.microsoft.com/office/drawing/2014/main" id="{ED2D6C8D-E4B6-4093-8B49-2E6F1731C929}"/>
                </a:ext>
              </a:extLst>
            </p:cNvPr>
            <p:cNvSpPr/>
            <p:nvPr/>
          </p:nvSpPr>
          <p:spPr>
            <a:xfrm rot="10800000">
              <a:off x="1842623" y="1448267"/>
              <a:ext cx="38769" cy="38762"/>
            </a:xfrm>
            <a:custGeom>
              <a:avLst/>
              <a:gdLst/>
              <a:ahLst/>
              <a:cxnLst/>
              <a:rect l="l" t="t" r="r" b="b"/>
              <a:pathLst>
                <a:path w="5750" h="5751" extrusionOk="0">
                  <a:moveTo>
                    <a:pt x="2875" y="1"/>
                  </a:moveTo>
                  <a:cubicBezTo>
                    <a:pt x="1258" y="1"/>
                    <a:pt x="0" y="1258"/>
                    <a:pt x="0" y="2876"/>
                  </a:cubicBezTo>
                  <a:cubicBezTo>
                    <a:pt x="0" y="4433"/>
                    <a:pt x="1258" y="5750"/>
                    <a:pt x="2875" y="5750"/>
                  </a:cubicBezTo>
                  <a:cubicBezTo>
                    <a:pt x="4432" y="5750"/>
                    <a:pt x="5750" y="4433"/>
                    <a:pt x="5750" y="2876"/>
                  </a:cubicBezTo>
                  <a:cubicBezTo>
                    <a:pt x="5750" y="1258"/>
                    <a:pt x="4432" y="1"/>
                    <a:pt x="28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2195;p44">
              <a:extLst>
                <a:ext uri="{FF2B5EF4-FFF2-40B4-BE49-F238E27FC236}">
                  <a16:creationId xmlns:a16="http://schemas.microsoft.com/office/drawing/2014/main" id="{26B36412-99FB-459E-98CC-A2981BF55005}"/>
                </a:ext>
              </a:extLst>
            </p:cNvPr>
            <p:cNvSpPr/>
            <p:nvPr/>
          </p:nvSpPr>
          <p:spPr>
            <a:xfrm rot="10800000">
              <a:off x="1350899" y="1359844"/>
              <a:ext cx="38769" cy="38762"/>
            </a:xfrm>
            <a:custGeom>
              <a:avLst/>
              <a:gdLst/>
              <a:ahLst/>
              <a:cxnLst/>
              <a:rect l="l" t="t" r="r" b="b"/>
              <a:pathLst>
                <a:path w="5750" h="5751" extrusionOk="0">
                  <a:moveTo>
                    <a:pt x="2875" y="0"/>
                  </a:moveTo>
                  <a:cubicBezTo>
                    <a:pt x="1318" y="0"/>
                    <a:pt x="0" y="1258"/>
                    <a:pt x="0" y="2875"/>
                  </a:cubicBezTo>
                  <a:cubicBezTo>
                    <a:pt x="0" y="4432"/>
                    <a:pt x="1318" y="5750"/>
                    <a:pt x="2875" y="5750"/>
                  </a:cubicBezTo>
                  <a:cubicBezTo>
                    <a:pt x="4492" y="5750"/>
                    <a:pt x="5750" y="4432"/>
                    <a:pt x="5750" y="2875"/>
                  </a:cubicBezTo>
                  <a:cubicBezTo>
                    <a:pt x="5750" y="1258"/>
                    <a:pt x="4492" y="0"/>
                    <a:pt x="28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2196;p44">
              <a:extLst>
                <a:ext uri="{FF2B5EF4-FFF2-40B4-BE49-F238E27FC236}">
                  <a16:creationId xmlns:a16="http://schemas.microsoft.com/office/drawing/2014/main" id="{56FFDCE8-6404-430F-8CA2-1ADB84DCADF0}"/>
                </a:ext>
              </a:extLst>
            </p:cNvPr>
            <p:cNvSpPr/>
            <p:nvPr/>
          </p:nvSpPr>
          <p:spPr>
            <a:xfrm rot="10800000">
              <a:off x="2436794" y="1261107"/>
              <a:ext cx="142152" cy="145982"/>
            </a:xfrm>
            <a:custGeom>
              <a:avLst/>
              <a:gdLst/>
              <a:ahLst/>
              <a:cxnLst/>
              <a:rect l="l" t="t" r="r" b="b"/>
              <a:pathLst>
                <a:path w="21083" h="21659" extrusionOk="0">
                  <a:moveTo>
                    <a:pt x="18507" y="1"/>
                  </a:moveTo>
                  <a:lnTo>
                    <a:pt x="5031" y="7427"/>
                  </a:lnTo>
                  <a:lnTo>
                    <a:pt x="3833" y="8086"/>
                  </a:lnTo>
                  <a:lnTo>
                    <a:pt x="0" y="10122"/>
                  </a:lnTo>
                  <a:cubicBezTo>
                    <a:pt x="3331" y="19754"/>
                    <a:pt x="10340" y="21658"/>
                    <a:pt x="15362" y="21658"/>
                  </a:cubicBezTo>
                  <a:cubicBezTo>
                    <a:pt x="18647" y="21658"/>
                    <a:pt x="21083" y="20843"/>
                    <a:pt x="21083" y="20843"/>
                  </a:cubicBezTo>
                  <a:lnTo>
                    <a:pt x="20544" y="16771"/>
                  </a:lnTo>
                  <a:lnTo>
                    <a:pt x="20424" y="15453"/>
                  </a:lnTo>
                  <a:lnTo>
                    <a:pt x="1850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2197;p44">
              <a:extLst>
                <a:ext uri="{FF2B5EF4-FFF2-40B4-BE49-F238E27FC236}">
                  <a16:creationId xmlns:a16="http://schemas.microsoft.com/office/drawing/2014/main" id="{A99C3FFE-C44B-4F45-BBE3-455E41B7FD31}"/>
                </a:ext>
              </a:extLst>
            </p:cNvPr>
            <p:cNvSpPr/>
            <p:nvPr/>
          </p:nvSpPr>
          <p:spPr>
            <a:xfrm rot="10800000">
              <a:off x="2440434" y="1292253"/>
              <a:ext cx="112674" cy="114836"/>
            </a:xfrm>
            <a:custGeom>
              <a:avLst/>
              <a:gdLst/>
              <a:ahLst/>
              <a:cxnLst/>
              <a:rect l="l" t="t" r="r" b="b"/>
              <a:pathLst>
                <a:path w="16711" h="17038" extrusionOk="0">
                  <a:moveTo>
                    <a:pt x="14674" y="1"/>
                  </a:moveTo>
                  <a:lnTo>
                    <a:pt x="0" y="8086"/>
                  </a:lnTo>
                  <a:cubicBezTo>
                    <a:pt x="3269" y="15511"/>
                    <a:pt x="9196" y="17038"/>
                    <a:pt x="13522" y="17038"/>
                  </a:cubicBezTo>
                  <a:cubicBezTo>
                    <a:pt x="14745" y="17038"/>
                    <a:pt x="15840" y="16916"/>
                    <a:pt x="16711" y="16771"/>
                  </a:cubicBezTo>
                  <a:lnTo>
                    <a:pt x="1467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2198;p44">
              <a:extLst>
                <a:ext uri="{FF2B5EF4-FFF2-40B4-BE49-F238E27FC236}">
                  <a16:creationId xmlns:a16="http://schemas.microsoft.com/office/drawing/2014/main" id="{783B69D2-5DA5-43D9-A40A-035BE8F80E1A}"/>
                </a:ext>
              </a:extLst>
            </p:cNvPr>
            <p:cNvSpPr/>
            <p:nvPr/>
          </p:nvSpPr>
          <p:spPr>
            <a:xfrm rot="10800000">
              <a:off x="2441245" y="1301769"/>
              <a:ext cx="103787" cy="105319"/>
            </a:xfrm>
            <a:custGeom>
              <a:avLst/>
              <a:gdLst/>
              <a:ahLst/>
              <a:cxnLst/>
              <a:rect l="l" t="t" r="r" b="b"/>
              <a:pathLst>
                <a:path w="15393" h="15626" extrusionOk="0">
                  <a:moveTo>
                    <a:pt x="13476" y="1"/>
                  </a:moveTo>
                  <a:lnTo>
                    <a:pt x="0" y="7427"/>
                  </a:lnTo>
                  <a:cubicBezTo>
                    <a:pt x="3172" y="14211"/>
                    <a:pt x="8730" y="15626"/>
                    <a:pt x="12851" y="15626"/>
                  </a:cubicBezTo>
                  <a:cubicBezTo>
                    <a:pt x="13787" y="15626"/>
                    <a:pt x="14650" y="15553"/>
                    <a:pt x="15393" y="15453"/>
                  </a:cubicBezTo>
                  <a:lnTo>
                    <a:pt x="1347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2199;p44">
              <a:extLst>
                <a:ext uri="{FF2B5EF4-FFF2-40B4-BE49-F238E27FC236}">
                  <a16:creationId xmlns:a16="http://schemas.microsoft.com/office/drawing/2014/main" id="{9EEB9E0E-52CD-477C-ADB4-5CA58F917AA4}"/>
                </a:ext>
              </a:extLst>
            </p:cNvPr>
            <p:cNvSpPr/>
            <p:nvPr/>
          </p:nvSpPr>
          <p:spPr>
            <a:xfrm rot="10800000">
              <a:off x="2507846" y="1346301"/>
              <a:ext cx="17584" cy="12489"/>
            </a:xfrm>
            <a:custGeom>
              <a:avLst/>
              <a:gdLst/>
              <a:ahLst/>
              <a:cxnLst/>
              <a:rect l="l" t="t" r="r" b="b"/>
              <a:pathLst>
                <a:path w="2608" h="1853" extrusionOk="0">
                  <a:moveTo>
                    <a:pt x="1814" y="1"/>
                  </a:moveTo>
                  <a:cubicBezTo>
                    <a:pt x="1128" y="1"/>
                    <a:pt x="1" y="1595"/>
                    <a:pt x="506" y="1819"/>
                  </a:cubicBezTo>
                  <a:cubicBezTo>
                    <a:pt x="552" y="1842"/>
                    <a:pt x="603" y="1853"/>
                    <a:pt x="659" y="1853"/>
                  </a:cubicBezTo>
                  <a:cubicBezTo>
                    <a:pt x="1330" y="1853"/>
                    <a:pt x="2607" y="299"/>
                    <a:pt x="1944" y="23"/>
                  </a:cubicBezTo>
                  <a:cubicBezTo>
                    <a:pt x="1903" y="8"/>
                    <a:pt x="1859" y="1"/>
                    <a:pt x="18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2200;p44">
              <a:extLst>
                <a:ext uri="{FF2B5EF4-FFF2-40B4-BE49-F238E27FC236}">
                  <a16:creationId xmlns:a16="http://schemas.microsoft.com/office/drawing/2014/main" id="{A31D3A14-9519-4060-8D33-8D44B74BB0AB}"/>
                </a:ext>
              </a:extLst>
            </p:cNvPr>
            <p:cNvSpPr/>
            <p:nvPr/>
          </p:nvSpPr>
          <p:spPr>
            <a:xfrm rot="10800000">
              <a:off x="2485075" y="1324245"/>
              <a:ext cx="16229" cy="13837"/>
            </a:xfrm>
            <a:custGeom>
              <a:avLst/>
              <a:gdLst/>
              <a:ahLst/>
              <a:cxnLst/>
              <a:rect l="l" t="t" r="r" b="b"/>
              <a:pathLst>
                <a:path w="2407" h="2053" extrusionOk="0">
                  <a:moveTo>
                    <a:pt x="1656" y="0"/>
                  </a:moveTo>
                  <a:cubicBezTo>
                    <a:pt x="943" y="0"/>
                    <a:pt x="0" y="1925"/>
                    <a:pt x="641" y="2042"/>
                  </a:cubicBezTo>
                  <a:cubicBezTo>
                    <a:pt x="666" y="2049"/>
                    <a:pt x="692" y="2053"/>
                    <a:pt x="719" y="2053"/>
                  </a:cubicBezTo>
                  <a:cubicBezTo>
                    <a:pt x="1337" y="2053"/>
                    <a:pt x="2407" y="177"/>
                    <a:pt x="1719" y="5"/>
                  </a:cubicBezTo>
                  <a:cubicBezTo>
                    <a:pt x="1698" y="2"/>
                    <a:pt x="1677" y="0"/>
                    <a:pt x="16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2201;p44">
              <a:extLst>
                <a:ext uri="{FF2B5EF4-FFF2-40B4-BE49-F238E27FC236}">
                  <a16:creationId xmlns:a16="http://schemas.microsoft.com/office/drawing/2014/main" id="{750E9657-9FCF-4F6C-8D4B-6CCE710E372D}"/>
                </a:ext>
              </a:extLst>
            </p:cNvPr>
            <p:cNvSpPr/>
            <p:nvPr/>
          </p:nvSpPr>
          <p:spPr>
            <a:xfrm rot="10800000">
              <a:off x="2479838" y="1358967"/>
              <a:ext cx="16229" cy="13837"/>
            </a:xfrm>
            <a:custGeom>
              <a:avLst/>
              <a:gdLst/>
              <a:ahLst/>
              <a:cxnLst/>
              <a:rect l="l" t="t" r="r" b="b"/>
              <a:pathLst>
                <a:path w="2407" h="2053" extrusionOk="0">
                  <a:moveTo>
                    <a:pt x="1603" y="0"/>
                  </a:moveTo>
                  <a:cubicBezTo>
                    <a:pt x="945" y="0"/>
                    <a:pt x="0" y="1925"/>
                    <a:pt x="582" y="2042"/>
                  </a:cubicBezTo>
                  <a:cubicBezTo>
                    <a:pt x="610" y="2049"/>
                    <a:pt x="639" y="2053"/>
                    <a:pt x="668" y="2053"/>
                  </a:cubicBezTo>
                  <a:cubicBezTo>
                    <a:pt x="1339" y="2053"/>
                    <a:pt x="2406" y="178"/>
                    <a:pt x="1660" y="5"/>
                  </a:cubicBezTo>
                  <a:cubicBezTo>
                    <a:pt x="1641" y="2"/>
                    <a:pt x="1622" y="0"/>
                    <a:pt x="16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2202;p44">
              <a:extLst>
                <a:ext uri="{FF2B5EF4-FFF2-40B4-BE49-F238E27FC236}">
                  <a16:creationId xmlns:a16="http://schemas.microsoft.com/office/drawing/2014/main" id="{18EFF5A8-AAF8-4D44-8266-6B596E6C7B4F}"/>
                </a:ext>
              </a:extLst>
            </p:cNvPr>
            <p:cNvSpPr/>
            <p:nvPr/>
          </p:nvSpPr>
          <p:spPr>
            <a:xfrm rot="10800000">
              <a:off x="2460465" y="1374303"/>
              <a:ext cx="16222" cy="13844"/>
            </a:xfrm>
            <a:custGeom>
              <a:avLst/>
              <a:gdLst/>
              <a:ahLst/>
              <a:cxnLst/>
              <a:rect l="l" t="t" r="r" b="b"/>
              <a:pathLst>
                <a:path w="2406" h="2054" extrusionOk="0">
                  <a:moveTo>
                    <a:pt x="1603" y="0"/>
                  </a:moveTo>
                  <a:cubicBezTo>
                    <a:pt x="945" y="0"/>
                    <a:pt x="0" y="1925"/>
                    <a:pt x="582" y="2042"/>
                  </a:cubicBezTo>
                  <a:cubicBezTo>
                    <a:pt x="610" y="2049"/>
                    <a:pt x="639" y="2053"/>
                    <a:pt x="668" y="2053"/>
                  </a:cubicBezTo>
                  <a:cubicBezTo>
                    <a:pt x="1338" y="2053"/>
                    <a:pt x="2406" y="178"/>
                    <a:pt x="1660" y="5"/>
                  </a:cubicBezTo>
                  <a:cubicBezTo>
                    <a:pt x="1641" y="2"/>
                    <a:pt x="1622" y="0"/>
                    <a:pt x="16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2203;p44">
              <a:extLst>
                <a:ext uri="{FF2B5EF4-FFF2-40B4-BE49-F238E27FC236}">
                  <a16:creationId xmlns:a16="http://schemas.microsoft.com/office/drawing/2014/main" id="{36E18C6E-A918-49B5-AE30-068DEBFB89F3}"/>
                </a:ext>
              </a:extLst>
            </p:cNvPr>
            <p:cNvSpPr/>
            <p:nvPr/>
          </p:nvSpPr>
          <p:spPr>
            <a:xfrm rot="10800000">
              <a:off x="2459556" y="1309375"/>
              <a:ext cx="10754" cy="15785"/>
            </a:xfrm>
            <a:custGeom>
              <a:avLst/>
              <a:gdLst/>
              <a:ahLst/>
              <a:cxnLst/>
              <a:rect l="l" t="t" r="r" b="b"/>
              <a:pathLst>
                <a:path w="1595" h="2342" extrusionOk="0">
                  <a:moveTo>
                    <a:pt x="890" y="0"/>
                  </a:moveTo>
                  <a:cubicBezTo>
                    <a:pt x="872" y="0"/>
                    <a:pt x="853" y="2"/>
                    <a:pt x="834" y="5"/>
                  </a:cubicBezTo>
                  <a:cubicBezTo>
                    <a:pt x="184" y="123"/>
                    <a:pt x="0" y="2342"/>
                    <a:pt x="571" y="2342"/>
                  </a:cubicBezTo>
                  <a:cubicBezTo>
                    <a:pt x="579" y="2342"/>
                    <a:pt x="587" y="2341"/>
                    <a:pt x="594" y="2341"/>
                  </a:cubicBezTo>
                  <a:cubicBezTo>
                    <a:pt x="1237" y="2224"/>
                    <a:pt x="1594" y="0"/>
                    <a:pt x="8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2204;p44">
              <a:extLst>
                <a:ext uri="{FF2B5EF4-FFF2-40B4-BE49-F238E27FC236}">
                  <a16:creationId xmlns:a16="http://schemas.microsoft.com/office/drawing/2014/main" id="{46D37700-3A8C-42B8-A0C4-D89025A86FF2}"/>
                </a:ext>
              </a:extLst>
            </p:cNvPr>
            <p:cNvSpPr/>
            <p:nvPr/>
          </p:nvSpPr>
          <p:spPr>
            <a:xfrm rot="10800000">
              <a:off x="2463472" y="1344906"/>
              <a:ext cx="13734" cy="14949"/>
            </a:xfrm>
            <a:custGeom>
              <a:avLst/>
              <a:gdLst/>
              <a:ahLst/>
              <a:cxnLst/>
              <a:rect l="l" t="t" r="r" b="b"/>
              <a:pathLst>
                <a:path w="2037" h="2218" extrusionOk="0">
                  <a:moveTo>
                    <a:pt x="1258" y="1"/>
                  </a:moveTo>
                  <a:cubicBezTo>
                    <a:pt x="539" y="1"/>
                    <a:pt x="0" y="2217"/>
                    <a:pt x="659" y="2217"/>
                  </a:cubicBezTo>
                  <a:cubicBezTo>
                    <a:pt x="1258" y="2217"/>
                    <a:pt x="2037" y="1"/>
                    <a:pt x="12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2205;p44">
              <a:extLst>
                <a:ext uri="{FF2B5EF4-FFF2-40B4-BE49-F238E27FC236}">
                  <a16:creationId xmlns:a16="http://schemas.microsoft.com/office/drawing/2014/main" id="{D1F93A9C-2FB4-4D92-AC7C-3B8B3B8368B8}"/>
                </a:ext>
              </a:extLst>
            </p:cNvPr>
            <p:cNvSpPr/>
            <p:nvPr/>
          </p:nvSpPr>
          <p:spPr>
            <a:xfrm rot="10800000">
              <a:off x="2274090" y="1357124"/>
              <a:ext cx="139732" cy="146858"/>
            </a:xfrm>
            <a:custGeom>
              <a:avLst/>
              <a:gdLst/>
              <a:ahLst/>
              <a:cxnLst/>
              <a:rect l="l" t="t" r="r" b="b"/>
              <a:pathLst>
                <a:path w="20724" h="21789" extrusionOk="0">
                  <a:moveTo>
                    <a:pt x="2217" y="0"/>
                  </a:moveTo>
                  <a:lnTo>
                    <a:pt x="599" y="15333"/>
                  </a:lnTo>
                  <a:lnTo>
                    <a:pt x="420" y="16710"/>
                  </a:lnTo>
                  <a:lnTo>
                    <a:pt x="0" y="20963"/>
                  </a:lnTo>
                  <a:cubicBezTo>
                    <a:pt x="2042" y="21537"/>
                    <a:pt x="3898" y="21788"/>
                    <a:pt x="5584" y="21788"/>
                  </a:cubicBezTo>
                  <a:cubicBezTo>
                    <a:pt x="17248" y="21788"/>
                    <a:pt x="20724" y="9763"/>
                    <a:pt x="20724" y="9763"/>
                  </a:cubicBezTo>
                  <a:lnTo>
                    <a:pt x="17130" y="7906"/>
                  </a:lnTo>
                  <a:lnTo>
                    <a:pt x="15932" y="7247"/>
                  </a:lnTo>
                  <a:lnTo>
                    <a:pt x="22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2206;p44">
              <a:extLst>
                <a:ext uri="{FF2B5EF4-FFF2-40B4-BE49-F238E27FC236}">
                  <a16:creationId xmlns:a16="http://schemas.microsoft.com/office/drawing/2014/main" id="{7D33CE40-B3A4-436C-8208-FEBEDD840B50}"/>
                </a:ext>
              </a:extLst>
            </p:cNvPr>
            <p:cNvSpPr/>
            <p:nvPr/>
          </p:nvSpPr>
          <p:spPr>
            <a:xfrm rot="10800000">
              <a:off x="2298324" y="1389186"/>
              <a:ext cx="112674" cy="114796"/>
            </a:xfrm>
            <a:custGeom>
              <a:avLst/>
              <a:gdLst/>
              <a:ahLst/>
              <a:cxnLst/>
              <a:rect l="l" t="t" r="r" b="b"/>
              <a:pathLst>
                <a:path w="16711" h="17032" extrusionOk="0">
                  <a:moveTo>
                    <a:pt x="1798" y="0"/>
                  </a:moveTo>
                  <a:lnTo>
                    <a:pt x="1" y="16710"/>
                  </a:lnTo>
                  <a:cubicBezTo>
                    <a:pt x="1180" y="16931"/>
                    <a:pt x="2287" y="17032"/>
                    <a:pt x="3324" y="17032"/>
                  </a:cubicBezTo>
                  <a:cubicBezTo>
                    <a:pt x="11293" y="17032"/>
                    <a:pt x="15174" y="11086"/>
                    <a:pt x="16711" y="7906"/>
                  </a:cubicBezTo>
                  <a:lnTo>
                    <a:pt x="179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2207;p44">
              <a:extLst>
                <a:ext uri="{FF2B5EF4-FFF2-40B4-BE49-F238E27FC236}">
                  <a16:creationId xmlns:a16="http://schemas.microsoft.com/office/drawing/2014/main" id="{DDBEB03A-4D67-4898-A1EB-61FBEA7735E6}"/>
                </a:ext>
              </a:extLst>
            </p:cNvPr>
            <p:cNvSpPr/>
            <p:nvPr/>
          </p:nvSpPr>
          <p:spPr>
            <a:xfrm rot="10800000">
              <a:off x="2306395" y="1399047"/>
              <a:ext cx="103389" cy="104935"/>
            </a:xfrm>
            <a:custGeom>
              <a:avLst/>
              <a:gdLst/>
              <a:ahLst/>
              <a:cxnLst/>
              <a:rect l="l" t="t" r="r" b="b"/>
              <a:pathLst>
                <a:path w="15334" h="15569" extrusionOk="0">
                  <a:moveTo>
                    <a:pt x="1618" y="0"/>
                  </a:moveTo>
                  <a:lnTo>
                    <a:pt x="0" y="15333"/>
                  </a:lnTo>
                  <a:cubicBezTo>
                    <a:pt x="974" y="15494"/>
                    <a:pt x="1895" y="15568"/>
                    <a:pt x="2765" y="15568"/>
                  </a:cubicBezTo>
                  <a:cubicBezTo>
                    <a:pt x="9980" y="15568"/>
                    <a:pt x="13730" y="10454"/>
                    <a:pt x="15333" y="7247"/>
                  </a:cubicBezTo>
                  <a:lnTo>
                    <a:pt x="1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2208;p44">
              <a:extLst>
                <a:ext uri="{FF2B5EF4-FFF2-40B4-BE49-F238E27FC236}">
                  <a16:creationId xmlns:a16="http://schemas.microsoft.com/office/drawing/2014/main" id="{311E2BDB-CC1C-4374-9EB1-944A0A4D7C52}"/>
                </a:ext>
              </a:extLst>
            </p:cNvPr>
            <p:cNvSpPr/>
            <p:nvPr/>
          </p:nvSpPr>
          <p:spPr>
            <a:xfrm rot="10800000">
              <a:off x="2384645" y="1413353"/>
              <a:ext cx="11557" cy="15482"/>
            </a:xfrm>
            <a:custGeom>
              <a:avLst/>
              <a:gdLst/>
              <a:ahLst/>
              <a:cxnLst/>
              <a:rect l="l" t="t" r="r" b="b"/>
              <a:pathLst>
                <a:path w="1714" h="2297" extrusionOk="0">
                  <a:moveTo>
                    <a:pt x="711" y="1"/>
                  </a:moveTo>
                  <a:cubicBezTo>
                    <a:pt x="661" y="1"/>
                    <a:pt x="611" y="17"/>
                    <a:pt x="561" y="52"/>
                  </a:cubicBezTo>
                  <a:cubicBezTo>
                    <a:pt x="1" y="388"/>
                    <a:pt x="593" y="2297"/>
                    <a:pt x="1113" y="2297"/>
                  </a:cubicBezTo>
                  <a:cubicBezTo>
                    <a:pt x="1149" y="2297"/>
                    <a:pt x="1185" y="2288"/>
                    <a:pt x="1220" y="2268"/>
                  </a:cubicBezTo>
                  <a:cubicBezTo>
                    <a:pt x="1714" y="1939"/>
                    <a:pt x="1252" y="1"/>
                    <a:pt x="7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2209;p44">
              <a:extLst>
                <a:ext uri="{FF2B5EF4-FFF2-40B4-BE49-F238E27FC236}">
                  <a16:creationId xmlns:a16="http://schemas.microsoft.com/office/drawing/2014/main" id="{817B2934-E66B-4F2E-9EB1-4C196F7CBCB4}"/>
                </a:ext>
              </a:extLst>
            </p:cNvPr>
            <p:cNvSpPr/>
            <p:nvPr/>
          </p:nvSpPr>
          <p:spPr>
            <a:xfrm rot="10800000">
              <a:off x="2352800" y="1421226"/>
              <a:ext cx="13074" cy="14700"/>
            </a:xfrm>
            <a:custGeom>
              <a:avLst/>
              <a:gdLst/>
              <a:ahLst/>
              <a:cxnLst/>
              <a:rect l="l" t="t" r="r" b="b"/>
              <a:pathLst>
                <a:path w="1939" h="2181" extrusionOk="0">
                  <a:moveTo>
                    <a:pt x="642" y="0"/>
                  </a:moveTo>
                  <a:cubicBezTo>
                    <a:pt x="570" y="0"/>
                    <a:pt x="500" y="27"/>
                    <a:pt x="434" y="86"/>
                  </a:cubicBezTo>
                  <a:cubicBezTo>
                    <a:pt x="0" y="520"/>
                    <a:pt x="843" y="2180"/>
                    <a:pt x="1362" y="2180"/>
                  </a:cubicBezTo>
                  <a:cubicBezTo>
                    <a:pt x="1416" y="2180"/>
                    <a:pt x="1467" y="2162"/>
                    <a:pt x="1512" y="2122"/>
                  </a:cubicBezTo>
                  <a:cubicBezTo>
                    <a:pt x="1939" y="1749"/>
                    <a:pt x="1226" y="0"/>
                    <a:pt x="6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2210;p44">
              <a:extLst>
                <a:ext uri="{FF2B5EF4-FFF2-40B4-BE49-F238E27FC236}">
                  <a16:creationId xmlns:a16="http://schemas.microsoft.com/office/drawing/2014/main" id="{20BE73C8-BF69-4EBF-AFA4-AA31AAA56E28}"/>
                </a:ext>
              </a:extLst>
            </p:cNvPr>
            <p:cNvSpPr/>
            <p:nvPr/>
          </p:nvSpPr>
          <p:spPr>
            <a:xfrm rot="10800000">
              <a:off x="2378234" y="1445048"/>
              <a:ext cx="13445" cy="14700"/>
            </a:xfrm>
            <a:custGeom>
              <a:avLst/>
              <a:gdLst/>
              <a:ahLst/>
              <a:cxnLst/>
              <a:rect l="l" t="t" r="r" b="b"/>
              <a:pathLst>
                <a:path w="1994" h="2181" extrusionOk="0">
                  <a:moveTo>
                    <a:pt x="681" y="0"/>
                  </a:moveTo>
                  <a:cubicBezTo>
                    <a:pt x="613" y="0"/>
                    <a:pt x="548" y="27"/>
                    <a:pt x="489" y="86"/>
                  </a:cubicBezTo>
                  <a:cubicBezTo>
                    <a:pt x="1" y="520"/>
                    <a:pt x="887" y="2181"/>
                    <a:pt x="1415" y="2181"/>
                  </a:cubicBezTo>
                  <a:cubicBezTo>
                    <a:pt x="1470" y="2181"/>
                    <a:pt x="1521" y="2162"/>
                    <a:pt x="1567" y="2123"/>
                  </a:cubicBezTo>
                  <a:cubicBezTo>
                    <a:pt x="1993" y="1750"/>
                    <a:pt x="1234" y="0"/>
                    <a:pt x="6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2211;p44">
              <a:extLst>
                <a:ext uri="{FF2B5EF4-FFF2-40B4-BE49-F238E27FC236}">
                  <a16:creationId xmlns:a16="http://schemas.microsoft.com/office/drawing/2014/main" id="{FCB337D2-DECF-4091-BBF7-04AFCEEC8DFB}"/>
                </a:ext>
              </a:extLst>
            </p:cNvPr>
            <p:cNvSpPr/>
            <p:nvPr/>
          </p:nvSpPr>
          <p:spPr>
            <a:xfrm rot="10800000">
              <a:off x="2379852" y="1469673"/>
              <a:ext cx="13074" cy="14707"/>
            </a:xfrm>
            <a:custGeom>
              <a:avLst/>
              <a:gdLst/>
              <a:ahLst/>
              <a:cxnLst/>
              <a:rect l="l" t="t" r="r" b="b"/>
              <a:pathLst>
                <a:path w="1939" h="2182" extrusionOk="0">
                  <a:moveTo>
                    <a:pt x="642" y="1"/>
                  </a:moveTo>
                  <a:cubicBezTo>
                    <a:pt x="570" y="1"/>
                    <a:pt x="500" y="28"/>
                    <a:pt x="434" y="87"/>
                  </a:cubicBezTo>
                  <a:cubicBezTo>
                    <a:pt x="0" y="521"/>
                    <a:pt x="843" y="2181"/>
                    <a:pt x="1362" y="2181"/>
                  </a:cubicBezTo>
                  <a:cubicBezTo>
                    <a:pt x="1416" y="2181"/>
                    <a:pt x="1467" y="2163"/>
                    <a:pt x="1512" y="2123"/>
                  </a:cubicBezTo>
                  <a:cubicBezTo>
                    <a:pt x="1939" y="1750"/>
                    <a:pt x="1226" y="1"/>
                    <a:pt x="6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2212;p44">
              <a:extLst>
                <a:ext uri="{FF2B5EF4-FFF2-40B4-BE49-F238E27FC236}">
                  <a16:creationId xmlns:a16="http://schemas.microsoft.com/office/drawing/2014/main" id="{04C320BE-C0E9-4F1F-A2F5-F9B1640F20A8}"/>
                </a:ext>
              </a:extLst>
            </p:cNvPr>
            <p:cNvSpPr/>
            <p:nvPr/>
          </p:nvSpPr>
          <p:spPr>
            <a:xfrm rot="10800000">
              <a:off x="2324138" y="1437613"/>
              <a:ext cx="15063" cy="12280"/>
            </a:xfrm>
            <a:custGeom>
              <a:avLst/>
              <a:gdLst/>
              <a:ahLst/>
              <a:cxnLst/>
              <a:rect l="l" t="t" r="r" b="b"/>
              <a:pathLst>
                <a:path w="2234" h="1822" extrusionOk="0">
                  <a:moveTo>
                    <a:pt x="523" y="1"/>
                  </a:moveTo>
                  <a:cubicBezTo>
                    <a:pt x="400" y="1"/>
                    <a:pt x="303" y="55"/>
                    <a:pt x="250" y="182"/>
                  </a:cubicBezTo>
                  <a:cubicBezTo>
                    <a:pt x="1" y="731"/>
                    <a:pt x="1167" y="1822"/>
                    <a:pt x="1735" y="1822"/>
                  </a:cubicBezTo>
                  <a:cubicBezTo>
                    <a:pt x="1848" y="1822"/>
                    <a:pt x="1937" y="1778"/>
                    <a:pt x="1987" y="1679"/>
                  </a:cubicBezTo>
                  <a:cubicBezTo>
                    <a:pt x="2234" y="1185"/>
                    <a:pt x="1098" y="1"/>
                    <a:pt x="5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2213;p44">
              <a:extLst>
                <a:ext uri="{FF2B5EF4-FFF2-40B4-BE49-F238E27FC236}">
                  <a16:creationId xmlns:a16="http://schemas.microsoft.com/office/drawing/2014/main" id="{88138EB6-5ACE-47D2-BC13-88816F5C6301}"/>
                </a:ext>
              </a:extLst>
            </p:cNvPr>
            <p:cNvSpPr/>
            <p:nvPr/>
          </p:nvSpPr>
          <p:spPr>
            <a:xfrm rot="10800000">
              <a:off x="2356831" y="1452537"/>
              <a:ext cx="14301" cy="13608"/>
            </a:xfrm>
            <a:custGeom>
              <a:avLst/>
              <a:gdLst/>
              <a:ahLst/>
              <a:cxnLst/>
              <a:rect l="l" t="t" r="r" b="b"/>
              <a:pathLst>
                <a:path w="2121" h="2019" extrusionOk="0">
                  <a:moveTo>
                    <a:pt x="570" y="1"/>
                  </a:moveTo>
                  <a:cubicBezTo>
                    <a:pt x="472" y="1"/>
                    <a:pt x="385" y="42"/>
                    <a:pt x="316" y="137"/>
                  </a:cubicBezTo>
                  <a:cubicBezTo>
                    <a:pt x="0" y="663"/>
                    <a:pt x="1115" y="2019"/>
                    <a:pt x="1635" y="2019"/>
                  </a:cubicBezTo>
                  <a:cubicBezTo>
                    <a:pt x="1708" y="2019"/>
                    <a:pt x="1769" y="1992"/>
                    <a:pt x="1813" y="1934"/>
                  </a:cubicBezTo>
                  <a:cubicBezTo>
                    <a:pt x="2121" y="1472"/>
                    <a:pt x="1155" y="1"/>
                    <a:pt x="5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2214;p44">
              <a:extLst>
                <a:ext uri="{FF2B5EF4-FFF2-40B4-BE49-F238E27FC236}">
                  <a16:creationId xmlns:a16="http://schemas.microsoft.com/office/drawing/2014/main" id="{E448EF39-997E-442F-AA0B-A968CF41677D}"/>
                </a:ext>
              </a:extLst>
            </p:cNvPr>
            <p:cNvSpPr/>
            <p:nvPr/>
          </p:nvSpPr>
          <p:spPr>
            <a:xfrm rot="10800000">
              <a:off x="2157808" y="1256085"/>
              <a:ext cx="176074" cy="148988"/>
            </a:xfrm>
            <a:custGeom>
              <a:avLst/>
              <a:gdLst/>
              <a:ahLst/>
              <a:cxnLst/>
              <a:rect l="l" t="t" r="r" b="b"/>
              <a:pathLst>
                <a:path w="26114" h="22105" extrusionOk="0">
                  <a:moveTo>
                    <a:pt x="14614" y="1"/>
                  </a:moveTo>
                  <a:lnTo>
                    <a:pt x="0" y="17130"/>
                  </a:lnTo>
                  <a:cubicBezTo>
                    <a:pt x="0" y="17130"/>
                    <a:pt x="5085" y="22104"/>
                    <a:pt x="10880" y="22104"/>
                  </a:cubicBezTo>
                  <a:cubicBezTo>
                    <a:pt x="13617" y="22104"/>
                    <a:pt x="16513" y="20995"/>
                    <a:pt x="19106" y="17729"/>
                  </a:cubicBezTo>
                  <a:cubicBezTo>
                    <a:pt x="26114" y="8925"/>
                    <a:pt x="14614" y="1"/>
                    <a:pt x="1461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2215;p44">
              <a:extLst>
                <a:ext uri="{FF2B5EF4-FFF2-40B4-BE49-F238E27FC236}">
                  <a16:creationId xmlns:a16="http://schemas.microsoft.com/office/drawing/2014/main" id="{87DA2F8F-4C58-4DDF-8F05-0874AE8266EA}"/>
                </a:ext>
              </a:extLst>
            </p:cNvPr>
            <p:cNvSpPr/>
            <p:nvPr/>
          </p:nvSpPr>
          <p:spPr>
            <a:xfrm rot="10800000">
              <a:off x="2179616" y="1273069"/>
              <a:ext cx="145389" cy="122715"/>
            </a:xfrm>
            <a:custGeom>
              <a:avLst/>
              <a:gdLst/>
              <a:ahLst/>
              <a:cxnLst/>
              <a:rect l="l" t="t" r="r" b="b"/>
              <a:pathLst>
                <a:path w="21563" h="18207" extrusionOk="0">
                  <a:moveTo>
                    <a:pt x="12039" y="1"/>
                  </a:moveTo>
                  <a:lnTo>
                    <a:pt x="1" y="14075"/>
                  </a:lnTo>
                  <a:cubicBezTo>
                    <a:pt x="1" y="14075"/>
                    <a:pt x="4215" y="18206"/>
                    <a:pt x="9003" y="18206"/>
                  </a:cubicBezTo>
                  <a:cubicBezTo>
                    <a:pt x="11252" y="18206"/>
                    <a:pt x="13628" y="17295"/>
                    <a:pt x="15753" y="14614"/>
                  </a:cubicBezTo>
                  <a:cubicBezTo>
                    <a:pt x="21562" y="7307"/>
                    <a:pt x="12039" y="1"/>
                    <a:pt x="120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2216;p44">
              <a:extLst>
                <a:ext uri="{FF2B5EF4-FFF2-40B4-BE49-F238E27FC236}">
                  <a16:creationId xmlns:a16="http://schemas.microsoft.com/office/drawing/2014/main" id="{503B2282-DE46-43C1-A8E3-79ADC12B0CD8}"/>
                </a:ext>
              </a:extLst>
            </p:cNvPr>
            <p:cNvSpPr/>
            <p:nvPr/>
          </p:nvSpPr>
          <p:spPr>
            <a:xfrm rot="10800000">
              <a:off x="2190520" y="1283010"/>
              <a:ext cx="128424" cy="108332"/>
            </a:xfrm>
            <a:custGeom>
              <a:avLst/>
              <a:gdLst/>
              <a:ahLst/>
              <a:cxnLst/>
              <a:rect l="l" t="t" r="r" b="b"/>
              <a:pathLst>
                <a:path w="19047" h="16073" extrusionOk="0">
                  <a:moveTo>
                    <a:pt x="10661" y="0"/>
                  </a:moveTo>
                  <a:lnTo>
                    <a:pt x="0" y="12458"/>
                  </a:lnTo>
                  <a:cubicBezTo>
                    <a:pt x="0" y="12458"/>
                    <a:pt x="3698" y="16073"/>
                    <a:pt x="7928" y="16073"/>
                  </a:cubicBezTo>
                  <a:cubicBezTo>
                    <a:pt x="9930" y="16073"/>
                    <a:pt x="12051" y="15263"/>
                    <a:pt x="13955" y="12877"/>
                  </a:cubicBezTo>
                  <a:cubicBezTo>
                    <a:pt x="19046" y="6469"/>
                    <a:pt x="10661" y="0"/>
                    <a:pt x="106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2217;p44">
              <a:extLst>
                <a:ext uri="{FF2B5EF4-FFF2-40B4-BE49-F238E27FC236}">
                  <a16:creationId xmlns:a16="http://schemas.microsoft.com/office/drawing/2014/main" id="{C8BB2651-4B6E-40F7-8A6B-5C2C01A96F6C}"/>
                </a:ext>
              </a:extLst>
            </p:cNvPr>
            <p:cNvSpPr/>
            <p:nvPr/>
          </p:nvSpPr>
          <p:spPr>
            <a:xfrm rot="10800000">
              <a:off x="2263100" y="1337996"/>
              <a:ext cx="14335" cy="11256"/>
            </a:xfrm>
            <a:custGeom>
              <a:avLst/>
              <a:gdLst/>
              <a:ahLst/>
              <a:cxnLst/>
              <a:rect l="l" t="t" r="r" b="b"/>
              <a:pathLst>
                <a:path w="2126" h="1670" extrusionOk="0">
                  <a:moveTo>
                    <a:pt x="512" y="0"/>
                  </a:moveTo>
                  <a:cubicBezTo>
                    <a:pt x="396" y="0"/>
                    <a:pt x="303" y="50"/>
                    <a:pt x="251" y="165"/>
                  </a:cubicBezTo>
                  <a:cubicBezTo>
                    <a:pt x="1" y="666"/>
                    <a:pt x="1132" y="1669"/>
                    <a:pt x="1685" y="1669"/>
                  </a:cubicBezTo>
                  <a:cubicBezTo>
                    <a:pt x="1793" y="1669"/>
                    <a:pt x="1879" y="1631"/>
                    <a:pt x="1928" y="1542"/>
                  </a:cubicBezTo>
                  <a:cubicBezTo>
                    <a:pt x="2126" y="1098"/>
                    <a:pt x="1059" y="0"/>
                    <a:pt x="5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2218;p44">
              <a:extLst>
                <a:ext uri="{FF2B5EF4-FFF2-40B4-BE49-F238E27FC236}">
                  <a16:creationId xmlns:a16="http://schemas.microsoft.com/office/drawing/2014/main" id="{663E0858-244A-4230-9050-6A8CC48025E4}"/>
                </a:ext>
              </a:extLst>
            </p:cNvPr>
            <p:cNvSpPr/>
            <p:nvPr/>
          </p:nvSpPr>
          <p:spPr>
            <a:xfrm rot="10800000">
              <a:off x="2260262" y="1294397"/>
              <a:ext cx="14011" cy="11626"/>
            </a:xfrm>
            <a:custGeom>
              <a:avLst/>
              <a:gdLst/>
              <a:ahLst/>
              <a:cxnLst/>
              <a:rect l="l" t="t" r="r" b="b"/>
              <a:pathLst>
                <a:path w="2078" h="1725" extrusionOk="0">
                  <a:moveTo>
                    <a:pt x="452" y="1"/>
                  </a:moveTo>
                  <a:cubicBezTo>
                    <a:pt x="341" y="1"/>
                    <a:pt x="252" y="49"/>
                    <a:pt x="201" y="160"/>
                  </a:cubicBezTo>
                  <a:cubicBezTo>
                    <a:pt x="1" y="712"/>
                    <a:pt x="1142" y="1724"/>
                    <a:pt x="1661" y="1724"/>
                  </a:cubicBezTo>
                  <a:cubicBezTo>
                    <a:pt x="1762" y="1724"/>
                    <a:pt x="1839" y="1686"/>
                    <a:pt x="1878" y="1598"/>
                  </a:cubicBezTo>
                  <a:cubicBezTo>
                    <a:pt x="2077" y="1150"/>
                    <a:pt x="996" y="1"/>
                    <a:pt x="4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2219;p44">
              <a:extLst>
                <a:ext uri="{FF2B5EF4-FFF2-40B4-BE49-F238E27FC236}">
                  <a16:creationId xmlns:a16="http://schemas.microsoft.com/office/drawing/2014/main" id="{41F9EA68-1D64-4D13-9D80-99D2139F4603}"/>
                </a:ext>
              </a:extLst>
            </p:cNvPr>
            <p:cNvSpPr/>
            <p:nvPr/>
          </p:nvSpPr>
          <p:spPr>
            <a:xfrm rot="10800000">
              <a:off x="2259055" y="1316601"/>
              <a:ext cx="14341" cy="11626"/>
            </a:xfrm>
            <a:custGeom>
              <a:avLst/>
              <a:gdLst/>
              <a:ahLst/>
              <a:cxnLst/>
              <a:rect l="l" t="t" r="r" b="b"/>
              <a:pathLst>
                <a:path w="2127" h="1725" extrusionOk="0">
                  <a:moveTo>
                    <a:pt x="502" y="1"/>
                  </a:moveTo>
                  <a:cubicBezTo>
                    <a:pt x="390" y="1"/>
                    <a:pt x="302" y="49"/>
                    <a:pt x="251" y="160"/>
                  </a:cubicBezTo>
                  <a:cubicBezTo>
                    <a:pt x="0" y="712"/>
                    <a:pt x="1134" y="1724"/>
                    <a:pt x="1686" y="1724"/>
                  </a:cubicBezTo>
                  <a:cubicBezTo>
                    <a:pt x="1793" y="1724"/>
                    <a:pt x="1879" y="1686"/>
                    <a:pt x="1928" y="1598"/>
                  </a:cubicBezTo>
                  <a:cubicBezTo>
                    <a:pt x="2127" y="1150"/>
                    <a:pt x="1046" y="1"/>
                    <a:pt x="5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2220;p44">
              <a:extLst>
                <a:ext uri="{FF2B5EF4-FFF2-40B4-BE49-F238E27FC236}">
                  <a16:creationId xmlns:a16="http://schemas.microsoft.com/office/drawing/2014/main" id="{AB6BA27E-5F9F-41C2-900A-E851EF5A96E8}"/>
                </a:ext>
              </a:extLst>
            </p:cNvPr>
            <p:cNvSpPr/>
            <p:nvPr/>
          </p:nvSpPr>
          <p:spPr>
            <a:xfrm rot="10800000">
              <a:off x="2240504" y="1363436"/>
              <a:ext cx="14321" cy="11397"/>
            </a:xfrm>
            <a:custGeom>
              <a:avLst/>
              <a:gdLst/>
              <a:ahLst/>
              <a:cxnLst/>
              <a:rect l="l" t="t" r="r" b="b"/>
              <a:pathLst>
                <a:path w="2124" h="1691" extrusionOk="0">
                  <a:moveTo>
                    <a:pt x="526" y="1"/>
                  </a:moveTo>
                  <a:cubicBezTo>
                    <a:pt x="403" y="1"/>
                    <a:pt x="305" y="56"/>
                    <a:pt x="251" y="187"/>
                  </a:cubicBezTo>
                  <a:cubicBezTo>
                    <a:pt x="1" y="687"/>
                    <a:pt x="1132" y="1691"/>
                    <a:pt x="1685" y="1691"/>
                  </a:cubicBezTo>
                  <a:cubicBezTo>
                    <a:pt x="1793" y="1691"/>
                    <a:pt x="1879" y="1652"/>
                    <a:pt x="1928" y="1564"/>
                  </a:cubicBezTo>
                  <a:cubicBezTo>
                    <a:pt x="2124" y="1123"/>
                    <a:pt x="1077" y="1"/>
                    <a:pt x="5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2221;p44">
              <a:extLst>
                <a:ext uri="{FF2B5EF4-FFF2-40B4-BE49-F238E27FC236}">
                  <a16:creationId xmlns:a16="http://schemas.microsoft.com/office/drawing/2014/main" id="{92D556BA-0BB6-472A-A405-DA0429EFACD0}"/>
                </a:ext>
              </a:extLst>
            </p:cNvPr>
            <p:cNvSpPr/>
            <p:nvPr/>
          </p:nvSpPr>
          <p:spPr>
            <a:xfrm rot="10800000">
              <a:off x="2241704" y="1342034"/>
              <a:ext cx="14335" cy="11256"/>
            </a:xfrm>
            <a:custGeom>
              <a:avLst/>
              <a:gdLst/>
              <a:ahLst/>
              <a:cxnLst/>
              <a:rect l="l" t="t" r="r" b="b"/>
              <a:pathLst>
                <a:path w="2126" h="1670" extrusionOk="0">
                  <a:moveTo>
                    <a:pt x="512" y="0"/>
                  </a:moveTo>
                  <a:cubicBezTo>
                    <a:pt x="396" y="0"/>
                    <a:pt x="304" y="50"/>
                    <a:pt x="251" y="165"/>
                  </a:cubicBezTo>
                  <a:cubicBezTo>
                    <a:pt x="1" y="666"/>
                    <a:pt x="1174" y="1669"/>
                    <a:pt x="1706" y="1669"/>
                  </a:cubicBezTo>
                  <a:cubicBezTo>
                    <a:pt x="1810" y="1669"/>
                    <a:pt x="1889" y="1631"/>
                    <a:pt x="1928" y="1543"/>
                  </a:cubicBezTo>
                  <a:cubicBezTo>
                    <a:pt x="2126" y="1098"/>
                    <a:pt x="1060" y="0"/>
                    <a:pt x="5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2222;p44">
              <a:extLst>
                <a:ext uri="{FF2B5EF4-FFF2-40B4-BE49-F238E27FC236}">
                  <a16:creationId xmlns:a16="http://schemas.microsoft.com/office/drawing/2014/main" id="{6A767064-3608-480E-A961-055E667D7E31}"/>
                </a:ext>
              </a:extLst>
            </p:cNvPr>
            <p:cNvSpPr/>
            <p:nvPr/>
          </p:nvSpPr>
          <p:spPr>
            <a:xfrm rot="10800000">
              <a:off x="2221515" y="1340423"/>
              <a:ext cx="13997" cy="11249"/>
            </a:xfrm>
            <a:custGeom>
              <a:avLst/>
              <a:gdLst/>
              <a:ahLst/>
              <a:cxnLst/>
              <a:rect l="l" t="t" r="r" b="b"/>
              <a:pathLst>
                <a:path w="2076" h="1669" extrusionOk="0">
                  <a:moveTo>
                    <a:pt x="462" y="0"/>
                  </a:moveTo>
                  <a:cubicBezTo>
                    <a:pt x="346" y="0"/>
                    <a:pt x="253" y="49"/>
                    <a:pt x="201" y="165"/>
                  </a:cubicBezTo>
                  <a:cubicBezTo>
                    <a:pt x="1" y="665"/>
                    <a:pt x="1141" y="1669"/>
                    <a:pt x="1659" y="1669"/>
                  </a:cubicBezTo>
                  <a:cubicBezTo>
                    <a:pt x="1761" y="1669"/>
                    <a:pt x="1839" y="1630"/>
                    <a:pt x="1878" y="1542"/>
                  </a:cubicBezTo>
                  <a:cubicBezTo>
                    <a:pt x="2076" y="1097"/>
                    <a:pt x="1009" y="0"/>
                    <a:pt x="4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2223;p44">
              <a:extLst>
                <a:ext uri="{FF2B5EF4-FFF2-40B4-BE49-F238E27FC236}">
                  <a16:creationId xmlns:a16="http://schemas.microsoft.com/office/drawing/2014/main" id="{E41A7678-8CAF-4151-B116-F1AE58A8B731}"/>
                </a:ext>
              </a:extLst>
            </p:cNvPr>
            <p:cNvSpPr/>
            <p:nvPr/>
          </p:nvSpPr>
          <p:spPr>
            <a:xfrm rot="10800000">
              <a:off x="2236857" y="1316196"/>
              <a:ext cx="14335" cy="11256"/>
            </a:xfrm>
            <a:custGeom>
              <a:avLst/>
              <a:gdLst/>
              <a:ahLst/>
              <a:cxnLst/>
              <a:rect l="l" t="t" r="r" b="b"/>
              <a:pathLst>
                <a:path w="2126" h="1670" extrusionOk="0">
                  <a:moveTo>
                    <a:pt x="512" y="1"/>
                  </a:moveTo>
                  <a:cubicBezTo>
                    <a:pt x="396" y="1"/>
                    <a:pt x="303" y="50"/>
                    <a:pt x="251" y="165"/>
                  </a:cubicBezTo>
                  <a:cubicBezTo>
                    <a:pt x="1" y="666"/>
                    <a:pt x="1174" y="1669"/>
                    <a:pt x="1705" y="1669"/>
                  </a:cubicBezTo>
                  <a:cubicBezTo>
                    <a:pt x="1809" y="1669"/>
                    <a:pt x="1889" y="1631"/>
                    <a:pt x="1928" y="1543"/>
                  </a:cubicBezTo>
                  <a:cubicBezTo>
                    <a:pt x="2126" y="1098"/>
                    <a:pt x="1059" y="1"/>
                    <a:pt x="5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2224;p44">
              <a:extLst>
                <a:ext uri="{FF2B5EF4-FFF2-40B4-BE49-F238E27FC236}">
                  <a16:creationId xmlns:a16="http://schemas.microsoft.com/office/drawing/2014/main" id="{8C7A65D2-8EAF-425E-BE9F-BC04F4BA081B}"/>
                </a:ext>
              </a:extLst>
            </p:cNvPr>
            <p:cNvSpPr/>
            <p:nvPr/>
          </p:nvSpPr>
          <p:spPr>
            <a:xfrm rot="10800000">
              <a:off x="2286922" y="1312968"/>
              <a:ext cx="14335" cy="11256"/>
            </a:xfrm>
            <a:custGeom>
              <a:avLst/>
              <a:gdLst/>
              <a:ahLst/>
              <a:cxnLst/>
              <a:rect l="l" t="t" r="r" b="b"/>
              <a:pathLst>
                <a:path w="2126" h="1670" extrusionOk="0">
                  <a:moveTo>
                    <a:pt x="512" y="1"/>
                  </a:moveTo>
                  <a:cubicBezTo>
                    <a:pt x="396" y="1"/>
                    <a:pt x="304" y="50"/>
                    <a:pt x="251" y="165"/>
                  </a:cubicBezTo>
                  <a:cubicBezTo>
                    <a:pt x="1" y="666"/>
                    <a:pt x="1133" y="1670"/>
                    <a:pt x="1685" y="1670"/>
                  </a:cubicBezTo>
                  <a:cubicBezTo>
                    <a:pt x="1793" y="1670"/>
                    <a:pt x="1879" y="1631"/>
                    <a:pt x="1928" y="1543"/>
                  </a:cubicBezTo>
                  <a:cubicBezTo>
                    <a:pt x="2126" y="1098"/>
                    <a:pt x="1059" y="1"/>
                    <a:pt x="5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2225;p44">
              <a:extLst>
                <a:ext uri="{FF2B5EF4-FFF2-40B4-BE49-F238E27FC236}">
                  <a16:creationId xmlns:a16="http://schemas.microsoft.com/office/drawing/2014/main" id="{45191C23-D00D-4977-934A-4839D6951463}"/>
                </a:ext>
              </a:extLst>
            </p:cNvPr>
            <p:cNvSpPr/>
            <p:nvPr/>
          </p:nvSpPr>
          <p:spPr>
            <a:xfrm rot="10800000">
              <a:off x="2360917" y="1287989"/>
              <a:ext cx="38776" cy="38755"/>
            </a:xfrm>
            <a:custGeom>
              <a:avLst/>
              <a:gdLst/>
              <a:ahLst/>
              <a:cxnLst/>
              <a:rect l="l" t="t" r="r" b="b"/>
              <a:pathLst>
                <a:path w="5751" h="5750" extrusionOk="0">
                  <a:moveTo>
                    <a:pt x="2876" y="0"/>
                  </a:moveTo>
                  <a:cubicBezTo>
                    <a:pt x="1259" y="0"/>
                    <a:pt x="1" y="1318"/>
                    <a:pt x="1" y="2875"/>
                  </a:cubicBezTo>
                  <a:cubicBezTo>
                    <a:pt x="1" y="4492"/>
                    <a:pt x="1259" y="5750"/>
                    <a:pt x="2876" y="5750"/>
                  </a:cubicBezTo>
                  <a:cubicBezTo>
                    <a:pt x="4433" y="5750"/>
                    <a:pt x="5750" y="4492"/>
                    <a:pt x="5750" y="2875"/>
                  </a:cubicBezTo>
                  <a:cubicBezTo>
                    <a:pt x="5750" y="1318"/>
                    <a:pt x="4433" y="0"/>
                    <a:pt x="28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2226;p44">
              <a:extLst>
                <a:ext uri="{FF2B5EF4-FFF2-40B4-BE49-F238E27FC236}">
                  <a16:creationId xmlns:a16="http://schemas.microsoft.com/office/drawing/2014/main" id="{807A12CA-A983-45B0-ACE1-D204704AED2E}"/>
                </a:ext>
              </a:extLst>
            </p:cNvPr>
            <p:cNvSpPr/>
            <p:nvPr/>
          </p:nvSpPr>
          <p:spPr>
            <a:xfrm rot="10800000">
              <a:off x="2486883" y="1424444"/>
              <a:ext cx="38769" cy="38762"/>
            </a:xfrm>
            <a:custGeom>
              <a:avLst/>
              <a:gdLst/>
              <a:ahLst/>
              <a:cxnLst/>
              <a:rect l="l" t="t" r="r" b="b"/>
              <a:pathLst>
                <a:path w="5750" h="5751" extrusionOk="0">
                  <a:moveTo>
                    <a:pt x="2875" y="0"/>
                  </a:moveTo>
                  <a:cubicBezTo>
                    <a:pt x="1318" y="0"/>
                    <a:pt x="0" y="1258"/>
                    <a:pt x="0" y="2875"/>
                  </a:cubicBezTo>
                  <a:cubicBezTo>
                    <a:pt x="0" y="4432"/>
                    <a:pt x="1318" y="5750"/>
                    <a:pt x="2875" y="5750"/>
                  </a:cubicBezTo>
                  <a:cubicBezTo>
                    <a:pt x="4492" y="5750"/>
                    <a:pt x="5750" y="4432"/>
                    <a:pt x="5750" y="2875"/>
                  </a:cubicBezTo>
                  <a:cubicBezTo>
                    <a:pt x="5750" y="1258"/>
                    <a:pt x="4492" y="0"/>
                    <a:pt x="28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2227;p44">
              <a:extLst>
                <a:ext uri="{FF2B5EF4-FFF2-40B4-BE49-F238E27FC236}">
                  <a16:creationId xmlns:a16="http://schemas.microsoft.com/office/drawing/2014/main" id="{87F6DDC2-C0A8-402D-A95D-9C874F482124}"/>
                </a:ext>
              </a:extLst>
            </p:cNvPr>
            <p:cNvSpPr/>
            <p:nvPr/>
          </p:nvSpPr>
          <p:spPr>
            <a:xfrm rot="10800000">
              <a:off x="2178024" y="1428078"/>
              <a:ext cx="38776" cy="38762"/>
            </a:xfrm>
            <a:custGeom>
              <a:avLst/>
              <a:gdLst/>
              <a:ahLst/>
              <a:cxnLst/>
              <a:rect l="l" t="t" r="r" b="b"/>
              <a:pathLst>
                <a:path w="5751" h="5751" extrusionOk="0">
                  <a:moveTo>
                    <a:pt x="2875" y="0"/>
                  </a:moveTo>
                  <a:cubicBezTo>
                    <a:pt x="1258" y="0"/>
                    <a:pt x="0" y="1258"/>
                    <a:pt x="0" y="2875"/>
                  </a:cubicBezTo>
                  <a:cubicBezTo>
                    <a:pt x="0" y="4432"/>
                    <a:pt x="1258" y="5750"/>
                    <a:pt x="2875" y="5750"/>
                  </a:cubicBezTo>
                  <a:cubicBezTo>
                    <a:pt x="4432" y="5750"/>
                    <a:pt x="5750" y="4432"/>
                    <a:pt x="5750" y="2875"/>
                  </a:cubicBezTo>
                  <a:cubicBezTo>
                    <a:pt x="5750" y="1258"/>
                    <a:pt x="4432" y="0"/>
                    <a:pt x="28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2228;p44">
              <a:extLst>
                <a:ext uri="{FF2B5EF4-FFF2-40B4-BE49-F238E27FC236}">
                  <a16:creationId xmlns:a16="http://schemas.microsoft.com/office/drawing/2014/main" id="{3F6619A1-A842-4B9E-9DBC-A5BAFB650213}"/>
                </a:ext>
              </a:extLst>
            </p:cNvPr>
            <p:cNvSpPr/>
            <p:nvPr/>
          </p:nvSpPr>
          <p:spPr>
            <a:xfrm rot="10800000">
              <a:off x="2116683" y="1359844"/>
              <a:ext cx="38769" cy="38762"/>
            </a:xfrm>
            <a:custGeom>
              <a:avLst/>
              <a:gdLst/>
              <a:ahLst/>
              <a:cxnLst/>
              <a:rect l="l" t="t" r="r" b="b"/>
              <a:pathLst>
                <a:path w="5750" h="5751" extrusionOk="0">
                  <a:moveTo>
                    <a:pt x="2875" y="0"/>
                  </a:moveTo>
                  <a:cubicBezTo>
                    <a:pt x="1318" y="0"/>
                    <a:pt x="0" y="1258"/>
                    <a:pt x="0" y="2875"/>
                  </a:cubicBezTo>
                  <a:cubicBezTo>
                    <a:pt x="0" y="4432"/>
                    <a:pt x="1318" y="5750"/>
                    <a:pt x="2875" y="5750"/>
                  </a:cubicBezTo>
                  <a:cubicBezTo>
                    <a:pt x="4492" y="5750"/>
                    <a:pt x="5750" y="4432"/>
                    <a:pt x="5750" y="2875"/>
                  </a:cubicBezTo>
                  <a:cubicBezTo>
                    <a:pt x="5750" y="1258"/>
                    <a:pt x="4492" y="0"/>
                    <a:pt x="28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2" name="Google Shape;5230;p70">
            <a:extLst>
              <a:ext uri="{FF2B5EF4-FFF2-40B4-BE49-F238E27FC236}">
                <a16:creationId xmlns:a16="http://schemas.microsoft.com/office/drawing/2014/main" id="{ECFCBE6B-2BFF-4B13-8BC8-6F7025CB7B6E}"/>
              </a:ext>
            </a:extLst>
          </p:cNvPr>
          <p:cNvGrpSpPr/>
          <p:nvPr/>
        </p:nvGrpSpPr>
        <p:grpSpPr>
          <a:xfrm rot="5400000">
            <a:off x="1566084" y="2953968"/>
            <a:ext cx="3325870" cy="155400"/>
            <a:chOff x="3989750" y="2661988"/>
            <a:chExt cx="1362350" cy="124975"/>
          </a:xfrm>
        </p:grpSpPr>
        <p:sp>
          <p:nvSpPr>
            <p:cNvPr id="183" name="Google Shape;5231;p70">
              <a:extLst>
                <a:ext uri="{FF2B5EF4-FFF2-40B4-BE49-F238E27FC236}">
                  <a16:creationId xmlns:a16="http://schemas.microsoft.com/office/drawing/2014/main" id="{5405C685-6E02-4700-9992-5D7BE6F97F28}"/>
                </a:ext>
              </a:extLst>
            </p:cNvPr>
            <p:cNvSpPr/>
            <p:nvPr/>
          </p:nvSpPr>
          <p:spPr>
            <a:xfrm>
              <a:off x="3989750" y="2661988"/>
              <a:ext cx="1362350" cy="124850"/>
            </a:xfrm>
            <a:custGeom>
              <a:avLst/>
              <a:gdLst/>
              <a:ahLst/>
              <a:cxnLst/>
              <a:rect l="l" t="t" r="r" b="b"/>
              <a:pathLst>
                <a:path w="54494" h="4994" extrusionOk="0">
                  <a:moveTo>
                    <a:pt x="105" y="1"/>
                  </a:moveTo>
                  <a:cubicBezTo>
                    <a:pt x="86" y="1"/>
                    <a:pt x="86" y="10"/>
                    <a:pt x="96" y="20"/>
                  </a:cubicBezTo>
                  <a:cubicBezTo>
                    <a:pt x="86" y="39"/>
                    <a:pt x="86" y="48"/>
                    <a:pt x="76" y="77"/>
                  </a:cubicBezTo>
                  <a:cubicBezTo>
                    <a:pt x="76" y="125"/>
                    <a:pt x="76" y="163"/>
                    <a:pt x="67" y="201"/>
                  </a:cubicBezTo>
                  <a:cubicBezTo>
                    <a:pt x="57" y="259"/>
                    <a:pt x="48" y="306"/>
                    <a:pt x="96" y="326"/>
                  </a:cubicBezTo>
                  <a:cubicBezTo>
                    <a:pt x="115" y="345"/>
                    <a:pt x="143" y="345"/>
                    <a:pt x="162" y="354"/>
                  </a:cubicBezTo>
                  <a:cubicBezTo>
                    <a:pt x="229" y="383"/>
                    <a:pt x="220" y="431"/>
                    <a:pt x="201" y="498"/>
                  </a:cubicBezTo>
                  <a:cubicBezTo>
                    <a:pt x="182" y="564"/>
                    <a:pt x="172" y="631"/>
                    <a:pt x="210" y="689"/>
                  </a:cubicBezTo>
                  <a:cubicBezTo>
                    <a:pt x="220" y="708"/>
                    <a:pt x="277" y="756"/>
                    <a:pt x="248" y="775"/>
                  </a:cubicBezTo>
                  <a:cubicBezTo>
                    <a:pt x="244" y="777"/>
                    <a:pt x="240" y="777"/>
                    <a:pt x="234" y="777"/>
                  </a:cubicBezTo>
                  <a:cubicBezTo>
                    <a:pt x="219" y="777"/>
                    <a:pt x="201" y="772"/>
                    <a:pt x="186" y="772"/>
                  </a:cubicBezTo>
                  <a:cubicBezTo>
                    <a:pt x="181" y="772"/>
                    <a:pt x="176" y="773"/>
                    <a:pt x="172" y="775"/>
                  </a:cubicBezTo>
                  <a:cubicBezTo>
                    <a:pt x="124" y="775"/>
                    <a:pt x="105" y="813"/>
                    <a:pt x="105" y="861"/>
                  </a:cubicBezTo>
                  <a:cubicBezTo>
                    <a:pt x="96" y="937"/>
                    <a:pt x="105" y="1013"/>
                    <a:pt x="105" y="1080"/>
                  </a:cubicBezTo>
                  <a:cubicBezTo>
                    <a:pt x="96" y="1185"/>
                    <a:pt x="76" y="1291"/>
                    <a:pt x="48" y="1386"/>
                  </a:cubicBezTo>
                  <a:cubicBezTo>
                    <a:pt x="29" y="1434"/>
                    <a:pt x="0" y="1501"/>
                    <a:pt x="38" y="1539"/>
                  </a:cubicBezTo>
                  <a:cubicBezTo>
                    <a:pt x="76" y="1577"/>
                    <a:pt x="143" y="1568"/>
                    <a:pt x="191" y="1577"/>
                  </a:cubicBezTo>
                  <a:cubicBezTo>
                    <a:pt x="143" y="1644"/>
                    <a:pt x="86" y="1721"/>
                    <a:pt x="143" y="1816"/>
                  </a:cubicBezTo>
                  <a:cubicBezTo>
                    <a:pt x="162" y="1845"/>
                    <a:pt x="201" y="1864"/>
                    <a:pt x="201" y="1912"/>
                  </a:cubicBezTo>
                  <a:cubicBezTo>
                    <a:pt x="201" y="1940"/>
                    <a:pt x="182" y="1969"/>
                    <a:pt x="162" y="1998"/>
                  </a:cubicBezTo>
                  <a:cubicBezTo>
                    <a:pt x="143" y="2026"/>
                    <a:pt x="115" y="2045"/>
                    <a:pt x="105" y="2084"/>
                  </a:cubicBezTo>
                  <a:cubicBezTo>
                    <a:pt x="96" y="2112"/>
                    <a:pt x="105" y="2131"/>
                    <a:pt x="124" y="2151"/>
                  </a:cubicBezTo>
                  <a:cubicBezTo>
                    <a:pt x="134" y="2160"/>
                    <a:pt x="162" y="2160"/>
                    <a:pt x="172" y="2179"/>
                  </a:cubicBezTo>
                  <a:cubicBezTo>
                    <a:pt x="182" y="2198"/>
                    <a:pt x="115" y="2237"/>
                    <a:pt x="105" y="2246"/>
                  </a:cubicBezTo>
                  <a:cubicBezTo>
                    <a:pt x="19" y="2313"/>
                    <a:pt x="48" y="2409"/>
                    <a:pt x="57" y="2514"/>
                  </a:cubicBezTo>
                  <a:cubicBezTo>
                    <a:pt x="57" y="2686"/>
                    <a:pt x="57" y="2858"/>
                    <a:pt x="48" y="3030"/>
                  </a:cubicBezTo>
                  <a:cubicBezTo>
                    <a:pt x="38" y="3154"/>
                    <a:pt x="19" y="3288"/>
                    <a:pt x="115" y="3374"/>
                  </a:cubicBezTo>
                  <a:cubicBezTo>
                    <a:pt x="134" y="3393"/>
                    <a:pt x="153" y="3402"/>
                    <a:pt x="172" y="3412"/>
                  </a:cubicBezTo>
                  <a:cubicBezTo>
                    <a:pt x="191" y="3450"/>
                    <a:pt x="172" y="3488"/>
                    <a:pt x="172" y="3527"/>
                  </a:cubicBezTo>
                  <a:cubicBezTo>
                    <a:pt x="172" y="3603"/>
                    <a:pt x="210" y="3679"/>
                    <a:pt x="229" y="3746"/>
                  </a:cubicBezTo>
                  <a:cubicBezTo>
                    <a:pt x="248" y="3785"/>
                    <a:pt x="268" y="3813"/>
                    <a:pt x="277" y="3851"/>
                  </a:cubicBezTo>
                  <a:cubicBezTo>
                    <a:pt x="287" y="3890"/>
                    <a:pt x="268" y="3918"/>
                    <a:pt x="258" y="3956"/>
                  </a:cubicBezTo>
                  <a:cubicBezTo>
                    <a:pt x="258" y="4004"/>
                    <a:pt x="315" y="4042"/>
                    <a:pt x="296" y="4090"/>
                  </a:cubicBezTo>
                  <a:cubicBezTo>
                    <a:pt x="277" y="4128"/>
                    <a:pt x="220" y="4148"/>
                    <a:pt x="220" y="4195"/>
                  </a:cubicBezTo>
                  <a:cubicBezTo>
                    <a:pt x="210" y="4224"/>
                    <a:pt x="229" y="4243"/>
                    <a:pt x="229" y="4272"/>
                  </a:cubicBezTo>
                  <a:cubicBezTo>
                    <a:pt x="229" y="4310"/>
                    <a:pt x="201" y="4348"/>
                    <a:pt x="191" y="4377"/>
                  </a:cubicBezTo>
                  <a:cubicBezTo>
                    <a:pt x="172" y="4434"/>
                    <a:pt x="162" y="4482"/>
                    <a:pt x="143" y="4530"/>
                  </a:cubicBezTo>
                  <a:cubicBezTo>
                    <a:pt x="134" y="4549"/>
                    <a:pt x="124" y="4558"/>
                    <a:pt x="124" y="4578"/>
                  </a:cubicBezTo>
                  <a:cubicBezTo>
                    <a:pt x="124" y="4625"/>
                    <a:pt x="191" y="4683"/>
                    <a:pt x="220" y="4721"/>
                  </a:cubicBezTo>
                  <a:lnTo>
                    <a:pt x="239" y="4721"/>
                  </a:lnTo>
                  <a:cubicBezTo>
                    <a:pt x="1128" y="4721"/>
                    <a:pt x="2016" y="4788"/>
                    <a:pt x="2914" y="4816"/>
                  </a:cubicBezTo>
                  <a:cubicBezTo>
                    <a:pt x="3755" y="4845"/>
                    <a:pt x="4606" y="4855"/>
                    <a:pt x="5456" y="4922"/>
                  </a:cubicBezTo>
                  <a:cubicBezTo>
                    <a:pt x="6321" y="4979"/>
                    <a:pt x="7188" y="4993"/>
                    <a:pt x="8056" y="4993"/>
                  </a:cubicBezTo>
                  <a:cubicBezTo>
                    <a:pt x="8925" y="4993"/>
                    <a:pt x="9794" y="4979"/>
                    <a:pt x="10664" y="4979"/>
                  </a:cubicBezTo>
                  <a:lnTo>
                    <a:pt x="21203" y="4979"/>
                  </a:lnTo>
                  <a:cubicBezTo>
                    <a:pt x="28245" y="4969"/>
                    <a:pt x="35278" y="4950"/>
                    <a:pt x="42320" y="4941"/>
                  </a:cubicBezTo>
                  <a:cubicBezTo>
                    <a:pt x="46267" y="4931"/>
                    <a:pt x="50213" y="4931"/>
                    <a:pt x="54159" y="4931"/>
                  </a:cubicBezTo>
                  <a:cubicBezTo>
                    <a:pt x="54169" y="4931"/>
                    <a:pt x="54178" y="4931"/>
                    <a:pt x="54178" y="4922"/>
                  </a:cubicBezTo>
                  <a:cubicBezTo>
                    <a:pt x="54197" y="4864"/>
                    <a:pt x="54197" y="4807"/>
                    <a:pt x="54217" y="4750"/>
                  </a:cubicBezTo>
                  <a:cubicBezTo>
                    <a:pt x="54236" y="4683"/>
                    <a:pt x="54274" y="4654"/>
                    <a:pt x="54303" y="4606"/>
                  </a:cubicBezTo>
                  <a:cubicBezTo>
                    <a:pt x="54360" y="4520"/>
                    <a:pt x="54389" y="4425"/>
                    <a:pt x="54408" y="4329"/>
                  </a:cubicBezTo>
                  <a:cubicBezTo>
                    <a:pt x="54436" y="4224"/>
                    <a:pt x="54455" y="4128"/>
                    <a:pt x="54455" y="4023"/>
                  </a:cubicBezTo>
                  <a:cubicBezTo>
                    <a:pt x="54465" y="3918"/>
                    <a:pt x="54436" y="3851"/>
                    <a:pt x="54379" y="3785"/>
                  </a:cubicBezTo>
                  <a:cubicBezTo>
                    <a:pt x="54341" y="3746"/>
                    <a:pt x="54283" y="3699"/>
                    <a:pt x="54303" y="3632"/>
                  </a:cubicBezTo>
                  <a:cubicBezTo>
                    <a:pt x="54312" y="3584"/>
                    <a:pt x="54350" y="3555"/>
                    <a:pt x="54369" y="3507"/>
                  </a:cubicBezTo>
                  <a:cubicBezTo>
                    <a:pt x="54389" y="3431"/>
                    <a:pt x="54369" y="3364"/>
                    <a:pt x="54322" y="3307"/>
                  </a:cubicBezTo>
                  <a:cubicBezTo>
                    <a:pt x="54283" y="3259"/>
                    <a:pt x="54245" y="3211"/>
                    <a:pt x="54217" y="3154"/>
                  </a:cubicBezTo>
                  <a:cubicBezTo>
                    <a:pt x="54197" y="3106"/>
                    <a:pt x="54169" y="3058"/>
                    <a:pt x="54140" y="3011"/>
                  </a:cubicBezTo>
                  <a:cubicBezTo>
                    <a:pt x="54092" y="2953"/>
                    <a:pt x="53949" y="2858"/>
                    <a:pt x="54016" y="2753"/>
                  </a:cubicBezTo>
                  <a:cubicBezTo>
                    <a:pt x="54054" y="2686"/>
                    <a:pt x="54140" y="2667"/>
                    <a:pt x="54169" y="2590"/>
                  </a:cubicBezTo>
                  <a:cubicBezTo>
                    <a:pt x="54207" y="2523"/>
                    <a:pt x="54131" y="2495"/>
                    <a:pt x="54150" y="2428"/>
                  </a:cubicBezTo>
                  <a:cubicBezTo>
                    <a:pt x="54159" y="2389"/>
                    <a:pt x="54188" y="2351"/>
                    <a:pt x="54217" y="2323"/>
                  </a:cubicBezTo>
                  <a:cubicBezTo>
                    <a:pt x="54245" y="2284"/>
                    <a:pt x="54274" y="2256"/>
                    <a:pt x="54293" y="2227"/>
                  </a:cubicBezTo>
                  <a:cubicBezTo>
                    <a:pt x="54341" y="2160"/>
                    <a:pt x="54398" y="2084"/>
                    <a:pt x="54436" y="2007"/>
                  </a:cubicBezTo>
                  <a:cubicBezTo>
                    <a:pt x="54494" y="1845"/>
                    <a:pt x="54369" y="1740"/>
                    <a:pt x="54264" y="1663"/>
                  </a:cubicBezTo>
                  <a:cubicBezTo>
                    <a:pt x="54207" y="1606"/>
                    <a:pt x="54111" y="1529"/>
                    <a:pt x="54131" y="1424"/>
                  </a:cubicBezTo>
                  <a:cubicBezTo>
                    <a:pt x="54150" y="1338"/>
                    <a:pt x="54226" y="1291"/>
                    <a:pt x="54264" y="1224"/>
                  </a:cubicBezTo>
                  <a:cubicBezTo>
                    <a:pt x="54303" y="1166"/>
                    <a:pt x="54322" y="1090"/>
                    <a:pt x="54283" y="1023"/>
                  </a:cubicBezTo>
                  <a:cubicBezTo>
                    <a:pt x="54245" y="966"/>
                    <a:pt x="54178" y="937"/>
                    <a:pt x="54131" y="880"/>
                  </a:cubicBezTo>
                  <a:cubicBezTo>
                    <a:pt x="54102" y="841"/>
                    <a:pt x="54083" y="784"/>
                    <a:pt x="54073" y="727"/>
                  </a:cubicBezTo>
                  <a:cubicBezTo>
                    <a:pt x="54064" y="670"/>
                    <a:pt x="54045" y="603"/>
                    <a:pt x="54045" y="545"/>
                  </a:cubicBezTo>
                  <a:cubicBezTo>
                    <a:pt x="54035" y="392"/>
                    <a:pt x="54083" y="249"/>
                    <a:pt x="54092" y="96"/>
                  </a:cubicBezTo>
                  <a:lnTo>
                    <a:pt x="54092" y="68"/>
                  </a:lnTo>
                  <a:lnTo>
                    <a:pt x="54083" y="68"/>
                  </a:lnTo>
                  <a:cubicBezTo>
                    <a:pt x="54083" y="58"/>
                    <a:pt x="54083" y="48"/>
                    <a:pt x="54073" y="48"/>
                  </a:cubicBezTo>
                  <a:cubicBezTo>
                    <a:pt x="47031" y="48"/>
                    <a:pt x="39979" y="68"/>
                    <a:pt x="32927" y="87"/>
                  </a:cubicBezTo>
                  <a:cubicBezTo>
                    <a:pt x="31956" y="88"/>
                    <a:pt x="30984" y="88"/>
                    <a:pt x="30012" y="88"/>
                  </a:cubicBezTo>
                  <a:cubicBezTo>
                    <a:pt x="28440" y="88"/>
                    <a:pt x="26869" y="87"/>
                    <a:pt x="25297" y="87"/>
                  </a:cubicBezTo>
                  <a:cubicBezTo>
                    <a:pt x="20812" y="87"/>
                    <a:pt x="16327" y="96"/>
                    <a:pt x="11839" y="163"/>
                  </a:cubicBezTo>
                  <a:cubicBezTo>
                    <a:pt x="10427" y="184"/>
                    <a:pt x="9015" y="199"/>
                    <a:pt x="7603" y="199"/>
                  </a:cubicBezTo>
                  <a:cubicBezTo>
                    <a:pt x="7056" y="199"/>
                    <a:pt x="6509" y="197"/>
                    <a:pt x="5963" y="192"/>
                  </a:cubicBezTo>
                  <a:cubicBezTo>
                    <a:pt x="4004" y="163"/>
                    <a:pt x="2054" y="1"/>
                    <a:pt x="1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5232;p70">
              <a:extLst>
                <a:ext uri="{FF2B5EF4-FFF2-40B4-BE49-F238E27FC236}">
                  <a16:creationId xmlns:a16="http://schemas.microsoft.com/office/drawing/2014/main" id="{F59E77A3-4670-4B25-B6A5-E478D5774EAC}"/>
                </a:ext>
              </a:extLst>
            </p:cNvPr>
            <p:cNvSpPr/>
            <p:nvPr/>
          </p:nvSpPr>
          <p:spPr>
            <a:xfrm>
              <a:off x="4000975" y="2779763"/>
              <a:ext cx="725" cy="250"/>
            </a:xfrm>
            <a:custGeom>
              <a:avLst/>
              <a:gdLst/>
              <a:ahLst/>
              <a:cxnLst/>
              <a:rect l="l" t="t" r="r" b="b"/>
              <a:pathLst>
                <a:path w="29" h="10" extrusionOk="0">
                  <a:moveTo>
                    <a:pt x="10" y="0"/>
                  </a:moveTo>
                  <a:lnTo>
                    <a:pt x="0" y="10"/>
                  </a:lnTo>
                  <a:lnTo>
                    <a:pt x="29" y="1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5233;p70">
              <a:extLst>
                <a:ext uri="{FF2B5EF4-FFF2-40B4-BE49-F238E27FC236}">
                  <a16:creationId xmlns:a16="http://schemas.microsoft.com/office/drawing/2014/main" id="{3D79532B-307A-4975-87D3-D69E7CA6B88F}"/>
                </a:ext>
              </a:extLst>
            </p:cNvPr>
            <p:cNvSpPr/>
            <p:nvPr/>
          </p:nvSpPr>
          <p:spPr>
            <a:xfrm>
              <a:off x="3991650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4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5234;p70">
              <a:extLst>
                <a:ext uri="{FF2B5EF4-FFF2-40B4-BE49-F238E27FC236}">
                  <a16:creationId xmlns:a16="http://schemas.microsoft.com/office/drawing/2014/main" id="{4E077753-5E3F-43B4-AA60-8488A2A0AB17}"/>
                </a:ext>
              </a:extLst>
            </p:cNvPr>
            <p:cNvSpPr/>
            <p:nvPr/>
          </p:nvSpPr>
          <p:spPr>
            <a:xfrm>
              <a:off x="4017675" y="2753713"/>
              <a:ext cx="19875" cy="19850"/>
            </a:xfrm>
            <a:custGeom>
              <a:avLst/>
              <a:gdLst/>
              <a:ahLst/>
              <a:cxnLst/>
              <a:rect l="l" t="t" r="r" b="b"/>
              <a:pathLst>
                <a:path w="795" h="794" extrusionOk="0">
                  <a:moveTo>
                    <a:pt x="402" y="1"/>
                  </a:moveTo>
                  <a:lnTo>
                    <a:pt x="1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5235;p70">
              <a:extLst>
                <a:ext uri="{FF2B5EF4-FFF2-40B4-BE49-F238E27FC236}">
                  <a16:creationId xmlns:a16="http://schemas.microsoft.com/office/drawing/2014/main" id="{E574EE8C-817D-4F25-9AAE-6568AD858F64}"/>
                </a:ext>
              </a:extLst>
            </p:cNvPr>
            <p:cNvSpPr/>
            <p:nvPr/>
          </p:nvSpPr>
          <p:spPr>
            <a:xfrm>
              <a:off x="4051600" y="2779763"/>
              <a:ext cx="4575" cy="2400"/>
            </a:xfrm>
            <a:custGeom>
              <a:avLst/>
              <a:gdLst/>
              <a:ahLst/>
              <a:cxnLst/>
              <a:rect l="l" t="t" r="r" b="b"/>
              <a:pathLst>
                <a:path w="183" h="96" extrusionOk="0">
                  <a:moveTo>
                    <a:pt x="87" y="0"/>
                  </a:moveTo>
                  <a:lnTo>
                    <a:pt x="1" y="86"/>
                  </a:lnTo>
                  <a:cubicBezTo>
                    <a:pt x="58" y="96"/>
                    <a:pt x="115" y="96"/>
                    <a:pt x="182" y="96"/>
                  </a:cubicBezTo>
                  <a:lnTo>
                    <a:pt x="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5236;p70">
              <a:extLst>
                <a:ext uri="{FF2B5EF4-FFF2-40B4-BE49-F238E27FC236}">
                  <a16:creationId xmlns:a16="http://schemas.microsoft.com/office/drawing/2014/main" id="{C4BDB45D-A51E-45F1-B403-D15CCBB64CB3}"/>
                </a:ext>
              </a:extLst>
            </p:cNvPr>
            <p:cNvSpPr/>
            <p:nvPr/>
          </p:nvSpPr>
          <p:spPr>
            <a:xfrm>
              <a:off x="3992375" y="2675363"/>
              <a:ext cx="19375" cy="19850"/>
            </a:xfrm>
            <a:custGeom>
              <a:avLst/>
              <a:gdLst/>
              <a:ahLst/>
              <a:cxnLst/>
              <a:rect l="l" t="t" r="r" b="b"/>
              <a:pathLst>
                <a:path w="775" h="794" extrusionOk="0">
                  <a:moveTo>
                    <a:pt x="382" y="1"/>
                  </a:moveTo>
                  <a:lnTo>
                    <a:pt x="0" y="383"/>
                  </a:lnTo>
                  <a:cubicBezTo>
                    <a:pt x="0" y="392"/>
                    <a:pt x="0" y="402"/>
                    <a:pt x="0" y="412"/>
                  </a:cubicBezTo>
                  <a:lnTo>
                    <a:pt x="382" y="794"/>
                  </a:lnTo>
                  <a:lnTo>
                    <a:pt x="774" y="402"/>
                  </a:lnTo>
                  <a:lnTo>
                    <a:pt x="3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5237;p70">
              <a:extLst>
                <a:ext uri="{FF2B5EF4-FFF2-40B4-BE49-F238E27FC236}">
                  <a16:creationId xmlns:a16="http://schemas.microsoft.com/office/drawing/2014/main" id="{2FDE1313-2CD8-471C-AD66-07483D2185DB}"/>
                </a:ext>
              </a:extLst>
            </p:cNvPr>
            <p:cNvSpPr/>
            <p:nvPr/>
          </p:nvSpPr>
          <p:spPr>
            <a:xfrm>
              <a:off x="401792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5238;p70">
              <a:extLst>
                <a:ext uri="{FF2B5EF4-FFF2-40B4-BE49-F238E27FC236}">
                  <a16:creationId xmlns:a16="http://schemas.microsoft.com/office/drawing/2014/main" id="{F1C06AC2-D731-41F3-B5AB-376D3B5D7F98}"/>
                </a:ext>
              </a:extLst>
            </p:cNvPr>
            <p:cNvSpPr/>
            <p:nvPr/>
          </p:nvSpPr>
          <p:spPr>
            <a:xfrm>
              <a:off x="4044200" y="2727688"/>
              <a:ext cx="19625" cy="19600"/>
            </a:xfrm>
            <a:custGeom>
              <a:avLst/>
              <a:gdLst/>
              <a:ahLst/>
              <a:cxnLst/>
              <a:rect l="l" t="t" r="r" b="b"/>
              <a:pathLst>
                <a:path w="785" h="784" extrusionOk="0">
                  <a:moveTo>
                    <a:pt x="392" y="0"/>
                  </a:moveTo>
                  <a:lnTo>
                    <a:pt x="1" y="392"/>
                  </a:lnTo>
                  <a:lnTo>
                    <a:pt x="392" y="784"/>
                  </a:lnTo>
                  <a:lnTo>
                    <a:pt x="784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5239;p70">
              <a:extLst>
                <a:ext uri="{FF2B5EF4-FFF2-40B4-BE49-F238E27FC236}">
                  <a16:creationId xmlns:a16="http://schemas.microsoft.com/office/drawing/2014/main" id="{9CB1D789-3BCD-4E52-A1E2-68EA7C414384}"/>
                </a:ext>
              </a:extLst>
            </p:cNvPr>
            <p:cNvSpPr/>
            <p:nvPr/>
          </p:nvSpPr>
          <p:spPr>
            <a:xfrm>
              <a:off x="407025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93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5240;p70">
              <a:extLst>
                <a:ext uri="{FF2B5EF4-FFF2-40B4-BE49-F238E27FC236}">
                  <a16:creationId xmlns:a16="http://schemas.microsoft.com/office/drawing/2014/main" id="{77004E7F-5748-4D1D-89DD-2767158B26A0}"/>
                </a:ext>
              </a:extLst>
            </p:cNvPr>
            <p:cNvSpPr/>
            <p:nvPr/>
          </p:nvSpPr>
          <p:spPr>
            <a:xfrm>
              <a:off x="4102250" y="2779763"/>
              <a:ext cx="8150" cy="4325"/>
            </a:xfrm>
            <a:custGeom>
              <a:avLst/>
              <a:gdLst/>
              <a:ahLst/>
              <a:cxnLst/>
              <a:rect l="l" t="t" r="r" b="b"/>
              <a:pathLst>
                <a:path w="326" h="173" extrusionOk="0">
                  <a:moveTo>
                    <a:pt x="163" y="0"/>
                  </a:moveTo>
                  <a:lnTo>
                    <a:pt x="1" y="153"/>
                  </a:lnTo>
                  <a:cubicBezTo>
                    <a:pt x="115" y="163"/>
                    <a:pt x="220" y="163"/>
                    <a:pt x="325" y="172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5241;p70">
              <a:extLst>
                <a:ext uri="{FF2B5EF4-FFF2-40B4-BE49-F238E27FC236}">
                  <a16:creationId xmlns:a16="http://schemas.microsoft.com/office/drawing/2014/main" id="{1CE6AD9A-9BF6-4A6C-BB3B-3EE19E4B6528}"/>
                </a:ext>
              </a:extLst>
            </p:cNvPr>
            <p:cNvSpPr/>
            <p:nvPr/>
          </p:nvSpPr>
          <p:spPr>
            <a:xfrm>
              <a:off x="4021500" y="2662463"/>
              <a:ext cx="12925" cy="6725"/>
            </a:xfrm>
            <a:custGeom>
              <a:avLst/>
              <a:gdLst/>
              <a:ahLst/>
              <a:cxnLst/>
              <a:rect l="l" t="t" r="r" b="b"/>
              <a:pathLst>
                <a:path w="517" h="269" extrusionOk="0">
                  <a:moveTo>
                    <a:pt x="1" y="1"/>
                  </a:moveTo>
                  <a:lnTo>
                    <a:pt x="268" y="268"/>
                  </a:lnTo>
                  <a:lnTo>
                    <a:pt x="517" y="20"/>
                  </a:lnTo>
                  <a:cubicBezTo>
                    <a:pt x="345" y="10"/>
                    <a:pt x="173" y="10"/>
                    <a:pt x="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5242;p70">
              <a:extLst>
                <a:ext uri="{FF2B5EF4-FFF2-40B4-BE49-F238E27FC236}">
                  <a16:creationId xmlns:a16="http://schemas.microsoft.com/office/drawing/2014/main" id="{8FB52696-6928-46B9-9B01-64DA6D338F10}"/>
                </a:ext>
              </a:extLst>
            </p:cNvPr>
            <p:cNvSpPr/>
            <p:nvPr/>
          </p:nvSpPr>
          <p:spPr>
            <a:xfrm>
              <a:off x="404445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2"/>
                  </a:lnTo>
                  <a:lnTo>
                    <a:pt x="392" y="794"/>
                  </a:lnTo>
                  <a:lnTo>
                    <a:pt x="793" y="39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5243;p70">
              <a:extLst>
                <a:ext uri="{FF2B5EF4-FFF2-40B4-BE49-F238E27FC236}">
                  <a16:creationId xmlns:a16="http://schemas.microsoft.com/office/drawing/2014/main" id="{B10D2C92-9462-465A-B61A-9A640478A190}"/>
                </a:ext>
              </a:extLst>
            </p:cNvPr>
            <p:cNvSpPr/>
            <p:nvPr/>
          </p:nvSpPr>
          <p:spPr>
            <a:xfrm>
              <a:off x="407047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1" y="402"/>
                  </a:lnTo>
                  <a:lnTo>
                    <a:pt x="392" y="793"/>
                  </a:lnTo>
                  <a:lnTo>
                    <a:pt x="794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5244;p70">
              <a:extLst>
                <a:ext uri="{FF2B5EF4-FFF2-40B4-BE49-F238E27FC236}">
                  <a16:creationId xmlns:a16="http://schemas.microsoft.com/office/drawing/2014/main" id="{5EC5569F-8BD1-4675-A8B5-DC935144198C}"/>
                </a:ext>
              </a:extLst>
            </p:cNvPr>
            <p:cNvSpPr/>
            <p:nvPr/>
          </p:nvSpPr>
          <p:spPr>
            <a:xfrm>
              <a:off x="409652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2" y="0"/>
                  </a:moveTo>
                  <a:lnTo>
                    <a:pt x="0" y="392"/>
                  </a:lnTo>
                  <a:lnTo>
                    <a:pt x="402" y="784"/>
                  </a:lnTo>
                  <a:lnTo>
                    <a:pt x="793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5245;p70">
              <a:extLst>
                <a:ext uri="{FF2B5EF4-FFF2-40B4-BE49-F238E27FC236}">
                  <a16:creationId xmlns:a16="http://schemas.microsoft.com/office/drawing/2014/main" id="{8E4CF905-A676-4F6A-8208-2AC1A8886EC8}"/>
                </a:ext>
              </a:extLst>
            </p:cNvPr>
            <p:cNvSpPr/>
            <p:nvPr/>
          </p:nvSpPr>
          <p:spPr>
            <a:xfrm>
              <a:off x="412255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5246;p70">
              <a:extLst>
                <a:ext uri="{FF2B5EF4-FFF2-40B4-BE49-F238E27FC236}">
                  <a16:creationId xmlns:a16="http://schemas.microsoft.com/office/drawing/2014/main" id="{D3504EB0-5218-4C43-9A2E-553CE1917ADF}"/>
                </a:ext>
              </a:extLst>
            </p:cNvPr>
            <p:cNvSpPr/>
            <p:nvPr/>
          </p:nvSpPr>
          <p:spPr>
            <a:xfrm>
              <a:off x="4152175" y="2779763"/>
              <a:ext cx="13400" cy="6950"/>
            </a:xfrm>
            <a:custGeom>
              <a:avLst/>
              <a:gdLst/>
              <a:ahLst/>
              <a:cxnLst/>
              <a:rect l="l" t="t" r="r" b="b"/>
              <a:pathLst>
                <a:path w="536" h="278" extrusionOk="0">
                  <a:moveTo>
                    <a:pt x="259" y="0"/>
                  </a:moveTo>
                  <a:lnTo>
                    <a:pt x="1" y="258"/>
                  </a:lnTo>
                  <a:cubicBezTo>
                    <a:pt x="182" y="268"/>
                    <a:pt x="354" y="268"/>
                    <a:pt x="536" y="277"/>
                  </a:cubicBezTo>
                  <a:lnTo>
                    <a:pt x="2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5247;p70">
              <a:extLst>
                <a:ext uri="{FF2B5EF4-FFF2-40B4-BE49-F238E27FC236}">
                  <a16:creationId xmlns:a16="http://schemas.microsoft.com/office/drawing/2014/main" id="{9428EF3F-5586-4048-B0E8-AD0C2D076B72}"/>
                </a:ext>
              </a:extLst>
            </p:cNvPr>
            <p:cNvSpPr/>
            <p:nvPr/>
          </p:nvSpPr>
          <p:spPr>
            <a:xfrm>
              <a:off x="4076225" y="2664613"/>
              <a:ext cx="8625" cy="4575"/>
            </a:xfrm>
            <a:custGeom>
              <a:avLst/>
              <a:gdLst/>
              <a:ahLst/>
              <a:cxnLst/>
              <a:rect l="l" t="t" r="r" b="b"/>
              <a:pathLst>
                <a:path w="345" h="183" extrusionOk="0">
                  <a:moveTo>
                    <a:pt x="0" y="1"/>
                  </a:moveTo>
                  <a:lnTo>
                    <a:pt x="182" y="182"/>
                  </a:lnTo>
                  <a:lnTo>
                    <a:pt x="344" y="20"/>
                  </a:lnTo>
                  <a:cubicBezTo>
                    <a:pt x="229" y="10"/>
                    <a:pt x="115" y="10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5248;p70">
              <a:extLst>
                <a:ext uri="{FF2B5EF4-FFF2-40B4-BE49-F238E27FC236}">
                  <a16:creationId xmlns:a16="http://schemas.microsoft.com/office/drawing/2014/main" id="{B6369756-FD52-4ECB-82E1-94E5D90048F1}"/>
                </a:ext>
              </a:extLst>
            </p:cNvPr>
            <p:cNvSpPr/>
            <p:nvPr/>
          </p:nvSpPr>
          <p:spPr>
            <a:xfrm>
              <a:off x="409675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2"/>
                  </a:lnTo>
                  <a:lnTo>
                    <a:pt x="402" y="794"/>
                  </a:lnTo>
                  <a:lnTo>
                    <a:pt x="794" y="39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5249;p70">
              <a:extLst>
                <a:ext uri="{FF2B5EF4-FFF2-40B4-BE49-F238E27FC236}">
                  <a16:creationId xmlns:a16="http://schemas.microsoft.com/office/drawing/2014/main" id="{8E7E74F2-CEDE-4B9B-B7C2-E73D354E2D60}"/>
                </a:ext>
              </a:extLst>
            </p:cNvPr>
            <p:cNvSpPr/>
            <p:nvPr/>
          </p:nvSpPr>
          <p:spPr>
            <a:xfrm>
              <a:off x="4123025" y="270141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3" y="0"/>
                  </a:moveTo>
                  <a:lnTo>
                    <a:pt x="1" y="402"/>
                  </a:lnTo>
                  <a:lnTo>
                    <a:pt x="393" y="793"/>
                  </a:lnTo>
                  <a:lnTo>
                    <a:pt x="784" y="40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5250;p70">
              <a:extLst>
                <a:ext uri="{FF2B5EF4-FFF2-40B4-BE49-F238E27FC236}">
                  <a16:creationId xmlns:a16="http://schemas.microsoft.com/office/drawing/2014/main" id="{74D2F40F-DC2D-4A0F-A71C-E3EBB2A9A8A3}"/>
                </a:ext>
              </a:extLst>
            </p:cNvPr>
            <p:cNvSpPr/>
            <p:nvPr/>
          </p:nvSpPr>
          <p:spPr>
            <a:xfrm>
              <a:off x="414907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3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5251;p70">
              <a:extLst>
                <a:ext uri="{FF2B5EF4-FFF2-40B4-BE49-F238E27FC236}">
                  <a16:creationId xmlns:a16="http://schemas.microsoft.com/office/drawing/2014/main" id="{1E86BD81-D64D-4749-9DA4-D2003E2B559A}"/>
                </a:ext>
              </a:extLst>
            </p:cNvPr>
            <p:cNvSpPr/>
            <p:nvPr/>
          </p:nvSpPr>
          <p:spPr>
            <a:xfrm>
              <a:off x="417510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3" y="1"/>
                  </a:moveTo>
                  <a:lnTo>
                    <a:pt x="1" y="393"/>
                  </a:lnTo>
                  <a:lnTo>
                    <a:pt x="393" y="794"/>
                  </a:lnTo>
                  <a:lnTo>
                    <a:pt x="794" y="393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5252;p70">
              <a:extLst>
                <a:ext uri="{FF2B5EF4-FFF2-40B4-BE49-F238E27FC236}">
                  <a16:creationId xmlns:a16="http://schemas.microsoft.com/office/drawing/2014/main" id="{DD636753-0DAD-4D40-A46C-A68606EEDCB1}"/>
                </a:ext>
              </a:extLst>
            </p:cNvPr>
            <p:cNvSpPr/>
            <p:nvPr/>
          </p:nvSpPr>
          <p:spPr>
            <a:xfrm>
              <a:off x="4204025" y="2779763"/>
              <a:ext cx="14100" cy="7200"/>
            </a:xfrm>
            <a:custGeom>
              <a:avLst/>
              <a:gdLst/>
              <a:ahLst/>
              <a:cxnLst/>
              <a:rect l="l" t="t" r="r" b="b"/>
              <a:pathLst>
                <a:path w="564" h="288" extrusionOk="0">
                  <a:moveTo>
                    <a:pt x="287" y="0"/>
                  </a:moveTo>
                  <a:lnTo>
                    <a:pt x="0" y="287"/>
                  </a:lnTo>
                  <a:cubicBezTo>
                    <a:pt x="191" y="287"/>
                    <a:pt x="373" y="287"/>
                    <a:pt x="564" y="277"/>
                  </a:cubicBezTo>
                  <a:lnTo>
                    <a:pt x="2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5253;p70">
              <a:extLst>
                <a:ext uri="{FF2B5EF4-FFF2-40B4-BE49-F238E27FC236}">
                  <a16:creationId xmlns:a16="http://schemas.microsoft.com/office/drawing/2014/main" id="{3912241E-7E38-4E12-8B0D-FCCF9FFD8D36}"/>
                </a:ext>
              </a:extLst>
            </p:cNvPr>
            <p:cNvSpPr/>
            <p:nvPr/>
          </p:nvSpPr>
          <p:spPr>
            <a:xfrm>
              <a:off x="4130450" y="2666538"/>
              <a:ext cx="5025" cy="2650"/>
            </a:xfrm>
            <a:custGeom>
              <a:avLst/>
              <a:gdLst/>
              <a:ahLst/>
              <a:cxnLst/>
              <a:rect l="l" t="t" r="r" b="b"/>
              <a:pathLst>
                <a:path w="201" h="106" extrusionOk="0">
                  <a:moveTo>
                    <a:pt x="0" y="0"/>
                  </a:moveTo>
                  <a:lnTo>
                    <a:pt x="105" y="105"/>
                  </a:lnTo>
                  <a:lnTo>
                    <a:pt x="2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254;p70">
              <a:extLst>
                <a:ext uri="{FF2B5EF4-FFF2-40B4-BE49-F238E27FC236}">
                  <a16:creationId xmlns:a16="http://schemas.microsoft.com/office/drawing/2014/main" id="{AB440C95-D371-43A5-BD9B-0D975B42B2F3}"/>
                </a:ext>
              </a:extLst>
            </p:cNvPr>
            <p:cNvSpPr/>
            <p:nvPr/>
          </p:nvSpPr>
          <p:spPr>
            <a:xfrm>
              <a:off x="4149300" y="2675363"/>
              <a:ext cx="19875" cy="19850"/>
            </a:xfrm>
            <a:custGeom>
              <a:avLst/>
              <a:gdLst/>
              <a:ahLst/>
              <a:cxnLst/>
              <a:rect l="l" t="t" r="r" b="b"/>
              <a:pathLst>
                <a:path w="795" h="794" extrusionOk="0">
                  <a:moveTo>
                    <a:pt x="393" y="1"/>
                  </a:moveTo>
                  <a:lnTo>
                    <a:pt x="1" y="392"/>
                  </a:lnTo>
                  <a:lnTo>
                    <a:pt x="393" y="794"/>
                  </a:lnTo>
                  <a:lnTo>
                    <a:pt x="794" y="392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255;p70">
              <a:extLst>
                <a:ext uri="{FF2B5EF4-FFF2-40B4-BE49-F238E27FC236}">
                  <a16:creationId xmlns:a16="http://schemas.microsoft.com/office/drawing/2014/main" id="{21B63240-EAF3-4E2B-9A48-36BE2113C412}"/>
                </a:ext>
              </a:extLst>
            </p:cNvPr>
            <p:cNvSpPr/>
            <p:nvPr/>
          </p:nvSpPr>
          <p:spPr>
            <a:xfrm>
              <a:off x="417535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0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256;p70">
              <a:extLst>
                <a:ext uri="{FF2B5EF4-FFF2-40B4-BE49-F238E27FC236}">
                  <a16:creationId xmlns:a16="http://schemas.microsoft.com/office/drawing/2014/main" id="{35EBF32E-5915-445B-8837-1169A78E0C48}"/>
                </a:ext>
              </a:extLst>
            </p:cNvPr>
            <p:cNvSpPr/>
            <p:nvPr/>
          </p:nvSpPr>
          <p:spPr>
            <a:xfrm>
              <a:off x="4201375" y="2727688"/>
              <a:ext cx="19875" cy="19600"/>
            </a:xfrm>
            <a:custGeom>
              <a:avLst/>
              <a:gdLst/>
              <a:ahLst/>
              <a:cxnLst/>
              <a:rect l="l" t="t" r="r" b="b"/>
              <a:pathLst>
                <a:path w="795" h="784" extrusionOk="0">
                  <a:moveTo>
                    <a:pt x="402" y="0"/>
                  </a:moveTo>
                  <a:lnTo>
                    <a:pt x="1" y="392"/>
                  </a:lnTo>
                  <a:lnTo>
                    <a:pt x="402" y="784"/>
                  </a:lnTo>
                  <a:lnTo>
                    <a:pt x="794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257;p70">
              <a:extLst>
                <a:ext uri="{FF2B5EF4-FFF2-40B4-BE49-F238E27FC236}">
                  <a16:creationId xmlns:a16="http://schemas.microsoft.com/office/drawing/2014/main" id="{5C47A5E9-7B60-47AC-9D72-82CDDEFA4C10}"/>
                </a:ext>
              </a:extLst>
            </p:cNvPr>
            <p:cNvSpPr/>
            <p:nvPr/>
          </p:nvSpPr>
          <p:spPr>
            <a:xfrm>
              <a:off x="4227675" y="2753713"/>
              <a:ext cx="19600" cy="1985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84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5258;p70">
              <a:extLst>
                <a:ext uri="{FF2B5EF4-FFF2-40B4-BE49-F238E27FC236}">
                  <a16:creationId xmlns:a16="http://schemas.microsoft.com/office/drawing/2014/main" id="{CB119519-9454-415E-A3B0-E709913BC5A9}"/>
                </a:ext>
              </a:extLst>
            </p:cNvPr>
            <p:cNvSpPr/>
            <p:nvPr/>
          </p:nvSpPr>
          <p:spPr>
            <a:xfrm>
              <a:off x="4256800" y="2779763"/>
              <a:ext cx="13650" cy="6950"/>
            </a:xfrm>
            <a:custGeom>
              <a:avLst/>
              <a:gdLst/>
              <a:ahLst/>
              <a:cxnLst/>
              <a:rect l="l" t="t" r="r" b="b"/>
              <a:pathLst>
                <a:path w="546" h="278" extrusionOk="0">
                  <a:moveTo>
                    <a:pt x="268" y="0"/>
                  </a:moveTo>
                  <a:lnTo>
                    <a:pt x="1" y="277"/>
                  </a:lnTo>
                  <a:cubicBezTo>
                    <a:pt x="182" y="277"/>
                    <a:pt x="364" y="268"/>
                    <a:pt x="545" y="268"/>
                  </a:cubicBezTo>
                  <a:lnTo>
                    <a:pt x="2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5259;p70">
              <a:extLst>
                <a:ext uri="{FF2B5EF4-FFF2-40B4-BE49-F238E27FC236}">
                  <a16:creationId xmlns:a16="http://schemas.microsoft.com/office/drawing/2014/main" id="{3C62B0C7-99DD-4F7C-93C8-DAE01745FBF9}"/>
                </a:ext>
              </a:extLst>
            </p:cNvPr>
            <p:cNvSpPr/>
            <p:nvPr/>
          </p:nvSpPr>
          <p:spPr>
            <a:xfrm>
              <a:off x="4183475" y="2667013"/>
              <a:ext cx="4325" cy="2175"/>
            </a:xfrm>
            <a:custGeom>
              <a:avLst/>
              <a:gdLst/>
              <a:ahLst/>
              <a:cxnLst/>
              <a:rect l="l" t="t" r="r" b="b"/>
              <a:pathLst>
                <a:path w="173" h="87" extrusionOk="0">
                  <a:moveTo>
                    <a:pt x="0" y="0"/>
                  </a:moveTo>
                  <a:lnTo>
                    <a:pt x="86" y="86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5260;p70">
              <a:extLst>
                <a:ext uri="{FF2B5EF4-FFF2-40B4-BE49-F238E27FC236}">
                  <a16:creationId xmlns:a16="http://schemas.microsoft.com/office/drawing/2014/main" id="{0E013EC4-C16F-4044-BAF5-DC153E4F2332}"/>
                </a:ext>
              </a:extLst>
            </p:cNvPr>
            <p:cNvSpPr/>
            <p:nvPr/>
          </p:nvSpPr>
          <p:spPr>
            <a:xfrm>
              <a:off x="420162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2"/>
                  </a:lnTo>
                  <a:lnTo>
                    <a:pt x="402" y="794"/>
                  </a:lnTo>
                  <a:lnTo>
                    <a:pt x="794" y="39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261;p70">
              <a:extLst>
                <a:ext uri="{FF2B5EF4-FFF2-40B4-BE49-F238E27FC236}">
                  <a16:creationId xmlns:a16="http://schemas.microsoft.com/office/drawing/2014/main" id="{3D27754B-911A-4789-975C-9B0282DDC845}"/>
                </a:ext>
              </a:extLst>
            </p:cNvPr>
            <p:cNvSpPr/>
            <p:nvPr/>
          </p:nvSpPr>
          <p:spPr>
            <a:xfrm>
              <a:off x="422790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1" y="402"/>
                  </a:lnTo>
                  <a:lnTo>
                    <a:pt x="392" y="793"/>
                  </a:lnTo>
                  <a:lnTo>
                    <a:pt x="794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262;p70">
              <a:extLst>
                <a:ext uri="{FF2B5EF4-FFF2-40B4-BE49-F238E27FC236}">
                  <a16:creationId xmlns:a16="http://schemas.microsoft.com/office/drawing/2014/main" id="{3E1A3B1A-291E-489D-9D0F-04EF12823C49}"/>
                </a:ext>
              </a:extLst>
            </p:cNvPr>
            <p:cNvSpPr/>
            <p:nvPr/>
          </p:nvSpPr>
          <p:spPr>
            <a:xfrm>
              <a:off x="4253950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3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263;p70">
              <a:extLst>
                <a:ext uri="{FF2B5EF4-FFF2-40B4-BE49-F238E27FC236}">
                  <a16:creationId xmlns:a16="http://schemas.microsoft.com/office/drawing/2014/main" id="{4EDCE4DE-5D2E-4E83-AF75-816B410EDEB9}"/>
                </a:ext>
              </a:extLst>
            </p:cNvPr>
            <p:cNvSpPr/>
            <p:nvPr/>
          </p:nvSpPr>
          <p:spPr>
            <a:xfrm>
              <a:off x="427997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264;p70">
              <a:extLst>
                <a:ext uri="{FF2B5EF4-FFF2-40B4-BE49-F238E27FC236}">
                  <a16:creationId xmlns:a16="http://schemas.microsoft.com/office/drawing/2014/main" id="{6EEC92A5-3512-49BA-AE0D-F47FA1BA9DF6}"/>
                </a:ext>
              </a:extLst>
            </p:cNvPr>
            <p:cNvSpPr/>
            <p:nvPr/>
          </p:nvSpPr>
          <p:spPr>
            <a:xfrm>
              <a:off x="4309350" y="2779763"/>
              <a:ext cx="13425" cy="6700"/>
            </a:xfrm>
            <a:custGeom>
              <a:avLst/>
              <a:gdLst/>
              <a:ahLst/>
              <a:cxnLst/>
              <a:rect l="l" t="t" r="r" b="b"/>
              <a:pathLst>
                <a:path w="537" h="268" extrusionOk="0">
                  <a:moveTo>
                    <a:pt x="269" y="0"/>
                  </a:moveTo>
                  <a:lnTo>
                    <a:pt x="1" y="268"/>
                  </a:lnTo>
                  <a:lnTo>
                    <a:pt x="536" y="268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265;p70">
              <a:extLst>
                <a:ext uri="{FF2B5EF4-FFF2-40B4-BE49-F238E27FC236}">
                  <a16:creationId xmlns:a16="http://schemas.microsoft.com/office/drawing/2014/main" id="{1EA532EC-5E5E-4EFA-A098-9D099C4A5C14}"/>
                </a:ext>
              </a:extLst>
            </p:cNvPr>
            <p:cNvSpPr/>
            <p:nvPr/>
          </p:nvSpPr>
          <p:spPr>
            <a:xfrm>
              <a:off x="4235550" y="2666538"/>
              <a:ext cx="5050" cy="2650"/>
            </a:xfrm>
            <a:custGeom>
              <a:avLst/>
              <a:gdLst/>
              <a:ahLst/>
              <a:cxnLst/>
              <a:rect l="l" t="t" r="r" b="b"/>
              <a:pathLst>
                <a:path w="202" h="106" extrusionOk="0">
                  <a:moveTo>
                    <a:pt x="0" y="0"/>
                  </a:moveTo>
                  <a:lnTo>
                    <a:pt x="96" y="105"/>
                  </a:lnTo>
                  <a:lnTo>
                    <a:pt x="2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266;p70">
              <a:extLst>
                <a:ext uri="{FF2B5EF4-FFF2-40B4-BE49-F238E27FC236}">
                  <a16:creationId xmlns:a16="http://schemas.microsoft.com/office/drawing/2014/main" id="{8B5F5807-7AB6-4791-9CEF-79CF1035AEA4}"/>
                </a:ext>
              </a:extLst>
            </p:cNvPr>
            <p:cNvSpPr/>
            <p:nvPr/>
          </p:nvSpPr>
          <p:spPr>
            <a:xfrm>
              <a:off x="425417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1" y="392"/>
                  </a:lnTo>
                  <a:lnTo>
                    <a:pt x="392" y="794"/>
                  </a:lnTo>
                  <a:lnTo>
                    <a:pt x="794" y="39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267;p70">
              <a:extLst>
                <a:ext uri="{FF2B5EF4-FFF2-40B4-BE49-F238E27FC236}">
                  <a16:creationId xmlns:a16="http://schemas.microsoft.com/office/drawing/2014/main" id="{645A321B-9695-4393-AE07-CAA3E699300A}"/>
                </a:ext>
              </a:extLst>
            </p:cNvPr>
            <p:cNvSpPr/>
            <p:nvPr/>
          </p:nvSpPr>
          <p:spPr>
            <a:xfrm>
              <a:off x="428022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0" y="402"/>
                  </a:lnTo>
                  <a:lnTo>
                    <a:pt x="402" y="793"/>
                  </a:lnTo>
                  <a:lnTo>
                    <a:pt x="793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268;p70">
              <a:extLst>
                <a:ext uri="{FF2B5EF4-FFF2-40B4-BE49-F238E27FC236}">
                  <a16:creationId xmlns:a16="http://schemas.microsoft.com/office/drawing/2014/main" id="{760B3B8D-CD19-44D8-8F04-AF9752EC0D1A}"/>
                </a:ext>
              </a:extLst>
            </p:cNvPr>
            <p:cNvSpPr/>
            <p:nvPr/>
          </p:nvSpPr>
          <p:spPr>
            <a:xfrm>
              <a:off x="4306250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2" y="0"/>
                  </a:moveTo>
                  <a:lnTo>
                    <a:pt x="1" y="392"/>
                  </a:lnTo>
                  <a:lnTo>
                    <a:pt x="402" y="784"/>
                  </a:lnTo>
                  <a:lnTo>
                    <a:pt x="794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269;p70">
              <a:extLst>
                <a:ext uri="{FF2B5EF4-FFF2-40B4-BE49-F238E27FC236}">
                  <a16:creationId xmlns:a16="http://schemas.microsoft.com/office/drawing/2014/main" id="{FAABCDBC-4D7D-4DCB-8C2A-CB511DCB65E4}"/>
                </a:ext>
              </a:extLst>
            </p:cNvPr>
            <p:cNvSpPr/>
            <p:nvPr/>
          </p:nvSpPr>
          <p:spPr>
            <a:xfrm>
              <a:off x="433252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3" y="1"/>
                  </a:moveTo>
                  <a:lnTo>
                    <a:pt x="1" y="393"/>
                  </a:lnTo>
                  <a:lnTo>
                    <a:pt x="393" y="794"/>
                  </a:lnTo>
                  <a:lnTo>
                    <a:pt x="794" y="393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270;p70">
              <a:extLst>
                <a:ext uri="{FF2B5EF4-FFF2-40B4-BE49-F238E27FC236}">
                  <a16:creationId xmlns:a16="http://schemas.microsoft.com/office/drawing/2014/main" id="{8D99D82C-D2BD-4B89-9A15-930BAAC87E1B}"/>
                </a:ext>
              </a:extLst>
            </p:cNvPr>
            <p:cNvSpPr/>
            <p:nvPr/>
          </p:nvSpPr>
          <p:spPr>
            <a:xfrm>
              <a:off x="4361675" y="2779763"/>
              <a:ext cx="13650" cy="6700"/>
            </a:xfrm>
            <a:custGeom>
              <a:avLst/>
              <a:gdLst/>
              <a:ahLst/>
              <a:cxnLst/>
              <a:rect l="l" t="t" r="r" b="b"/>
              <a:pathLst>
                <a:path w="546" h="268" extrusionOk="0">
                  <a:moveTo>
                    <a:pt x="268" y="0"/>
                  </a:moveTo>
                  <a:lnTo>
                    <a:pt x="1" y="268"/>
                  </a:lnTo>
                  <a:lnTo>
                    <a:pt x="545" y="268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271;p70">
              <a:extLst>
                <a:ext uri="{FF2B5EF4-FFF2-40B4-BE49-F238E27FC236}">
                  <a16:creationId xmlns:a16="http://schemas.microsoft.com/office/drawing/2014/main" id="{B5840D83-9E1A-438A-A7F9-5A08C74D4ADC}"/>
                </a:ext>
              </a:extLst>
            </p:cNvPr>
            <p:cNvSpPr/>
            <p:nvPr/>
          </p:nvSpPr>
          <p:spPr>
            <a:xfrm>
              <a:off x="4287375" y="2665813"/>
              <a:ext cx="6250" cy="3375"/>
            </a:xfrm>
            <a:custGeom>
              <a:avLst/>
              <a:gdLst/>
              <a:ahLst/>
              <a:cxnLst/>
              <a:rect l="l" t="t" r="r" b="b"/>
              <a:pathLst>
                <a:path w="250" h="135" extrusionOk="0">
                  <a:moveTo>
                    <a:pt x="249" y="1"/>
                  </a:moveTo>
                  <a:cubicBezTo>
                    <a:pt x="163" y="10"/>
                    <a:pt x="87" y="10"/>
                    <a:pt x="1" y="10"/>
                  </a:cubicBezTo>
                  <a:lnTo>
                    <a:pt x="125" y="134"/>
                  </a:lnTo>
                  <a:lnTo>
                    <a:pt x="2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272;p70">
              <a:extLst>
                <a:ext uri="{FF2B5EF4-FFF2-40B4-BE49-F238E27FC236}">
                  <a16:creationId xmlns:a16="http://schemas.microsoft.com/office/drawing/2014/main" id="{17CA16F6-4AD6-45CA-BF21-DBC8EF272928}"/>
                </a:ext>
              </a:extLst>
            </p:cNvPr>
            <p:cNvSpPr/>
            <p:nvPr/>
          </p:nvSpPr>
          <p:spPr>
            <a:xfrm>
              <a:off x="4306725" y="267536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3" y="1"/>
                  </a:moveTo>
                  <a:lnTo>
                    <a:pt x="1" y="402"/>
                  </a:lnTo>
                  <a:lnTo>
                    <a:pt x="393" y="794"/>
                  </a:lnTo>
                  <a:lnTo>
                    <a:pt x="784" y="402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273;p70">
              <a:extLst>
                <a:ext uri="{FF2B5EF4-FFF2-40B4-BE49-F238E27FC236}">
                  <a16:creationId xmlns:a16="http://schemas.microsoft.com/office/drawing/2014/main" id="{19EC26C1-E2CD-43E2-9803-6BCEAB65AF72}"/>
                </a:ext>
              </a:extLst>
            </p:cNvPr>
            <p:cNvSpPr/>
            <p:nvPr/>
          </p:nvSpPr>
          <p:spPr>
            <a:xfrm>
              <a:off x="433277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93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274;p70">
              <a:extLst>
                <a:ext uri="{FF2B5EF4-FFF2-40B4-BE49-F238E27FC236}">
                  <a16:creationId xmlns:a16="http://schemas.microsoft.com/office/drawing/2014/main" id="{08A15907-DABB-4DBC-AB70-E2268B3C5A5E}"/>
                </a:ext>
              </a:extLst>
            </p:cNvPr>
            <p:cNvSpPr/>
            <p:nvPr/>
          </p:nvSpPr>
          <p:spPr>
            <a:xfrm>
              <a:off x="4358800" y="2727438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402"/>
                  </a:lnTo>
                  <a:lnTo>
                    <a:pt x="402" y="794"/>
                  </a:lnTo>
                  <a:lnTo>
                    <a:pt x="794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275;p70">
              <a:extLst>
                <a:ext uri="{FF2B5EF4-FFF2-40B4-BE49-F238E27FC236}">
                  <a16:creationId xmlns:a16="http://schemas.microsoft.com/office/drawing/2014/main" id="{83DC350F-8BFB-42B9-B52F-B4B8FE1DE6A3}"/>
                </a:ext>
              </a:extLst>
            </p:cNvPr>
            <p:cNvSpPr/>
            <p:nvPr/>
          </p:nvSpPr>
          <p:spPr>
            <a:xfrm>
              <a:off x="438485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276;p70">
              <a:extLst>
                <a:ext uri="{FF2B5EF4-FFF2-40B4-BE49-F238E27FC236}">
                  <a16:creationId xmlns:a16="http://schemas.microsoft.com/office/drawing/2014/main" id="{3D8F430B-9865-44E0-B17D-7B58050E58E6}"/>
                </a:ext>
              </a:extLst>
            </p:cNvPr>
            <p:cNvSpPr/>
            <p:nvPr/>
          </p:nvSpPr>
          <p:spPr>
            <a:xfrm>
              <a:off x="4414225" y="2779763"/>
              <a:ext cx="13400" cy="6700"/>
            </a:xfrm>
            <a:custGeom>
              <a:avLst/>
              <a:gdLst/>
              <a:ahLst/>
              <a:cxnLst/>
              <a:rect l="l" t="t" r="r" b="b"/>
              <a:pathLst>
                <a:path w="536" h="268" extrusionOk="0">
                  <a:moveTo>
                    <a:pt x="268" y="0"/>
                  </a:moveTo>
                  <a:lnTo>
                    <a:pt x="1" y="268"/>
                  </a:lnTo>
                  <a:lnTo>
                    <a:pt x="536" y="268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277;p70">
              <a:extLst>
                <a:ext uri="{FF2B5EF4-FFF2-40B4-BE49-F238E27FC236}">
                  <a16:creationId xmlns:a16="http://schemas.microsoft.com/office/drawing/2014/main" id="{D99CD39F-592B-4777-9120-9626378EF5B1}"/>
                </a:ext>
              </a:extLst>
            </p:cNvPr>
            <p:cNvSpPr/>
            <p:nvPr/>
          </p:nvSpPr>
          <p:spPr>
            <a:xfrm>
              <a:off x="4339225" y="2665338"/>
              <a:ext cx="7425" cy="3850"/>
            </a:xfrm>
            <a:custGeom>
              <a:avLst/>
              <a:gdLst/>
              <a:ahLst/>
              <a:cxnLst/>
              <a:rect l="l" t="t" r="r" b="b"/>
              <a:pathLst>
                <a:path w="297" h="154" extrusionOk="0">
                  <a:moveTo>
                    <a:pt x="0" y="0"/>
                  </a:moveTo>
                  <a:lnTo>
                    <a:pt x="144" y="153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278;p70">
              <a:extLst>
                <a:ext uri="{FF2B5EF4-FFF2-40B4-BE49-F238E27FC236}">
                  <a16:creationId xmlns:a16="http://schemas.microsoft.com/office/drawing/2014/main" id="{7257C89E-B6A2-4A4F-9E36-0F81DD77087B}"/>
                </a:ext>
              </a:extLst>
            </p:cNvPr>
            <p:cNvSpPr/>
            <p:nvPr/>
          </p:nvSpPr>
          <p:spPr>
            <a:xfrm>
              <a:off x="435905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402"/>
                  </a:lnTo>
                  <a:lnTo>
                    <a:pt x="402" y="794"/>
                  </a:lnTo>
                  <a:lnTo>
                    <a:pt x="794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279;p70">
              <a:extLst>
                <a:ext uri="{FF2B5EF4-FFF2-40B4-BE49-F238E27FC236}">
                  <a16:creationId xmlns:a16="http://schemas.microsoft.com/office/drawing/2014/main" id="{850CCA8A-BB7A-40CC-B195-B2E457D31B5B}"/>
                </a:ext>
              </a:extLst>
            </p:cNvPr>
            <p:cNvSpPr/>
            <p:nvPr/>
          </p:nvSpPr>
          <p:spPr>
            <a:xfrm>
              <a:off x="4385075" y="2701413"/>
              <a:ext cx="19875" cy="19850"/>
            </a:xfrm>
            <a:custGeom>
              <a:avLst/>
              <a:gdLst/>
              <a:ahLst/>
              <a:cxnLst/>
              <a:rect l="l" t="t" r="r" b="b"/>
              <a:pathLst>
                <a:path w="795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280;p70">
              <a:extLst>
                <a:ext uri="{FF2B5EF4-FFF2-40B4-BE49-F238E27FC236}">
                  <a16:creationId xmlns:a16="http://schemas.microsoft.com/office/drawing/2014/main" id="{F9286FC9-2CAE-4A44-B419-41E1DF745927}"/>
                </a:ext>
              </a:extLst>
            </p:cNvPr>
            <p:cNvSpPr/>
            <p:nvPr/>
          </p:nvSpPr>
          <p:spPr>
            <a:xfrm>
              <a:off x="441137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3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281;p70">
              <a:extLst>
                <a:ext uri="{FF2B5EF4-FFF2-40B4-BE49-F238E27FC236}">
                  <a16:creationId xmlns:a16="http://schemas.microsoft.com/office/drawing/2014/main" id="{06742E33-CB68-4455-8A62-022855AA6796}"/>
                </a:ext>
              </a:extLst>
            </p:cNvPr>
            <p:cNvSpPr/>
            <p:nvPr/>
          </p:nvSpPr>
          <p:spPr>
            <a:xfrm>
              <a:off x="443740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1" y="393"/>
                  </a:lnTo>
                  <a:lnTo>
                    <a:pt x="392" y="794"/>
                  </a:lnTo>
                  <a:lnTo>
                    <a:pt x="794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282;p70">
              <a:extLst>
                <a:ext uri="{FF2B5EF4-FFF2-40B4-BE49-F238E27FC236}">
                  <a16:creationId xmlns:a16="http://schemas.microsoft.com/office/drawing/2014/main" id="{62F150C4-6BBC-478C-9A7C-45EA235929E4}"/>
                </a:ext>
              </a:extLst>
            </p:cNvPr>
            <p:cNvSpPr/>
            <p:nvPr/>
          </p:nvSpPr>
          <p:spPr>
            <a:xfrm>
              <a:off x="4466775" y="2779763"/>
              <a:ext cx="13400" cy="6700"/>
            </a:xfrm>
            <a:custGeom>
              <a:avLst/>
              <a:gdLst/>
              <a:ahLst/>
              <a:cxnLst/>
              <a:rect l="l" t="t" r="r" b="b"/>
              <a:pathLst>
                <a:path w="536" h="268" extrusionOk="0">
                  <a:moveTo>
                    <a:pt x="268" y="0"/>
                  </a:moveTo>
                  <a:lnTo>
                    <a:pt x="1" y="268"/>
                  </a:lnTo>
                  <a:lnTo>
                    <a:pt x="536" y="268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283;p70">
              <a:extLst>
                <a:ext uri="{FF2B5EF4-FFF2-40B4-BE49-F238E27FC236}">
                  <a16:creationId xmlns:a16="http://schemas.microsoft.com/office/drawing/2014/main" id="{D3229D1E-A35D-4E11-A3A4-B5FCEE8D0BFE}"/>
                </a:ext>
              </a:extLst>
            </p:cNvPr>
            <p:cNvSpPr/>
            <p:nvPr/>
          </p:nvSpPr>
          <p:spPr>
            <a:xfrm>
              <a:off x="4391300" y="2664863"/>
              <a:ext cx="8375" cy="4325"/>
            </a:xfrm>
            <a:custGeom>
              <a:avLst/>
              <a:gdLst/>
              <a:ahLst/>
              <a:cxnLst/>
              <a:rect l="l" t="t" r="r" b="b"/>
              <a:pathLst>
                <a:path w="335" h="173" extrusionOk="0">
                  <a:moveTo>
                    <a:pt x="0" y="0"/>
                  </a:moveTo>
                  <a:lnTo>
                    <a:pt x="163" y="172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284;p70">
              <a:extLst>
                <a:ext uri="{FF2B5EF4-FFF2-40B4-BE49-F238E27FC236}">
                  <a16:creationId xmlns:a16="http://schemas.microsoft.com/office/drawing/2014/main" id="{BF44F1B2-4F55-4F6A-B363-0A8E2DD3D83A}"/>
                </a:ext>
              </a:extLst>
            </p:cNvPr>
            <p:cNvSpPr/>
            <p:nvPr/>
          </p:nvSpPr>
          <p:spPr>
            <a:xfrm>
              <a:off x="441160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1" y="392"/>
                  </a:lnTo>
                  <a:lnTo>
                    <a:pt x="392" y="794"/>
                  </a:lnTo>
                  <a:lnTo>
                    <a:pt x="794" y="39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285;p70">
              <a:extLst>
                <a:ext uri="{FF2B5EF4-FFF2-40B4-BE49-F238E27FC236}">
                  <a16:creationId xmlns:a16="http://schemas.microsoft.com/office/drawing/2014/main" id="{84447300-F9C5-486F-AD2C-80D8DC3FAF33}"/>
                </a:ext>
              </a:extLst>
            </p:cNvPr>
            <p:cNvSpPr/>
            <p:nvPr/>
          </p:nvSpPr>
          <p:spPr>
            <a:xfrm>
              <a:off x="443765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93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286;p70">
              <a:extLst>
                <a:ext uri="{FF2B5EF4-FFF2-40B4-BE49-F238E27FC236}">
                  <a16:creationId xmlns:a16="http://schemas.microsoft.com/office/drawing/2014/main" id="{D73E0979-4998-4271-93BA-A751ED499545}"/>
                </a:ext>
              </a:extLst>
            </p:cNvPr>
            <p:cNvSpPr/>
            <p:nvPr/>
          </p:nvSpPr>
          <p:spPr>
            <a:xfrm>
              <a:off x="446367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2" y="0"/>
                  </a:moveTo>
                  <a:lnTo>
                    <a:pt x="1" y="392"/>
                  </a:lnTo>
                  <a:lnTo>
                    <a:pt x="402" y="784"/>
                  </a:lnTo>
                  <a:lnTo>
                    <a:pt x="794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287;p70">
              <a:extLst>
                <a:ext uri="{FF2B5EF4-FFF2-40B4-BE49-F238E27FC236}">
                  <a16:creationId xmlns:a16="http://schemas.microsoft.com/office/drawing/2014/main" id="{B11D489E-71A8-4488-8CDA-231BF5C86CBB}"/>
                </a:ext>
              </a:extLst>
            </p:cNvPr>
            <p:cNvSpPr/>
            <p:nvPr/>
          </p:nvSpPr>
          <p:spPr>
            <a:xfrm>
              <a:off x="448972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1" y="1"/>
                  </a:moveTo>
                  <a:lnTo>
                    <a:pt x="0" y="393"/>
                  </a:lnTo>
                  <a:lnTo>
                    <a:pt x="401" y="794"/>
                  </a:lnTo>
                  <a:lnTo>
                    <a:pt x="793" y="393"/>
                  </a:lnTo>
                  <a:lnTo>
                    <a:pt x="4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288;p70">
              <a:extLst>
                <a:ext uri="{FF2B5EF4-FFF2-40B4-BE49-F238E27FC236}">
                  <a16:creationId xmlns:a16="http://schemas.microsoft.com/office/drawing/2014/main" id="{E25E8945-A705-4FFE-9BCA-9A466F566CE9}"/>
                </a:ext>
              </a:extLst>
            </p:cNvPr>
            <p:cNvSpPr/>
            <p:nvPr/>
          </p:nvSpPr>
          <p:spPr>
            <a:xfrm>
              <a:off x="4519100" y="2779763"/>
              <a:ext cx="13400" cy="6700"/>
            </a:xfrm>
            <a:custGeom>
              <a:avLst/>
              <a:gdLst/>
              <a:ahLst/>
              <a:cxnLst/>
              <a:rect l="l" t="t" r="r" b="b"/>
              <a:pathLst>
                <a:path w="536" h="268" extrusionOk="0">
                  <a:moveTo>
                    <a:pt x="268" y="0"/>
                  </a:moveTo>
                  <a:lnTo>
                    <a:pt x="0" y="268"/>
                  </a:lnTo>
                  <a:lnTo>
                    <a:pt x="536" y="268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289;p70">
              <a:extLst>
                <a:ext uri="{FF2B5EF4-FFF2-40B4-BE49-F238E27FC236}">
                  <a16:creationId xmlns:a16="http://schemas.microsoft.com/office/drawing/2014/main" id="{728559AB-3F94-4891-A9D5-B42A8D5A34BB}"/>
                </a:ext>
              </a:extLst>
            </p:cNvPr>
            <p:cNvSpPr/>
            <p:nvPr/>
          </p:nvSpPr>
          <p:spPr>
            <a:xfrm>
              <a:off x="4443375" y="2664613"/>
              <a:ext cx="9100" cy="4575"/>
            </a:xfrm>
            <a:custGeom>
              <a:avLst/>
              <a:gdLst/>
              <a:ahLst/>
              <a:cxnLst/>
              <a:rect l="l" t="t" r="r" b="b"/>
              <a:pathLst>
                <a:path w="364" h="183" extrusionOk="0">
                  <a:moveTo>
                    <a:pt x="0" y="1"/>
                  </a:moveTo>
                  <a:lnTo>
                    <a:pt x="182" y="182"/>
                  </a:lnTo>
                  <a:lnTo>
                    <a:pt x="3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290;p70">
              <a:extLst>
                <a:ext uri="{FF2B5EF4-FFF2-40B4-BE49-F238E27FC236}">
                  <a16:creationId xmlns:a16="http://schemas.microsoft.com/office/drawing/2014/main" id="{EC863D69-2065-424A-8FAB-94B56A3C6BD7}"/>
                </a:ext>
              </a:extLst>
            </p:cNvPr>
            <p:cNvSpPr/>
            <p:nvPr/>
          </p:nvSpPr>
          <p:spPr>
            <a:xfrm>
              <a:off x="446392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402"/>
                  </a:lnTo>
                  <a:lnTo>
                    <a:pt x="402" y="794"/>
                  </a:lnTo>
                  <a:lnTo>
                    <a:pt x="793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291;p70">
              <a:extLst>
                <a:ext uri="{FF2B5EF4-FFF2-40B4-BE49-F238E27FC236}">
                  <a16:creationId xmlns:a16="http://schemas.microsoft.com/office/drawing/2014/main" id="{C0948A97-1BD0-4ADB-B7A1-13A47FE1CD8D}"/>
                </a:ext>
              </a:extLst>
            </p:cNvPr>
            <p:cNvSpPr/>
            <p:nvPr/>
          </p:nvSpPr>
          <p:spPr>
            <a:xfrm>
              <a:off x="4490200" y="2701413"/>
              <a:ext cx="19600" cy="1985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84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292;p70">
              <a:extLst>
                <a:ext uri="{FF2B5EF4-FFF2-40B4-BE49-F238E27FC236}">
                  <a16:creationId xmlns:a16="http://schemas.microsoft.com/office/drawing/2014/main" id="{056BD398-FDFD-475C-8866-7D7751898416}"/>
                </a:ext>
              </a:extLst>
            </p:cNvPr>
            <p:cNvSpPr/>
            <p:nvPr/>
          </p:nvSpPr>
          <p:spPr>
            <a:xfrm>
              <a:off x="451622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3" y="0"/>
                  </a:moveTo>
                  <a:lnTo>
                    <a:pt x="1" y="392"/>
                  </a:lnTo>
                  <a:lnTo>
                    <a:pt x="393" y="784"/>
                  </a:lnTo>
                  <a:lnTo>
                    <a:pt x="794" y="39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293;p70">
              <a:extLst>
                <a:ext uri="{FF2B5EF4-FFF2-40B4-BE49-F238E27FC236}">
                  <a16:creationId xmlns:a16="http://schemas.microsoft.com/office/drawing/2014/main" id="{8248E4F2-1CA6-4E96-B6CC-3247C560EEF0}"/>
                </a:ext>
              </a:extLst>
            </p:cNvPr>
            <p:cNvSpPr/>
            <p:nvPr/>
          </p:nvSpPr>
          <p:spPr>
            <a:xfrm>
              <a:off x="454227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393"/>
                  </a:lnTo>
                  <a:lnTo>
                    <a:pt x="402" y="794"/>
                  </a:lnTo>
                  <a:lnTo>
                    <a:pt x="793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294;p70">
              <a:extLst>
                <a:ext uri="{FF2B5EF4-FFF2-40B4-BE49-F238E27FC236}">
                  <a16:creationId xmlns:a16="http://schemas.microsoft.com/office/drawing/2014/main" id="{36D9D31B-F82A-49F1-857B-141E15EA16D0}"/>
                </a:ext>
              </a:extLst>
            </p:cNvPr>
            <p:cNvSpPr/>
            <p:nvPr/>
          </p:nvSpPr>
          <p:spPr>
            <a:xfrm>
              <a:off x="4571650" y="2779763"/>
              <a:ext cx="13175" cy="6475"/>
            </a:xfrm>
            <a:custGeom>
              <a:avLst/>
              <a:gdLst/>
              <a:ahLst/>
              <a:cxnLst/>
              <a:rect l="l" t="t" r="r" b="b"/>
              <a:pathLst>
                <a:path w="527" h="259" extrusionOk="0">
                  <a:moveTo>
                    <a:pt x="268" y="0"/>
                  </a:moveTo>
                  <a:lnTo>
                    <a:pt x="1" y="258"/>
                  </a:lnTo>
                  <a:lnTo>
                    <a:pt x="526" y="258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295;p70">
              <a:extLst>
                <a:ext uri="{FF2B5EF4-FFF2-40B4-BE49-F238E27FC236}">
                  <a16:creationId xmlns:a16="http://schemas.microsoft.com/office/drawing/2014/main" id="{D7BCEC36-9AC4-40EC-A52E-F966FFA4A8A8}"/>
                </a:ext>
              </a:extLst>
            </p:cNvPr>
            <p:cNvSpPr/>
            <p:nvPr/>
          </p:nvSpPr>
          <p:spPr>
            <a:xfrm>
              <a:off x="4495700" y="2664388"/>
              <a:ext cx="9325" cy="4800"/>
            </a:xfrm>
            <a:custGeom>
              <a:avLst/>
              <a:gdLst/>
              <a:ahLst/>
              <a:cxnLst/>
              <a:rect l="l" t="t" r="r" b="b"/>
              <a:pathLst>
                <a:path w="373" h="192" extrusionOk="0">
                  <a:moveTo>
                    <a:pt x="0" y="0"/>
                  </a:moveTo>
                  <a:lnTo>
                    <a:pt x="182" y="191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296;p70">
              <a:extLst>
                <a:ext uri="{FF2B5EF4-FFF2-40B4-BE49-F238E27FC236}">
                  <a16:creationId xmlns:a16="http://schemas.microsoft.com/office/drawing/2014/main" id="{399C2E9D-4C32-4969-8B88-C5D40DB18684}"/>
                </a:ext>
              </a:extLst>
            </p:cNvPr>
            <p:cNvSpPr/>
            <p:nvPr/>
          </p:nvSpPr>
          <p:spPr>
            <a:xfrm>
              <a:off x="451647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402"/>
                  </a:lnTo>
                  <a:lnTo>
                    <a:pt x="392" y="794"/>
                  </a:lnTo>
                  <a:lnTo>
                    <a:pt x="793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297;p70">
              <a:extLst>
                <a:ext uri="{FF2B5EF4-FFF2-40B4-BE49-F238E27FC236}">
                  <a16:creationId xmlns:a16="http://schemas.microsoft.com/office/drawing/2014/main" id="{7F780700-E9AB-4F23-9414-DC6F1AB84C44}"/>
                </a:ext>
              </a:extLst>
            </p:cNvPr>
            <p:cNvSpPr/>
            <p:nvPr/>
          </p:nvSpPr>
          <p:spPr>
            <a:xfrm>
              <a:off x="454250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298;p70">
              <a:extLst>
                <a:ext uri="{FF2B5EF4-FFF2-40B4-BE49-F238E27FC236}">
                  <a16:creationId xmlns:a16="http://schemas.microsoft.com/office/drawing/2014/main" id="{509A05EA-7138-4BB3-AA38-20E95D446E27}"/>
                </a:ext>
              </a:extLst>
            </p:cNvPr>
            <p:cNvSpPr/>
            <p:nvPr/>
          </p:nvSpPr>
          <p:spPr>
            <a:xfrm>
              <a:off x="4568550" y="2727688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0" y="392"/>
                  </a:lnTo>
                  <a:lnTo>
                    <a:pt x="402" y="793"/>
                  </a:lnTo>
                  <a:lnTo>
                    <a:pt x="793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5299;p70">
              <a:extLst>
                <a:ext uri="{FF2B5EF4-FFF2-40B4-BE49-F238E27FC236}">
                  <a16:creationId xmlns:a16="http://schemas.microsoft.com/office/drawing/2014/main" id="{D5DBFB17-56C7-4C15-B0AB-D37ACED1E52A}"/>
                </a:ext>
              </a:extLst>
            </p:cNvPr>
            <p:cNvSpPr/>
            <p:nvPr/>
          </p:nvSpPr>
          <p:spPr>
            <a:xfrm>
              <a:off x="459482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94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5300;p70">
              <a:extLst>
                <a:ext uri="{FF2B5EF4-FFF2-40B4-BE49-F238E27FC236}">
                  <a16:creationId xmlns:a16="http://schemas.microsoft.com/office/drawing/2014/main" id="{F05E5DA7-7A76-4DDA-8BC9-7E0A1A5A8EFF}"/>
                </a:ext>
              </a:extLst>
            </p:cNvPr>
            <p:cNvSpPr/>
            <p:nvPr/>
          </p:nvSpPr>
          <p:spPr>
            <a:xfrm>
              <a:off x="4624200" y="2779763"/>
              <a:ext cx="12925" cy="6475"/>
            </a:xfrm>
            <a:custGeom>
              <a:avLst/>
              <a:gdLst/>
              <a:ahLst/>
              <a:cxnLst/>
              <a:rect l="l" t="t" r="r" b="b"/>
              <a:pathLst>
                <a:path w="517" h="259" extrusionOk="0">
                  <a:moveTo>
                    <a:pt x="259" y="0"/>
                  </a:moveTo>
                  <a:lnTo>
                    <a:pt x="1" y="258"/>
                  </a:lnTo>
                  <a:lnTo>
                    <a:pt x="517" y="258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5301;p70">
              <a:extLst>
                <a:ext uri="{FF2B5EF4-FFF2-40B4-BE49-F238E27FC236}">
                  <a16:creationId xmlns:a16="http://schemas.microsoft.com/office/drawing/2014/main" id="{1DDD0021-C7E2-4A19-BF11-ABFB504AC84A}"/>
                </a:ext>
              </a:extLst>
            </p:cNvPr>
            <p:cNvSpPr/>
            <p:nvPr/>
          </p:nvSpPr>
          <p:spPr>
            <a:xfrm>
              <a:off x="4548000" y="2664138"/>
              <a:ext cx="9575" cy="5050"/>
            </a:xfrm>
            <a:custGeom>
              <a:avLst/>
              <a:gdLst/>
              <a:ahLst/>
              <a:cxnLst/>
              <a:rect l="l" t="t" r="r" b="b"/>
              <a:pathLst>
                <a:path w="383" h="202" extrusionOk="0">
                  <a:moveTo>
                    <a:pt x="383" y="1"/>
                  </a:moveTo>
                  <a:lnTo>
                    <a:pt x="1" y="10"/>
                  </a:lnTo>
                  <a:lnTo>
                    <a:pt x="192" y="201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5302;p70">
              <a:extLst>
                <a:ext uri="{FF2B5EF4-FFF2-40B4-BE49-F238E27FC236}">
                  <a16:creationId xmlns:a16="http://schemas.microsoft.com/office/drawing/2014/main" id="{A35EC99E-D2C9-4E3C-8D41-8ECF90A02CEA}"/>
                </a:ext>
              </a:extLst>
            </p:cNvPr>
            <p:cNvSpPr/>
            <p:nvPr/>
          </p:nvSpPr>
          <p:spPr>
            <a:xfrm>
              <a:off x="4569025" y="267536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2" y="1"/>
                  </a:moveTo>
                  <a:lnTo>
                    <a:pt x="1" y="402"/>
                  </a:lnTo>
                  <a:lnTo>
                    <a:pt x="392" y="794"/>
                  </a:lnTo>
                  <a:lnTo>
                    <a:pt x="784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5303;p70">
              <a:extLst>
                <a:ext uri="{FF2B5EF4-FFF2-40B4-BE49-F238E27FC236}">
                  <a16:creationId xmlns:a16="http://schemas.microsoft.com/office/drawing/2014/main" id="{A7F7FE8D-0F4A-4DC8-A8AC-50C909BB9606}"/>
                </a:ext>
              </a:extLst>
            </p:cNvPr>
            <p:cNvSpPr/>
            <p:nvPr/>
          </p:nvSpPr>
          <p:spPr>
            <a:xfrm>
              <a:off x="459507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93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5304;p70">
              <a:extLst>
                <a:ext uri="{FF2B5EF4-FFF2-40B4-BE49-F238E27FC236}">
                  <a16:creationId xmlns:a16="http://schemas.microsoft.com/office/drawing/2014/main" id="{CCCEDDB5-7A1E-44EB-A15A-BF1BA2FB8F2E}"/>
                </a:ext>
              </a:extLst>
            </p:cNvPr>
            <p:cNvSpPr/>
            <p:nvPr/>
          </p:nvSpPr>
          <p:spPr>
            <a:xfrm>
              <a:off x="4621100" y="2727688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1" y="392"/>
                  </a:lnTo>
                  <a:lnTo>
                    <a:pt x="392" y="793"/>
                  </a:lnTo>
                  <a:lnTo>
                    <a:pt x="794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5305;p70">
              <a:extLst>
                <a:ext uri="{FF2B5EF4-FFF2-40B4-BE49-F238E27FC236}">
                  <a16:creationId xmlns:a16="http://schemas.microsoft.com/office/drawing/2014/main" id="{545ED7C5-7735-441E-BCF4-9A76D1631886}"/>
                </a:ext>
              </a:extLst>
            </p:cNvPr>
            <p:cNvSpPr/>
            <p:nvPr/>
          </p:nvSpPr>
          <p:spPr>
            <a:xfrm>
              <a:off x="464715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1" y="1"/>
                  </a:moveTo>
                  <a:lnTo>
                    <a:pt x="0" y="393"/>
                  </a:lnTo>
                  <a:lnTo>
                    <a:pt x="401" y="794"/>
                  </a:lnTo>
                  <a:lnTo>
                    <a:pt x="793" y="393"/>
                  </a:lnTo>
                  <a:lnTo>
                    <a:pt x="4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5306;p70">
              <a:extLst>
                <a:ext uri="{FF2B5EF4-FFF2-40B4-BE49-F238E27FC236}">
                  <a16:creationId xmlns:a16="http://schemas.microsoft.com/office/drawing/2014/main" id="{B16C1173-81AE-4ACB-BA82-A8DBC43802B7}"/>
                </a:ext>
              </a:extLst>
            </p:cNvPr>
            <p:cNvSpPr/>
            <p:nvPr/>
          </p:nvSpPr>
          <p:spPr>
            <a:xfrm>
              <a:off x="4676750" y="2779763"/>
              <a:ext cx="12925" cy="6475"/>
            </a:xfrm>
            <a:custGeom>
              <a:avLst/>
              <a:gdLst/>
              <a:ahLst/>
              <a:cxnLst/>
              <a:rect l="l" t="t" r="r" b="b"/>
              <a:pathLst>
                <a:path w="517" h="259" extrusionOk="0">
                  <a:moveTo>
                    <a:pt x="259" y="0"/>
                  </a:moveTo>
                  <a:lnTo>
                    <a:pt x="1" y="258"/>
                  </a:lnTo>
                  <a:lnTo>
                    <a:pt x="517" y="258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5307;p70">
              <a:extLst>
                <a:ext uri="{FF2B5EF4-FFF2-40B4-BE49-F238E27FC236}">
                  <a16:creationId xmlns:a16="http://schemas.microsoft.com/office/drawing/2014/main" id="{888AC20A-C777-4765-A851-1E7F8AD955C0}"/>
                </a:ext>
              </a:extLst>
            </p:cNvPr>
            <p:cNvSpPr/>
            <p:nvPr/>
          </p:nvSpPr>
          <p:spPr>
            <a:xfrm>
              <a:off x="4600325" y="2664138"/>
              <a:ext cx="9825" cy="5050"/>
            </a:xfrm>
            <a:custGeom>
              <a:avLst/>
              <a:gdLst/>
              <a:ahLst/>
              <a:cxnLst/>
              <a:rect l="l" t="t" r="r" b="b"/>
              <a:pathLst>
                <a:path w="393" h="202" extrusionOk="0">
                  <a:moveTo>
                    <a:pt x="0" y="1"/>
                  </a:moveTo>
                  <a:lnTo>
                    <a:pt x="191" y="201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5308;p70">
              <a:extLst>
                <a:ext uri="{FF2B5EF4-FFF2-40B4-BE49-F238E27FC236}">
                  <a16:creationId xmlns:a16="http://schemas.microsoft.com/office/drawing/2014/main" id="{BED49629-2CA9-47E0-B4A2-1134823ABD36}"/>
                </a:ext>
              </a:extLst>
            </p:cNvPr>
            <p:cNvSpPr/>
            <p:nvPr/>
          </p:nvSpPr>
          <p:spPr>
            <a:xfrm>
              <a:off x="462135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1" y="1"/>
                  </a:moveTo>
                  <a:lnTo>
                    <a:pt x="0" y="392"/>
                  </a:lnTo>
                  <a:lnTo>
                    <a:pt x="401" y="794"/>
                  </a:lnTo>
                  <a:lnTo>
                    <a:pt x="793" y="392"/>
                  </a:lnTo>
                  <a:lnTo>
                    <a:pt x="4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5309;p70">
              <a:extLst>
                <a:ext uri="{FF2B5EF4-FFF2-40B4-BE49-F238E27FC236}">
                  <a16:creationId xmlns:a16="http://schemas.microsoft.com/office/drawing/2014/main" id="{3868CDAA-EF1A-4A41-B340-71A637165D80}"/>
                </a:ext>
              </a:extLst>
            </p:cNvPr>
            <p:cNvSpPr/>
            <p:nvPr/>
          </p:nvSpPr>
          <p:spPr>
            <a:xfrm>
              <a:off x="464737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5310;p70">
              <a:extLst>
                <a:ext uri="{FF2B5EF4-FFF2-40B4-BE49-F238E27FC236}">
                  <a16:creationId xmlns:a16="http://schemas.microsoft.com/office/drawing/2014/main" id="{617DE1F5-BF20-444F-AF6A-3EE9F534D829}"/>
                </a:ext>
              </a:extLst>
            </p:cNvPr>
            <p:cNvSpPr/>
            <p:nvPr/>
          </p:nvSpPr>
          <p:spPr>
            <a:xfrm>
              <a:off x="4673650" y="2727688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2" y="0"/>
                  </a:moveTo>
                  <a:lnTo>
                    <a:pt x="1" y="392"/>
                  </a:lnTo>
                  <a:lnTo>
                    <a:pt x="392" y="793"/>
                  </a:lnTo>
                  <a:lnTo>
                    <a:pt x="784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5311;p70">
              <a:extLst>
                <a:ext uri="{FF2B5EF4-FFF2-40B4-BE49-F238E27FC236}">
                  <a16:creationId xmlns:a16="http://schemas.microsoft.com/office/drawing/2014/main" id="{B017B8C9-96EB-46F1-B28A-447520E960A8}"/>
                </a:ext>
              </a:extLst>
            </p:cNvPr>
            <p:cNvSpPr/>
            <p:nvPr/>
          </p:nvSpPr>
          <p:spPr>
            <a:xfrm>
              <a:off x="469970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93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5312;p70">
              <a:extLst>
                <a:ext uri="{FF2B5EF4-FFF2-40B4-BE49-F238E27FC236}">
                  <a16:creationId xmlns:a16="http://schemas.microsoft.com/office/drawing/2014/main" id="{09CBBAC9-1D86-4DF5-B30D-EBF8EEFBB635}"/>
                </a:ext>
              </a:extLst>
            </p:cNvPr>
            <p:cNvSpPr/>
            <p:nvPr/>
          </p:nvSpPr>
          <p:spPr>
            <a:xfrm>
              <a:off x="4729325" y="2779763"/>
              <a:ext cx="12675" cy="6225"/>
            </a:xfrm>
            <a:custGeom>
              <a:avLst/>
              <a:gdLst/>
              <a:ahLst/>
              <a:cxnLst/>
              <a:rect l="l" t="t" r="r" b="b"/>
              <a:pathLst>
                <a:path w="507" h="249" extrusionOk="0">
                  <a:moveTo>
                    <a:pt x="258" y="0"/>
                  </a:moveTo>
                  <a:lnTo>
                    <a:pt x="0" y="249"/>
                  </a:lnTo>
                  <a:lnTo>
                    <a:pt x="507" y="249"/>
                  </a:lnTo>
                  <a:lnTo>
                    <a:pt x="25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5313;p70">
              <a:extLst>
                <a:ext uri="{FF2B5EF4-FFF2-40B4-BE49-F238E27FC236}">
                  <a16:creationId xmlns:a16="http://schemas.microsoft.com/office/drawing/2014/main" id="{6C02874C-B41F-45E2-997D-105B1877785C}"/>
                </a:ext>
              </a:extLst>
            </p:cNvPr>
            <p:cNvSpPr/>
            <p:nvPr/>
          </p:nvSpPr>
          <p:spPr>
            <a:xfrm>
              <a:off x="4652875" y="2664138"/>
              <a:ext cx="9575" cy="5050"/>
            </a:xfrm>
            <a:custGeom>
              <a:avLst/>
              <a:gdLst/>
              <a:ahLst/>
              <a:cxnLst/>
              <a:rect l="l" t="t" r="r" b="b"/>
              <a:pathLst>
                <a:path w="383" h="202" extrusionOk="0">
                  <a:moveTo>
                    <a:pt x="0" y="1"/>
                  </a:moveTo>
                  <a:lnTo>
                    <a:pt x="192" y="201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5314;p70">
              <a:extLst>
                <a:ext uri="{FF2B5EF4-FFF2-40B4-BE49-F238E27FC236}">
                  <a16:creationId xmlns:a16="http://schemas.microsoft.com/office/drawing/2014/main" id="{8903597D-5D65-41C8-835D-F1797B75A9D0}"/>
                </a:ext>
              </a:extLst>
            </p:cNvPr>
            <p:cNvSpPr/>
            <p:nvPr/>
          </p:nvSpPr>
          <p:spPr>
            <a:xfrm>
              <a:off x="467390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2"/>
                  </a:lnTo>
                  <a:lnTo>
                    <a:pt x="392" y="794"/>
                  </a:lnTo>
                  <a:lnTo>
                    <a:pt x="793" y="39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5315;p70">
              <a:extLst>
                <a:ext uri="{FF2B5EF4-FFF2-40B4-BE49-F238E27FC236}">
                  <a16:creationId xmlns:a16="http://schemas.microsoft.com/office/drawing/2014/main" id="{BD124B7A-6A73-43F7-B83B-09299B693FE6}"/>
                </a:ext>
              </a:extLst>
            </p:cNvPr>
            <p:cNvSpPr/>
            <p:nvPr/>
          </p:nvSpPr>
          <p:spPr>
            <a:xfrm>
              <a:off x="469992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3" y="0"/>
                  </a:moveTo>
                  <a:lnTo>
                    <a:pt x="1" y="402"/>
                  </a:lnTo>
                  <a:lnTo>
                    <a:pt x="393" y="793"/>
                  </a:lnTo>
                  <a:lnTo>
                    <a:pt x="794" y="40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5316;p70">
              <a:extLst>
                <a:ext uri="{FF2B5EF4-FFF2-40B4-BE49-F238E27FC236}">
                  <a16:creationId xmlns:a16="http://schemas.microsoft.com/office/drawing/2014/main" id="{1E0FF4CC-2ADF-4983-A3CF-B24B76B41338}"/>
                </a:ext>
              </a:extLst>
            </p:cNvPr>
            <p:cNvSpPr/>
            <p:nvPr/>
          </p:nvSpPr>
          <p:spPr>
            <a:xfrm>
              <a:off x="472597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2" y="0"/>
                  </a:moveTo>
                  <a:lnTo>
                    <a:pt x="0" y="392"/>
                  </a:lnTo>
                  <a:lnTo>
                    <a:pt x="402" y="784"/>
                  </a:lnTo>
                  <a:lnTo>
                    <a:pt x="793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5317;p70">
              <a:extLst>
                <a:ext uri="{FF2B5EF4-FFF2-40B4-BE49-F238E27FC236}">
                  <a16:creationId xmlns:a16="http://schemas.microsoft.com/office/drawing/2014/main" id="{C91E4B41-0FC8-4B31-AED8-F23BCEE5380F}"/>
                </a:ext>
              </a:extLst>
            </p:cNvPr>
            <p:cNvSpPr/>
            <p:nvPr/>
          </p:nvSpPr>
          <p:spPr>
            <a:xfrm>
              <a:off x="475200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5318;p70">
              <a:extLst>
                <a:ext uri="{FF2B5EF4-FFF2-40B4-BE49-F238E27FC236}">
                  <a16:creationId xmlns:a16="http://schemas.microsoft.com/office/drawing/2014/main" id="{DC0A1239-E550-47A4-81DB-409AECA1EA78}"/>
                </a:ext>
              </a:extLst>
            </p:cNvPr>
            <p:cNvSpPr/>
            <p:nvPr/>
          </p:nvSpPr>
          <p:spPr>
            <a:xfrm>
              <a:off x="4781875" y="2779763"/>
              <a:ext cx="12450" cy="6225"/>
            </a:xfrm>
            <a:custGeom>
              <a:avLst/>
              <a:gdLst/>
              <a:ahLst/>
              <a:cxnLst/>
              <a:rect l="l" t="t" r="r" b="b"/>
              <a:pathLst>
                <a:path w="498" h="249" extrusionOk="0">
                  <a:moveTo>
                    <a:pt x="249" y="0"/>
                  </a:moveTo>
                  <a:lnTo>
                    <a:pt x="0" y="249"/>
                  </a:lnTo>
                  <a:lnTo>
                    <a:pt x="497" y="249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5319;p70">
              <a:extLst>
                <a:ext uri="{FF2B5EF4-FFF2-40B4-BE49-F238E27FC236}">
                  <a16:creationId xmlns:a16="http://schemas.microsoft.com/office/drawing/2014/main" id="{6845C5AA-195A-4344-80EC-8BBEBF1179F1}"/>
                </a:ext>
              </a:extLst>
            </p:cNvPr>
            <p:cNvSpPr/>
            <p:nvPr/>
          </p:nvSpPr>
          <p:spPr>
            <a:xfrm>
              <a:off x="4705200" y="2664138"/>
              <a:ext cx="9800" cy="5050"/>
            </a:xfrm>
            <a:custGeom>
              <a:avLst/>
              <a:gdLst/>
              <a:ahLst/>
              <a:cxnLst/>
              <a:rect l="l" t="t" r="r" b="b"/>
              <a:pathLst>
                <a:path w="392" h="202" extrusionOk="0">
                  <a:moveTo>
                    <a:pt x="0" y="1"/>
                  </a:moveTo>
                  <a:lnTo>
                    <a:pt x="201" y="201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5320;p70">
              <a:extLst>
                <a:ext uri="{FF2B5EF4-FFF2-40B4-BE49-F238E27FC236}">
                  <a16:creationId xmlns:a16="http://schemas.microsoft.com/office/drawing/2014/main" id="{C6133374-4707-4B1E-80DA-53D542587F2C}"/>
                </a:ext>
              </a:extLst>
            </p:cNvPr>
            <p:cNvSpPr/>
            <p:nvPr/>
          </p:nvSpPr>
          <p:spPr>
            <a:xfrm>
              <a:off x="472620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402"/>
                  </a:lnTo>
                  <a:lnTo>
                    <a:pt x="402" y="794"/>
                  </a:lnTo>
                  <a:lnTo>
                    <a:pt x="794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5321;p70">
              <a:extLst>
                <a:ext uri="{FF2B5EF4-FFF2-40B4-BE49-F238E27FC236}">
                  <a16:creationId xmlns:a16="http://schemas.microsoft.com/office/drawing/2014/main" id="{225215E7-2449-494B-B4CF-1E1EC82D00E5}"/>
                </a:ext>
              </a:extLst>
            </p:cNvPr>
            <p:cNvSpPr/>
            <p:nvPr/>
          </p:nvSpPr>
          <p:spPr>
            <a:xfrm>
              <a:off x="4752475" y="270141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3" y="0"/>
                  </a:moveTo>
                  <a:lnTo>
                    <a:pt x="1" y="402"/>
                  </a:lnTo>
                  <a:lnTo>
                    <a:pt x="393" y="793"/>
                  </a:lnTo>
                  <a:lnTo>
                    <a:pt x="784" y="40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5322;p70">
              <a:extLst>
                <a:ext uri="{FF2B5EF4-FFF2-40B4-BE49-F238E27FC236}">
                  <a16:creationId xmlns:a16="http://schemas.microsoft.com/office/drawing/2014/main" id="{BE56C7D1-FB1C-4C60-895B-64B3DB3BF728}"/>
                </a:ext>
              </a:extLst>
            </p:cNvPr>
            <p:cNvSpPr/>
            <p:nvPr/>
          </p:nvSpPr>
          <p:spPr>
            <a:xfrm>
              <a:off x="477852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4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5323;p70">
              <a:extLst>
                <a:ext uri="{FF2B5EF4-FFF2-40B4-BE49-F238E27FC236}">
                  <a16:creationId xmlns:a16="http://schemas.microsoft.com/office/drawing/2014/main" id="{DBA4A52E-6932-442B-8954-1CE7AA575E5C}"/>
                </a:ext>
              </a:extLst>
            </p:cNvPr>
            <p:cNvSpPr/>
            <p:nvPr/>
          </p:nvSpPr>
          <p:spPr>
            <a:xfrm>
              <a:off x="480457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93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5324;p70">
              <a:extLst>
                <a:ext uri="{FF2B5EF4-FFF2-40B4-BE49-F238E27FC236}">
                  <a16:creationId xmlns:a16="http://schemas.microsoft.com/office/drawing/2014/main" id="{62A43DAB-8AD9-44B9-8428-744D4AA0326D}"/>
                </a:ext>
              </a:extLst>
            </p:cNvPr>
            <p:cNvSpPr/>
            <p:nvPr/>
          </p:nvSpPr>
          <p:spPr>
            <a:xfrm>
              <a:off x="4834425" y="2779763"/>
              <a:ext cx="12200" cy="6225"/>
            </a:xfrm>
            <a:custGeom>
              <a:avLst/>
              <a:gdLst/>
              <a:ahLst/>
              <a:cxnLst/>
              <a:rect l="l" t="t" r="r" b="b"/>
              <a:pathLst>
                <a:path w="488" h="249" extrusionOk="0">
                  <a:moveTo>
                    <a:pt x="249" y="0"/>
                  </a:moveTo>
                  <a:lnTo>
                    <a:pt x="0" y="249"/>
                  </a:lnTo>
                  <a:lnTo>
                    <a:pt x="488" y="249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5325;p70">
              <a:extLst>
                <a:ext uri="{FF2B5EF4-FFF2-40B4-BE49-F238E27FC236}">
                  <a16:creationId xmlns:a16="http://schemas.microsoft.com/office/drawing/2014/main" id="{56B4A93C-4B6B-458E-AA9E-3ECE5C66BC38}"/>
                </a:ext>
              </a:extLst>
            </p:cNvPr>
            <p:cNvSpPr/>
            <p:nvPr/>
          </p:nvSpPr>
          <p:spPr>
            <a:xfrm>
              <a:off x="4757750" y="2664138"/>
              <a:ext cx="9800" cy="5050"/>
            </a:xfrm>
            <a:custGeom>
              <a:avLst/>
              <a:gdLst/>
              <a:ahLst/>
              <a:cxnLst/>
              <a:rect l="l" t="t" r="r" b="b"/>
              <a:pathLst>
                <a:path w="392" h="202" extrusionOk="0">
                  <a:moveTo>
                    <a:pt x="0" y="1"/>
                  </a:moveTo>
                  <a:lnTo>
                    <a:pt x="191" y="201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5326;p70">
              <a:extLst>
                <a:ext uri="{FF2B5EF4-FFF2-40B4-BE49-F238E27FC236}">
                  <a16:creationId xmlns:a16="http://schemas.microsoft.com/office/drawing/2014/main" id="{DCEB457F-2418-465F-84C1-D9852D1E7A74}"/>
                </a:ext>
              </a:extLst>
            </p:cNvPr>
            <p:cNvSpPr/>
            <p:nvPr/>
          </p:nvSpPr>
          <p:spPr>
            <a:xfrm>
              <a:off x="477877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402"/>
                  </a:lnTo>
                  <a:lnTo>
                    <a:pt x="392" y="794"/>
                  </a:lnTo>
                  <a:lnTo>
                    <a:pt x="793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5327;p70">
              <a:extLst>
                <a:ext uri="{FF2B5EF4-FFF2-40B4-BE49-F238E27FC236}">
                  <a16:creationId xmlns:a16="http://schemas.microsoft.com/office/drawing/2014/main" id="{94088B06-74E9-4EAA-8A09-839C447A0436}"/>
                </a:ext>
              </a:extLst>
            </p:cNvPr>
            <p:cNvSpPr/>
            <p:nvPr/>
          </p:nvSpPr>
          <p:spPr>
            <a:xfrm>
              <a:off x="480480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5328;p70">
              <a:extLst>
                <a:ext uri="{FF2B5EF4-FFF2-40B4-BE49-F238E27FC236}">
                  <a16:creationId xmlns:a16="http://schemas.microsoft.com/office/drawing/2014/main" id="{630E2C48-ED89-4D7D-A716-ACA64BBF974D}"/>
                </a:ext>
              </a:extLst>
            </p:cNvPr>
            <p:cNvSpPr/>
            <p:nvPr/>
          </p:nvSpPr>
          <p:spPr>
            <a:xfrm>
              <a:off x="4830850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1" y="0"/>
                  </a:moveTo>
                  <a:lnTo>
                    <a:pt x="0" y="392"/>
                  </a:lnTo>
                  <a:lnTo>
                    <a:pt x="401" y="784"/>
                  </a:lnTo>
                  <a:lnTo>
                    <a:pt x="793" y="392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5329;p70">
              <a:extLst>
                <a:ext uri="{FF2B5EF4-FFF2-40B4-BE49-F238E27FC236}">
                  <a16:creationId xmlns:a16="http://schemas.microsoft.com/office/drawing/2014/main" id="{88F3AF11-9C17-4774-8566-2CC4C5AA1FF8}"/>
                </a:ext>
              </a:extLst>
            </p:cNvPr>
            <p:cNvSpPr/>
            <p:nvPr/>
          </p:nvSpPr>
          <p:spPr>
            <a:xfrm>
              <a:off x="4857125" y="2753713"/>
              <a:ext cx="19600" cy="1985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84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5330;p70">
              <a:extLst>
                <a:ext uri="{FF2B5EF4-FFF2-40B4-BE49-F238E27FC236}">
                  <a16:creationId xmlns:a16="http://schemas.microsoft.com/office/drawing/2014/main" id="{1A7743C4-0E2D-4192-B185-8EC0D2851203}"/>
                </a:ext>
              </a:extLst>
            </p:cNvPr>
            <p:cNvSpPr/>
            <p:nvPr/>
          </p:nvSpPr>
          <p:spPr>
            <a:xfrm>
              <a:off x="4886975" y="2779763"/>
              <a:ext cx="11975" cy="6000"/>
            </a:xfrm>
            <a:custGeom>
              <a:avLst/>
              <a:gdLst/>
              <a:ahLst/>
              <a:cxnLst/>
              <a:rect l="l" t="t" r="r" b="b"/>
              <a:pathLst>
                <a:path w="479" h="240" extrusionOk="0">
                  <a:moveTo>
                    <a:pt x="239" y="0"/>
                  </a:moveTo>
                  <a:lnTo>
                    <a:pt x="1" y="239"/>
                  </a:lnTo>
                  <a:lnTo>
                    <a:pt x="478" y="23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5331;p70">
              <a:extLst>
                <a:ext uri="{FF2B5EF4-FFF2-40B4-BE49-F238E27FC236}">
                  <a16:creationId xmlns:a16="http://schemas.microsoft.com/office/drawing/2014/main" id="{F220C11A-9D7F-4802-9391-ED2290038615}"/>
                </a:ext>
              </a:extLst>
            </p:cNvPr>
            <p:cNvSpPr/>
            <p:nvPr/>
          </p:nvSpPr>
          <p:spPr>
            <a:xfrm>
              <a:off x="4810050" y="2664138"/>
              <a:ext cx="10075" cy="5050"/>
            </a:xfrm>
            <a:custGeom>
              <a:avLst/>
              <a:gdLst/>
              <a:ahLst/>
              <a:cxnLst/>
              <a:rect l="l" t="t" r="r" b="b"/>
              <a:pathLst>
                <a:path w="403" h="202" extrusionOk="0">
                  <a:moveTo>
                    <a:pt x="1" y="1"/>
                  </a:moveTo>
                  <a:lnTo>
                    <a:pt x="201" y="201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5332;p70">
              <a:extLst>
                <a:ext uri="{FF2B5EF4-FFF2-40B4-BE49-F238E27FC236}">
                  <a16:creationId xmlns:a16="http://schemas.microsoft.com/office/drawing/2014/main" id="{4F2781EC-4923-4CB0-A9A4-D9A41B6269C5}"/>
                </a:ext>
              </a:extLst>
            </p:cNvPr>
            <p:cNvSpPr/>
            <p:nvPr/>
          </p:nvSpPr>
          <p:spPr>
            <a:xfrm>
              <a:off x="4831325" y="2675363"/>
              <a:ext cx="19600" cy="1985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2" y="1"/>
                  </a:moveTo>
                  <a:lnTo>
                    <a:pt x="0" y="402"/>
                  </a:lnTo>
                  <a:lnTo>
                    <a:pt x="392" y="794"/>
                  </a:lnTo>
                  <a:lnTo>
                    <a:pt x="784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5333;p70">
              <a:extLst>
                <a:ext uri="{FF2B5EF4-FFF2-40B4-BE49-F238E27FC236}">
                  <a16:creationId xmlns:a16="http://schemas.microsoft.com/office/drawing/2014/main" id="{80182C4C-216E-40E5-BB34-CC2934BE572E}"/>
                </a:ext>
              </a:extLst>
            </p:cNvPr>
            <p:cNvSpPr/>
            <p:nvPr/>
          </p:nvSpPr>
          <p:spPr>
            <a:xfrm>
              <a:off x="485735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1" y="402"/>
                  </a:lnTo>
                  <a:lnTo>
                    <a:pt x="392" y="793"/>
                  </a:lnTo>
                  <a:lnTo>
                    <a:pt x="794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5334;p70">
              <a:extLst>
                <a:ext uri="{FF2B5EF4-FFF2-40B4-BE49-F238E27FC236}">
                  <a16:creationId xmlns:a16="http://schemas.microsoft.com/office/drawing/2014/main" id="{F08D9C73-5188-4DDE-B500-4701E7456589}"/>
                </a:ext>
              </a:extLst>
            </p:cNvPr>
            <p:cNvSpPr/>
            <p:nvPr/>
          </p:nvSpPr>
          <p:spPr>
            <a:xfrm>
              <a:off x="4883400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3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5335;p70">
              <a:extLst>
                <a:ext uri="{FF2B5EF4-FFF2-40B4-BE49-F238E27FC236}">
                  <a16:creationId xmlns:a16="http://schemas.microsoft.com/office/drawing/2014/main" id="{8A4E3F2C-9D0B-4520-BD2D-BD19AE32861F}"/>
                </a:ext>
              </a:extLst>
            </p:cNvPr>
            <p:cNvSpPr/>
            <p:nvPr/>
          </p:nvSpPr>
          <p:spPr>
            <a:xfrm>
              <a:off x="490942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5336;p70">
              <a:extLst>
                <a:ext uri="{FF2B5EF4-FFF2-40B4-BE49-F238E27FC236}">
                  <a16:creationId xmlns:a16="http://schemas.microsoft.com/office/drawing/2014/main" id="{7890CB46-3A5F-41BA-B18E-B533AEF5B40C}"/>
                </a:ext>
              </a:extLst>
            </p:cNvPr>
            <p:cNvSpPr/>
            <p:nvPr/>
          </p:nvSpPr>
          <p:spPr>
            <a:xfrm>
              <a:off x="4939525" y="2779763"/>
              <a:ext cx="11975" cy="6000"/>
            </a:xfrm>
            <a:custGeom>
              <a:avLst/>
              <a:gdLst/>
              <a:ahLst/>
              <a:cxnLst/>
              <a:rect l="l" t="t" r="r" b="b"/>
              <a:pathLst>
                <a:path w="479" h="240" extrusionOk="0">
                  <a:moveTo>
                    <a:pt x="240" y="0"/>
                  </a:moveTo>
                  <a:lnTo>
                    <a:pt x="1" y="239"/>
                  </a:lnTo>
                  <a:lnTo>
                    <a:pt x="478" y="239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5337;p70">
              <a:extLst>
                <a:ext uri="{FF2B5EF4-FFF2-40B4-BE49-F238E27FC236}">
                  <a16:creationId xmlns:a16="http://schemas.microsoft.com/office/drawing/2014/main" id="{DA62494C-E229-4A10-85E6-FBDCCD0E058D}"/>
                </a:ext>
              </a:extLst>
            </p:cNvPr>
            <p:cNvSpPr/>
            <p:nvPr/>
          </p:nvSpPr>
          <p:spPr>
            <a:xfrm>
              <a:off x="4862375" y="2663913"/>
              <a:ext cx="10300" cy="5275"/>
            </a:xfrm>
            <a:custGeom>
              <a:avLst/>
              <a:gdLst/>
              <a:ahLst/>
              <a:cxnLst/>
              <a:rect l="l" t="t" r="r" b="b"/>
              <a:pathLst>
                <a:path w="412" h="211" extrusionOk="0">
                  <a:moveTo>
                    <a:pt x="0" y="0"/>
                  </a:moveTo>
                  <a:lnTo>
                    <a:pt x="201" y="210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5338;p70">
              <a:extLst>
                <a:ext uri="{FF2B5EF4-FFF2-40B4-BE49-F238E27FC236}">
                  <a16:creationId xmlns:a16="http://schemas.microsoft.com/office/drawing/2014/main" id="{76CBC81E-2641-450A-B163-96FECAFEFEAA}"/>
                </a:ext>
              </a:extLst>
            </p:cNvPr>
            <p:cNvSpPr/>
            <p:nvPr/>
          </p:nvSpPr>
          <p:spPr>
            <a:xfrm>
              <a:off x="488362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402"/>
                  </a:lnTo>
                  <a:lnTo>
                    <a:pt x="402" y="794"/>
                  </a:lnTo>
                  <a:lnTo>
                    <a:pt x="794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5339;p70">
              <a:extLst>
                <a:ext uri="{FF2B5EF4-FFF2-40B4-BE49-F238E27FC236}">
                  <a16:creationId xmlns:a16="http://schemas.microsoft.com/office/drawing/2014/main" id="{F49EC06A-790F-49C4-B64C-C2DC9F2AC9CE}"/>
                </a:ext>
              </a:extLst>
            </p:cNvPr>
            <p:cNvSpPr/>
            <p:nvPr/>
          </p:nvSpPr>
          <p:spPr>
            <a:xfrm>
              <a:off x="490967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0" y="402"/>
                  </a:lnTo>
                  <a:lnTo>
                    <a:pt x="402" y="793"/>
                  </a:lnTo>
                  <a:lnTo>
                    <a:pt x="793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5340;p70">
              <a:extLst>
                <a:ext uri="{FF2B5EF4-FFF2-40B4-BE49-F238E27FC236}">
                  <a16:creationId xmlns:a16="http://schemas.microsoft.com/office/drawing/2014/main" id="{0D7607E5-4F69-4437-A0F7-CAE82F64C5F0}"/>
                </a:ext>
              </a:extLst>
            </p:cNvPr>
            <p:cNvSpPr/>
            <p:nvPr/>
          </p:nvSpPr>
          <p:spPr>
            <a:xfrm>
              <a:off x="4935950" y="2727438"/>
              <a:ext cx="19600" cy="1985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2" y="1"/>
                  </a:moveTo>
                  <a:lnTo>
                    <a:pt x="0" y="402"/>
                  </a:lnTo>
                  <a:lnTo>
                    <a:pt x="392" y="794"/>
                  </a:lnTo>
                  <a:lnTo>
                    <a:pt x="784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5341;p70">
              <a:extLst>
                <a:ext uri="{FF2B5EF4-FFF2-40B4-BE49-F238E27FC236}">
                  <a16:creationId xmlns:a16="http://schemas.microsoft.com/office/drawing/2014/main" id="{953E3DB3-F009-4E25-8C3E-164F41A9C6B4}"/>
                </a:ext>
              </a:extLst>
            </p:cNvPr>
            <p:cNvSpPr/>
            <p:nvPr/>
          </p:nvSpPr>
          <p:spPr>
            <a:xfrm>
              <a:off x="4961975" y="2753713"/>
              <a:ext cx="19875" cy="19850"/>
            </a:xfrm>
            <a:custGeom>
              <a:avLst/>
              <a:gdLst/>
              <a:ahLst/>
              <a:cxnLst/>
              <a:rect l="l" t="t" r="r" b="b"/>
              <a:pathLst>
                <a:path w="795" h="794" extrusionOk="0">
                  <a:moveTo>
                    <a:pt x="393" y="1"/>
                  </a:moveTo>
                  <a:lnTo>
                    <a:pt x="1" y="393"/>
                  </a:lnTo>
                  <a:lnTo>
                    <a:pt x="393" y="794"/>
                  </a:lnTo>
                  <a:lnTo>
                    <a:pt x="794" y="393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5342;p70">
              <a:extLst>
                <a:ext uri="{FF2B5EF4-FFF2-40B4-BE49-F238E27FC236}">
                  <a16:creationId xmlns:a16="http://schemas.microsoft.com/office/drawing/2014/main" id="{AAFFE137-A44E-42F6-B14A-9C7E6E10EC1D}"/>
                </a:ext>
              </a:extLst>
            </p:cNvPr>
            <p:cNvSpPr/>
            <p:nvPr/>
          </p:nvSpPr>
          <p:spPr>
            <a:xfrm>
              <a:off x="4992075" y="2779763"/>
              <a:ext cx="11750" cy="5750"/>
            </a:xfrm>
            <a:custGeom>
              <a:avLst/>
              <a:gdLst/>
              <a:ahLst/>
              <a:cxnLst/>
              <a:rect l="l" t="t" r="r" b="b"/>
              <a:pathLst>
                <a:path w="470" h="230" extrusionOk="0">
                  <a:moveTo>
                    <a:pt x="240" y="0"/>
                  </a:moveTo>
                  <a:lnTo>
                    <a:pt x="1" y="230"/>
                  </a:lnTo>
                  <a:lnTo>
                    <a:pt x="469" y="23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5343;p70">
              <a:extLst>
                <a:ext uri="{FF2B5EF4-FFF2-40B4-BE49-F238E27FC236}">
                  <a16:creationId xmlns:a16="http://schemas.microsoft.com/office/drawing/2014/main" id="{0CF879D0-01DF-41A5-AAA6-6F96681B5142}"/>
                </a:ext>
              </a:extLst>
            </p:cNvPr>
            <p:cNvSpPr/>
            <p:nvPr/>
          </p:nvSpPr>
          <p:spPr>
            <a:xfrm>
              <a:off x="4914675" y="2663913"/>
              <a:ext cx="10550" cy="5275"/>
            </a:xfrm>
            <a:custGeom>
              <a:avLst/>
              <a:gdLst/>
              <a:ahLst/>
              <a:cxnLst/>
              <a:rect l="l" t="t" r="r" b="b"/>
              <a:pathLst>
                <a:path w="422" h="211" extrusionOk="0">
                  <a:moveTo>
                    <a:pt x="1" y="0"/>
                  </a:moveTo>
                  <a:lnTo>
                    <a:pt x="211" y="210"/>
                  </a:lnTo>
                  <a:lnTo>
                    <a:pt x="4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5344;p70">
              <a:extLst>
                <a:ext uri="{FF2B5EF4-FFF2-40B4-BE49-F238E27FC236}">
                  <a16:creationId xmlns:a16="http://schemas.microsoft.com/office/drawing/2014/main" id="{CD052CAC-F4EA-4178-BC1E-96ECE4CCFAB6}"/>
                </a:ext>
              </a:extLst>
            </p:cNvPr>
            <p:cNvSpPr/>
            <p:nvPr/>
          </p:nvSpPr>
          <p:spPr>
            <a:xfrm>
              <a:off x="4936175" y="2675363"/>
              <a:ext cx="19875" cy="19850"/>
            </a:xfrm>
            <a:custGeom>
              <a:avLst/>
              <a:gdLst/>
              <a:ahLst/>
              <a:cxnLst/>
              <a:rect l="l" t="t" r="r" b="b"/>
              <a:pathLst>
                <a:path w="795" h="794" extrusionOk="0">
                  <a:moveTo>
                    <a:pt x="393" y="1"/>
                  </a:moveTo>
                  <a:lnTo>
                    <a:pt x="1" y="402"/>
                  </a:lnTo>
                  <a:lnTo>
                    <a:pt x="393" y="794"/>
                  </a:lnTo>
                  <a:lnTo>
                    <a:pt x="794" y="402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5345;p70">
              <a:extLst>
                <a:ext uri="{FF2B5EF4-FFF2-40B4-BE49-F238E27FC236}">
                  <a16:creationId xmlns:a16="http://schemas.microsoft.com/office/drawing/2014/main" id="{C4EE9510-F57F-4A48-9421-F45BECC149DD}"/>
                </a:ext>
              </a:extLst>
            </p:cNvPr>
            <p:cNvSpPr/>
            <p:nvPr/>
          </p:nvSpPr>
          <p:spPr>
            <a:xfrm>
              <a:off x="496222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94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5346;p70">
              <a:extLst>
                <a:ext uri="{FF2B5EF4-FFF2-40B4-BE49-F238E27FC236}">
                  <a16:creationId xmlns:a16="http://schemas.microsoft.com/office/drawing/2014/main" id="{D5A5E93B-3FAB-44D3-B979-695AEBD4CBEA}"/>
                </a:ext>
              </a:extLst>
            </p:cNvPr>
            <p:cNvSpPr/>
            <p:nvPr/>
          </p:nvSpPr>
          <p:spPr>
            <a:xfrm>
              <a:off x="498827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1" y="0"/>
                  </a:moveTo>
                  <a:lnTo>
                    <a:pt x="0" y="392"/>
                  </a:lnTo>
                  <a:lnTo>
                    <a:pt x="401" y="784"/>
                  </a:lnTo>
                  <a:lnTo>
                    <a:pt x="793" y="392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5347;p70">
              <a:extLst>
                <a:ext uri="{FF2B5EF4-FFF2-40B4-BE49-F238E27FC236}">
                  <a16:creationId xmlns:a16="http://schemas.microsoft.com/office/drawing/2014/main" id="{BD8AE842-7180-4C51-A696-47379CD3F8CB}"/>
                </a:ext>
              </a:extLst>
            </p:cNvPr>
            <p:cNvSpPr/>
            <p:nvPr/>
          </p:nvSpPr>
          <p:spPr>
            <a:xfrm>
              <a:off x="501430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5348;p70">
              <a:extLst>
                <a:ext uri="{FF2B5EF4-FFF2-40B4-BE49-F238E27FC236}">
                  <a16:creationId xmlns:a16="http://schemas.microsoft.com/office/drawing/2014/main" id="{C98F22D3-6061-45B1-BF39-7CD4AF04C3CC}"/>
                </a:ext>
              </a:extLst>
            </p:cNvPr>
            <p:cNvSpPr/>
            <p:nvPr/>
          </p:nvSpPr>
          <p:spPr>
            <a:xfrm>
              <a:off x="5044650" y="2779763"/>
              <a:ext cx="11475" cy="5750"/>
            </a:xfrm>
            <a:custGeom>
              <a:avLst/>
              <a:gdLst/>
              <a:ahLst/>
              <a:cxnLst/>
              <a:rect l="l" t="t" r="r" b="b"/>
              <a:pathLst>
                <a:path w="459" h="230" extrusionOk="0">
                  <a:moveTo>
                    <a:pt x="229" y="0"/>
                  </a:moveTo>
                  <a:lnTo>
                    <a:pt x="0" y="230"/>
                  </a:lnTo>
                  <a:lnTo>
                    <a:pt x="459" y="230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5349;p70">
              <a:extLst>
                <a:ext uri="{FF2B5EF4-FFF2-40B4-BE49-F238E27FC236}">
                  <a16:creationId xmlns:a16="http://schemas.microsoft.com/office/drawing/2014/main" id="{C71B22BD-A34F-4BA0-9E2B-C8A91DA246D3}"/>
                </a:ext>
              </a:extLst>
            </p:cNvPr>
            <p:cNvSpPr/>
            <p:nvPr/>
          </p:nvSpPr>
          <p:spPr>
            <a:xfrm>
              <a:off x="4967000" y="2663663"/>
              <a:ext cx="10775" cy="5525"/>
            </a:xfrm>
            <a:custGeom>
              <a:avLst/>
              <a:gdLst/>
              <a:ahLst/>
              <a:cxnLst/>
              <a:rect l="l" t="t" r="r" b="b"/>
              <a:pathLst>
                <a:path w="431" h="221" extrusionOk="0">
                  <a:moveTo>
                    <a:pt x="1" y="1"/>
                  </a:moveTo>
                  <a:lnTo>
                    <a:pt x="220" y="220"/>
                  </a:lnTo>
                  <a:lnTo>
                    <a:pt x="43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5350;p70">
              <a:extLst>
                <a:ext uri="{FF2B5EF4-FFF2-40B4-BE49-F238E27FC236}">
                  <a16:creationId xmlns:a16="http://schemas.microsoft.com/office/drawing/2014/main" id="{7B843F29-7D80-4B39-982F-366D77750B91}"/>
                </a:ext>
              </a:extLst>
            </p:cNvPr>
            <p:cNvSpPr/>
            <p:nvPr/>
          </p:nvSpPr>
          <p:spPr>
            <a:xfrm>
              <a:off x="498850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402"/>
                  </a:lnTo>
                  <a:lnTo>
                    <a:pt x="402" y="794"/>
                  </a:lnTo>
                  <a:lnTo>
                    <a:pt x="794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5351;p70">
              <a:extLst>
                <a:ext uri="{FF2B5EF4-FFF2-40B4-BE49-F238E27FC236}">
                  <a16:creationId xmlns:a16="http://schemas.microsoft.com/office/drawing/2014/main" id="{F35CE289-D45B-418E-B41E-1385E17A1465}"/>
                </a:ext>
              </a:extLst>
            </p:cNvPr>
            <p:cNvSpPr/>
            <p:nvPr/>
          </p:nvSpPr>
          <p:spPr>
            <a:xfrm>
              <a:off x="5014775" y="270141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2" y="0"/>
                  </a:moveTo>
                  <a:lnTo>
                    <a:pt x="1" y="402"/>
                  </a:lnTo>
                  <a:lnTo>
                    <a:pt x="392" y="793"/>
                  </a:lnTo>
                  <a:lnTo>
                    <a:pt x="784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5352;p70">
              <a:extLst>
                <a:ext uri="{FF2B5EF4-FFF2-40B4-BE49-F238E27FC236}">
                  <a16:creationId xmlns:a16="http://schemas.microsoft.com/office/drawing/2014/main" id="{065DD5F6-F0E7-45E9-80BE-E0EEB59E918A}"/>
                </a:ext>
              </a:extLst>
            </p:cNvPr>
            <p:cNvSpPr/>
            <p:nvPr/>
          </p:nvSpPr>
          <p:spPr>
            <a:xfrm>
              <a:off x="504082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3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5353;p70">
              <a:extLst>
                <a:ext uri="{FF2B5EF4-FFF2-40B4-BE49-F238E27FC236}">
                  <a16:creationId xmlns:a16="http://schemas.microsoft.com/office/drawing/2014/main" id="{C22399B2-6709-48D5-BDE8-6C480848ECC1}"/>
                </a:ext>
              </a:extLst>
            </p:cNvPr>
            <p:cNvSpPr/>
            <p:nvPr/>
          </p:nvSpPr>
          <p:spPr>
            <a:xfrm>
              <a:off x="506685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1" y="393"/>
                  </a:lnTo>
                  <a:lnTo>
                    <a:pt x="392" y="794"/>
                  </a:lnTo>
                  <a:lnTo>
                    <a:pt x="794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5354;p70">
              <a:extLst>
                <a:ext uri="{FF2B5EF4-FFF2-40B4-BE49-F238E27FC236}">
                  <a16:creationId xmlns:a16="http://schemas.microsoft.com/office/drawing/2014/main" id="{3B2E0EB0-09F9-4BAA-98FF-764D50861F22}"/>
                </a:ext>
              </a:extLst>
            </p:cNvPr>
            <p:cNvSpPr/>
            <p:nvPr/>
          </p:nvSpPr>
          <p:spPr>
            <a:xfrm>
              <a:off x="5097200" y="2779763"/>
              <a:ext cx="11475" cy="5750"/>
            </a:xfrm>
            <a:custGeom>
              <a:avLst/>
              <a:gdLst/>
              <a:ahLst/>
              <a:cxnLst/>
              <a:rect l="l" t="t" r="r" b="b"/>
              <a:pathLst>
                <a:path w="459" h="230" extrusionOk="0">
                  <a:moveTo>
                    <a:pt x="230" y="0"/>
                  </a:moveTo>
                  <a:lnTo>
                    <a:pt x="0" y="230"/>
                  </a:lnTo>
                  <a:lnTo>
                    <a:pt x="459" y="230"/>
                  </a:lnTo>
                  <a:lnTo>
                    <a:pt x="2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5355;p70">
              <a:extLst>
                <a:ext uri="{FF2B5EF4-FFF2-40B4-BE49-F238E27FC236}">
                  <a16:creationId xmlns:a16="http://schemas.microsoft.com/office/drawing/2014/main" id="{B5A42508-1FDC-4061-966D-9D34021EE0C4}"/>
                </a:ext>
              </a:extLst>
            </p:cNvPr>
            <p:cNvSpPr/>
            <p:nvPr/>
          </p:nvSpPr>
          <p:spPr>
            <a:xfrm>
              <a:off x="5019325" y="2663663"/>
              <a:ext cx="11000" cy="5525"/>
            </a:xfrm>
            <a:custGeom>
              <a:avLst/>
              <a:gdLst/>
              <a:ahLst/>
              <a:cxnLst/>
              <a:rect l="l" t="t" r="r" b="b"/>
              <a:pathLst>
                <a:path w="440" h="221" extrusionOk="0">
                  <a:moveTo>
                    <a:pt x="0" y="1"/>
                  </a:moveTo>
                  <a:lnTo>
                    <a:pt x="220" y="220"/>
                  </a:lnTo>
                  <a:lnTo>
                    <a:pt x="4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5356;p70">
              <a:extLst>
                <a:ext uri="{FF2B5EF4-FFF2-40B4-BE49-F238E27FC236}">
                  <a16:creationId xmlns:a16="http://schemas.microsoft.com/office/drawing/2014/main" id="{15125A30-DB9B-4B66-B7A8-24A2E9B6A2B4}"/>
                </a:ext>
              </a:extLst>
            </p:cNvPr>
            <p:cNvSpPr/>
            <p:nvPr/>
          </p:nvSpPr>
          <p:spPr>
            <a:xfrm>
              <a:off x="504105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1" y="402"/>
                  </a:lnTo>
                  <a:lnTo>
                    <a:pt x="392" y="794"/>
                  </a:lnTo>
                  <a:lnTo>
                    <a:pt x="794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5357;p70">
              <a:extLst>
                <a:ext uri="{FF2B5EF4-FFF2-40B4-BE49-F238E27FC236}">
                  <a16:creationId xmlns:a16="http://schemas.microsoft.com/office/drawing/2014/main" id="{7EE65F67-0185-4291-B4E6-50C1DBA97044}"/>
                </a:ext>
              </a:extLst>
            </p:cNvPr>
            <p:cNvSpPr/>
            <p:nvPr/>
          </p:nvSpPr>
          <p:spPr>
            <a:xfrm>
              <a:off x="506710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0" y="402"/>
                  </a:lnTo>
                  <a:lnTo>
                    <a:pt x="402" y="793"/>
                  </a:lnTo>
                  <a:lnTo>
                    <a:pt x="793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5358;p70">
              <a:extLst>
                <a:ext uri="{FF2B5EF4-FFF2-40B4-BE49-F238E27FC236}">
                  <a16:creationId xmlns:a16="http://schemas.microsoft.com/office/drawing/2014/main" id="{7E32B73C-8CEA-4355-B293-B8C7B657B99D}"/>
                </a:ext>
              </a:extLst>
            </p:cNvPr>
            <p:cNvSpPr/>
            <p:nvPr/>
          </p:nvSpPr>
          <p:spPr>
            <a:xfrm>
              <a:off x="509312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2" y="0"/>
                  </a:moveTo>
                  <a:lnTo>
                    <a:pt x="1" y="392"/>
                  </a:lnTo>
                  <a:lnTo>
                    <a:pt x="402" y="784"/>
                  </a:lnTo>
                  <a:lnTo>
                    <a:pt x="794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5359;p70">
              <a:extLst>
                <a:ext uri="{FF2B5EF4-FFF2-40B4-BE49-F238E27FC236}">
                  <a16:creationId xmlns:a16="http://schemas.microsoft.com/office/drawing/2014/main" id="{B916CDC6-964C-4D58-A53E-9159BFA720AE}"/>
                </a:ext>
              </a:extLst>
            </p:cNvPr>
            <p:cNvSpPr/>
            <p:nvPr/>
          </p:nvSpPr>
          <p:spPr>
            <a:xfrm>
              <a:off x="5119400" y="275371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3" y="1"/>
                  </a:moveTo>
                  <a:lnTo>
                    <a:pt x="1" y="393"/>
                  </a:lnTo>
                  <a:lnTo>
                    <a:pt x="393" y="794"/>
                  </a:lnTo>
                  <a:lnTo>
                    <a:pt x="784" y="393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5360;p70">
              <a:extLst>
                <a:ext uri="{FF2B5EF4-FFF2-40B4-BE49-F238E27FC236}">
                  <a16:creationId xmlns:a16="http://schemas.microsoft.com/office/drawing/2014/main" id="{FEA664FC-C868-4E3B-8C6E-0DF8552A0DA3}"/>
                </a:ext>
              </a:extLst>
            </p:cNvPr>
            <p:cNvSpPr/>
            <p:nvPr/>
          </p:nvSpPr>
          <p:spPr>
            <a:xfrm>
              <a:off x="5149750" y="2779763"/>
              <a:ext cx="11250" cy="5750"/>
            </a:xfrm>
            <a:custGeom>
              <a:avLst/>
              <a:gdLst/>
              <a:ahLst/>
              <a:cxnLst/>
              <a:rect l="l" t="t" r="r" b="b"/>
              <a:pathLst>
                <a:path w="450" h="230" extrusionOk="0">
                  <a:moveTo>
                    <a:pt x="220" y="0"/>
                  </a:moveTo>
                  <a:lnTo>
                    <a:pt x="0" y="230"/>
                  </a:lnTo>
                  <a:lnTo>
                    <a:pt x="449" y="230"/>
                  </a:lnTo>
                  <a:lnTo>
                    <a:pt x="2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5361;p70">
              <a:extLst>
                <a:ext uri="{FF2B5EF4-FFF2-40B4-BE49-F238E27FC236}">
                  <a16:creationId xmlns:a16="http://schemas.microsoft.com/office/drawing/2014/main" id="{ED638849-0880-49F7-8570-881B47AA15D4}"/>
                </a:ext>
              </a:extLst>
            </p:cNvPr>
            <p:cNvSpPr/>
            <p:nvPr/>
          </p:nvSpPr>
          <p:spPr>
            <a:xfrm>
              <a:off x="5071875" y="2663413"/>
              <a:ext cx="11000" cy="5775"/>
            </a:xfrm>
            <a:custGeom>
              <a:avLst/>
              <a:gdLst/>
              <a:ahLst/>
              <a:cxnLst/>
              <a:rect l="l" t="t" r="r" b="b"/>
              <a:pathLst>
                <a:path w="440" h="231" extrusionOk="0">
                  <a:moveTo>
                    <a:pt x="440" y="1"/>
                  </a:moveTo>
                  <a:cubicBezTo>
                    <a:pt x="297" y="11"/>
                    <a:pt x="144" y="11"/>
                    <a:pt x="0" y="11"/>
                  </a:cubicBezTo>
                  <a:lnTo>
                    <a:pt x="220" y="230"/>
                  </a:lnTo>
                  <a:lnTo>
                    <a:pt x="4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5362;p70">
              <a:extLst>
                <a:ext uri="{FF2B5EF4-FFF2-40B4-BE49-F238E27FC236}">
                  <a16:creationId xmlns:a16="http://schemas.microsoft.com/office/drawing/2014/main" id="{7861C07A-3D33-4F40-ABD9-49B77C0C0C44}"/>
                </a:ext>
              </a:extLst>
            </p:cNvPr>
            <p:cNvSpPr/>
            <p:nvPr/>
          </p:nvSpPr>
          <p:spPr>
            <a:xfrm>
              <a:off x="509337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402"/>
                  </a:lnTo>
                  <a:lnTo>
                    <a:pt x="402" y="794"/>
                  </a:lnTo>
                  <a:lnTo>
                    <a:pt x="793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5363;p70">
              <a:extLst>
                <a:ext uri="{FF2B5EF4-FFF2-40B4-BE49-F238E27FC236}">
                  <a16:creationId xmlns:a16="http://schemas.microsoft.com/office/drawing/2014/main" id="{1763A1A3-697C-4C7D-B904-B91E3B88D797}"/>
                </a:ext>
              </a:extLst>
            </p:cNvPr>
            <p:cNvSpPr/>
            <p:nvPr/>
          </p:nvSpPr>
          <p:spPr>
            <a:xfrm>
              <a:off x="511965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93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5364;p70">
              <a:extLst>
                <a:ext uri="{FF2B5EF4-FFF2-40B4-BE49-F238E27FC236}">
                  <a16:creationId xmlns:a16="http://schemas.microsoft.com/office/drawing/2014/main" id="{390AE71D-59A8-4A3D-814A-049CB7EB322E}"/>
                </a:ext>
              </a:extLst>
            </p:cNvPr>
            <p:cNvSpPr/>
            <p:nvPr/>
          </p:nvSpPr>
          <p:spPr>
            <a:xfrm>
              <a:off x="5145675" y="2727688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3" y="0"/>
                  </a:moveTo>
                  <a:lnTo>
                    <a:pt x="1" y="392"/>
                  </a:lnTo>
                  <a:lnTo>
                    <a:pt x="393" y="793"/>
                  </a:lnTo>
                  <a:lnTo>
                    <a:pt x="794" y="39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5365;p70">
              <a:extLst>
                <a:ext uri="{FF2B5EF4-FFF2-40B4-BE49-F238E27FC236}">
                  <a16:creationId xmlns:a16="http://schemas.microsoft.com/office/drawing/2014/main" id="{9694A4F2-0CAB-4436-B211-9C7514FEFE26}"/>
                </a:ext>
              </a:extLst>
            </p:cNvPr>
            <p:cNvSpPr/>
            <p:nvPr/>
          </p:nvSpPr>
          <p:spPr>
            <a:xfrm>
              <a:off x="517172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5366;p70">
              <a:extLst>
                <a:ext uri="{FF2B5EF4-FFF2-40B4-BE49-F238E27FC236}">
                  <a16:creationId xmlns:a16="http://schemas.microsoft.com/office/drawing/2014/main" id="{A14880CB-8878-4A0C-A0F9-2C87869724C5}"/>
                </a:ext>
              </a:extLst>
            </p:cNvPr>
            <p:cNvSpPr/>
            <p:nvPr/>
          </p:nvSpPr>
          <p:spPr>
            <a:xfrm>
              <a:off x="5202050" y="2779763"/>
              <a:ext cx="11275" cy="5525"/>
            </a:xfrm>
            <a:custGeom>
              <a:avLst/>
              <a:gdLst/>
              <a:ahLst/>
              <a:cxnLst/>
              <a:rect l="l" t="t" r="r" b="b"/>
              <a:pathLst>
                <a:path w="451" h="221" extrusionOk="0">
                  <a:moveTo>
                    <a:pt x="230" y="0"/>
                  </a:moveTo>
                  <a:lnTo>
                    <a:pt x="1" y="220"/>
                  </a:lnTo>
                  <a:lnTo>
                    <a:pt x="450" y="220"/>
                  </a:lnTo>
                  <a:lnTo>
                    <a:pt x="2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5367;p70">
              <a:extLst>
                <a:ext uri="{FF2B5EF4-FFF2-40B4-BE49-F238E27FC236}">
                  <a16:creationId xmlns:a16="http://schemas.microsoft.com/office/drawing/2014/main" id="{16261618-758C-45B1-97BB-E4AFBAB62837}"/>
                </a:ext>
              </a:extLst>
            </p:cNvPr>
            <p:cNvSpPr/>
            <p:nvPr/>
          </p:nvSpPr>
          <p:spPr>
            <a:xfrm>
              <a:off x="5124175" y="2663413"/>
              <a:ext cx="11275" cy="5775"/>
            </a:xfrm>
            <a:custGeom>
              <a:avLst/>
              <a:gdLst/>
              <a:ahLst/>
              <a:cxnLst/>
              <a:rect l="l" t="t" r="r" b="b"/>
              <a:pathLst>
                <a:path w="451" h="231" extrusionOk="0">
                  <a:moveTo>
                    <a:pt x="1" y="1"/>
                  </a:moveTo>
                  <a:lnTo>
                    <a:pt x="221" y="230"/>
                  </a:lnTo>
                  <a:lnTo>
                    <a:pt x="45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5368;p70">
              <a:extLst>
                <a:ext uri="{FF2B5EF4-FFF2-40B4-BE49-F238E27FC236}">
                  <a16:creationId xmlns:a16="http://schemas.microsoft.com/office/drawing/2014/main" id="{F7C03B97-F7F2-4575-9FA8-46742028EF9C}"/>
                </a:ext>
              </a:extLst>
            </p:cNvPr>
            <p:cNvSpPr/>
            <p:nvPr/>
          </p:nvSpPr>
          <p:spPr>
            <a:xfrm>
              <a:off x="514592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402"/>
                  </a:lnTo>
                  <a:lnTo>
                    <a:pt x="392" y="794"/>
                  </a:lnTo>
                  <a:lnTo>
                    <a:pt x="794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5369;p70">
              <a:extLst>
                <a:ext uri="{FF2B5EF4-FFF2-40B4-BE49-F238E27FC236}">
                  <a16:creationId xmlns:a16="http://schemas.microsoft.com/office/drawing/2014/main" id="{B5B89164-0D3C-4036-862A-7762CC4D26ED}"/>
                </a:ext>
              </a:extLst>
            </p:cNvPr>
            <p:cNvSpPr/>
            <p:nvPr/>
          </p:nvSpPr>
          <p:spPr>
            <a:xfrm>
              <a:off x="5171950" y="2701413"/>
              <a:ext cx="19875" cy="19850"/>
            </a:xfrm>
            <a:custGeom>
              <a:avLst/>
              <a:gdLst/>
              <a:ahLst/>
              <a:cxnLst/>
              <a:rect l="l" t="t" r="r" b="b"/>
              <a:pathLst>
                <a:path w="795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5370;p70">
              <a:extLst>
                <a:ext uri="{FF2B5EF4-FFF2-40B4-BE49-F238E27FC236}">
                  <a16:creationId xmlns:a16="http://schemas.microsoft.com/office/drawing/2014/main" id="{7D6F13AA-941E-4DAE-B7CD-88D7E0E1389C}"/>
                </a:ext>
              </a:extLst>
            </p:cNvPr>
            <p:cNvSpPr/>
            <p:nvPr/>
          </p:nvSpPr>
          <p:spPr>
            <a:xfrm>
              <a:off x="5198250" y="2727688"/>
              <a:ext cx="19600" cy="1985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93"/>
                  </a:lnTo>
                  <a:lnTo>
                    <a:pt x="784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5371;p70">
              <a:extLst>
                <a:ext uri="{FF2B5EF4-FFF2-40B4-BE49-F238E27FC236}">
                  <a16:creationId xmlns:a16="http://schemas.microsoft.com/office/drawing/2014/main" id="{CF3936BB-5698-493E-B195-8AEA1815AB7C}"/>
                </a:ext>
              </a:extLst>
            </p:cNvPr>
            <p:cNvSpPr/>
            <p:nvPr/>
          </p:nvSpPr>
          <p:spPr>
            <a:xfrm>
              <a:off x="522427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1" y="393"/>
                  </a:lnTo>
                  <a:lnTo>
                    <a:pt x="392" y="794"/>
                  </a:lnTo>
                  <a:lnTo>
                    <a:pt x="794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5372;p70">
              <a:extLst>
                <a:ext uri="{FF2B5EF4-FFF2-40B4-BE49-F238E27FC236}">
                  <a16:creationId xmlns:a16="http://schemas.microsoft.com/office/drawing/2014/main" id="{A841689D-8FA0-49CF-BBE7-71E6DED6548D}"/>
                </a:ext>
              </a:extLst>
            </p:cNvPr>
            <p:cNvSpPr/>
            <p:nvPr/>
          </p:nvSpPr>
          <p:spPr>
            <a:xfrm>
              <a:off x="5254625" y="2779763"/>
              <a:ext cx="11250" cy="5525"/>
            </a:xfrm>
            <a:custGeom>
              <a:avLst/>
              <a:gdLst/>
              <a:ahLst/>
              <a:cxnLst/>
              <a:rect l="l" t="t" r="r" b="b"/>
              <a:pathLst>
                <a:path w="450" h="221" extrusionOk="0">
                  <a:moveTo>
                    <a:pt x="220" y="0"/>
                  </a:moveTo>
                  <a:lnTo>
                    <a:pt x="0" y="220"/>
                  </a:lnTo>
                  <a:lnTo>
                    <a:pt x="449" y="220"/>
                  </a:lnTo>
                  <a:lnTo>
                    <a:pt x="2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5373;p70">
              <a:extLst>
                <a:ext uri="{FF2B5EF4-FFF2-40B4-BE49-F238E27FC236}">
                  <a16:creationId xmlns:a16="http://schemas.microsoft.com/office/drawing/2014/main" id="{A3C7C71A-7E50-48CC-AC88-94B2CAE69709}"/>
                </a:ext>
              </a:extLst>
            </p:cNvPr>
            <p:cNvSpPr/>
            <p:nvPr/>
          </p:nvSpPr>
          <p:spPr>
            <a:xfrm>
              <a:off x="5176500" y="2663413"/>
              <a:ext cx="11500" cy="5775"/>
            </a:xfrm>
            <a:custGeom>
              <a:avLst/>
              <a:gdLst/>
              <a:ahLst/>
              <a:cxnLst/>
              <a:rect l="l" t="t" r="r" b="b"/>
              <a:pathLst>
                <a:path w="460" h="231" extrusionOk="0">
                  <a:moveTo>
                    <a:pt x="1" y="1"/>
                  </a:moveTo>
                  <a:lnTo>
                    <a:pt x="230" y="230"/>
                  </a:lnTo>
                  <a:lnTo>
                    <a:pt x="4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5374;p70">
              <a:extLst>
                <a:ext uri="{FF2B5EF4-FFF2-40B4-BE49-F238E27FC236}">
                  <a16:creationId xmlns:a16="http://schemas.microsoft.com/office/drawing/2014/main" id="{67DD6521-A794-42B5-9857-0BE2A58A9393}"/>
                </a:ext>
              </a:extLst>
            </p:cNvPr>
            <p:cNvSpPr/>
            <p:nvPr/>
          </p:nvSpPr>
          <p:spPr>
            <a:xfrm>
              <a:off x="5198475" y="267536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2" y="1"/>
                  </a:moveTo>
                  <a:lnTo>
                    <a:pt x="1" y="402"/>
                  </a:lnTo>
                  <a:lnTo>
                    <a:pt x="392" y="794"/>
                  </a:lnTo>
                  <a:lnTo>
                    <a:pt x="784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5375;p70">
              <a:extLst>
                <a:ext uri="{FF2B5EF4-FFF2-40B4-BE49-F238E27FC236}">
                  <a16:creationId xmlns:a16="http://schemas.microsoft.com/office/drawing/2014/main" id="{AB927135-CC01-4904-B06B-82EE8E1DEBF0}"/>
                </a:ext>
              </a:extLst>
            </p:cNvPr>
            <p:cNvSpPr/>
            <p:nvPr/>
          </p:nvSpPr>
          <p:spPr>
            <a:xfrm>
              <a:off x="522452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93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5376;p70">
              <a:extLst>
                <a:ext uri="{FF2B5EF4-FFF2-40B4-BE49-F238E27FC236}">
                  <a16:creationId xmlns:a16="http://schemas.microsoft.com/office/drawing/2014/main" id="{FB244083-7851-4F25-8BD4-BDFD0EEB5C97}"/>
                </a:ext>
              </a:extLst>
            </p:cNvPr>
            <p:cNvSpPr/>
            <p:nvPr/>
          </p:nvSpPr>
          <p:spPr>
            <a:xfrm>
              <a:off x="5250550" y="2727688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1" y="392"/>
                  </a:lnTo>
                  <a:lnTo>
                    <a:pt x="402" y="793"/>
                  </a:lnTo>
                  <a:lnTo>
                    <a:pt x="794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5377;p70">
              <a:extLst>
                <a:ext uri="{FF2B5EF4-FFF2-40B4-BE49-F238E27FC236}">
                  <a16:creationId xmlns:a16="http://schemas.microsoft.com/office/drawing/2014/main" id="{790FB246-6CFF-4978-93E1-3FD8E9722CF5}"/>
                </a:ext>
              </a:extLst>
            </p:cNvPr>
            <p:cNvSpPr/>
            <p:nvPr/>
          </p:nvSpPr>
          <p:spPr>
            <a:xfrm>
              <a:off x="527660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393"/>
                  </a:lnTo>
                  <a:lnTo>
                    <a:pt x="402" y="794"/>
                  </a:lnTo>
                  <a:lnTo>
                    <a:pt x="793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5378;p70">
              <a:extLst>
                <a:ext uri="{FF2B5EF4-FFF2-40B4-BE49-F238E27FC236}">
                  <a16:creationId xmlns:a16="http://schemas.microsoft.com/office/drawing/2014/main" id="{AD59F502-C960-47E4-9367-6CACF5E1A953}"/>
                </a:ext>
              </a:extLst>
            </p:cNvPr>
            <p:cNvSpPr/>
            <p:nvPr/>
          </p:nvSpPr>
          <p:spPr>
            <a:xfrm>
              <a:off x="5307175" y="2779763"/>
              <a:ext cx="11000" cy="5525"/>
            </a:xfrm>
            <a:custGeom>
              <a:avLst/>
              <a:gdLst/>
              <a:ahLst/>
              <a:cxnLst/>
              <a:rect l="l" t="t" r="r" b="b"/>
              <a:pathLst>
                <a:path w="440" h="221" extrusionOk="0">
                  <a:moveTo>
                    <a:pt x="220" y="0"/>
                  </a:moveTo>
                  <a:lnTo>
                    <a:pt x="0" y="220"/>
                  </a:lnTo>
                  <a:lnTo>
                    <a:pt x="440" y="220"/>
                  </a:lnTo>
                  <a:lnTo>
                    <a:pt x="2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5379;p70">
              <a:extLst>
                <a:ext uri="{FF2B5EF4-FFF2-40B4-BE49-F238E27FC236}">
                  <a16:creationId xmlns:a16="http://schemas.microsoft.com/office/drawing/2014/main" id="{DF66EDEA-0250-4ED1-912E-A1D152953620}"/>
                </a:ext>
              </a:extLst>
            </p:cNvPr>
            <p:cNvSpPr/>
            <p:nvPr/>
          </p:nvSpPr>
          <p:spPr>
            <a:xfrm>
              <a:off x="5229050" y="2663413"/>
              <a:ext cx="11250" cy="5775"/>
            </a:xfrm>
            <a:custGeom>
              <a:avLst/>
              <a:gdLst/>
              <a:ahLst/>
              <a:cxnLst/>
              <a:rect l="l" t="t" r="r" b="b"/>
              <a:pathLst>
                <a:path w="450" h="231" extrusionOk="0">
                  <a:moveTo>
                    <a:pt x="1" y="1"/>
                  </a:moveTo>
                  <a:lnTo>
                    <a:pt x="230" y="230"/>
                  </a:lnTo>
                  <a:lnTo>
                    <a:pt x="45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5380;p70">
              <a:extLst>
                <a:ext uri="{FF2B5EF4-FFF2-40B4-BE49-F238E27FC236}">
                  <a16:creationId xmlns:a16="http://schemas.microsoft.com/office/drawing/2014/main" id="{2405ED14-79D2-4892-A7B0-BA1BD5942327}"/>
                </a:ext>
              </a:extLst>
            </p:cNvPr>
            <p:cNvSpPr/>
            <p:nvPr/>
          </p:nvSpPr>
          <p:spPr>
            <a:xfrm>
              <a:off x="525080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402"/>
                  </a:lnTo>
                  <a:lnTo>
                    <a:pt x="402" y="794"/>
                  </a:lnTo>
                  <a:lnTo>
                    <a:pt x="793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5381;p70">
              <a:extLst>
                <a:ext uri="{FF2B5EF4-FFF2-40B4-BE49-F238E27FC236}">
                  <a16:creationId xmlns:a16="http://schemas.microsoft.com/office/drawing/2014/main" id="{26E1CFA3-0498-4C59-9A65-538B012651FA}"/>
                </a:ext>
              </a:extLst>
            </p:cNvPr>
            <p:cNvSpPr/>
            <p:nvPr/>
          </p:nvSpPr>
          <p:spPr>
            <a:xfrm>
              <a:off x="527682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5382;p70">
              <a:extLst>
                <a:ext uri="{FF2B5EF4-FFF2-40B4-BE49-F238E27FC236}">
                  <a16:creationId xmlns:a16="http://schemas.microsoft.com/office/drawing/2014/main" id="{B97C0085-784C-47B4-A751-0B04EDA9FAB0}"/>
                </a:ext>
              </a:extLst>
            </p:cNvPr>
            <p:cNvSpPr/>
            <p:nvPr/>
          </p:nvSpPr>
          <p:spPr>
            <a:xfrm>
              <a:off x="5303100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3" y="0"/>
                  </a:moveTo>
                  <a:lnTo>
                    <a:pt x="1" y="392"/>
                  </a:lnTo>
                  <a:lnTo>
                    <a:pt x="393" y="784"/>
                  </a:lnTo>
                  <a:lnTo>
                    <a:pt x="794" y="39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5383;p70">
              <a:extLst>
                <a:ext uri="{FF2B5EF4-FFF2-40B4-BE49-F238E27FC236}">
                  <a16:creationId xmlns:a16="http://schemas.microsoft.com/office/drawing/2014/main" id="{B6A0D019-C4C5-4B71-A4B2-2B0A4CDFD8A4}"/>
                </a:ext>
              </a:extLst>
            </p:cNvPr>
            <p:cNvSpPr/>
            <p:nvPr/>
          </p:nvSpPr>
          <p:spPr>
            <a:xfrm>
              <a:off x="532915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93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5384;p70">
              <a:extLst>
                <a:ext uri="{FF2B5EF4-FFF2-40B4-BE49-F238E27FC236}">
                  <a16:creationId xmlns:a16="http://schemas.microsoft.com/office/drawing/2014/main" id="{543D411E-75DD-487C-8A6E-F800390B546D}"/>
                </a:ext>
              </a:extLst>
            </p:cNvPr>
            <p:cNvSpPr/>
            <p:nvPr/>
          </p:nvSpPr>
          <p:spPr>
            <a:xfrm>
              <a:off x="5281375" y="2663413"/>
              <a:ext cx="11475" cy="5775"/>
            </a:xfrm>
            <a:custGeom>
              <a:avLst/>
              <a:gdLst/>
              <a:ahLst/>
              <a:cxnLst/>
              <a:rect l="l" t="t" r="r" b="b"/>
              <a:pathLst>
                <a:path w="459" h="231" extrusionOk="0">
                  <a:moveTo>
                    <a:pt x="0" y="1"/>
                  </a:moveTo>
                  <a:lnTo>
                    <a:pt x="230" y="230"/>
                  </a:lnTo>
                  <a:lnTo>
                    <a:pt x="4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5385;p70">
              <a:extLst>
                <a:ext uri="{FF2B5EF4-FFF2-40B4-BE49-F238E27FC236}">
                  <a16:creationId xmlns:a16="http://schemas.microsoft.com/office/drawing/2014/main" id="{8BA0EC79-57CF-4B65-8BCA-6AAE09945908}"/>
                </a:ext>
              </a:extLst>
            </p:cNvPr>
            <p:cNvSpPr/>
            <p:nvPr/>
          </p:nvSpPr>
          <p:spPr>
            <a:xfrm>
              <a:off x="530335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402"/>
                  </a:lnTo>
                  <a:lnTo>
                    <a:pt x="392" y="794"/>
                  </a:lnTo>
                  <a:lnTo>
                    <a:pt x="793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5386;p70">
              <a:extLst>
                <a:ext uri="{FF2B5EF4-FFF2-40B4-BE49-F238E27FC236}">
                  <a16:creationId xmlns:a16="http://schemas.microsoft.com/office/drawing/2014/main" id="{3E3E91D2-4067-4E8C-AD20-C8E94B1D6620}"/>
                </a:ext>
              </a:extLst>
            </p:cNvPr>
            <p:cNvSpPr/>
            <p:nvPr/>
          </p:nvSpPr>
          <p:spPr>
            <a:xfrm>
              <a:off x="532937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3" y="0"/>
                  </a:moveTo>
                  <a:lnTo>
                    <a:pt x="1" y="402"/>
                  </a:lnTo>
                  <a:lnTo>
                    <a:pt x="393" y="793"/>
                  </a:lnTo>
                  <a:lnTo>
                    <a:pt x="794" y="40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5387;p70">
              <a:extLst>
                <a:ext uri="{FF2B5EF4-FFF2-40B4-BE49-F238E27FC236}">
                  <a16:creationId xmlns:a16="http://schemas.microsoft.com/office/drawing/2014/main" id="{77CED9EB-30B3-4614-8692-D4E6E9D5849F}"/>
                </a:ext>
              </a:extLst>
            </p:cNvPr>
            <p:cNvSpPr/>
            <p:nvPr/>
          </p:nvSpPr>
          <p:spPr>
            <a:xfrm>
              <a:off x="5333675" y="2663188"/>
              <a:ext cx="8400" cy="6000"/>
            </a:xfrm>
            <a:custGeom>
              <a:avLst/>
              <a:gdLst/>
              <a:ahLst/>
              <a:cxnLst/>
              <a:rect l="l" t="t" r="r" b="b"/>
              <a:pathLst>
                <a:path w="336" h="240" extrusionOk="0">
                  <a:moveTo>
                    <a:pt x="1" y="0"/>
                  </a:moveTo>
                  <a:lnTo>
                    <a:pt x="240" y="239"/>
                  </a:lnTo>
                  <a:lnTo>
                    <a:pt x="326" y="153"/>
                  </a:lnTo>
                  <a:cubicBezTo>
                    <a:pt x="326" y="115"/>
                    <a:pt x="335" y="86"/>
                    <a:pt x="335" y="48"/>
                  </a:cubicBezTo>
                  <a:lnTo>
                    <a:pt x="335" y="20"/>
                  </a:lnTo>
                  <a:lnTo>
                    <a:pt x="326" y="20"/>
                  </a:lnTo>
                  <a:cubicBezTo>
                    <a:pt x="326" y="10"/>
                    <a:pt x="326" y="0"/>
                    <a:pt x="31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0" name="Google Shape;5230;p70">
            <a:extLst>
              <a:ext uri="{FF2B5EF4-FFF2-40B4-BE49-F238E27FC236}">
                <a16:creationId xmlns:a16="http://schemas.microsoft.com/office/drawing/2014/main" id="{586FE1C6-FBED-42E3-9546-F17B911B4734}"/>
              </a:ext>
            </a:extLst>
          </p:cNvPr>
          <p:cNvGrpSpPr/>
          <p:nvPr/>
        </p:nvGrpSpPr>
        <p:grpSpPr>
          <a:xfrm rot="5400000">
            <a:off x="3375343" y="2935078"/>
            <a:ext cx="3325870" cy="155400"/>
            <a:chOff x="3989750" y="2661988"/>
            <a:chExt cx="1362350" cy="124975"/>
          </a:xfrm>
        </p:grpSpPr>
        <p:sp>
          <p:nvSpPr>
            <p:cNvPr id="341" name="Google Shape;5231;p70">
              <a:extLst>
                <a:ext uri="{FF2B5EF4-FFF2-40B4-BE49-F238E27FC236}">
                  <a16:creationId xmlns:a16="http://schemas.microsoft.com/office/drawing/2014/main" id="{9CB96F15-16C4-45E5-ADA5-CD8AD240B9BE}"/>
                </a:ext>
              </a:extLst>
            </p:cNvPr>
            <p:cNvSpPr/>
            <p:nvPr/>
          </p:nvSpPr>
          <p:spPr>
            <a:xfrm>
              <a:off x="3989750" y="2661988"/>
              <a:ext cx="1362350" cy="124850"/>
            </a:xfrm>
            <a:custGeom>
              <a:avLst/>
              <a:gdLst/>
              <a:ahLst/>
              <a:cxnLst/>
              <a:rect l="l" t="t" r="r" b="b"/>
              <a:pathLst>
                <a:path w="54494" h="4994" extrusionOk="0">
                  <a:moveTo>
                    <a:pt x="105" y="1"/>
                  </a:moveTo>
                  <a:cubicBezTo>
                    <a:pt x="86" y="1"/>
                    <a:pt x="86" y="10"/>
                    <a:pt x="96" y="20"/>
                  </a:cubicBezTo>
                  <a:cubicBezTo>
                    <a:pt x="86" y="39"/>
                    <a:pt x="86" y="48"/>
                    <a:pt x="76" y="77"/>
                  </a:cubicBezTo>
                  <a:cubicBezTo>
                    <a:pt x="76" y="125"/>
                    <a:pt x="76" y="163"/>
                    <a:pt x="67" y="201"/>
                  </a:cubicBezTo>
                  <a:cubicBezTo>
                    <a:pt x="57" y="259"/>
                    <a:pt x="48" y="306"/>
                    <a:pt x="96" y="326"/>
                  </a:cubicBezTo>
                  <a:cubicBezTo>
                    <a:pt x="115" y="345"/>
                    <a:pt x="143" y="345"/>
                    <a:pt x="162" y="354"/>
                  </a:cubicBezTo>
                  <a:cubicBezTo>
                    <a:pt x="229" y="383"/>
                    <a:pt x="220" y="431"/>
                    <a:pt x="201" y="498"/>
                  </a:cubicBezTo>
                  <a:cubicBezTo>
                    <a:pt x="182" y="564"/>
                    <a:pt x="172" y="631"/>
                    <a:pt x="210" y="689"/>
                  </a:cubicBezTo>
                  <a:cubicBezTo>
                    <a:pt x="220" y="708"/>
                    <a:pt x="277" y="756"/>
                    <a:pt x="248" y="775"/>
                  </a:cubicBezTo>
                  <a:cubicBezTo>
                    <a:pt x="244" y="777"/>
                    <a:pt x="240" y="777"/>
                    <a:pt x="234" y="777"/>
                  </a:cubicBezTo>
                  <a:cubicBezTo>
                    <a:pt x="219" y="777"/>
                    <a:pt x="201" y="772"/>
                    <a:pt x="186" y="772"/>
                  </a:cubicBezTo>
                  <a:cubicBezTo>
                    <a:pt x="181" y="772"/>
                    <a:pt x="176" y="773"/>
                    <a:pt x="172" y="775"/>
                  </a:cubicBezTo>
                  <a:cubicBezTo>
                    <a:pt x="124" y="775"/>
                    <a:pt x="105" y="813"/>
                    <a:pt x="105" y="861"/>
                  </a:cubicBezTo>
                  <a:cubicBezTo>
                    <a:pt x="96" y="937"/>
                    <a:pt x="105" y="1013"/>
                    <a:pt x="105" y="1080"/>
                  </a:cubicBezTo>
                  <a:cubicBezTo>
                    <a:pt x="96" y="1185"/>
                    <a:pt x="76" y="1291"/>
                    <a:pt x="48" y="1386"/>
                  </a:cubicBezTo>
                  <a:cubicBezTo>
                    <a:pt x="29" y="1434"/>
                    <a:pt x="0" y="1501"/>
                    <a:pt x="38" y="1539"/>
                  </a:cubicBezTo>
                  <a:cubicBezTo>
                    <a:pt x="76" y="1577"/>
                    <a:pt x="143" y="1568"/>
                    <a:pt x="191" y="1577"/>
                  </a:cubicBezTo>
                  <a:cubicBezTo>
                    <a:pt x="143" y="1644"/>
                    <a:pt x="86" y="1721"/>
                    <a:pt x="143" y="1816"/>
                  </a:cubicBezTo>
                  <a:cubicBezTo>
                    <a:pt x="162" y="1845"/>
                    <a:pt x="201" y="1864"/>
                    <a:pt x="201" y="1912"/>
                  </a:cubicBezTo>
                  <a:cubicBezTo>
                    <a:pt x="201" y="1940"/>
                    <a:pt x="182" y="1969"/>
                    <a:pt x="162" y="1998"/>
                  </a:cubicBezTo>
                  <a:cubicBezTo>
                    <a:pt x="143" y="2026"/>
                    <a:pt x="115" y="2045"/>
                    <a:pt x="105" y="2084"/>
                  </a:cubicBezTo>
                  <a:cubicBezTo>
                    <a:pt x="96" y="2112"/>
                    <a:pt x="105" y="2131"/>
                    <a:pt x="124" y="2151"/>
                  </a:cubicBezTo>
                  <a:cubicBezTo>
                    <a:pt x="134" y="2160"/>
                    <a:pt x="162" y="2160"/>
                    <a:pt x="172" y="2179"/>
                  </a:cubicBezTo>
                  <a:cubicBezTo>
                    <a:pt x="182" y="2198"/>
                    <a:pt x="115" y="2237"/>
                    <a:pt x="105" y="2246"/>
                  </a:cubicBezTo>
                  <a:cubicBezTo>
                    <a:pt x="19" y="2313"/>
                    <a:pt x="48" y="2409"/>
                    <a:pt x="57" y="2514"/>
                  </a:cubicBezTo>
                  <a:cubicBezTo>
                    <a:pt x="57" y="2686"/>
                    <a:pt x="57" y="2858"/>
                    <a:pt x="48" y="3030"/>
                  </a:cubicBezTo>
                  <a:cubicBezTo>
                    <a:pt x="38" y="3154"/>
                    <a:pt x="19" y="3288"/>
                    <a:pt x="115" y="3374"/>
                  </a:cubicBezTo>
                  <a:cubicBezTo>
                    <a:pt x="134" y="3393"/>
                    <a:pt x="153" y="3402"/>
                    <a:pt x="172" y="3412"/>
                  </a:cubicBezTo>
                  <a:cubicBezTo>
                    <a:pt x="191" y="3450"/>
                    <a:pt x="172" y="3488"/>
                    <a:pt x="172" y="3527"/>
                  </a:cubicBezTo>
                  <a:cubicBezTo>
                    <a:pt x="172" y="3603"/>
                    <a:pt x="210" y="3679"/>
                    <a:pt x="229" y="3746"/>
                  </a:cubicBezTo>
                  <a:cubicBezTo>
                    <a:pt x="248" y="3785"/>
                    <a:pt x="268" y="3813"/>
                    <a:pt x="277" y="3851"/>
                  </a:cubicBezTo>
                  <a:cubicBezTo>
                    <a:pt x="287" y="3890"/>
                    <a:pt x="268" y="3918"/>
                    <a:pt x="258" y="3956"/>
                  </a:cubicBezTo>
                  <a:cubicBezTo>
                    <a:pt x="258" y="4004"/>
                    <a:pt x="315" y="4042"/>
                    <a:pt x="296" y="4090"/>
                  </a:cubicBezTo>
                  <a:cubicBezTo>
                    <a:pt x="277" y="4128"/>
                    <a:pt x="220" y="4148"/>
                    <a:pt x="220" y="4195"/>
                  </a:cubicBezTo>
                  <a:cubicBezTo>
                    <a:pt x="210" y="4224"/>
                    <a:pt x="229" y="4243"/>
                    <a:pt x="229" y="4272"/>
                  </a:cubicBezTo>
                  <a:cubicBezTo>
                    <a:pt x="229" y="4310"/>
                    <a:pt x="201" y="4348"/>
                    <a:pt x="191" y="4377"/>
                  </a:cubicBezTo>
                  <a:cubicBezTo>
                    <a:pt x="172" y="4434"/>
                    <a:pt x="162" y="4482"/>
                    <a:pt x="143" y="4530"/>
                  </a:cubicBezTo>
                  <a:cubicBezTo>
                    <a:pt x="134" y="4549"/>
                    <a:pt x="124" y="4558"/>
                    <a:pt x="124" y="4578"/>
                  </a:cubicBezTo>
                  <a:cubicBezTo>
                    <a:pt x="124" y="4625"/>
                    <a:pt x="191" y="4683"/>
                    <a:pt x="220" y="4721"/>
                  </a:cubicBezTo>
                  <a:lnTo>
                    <a:pt x="239" y="4721"/>
                  </a:lnTo>
                  <a:cubicBezTo>
                    <a:pt x="1128" y="4721"/>
                    <a:pt x="2016" y="4788"/>
                    <a:pt x="2914" y="4816"/>
                  </a:cubicBezTo>
                  <a:cubicBezTo>
                    <a:pt x="3755" y="4845"/>
                    <a:pt x="4606" y="4855"/>
                    <a:pt x="5456" y="4922"/>
                  </a:cubicBezTo>
                  <a:cubicBezTo>
                    <a:pt x="6321" y="4979"/>
                    <a:pt x="7188" y="4993"/>
                    <a:pt x="8056" y="4993"/>
                  </a:cubicBezTo>
                  <a:cubicBezTo>
                    <a:pt x="8925" y="4993"/>
                    <a:pt x="9794" y="4979"/>
                    <a:pt x="10664" y="4979"/>
                  </a:cubicBezTo>
                  <a:lnTo>
                    <a:pt x="21203" y="4979"/>
                  </a:lnTo>
                  <a:cubicBezTo>
                    <a:pt x="28245" y="4969"/>
                    <a:pt x="35278" y="4950"/>
                    <a:pt x="42320" y="4941"/>
                  </a:cubicBezTo>
                  <a:cubicBezTo>
                    <a:pt x="46267" y="4931"/>
                    <a:pt x="50213" y="4931"/>
                    <a:pt x="54159" y="4931"/>
                  </a:cubicBezTo>
                  <a:cubicBezTo>
                    <a:pt x="54169" y="4931"/>
                    <a:pt x="54178" y="4931"/>
                    <a:pt x="54178" y="4922"/>
                  </a:cubicBezTo>
                  <a:cubicBezTo>
                    <a:pt x="54197" y="4864"/>
                    <a:pt x="54197" y="4807"/>
                    <a:pt x="54217" y="4750"/>
                  </a:cubicBezTo>
                  <a:cubicBezTo>
                    <a:pt x="54236" y="4683"/>
                    <a:pt x="54274" y="4654"/>
                    <a:pt x="54303" y="4606"/>
                  </a:cubicBezTo>
                  <a:cubicBezTo>
                    <a:pt x="54360" y="4520"/>
                    <a:pt x="54389" y="4425"/>
                    <a:pt x="54408" y="4329"/>
                  </a:cubicBezTo>
                  <a:cubicBezTo>
                    <a:pt x="54436" y="4224"/>
                    <a:pt x="54455" y="4128"/>
                    <a:pt x="54455" y="4023"/>
                  </a:cubicBezTo>
                  <a:cubicBezTo>
                    <a:pt x="54465" y="3918"/>
                    <a:pt x="54436" y="3851"/>
                    <a:pt x="54379" y="3785"/>
                  </a:cubicBezTo>
                  <a:cubicBezTo>
                    <a:pt x="54341" y="3746"/>
                    <a:pt x="54283" y="3699"/>
                    <a:pt x="54303" y="3632"/>
                  </a:cubicBezTo>
                  <a:cubicBezTo>
                    <a:pt x="54312" y="3584"/>
                    <a:pt x="54350" y="3555"/>
                    <a:pt x="54369" y="3507"/>
                  </a:cubicBezTo>
                  <a:cubicBezTo>
                    <a:pt x="54389" y="3431"/>
                    <a:pt x="54369" y="3364"/>
                    <a:pt x="54322" y="3307"/>
                  </a:cubicBezTo>
                  <a:cubicBezTo>
                    <a:pt x="54283" y="3259"/>
                    <a:pt x="54245" y="3211"/>
                    <a:pt x="54217" y="3154"/>
                  </a:cubicBezTo>
                  <a:cubicBezTo>
                    <a:pt x="54197" y="3106"/>
                    <a:pt x="54169" y="3058"/>
                    <a:pt x="54140" y="3011"/>
                  </a:cubicBezTo>
                  <a:cubicBezTo>
                    <a:pt x="54092" y="2953"/>
                    <a:pt x="53949" y="2858"/>
                    <a:pt x="54016" y="2753"/>
                  </a:cubicBezTo>
                  <a:cubicBezTo>
                    <a:pt x="54054" y="2686"/>
                    <a:pt x="54140" y="2667"/>
                    <a:pt x="54169" y="2590"/>
                  </a:cubicBezTo>
                  <a:cubicBezTo>
                    <a:pt x="54207" y="2523"/>
                    <a:pt x="54131" y="2495"/>
                    <a:pt x="54150" y="2428"/>
                  </a:cubicBezTo>
                  <a:cubicBezTo>
                    <a:pt x="54159" y="2389"/>
                    <a:pt x="54188" y="2351"/>
                    <a:pt x="54217" y="2323"/>
                  </a:cubicBezTo>
                  <a:cubicBezTo>
                    <a:pt x="54245" y="2284"/>
                    <a:pt x="54274" y="2256"/>
                    <a:pt x="54293" y="2227"/>
                  </a:cubicBezTo>
                  <a:cubicBezTo>
                    <a:pt x="54341" y="2160"/>
                    <a:pt x="54398" y="2084"/>
                    <a:pt x="54436" y="2007"/>
                  </a:cubicBezTo>
                  <a:cubicBezTo>
                    <a:pt x="54494" y="1845"/>
                    <a:pt x="54369" y="1740"/>
                    <a:pt x="54264" y="1663"/>
                  </a:cubicBezTo>
                  <a:cubicBezTo>
                    <a:pt x="54207" y="1606"/>
                    <a:pt x="54111" y="1529"/>
                    <a:pt x="54131" y="1424"/>
                  </a:cubicBezTo>
                  <a:cubicBezTo>
                    <a:pt x="54150" y="1338"/>
                    <a:pt x="54226" y="1291"/>
                    <a:pt x="54264" y="1224"/>
                  </a:cubicBezTo>
                  <a:cubicBezTo>
                    <a:pt x="54303" y="1166"/>
                    <a:pt x="54322" y="1090"/>
                    <a:pt x="54283" y="1023"/>
                  </a:cubicBezTo>
                  <a:cubicBezTo>
                    <a:pt x="54245" y="966"/>
                    <a:pt x="54178" y="937"/>
                    <a:pt x="54131" y="880"/>
                  </a:cubicBezTo>
                  <a:cubicBezTo>
                    <a:pt x="54102" y="841"/>
                    <a:pt x="54083" y="784"/>
                    <a:pt x="54073" y="727"/>
                  </a:cubicBezTo>
                  <a:cubicBezTo>
                    <a:pt x="54064" y="670"/>
                    <a:pt x="54045" y="603"/>
                    <a:pt x="54045" y="545"/>
                  </a:cubicBezTo>
                  <a:cubicBezTo>
                    <a:pt x="54035" y="392"/>
                    <a:pt x="54083" y="249"/>
                    <a:pt x="54092" y="96"/>
                  </a:cubicBezTo>
                  <a:lnTo>
                    <a:pt x="54092" y="68"/>
                  </a:lnTo>
                  <a:lnTo>
                    <a:pt x="54083" y="68"/>
                  </a:lnTo>
                  <a:cubicBezTo>
                    <a:pt x="54083" y="58"/>
                    <a:pt x="54083" y="48"/>
                    <a:pt x="54073" y="48"/>
                  </a:cubicBezTo>
                  <a:cubicBezTo>
                    <a:pt x="47031" y="48"/>
                    <a:pt x="39979" y="68"/>
                    <a:pt x="32927" y="87"/>
                  </a:cubicBezTo>
                  <a:cubicBezTo>
                    <a:pt x="31956" y="88"/>
                    <a:pt x="30984" y="88"/>
                    <a:pt x="30012" y="88"/>
                  </a:cubicBezTo>
                  <a:cubicBezTo>
                    <a:pt x="28440" y="88"/>
                    <a:pt x="26869" y="87"/>
                    <a:pt x="25297" y="87"/>
                  </a:cubicBezTo>
                  <a:cubicBezTo>
                    <a:pt x="20812" y="87"/>
                    <a:pt x="16327" y="96"/>
                    <a:pt x="11839" y="163"/>
                  </a:cubicBezTo>
                  <a:cubicBezTo>
                    <a:pt x="10427" y="184"/>
                    <a:pt x="9015" y="199"/>
                    <a:pt x="7603" y="199"/>
                  </a:cubicBezTo>
                  <a:cubicBezTo>
                    <a:pt x="7056" y="199"/>
                    <a:pt x="6509" y="197"/>
                    <a:pt x="5963" y="192"/>
                  </a:cubicBezTo>
                  <a:cubicBezTo>
                    <a:pt x="4004" y="163"/>
                    <a:pt x="2054" y="1"/>
                    <a:pt x="1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5232;p70">
              <a:extLst>
                <a:ext uri="{FF2B5EF4-FFF2-40B4-BE49-F238E27FC236}">
                  <a16:creationId xmlns:a16="http://schemas.microsoft.com/office/drawing/2014/main" id="{4EC8FDBE-D79A-4165-8148-28931D6945F9}"/>
                </a:ext>
              </a:extLst>
            </p:cNvPr>
            <p:cNvSpPr/>
            <p:nvPr/>
          </p:nvSpPr>
          <p:spPr>
            <a:xfrm>
              <a:off x="4000975" y="2779763"/>
              <a:ext cx="725" cy="250"/>
            </a:xfrm>
            <a:custGeom>
              <a:avLst/>
              <a:gdLst/>
              <a:ahLst/>
              <a:cxnLst/>
              <a:rect l="l" t="t" r="r" b="b"/>
              <a:pathLst>
                <a:path w="29" h="10" extrusionOk="0">
                  <a:moveTo>
                    <a:pt x="10" y="0"/>
                  </a:moveTo>
                  <a:lnTo>
                    <a:pt x="0" y="10"/>
                  </a:lnTo>
                  <a:lnTo>
                    <a:pt x="29" y="1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5233;p70">
              <a:extLst>
                <a:ext uri="{FF2B5EF4-FFF2-40B4-BE49-F238E27FC236}">
                  <a16:creationId xmlns:a16="http://schemas.microsoft.com/office/drawing/2014/main" id="{80008F66-5E57-45E3-A4D0-26C176C040B7}"/>
                </a:ext>
              </a:extLst>
            </p:cNvPr>
            <p:cNvSpPr/>
            <p:nvPr/>
          </p:nvSpPr>
          <p:spPr>
            <a:xfrm>
              <a:off x="3991650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4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5234;p70">
              <a:extLst>
                <a:ext uri="{FF2B5EF4-FFF2-40B4-BE49-F238E27FC236}">
                  <a16:creationId xmlns:a16="http://schemas.microsoft.com/office/drawing/2014/main" id="{3116CFC2-2C90-458A-ADE7-0BB789256276}"/>
                </a:ext>
              </a:extLst>
            </p:cNvPr>
            <p:cNvSpPr/>
            <p:nvPr/>
          </p:nvSpPr>
          <p:spPr>
            <a:xfrm>
              <a:off x="4017675" y="2753713"/>
              <a:ext cx="19875" cy="19850"/>
            </a:xfrm>
            <a:custGeom>
              <a:avLst/>
              <a:gdLst/>
              <a:ahLst/>
              <a:cxnLst/>
              <a:rect l="l" t="t" r="r" b="b"/>
              <a:pathLst>
                <a:path w="795" h="794" extrusionOk="0">
                  <a:moveTo>
                    <a:pt x="402" y="1"/>
                  </a:moveTo>
                  <a:lnTo>
                    <a:pt x="1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5235;p70">
              <a:extLst>
                <a:ext uri="{FF2B5EF4-FFF2-40B4-BE49-F238E27FC236}">
                  <a16:creationId xmlns:a16="http://schemas.microsoft.com/office/drawing/2014/main" id="{7DCD2751-B0F1-4F0E-8777-AEB97FE832A4}"/>
                </a:ext>
              </a:extLst>
            </p:cNvPr>
            <p:cNvSpPr/>
            <p:nvPr/>
          </p:nvSpPr>
          <p:spPr>
            <a:xfrm>
              <a:off x="4051600" y="2779763"/>
              <a:ext cx="4575" cy="2400"/>
            </a:xfrm>
            <a:custGeom>
              <a:avLst/>
              <a:gdLst/>
              <a:ahLst/>
              <a:cxnLst/>
              <a:rect l="l" t="t" r="r" b="b"/>
              <a:pathLst>
                <a:path w="183" h="96" extrusionOk="0">
                  <a:moveTo>
                    <a:pt x="87" y="0"/>
                  </a:moveTo>
                  <a:lnTo>
                    <a:pt x="1" y="86"/>
                  </a:lnTo>
                  <a:cubicBezTo>
                    <a:pt x="58" y="96"/>
                    <a:pt x="115" y="96"/>
                    <a:pt x="182" y="96"/>
                  </a:cubicBezTo>
                  <a:lnTo>
                    <a:pt x="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5236;p70">
              <a:extLst>
                <a:ext uri="{FF2B5EF4-FFF2-40B4-BE49-F238E27FC236}">
                  <a16:creationId xmlns:a16="http://schemas.microsoft.com/office/drawing/2014/main" id="{D2E86DAD-4081-437B-A944-BC3483BDD4D5}"/>
                </a:ext>
              </a:extLst>
            </p:cNvPr>
            <p:cNvSpPr/>
            <p:nvPr/>
          </p:nvSpPr>
          <p:spPr>
            <a:xfrm>
              <a:off x="3992375" y="2675363"/>
              <a:ext cx="19375" cy="19850"/>
            </a:xfrm>
            <a:custGeom>
              <a:avLst/>
              <a:gdLst/>
              <a:ahLst/>
              <a:cxnLst/>
              <a:rect l="l" t="t" r="r" b="b"/>
              <a:pathLst>
                <a:path w="775" h="794" extrusionOk="0">
                  <a:moveTo>
                    <a:pt x="382" y="1"/>
                  </a:moveTo>
                  <a:lnTo>
                    <a:pt x="0" y="383"/>
                  </a:lnTo>
                  <a:cubicBezTo>
                    <a:pt x="0" y="392"/>
                    <a:pt x="0" y="402"/>
                    <a:pt x="0" y="412"/>
                  </a:cubicBezTo>
                  <a:lnTo>
                    <a:pt x="382" y="794"/>
                  </a:lnTo>
                  <a:lnTo>
                    <a:pt x="774" y="402"/>
                  </a:lnTo>
                  <a:lnTo>
                    <a:pt x="3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5237;p70">
              <a:extLst>
                <a:ext uri="{FF2B5EF4-FFF2-40B4-BE49-F238E27FC236}">
                  <a16:creationId xmlns:a16="http://schemas.microsoft.com/office/drawing/2014/main" id="{6DD74271-2707-479D-9887-52D509066CDD}"/>
                </a:ext>
              </a:extLst>
            </p:cNvPr>
            <p:cNvSpPr/>
            <p:nvPr/>
          </p:nvSpPr>
          <p:spPr>
            <a:xfrm>
              <a:off x="401792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5238;p70">
              <a:extLst>
                <a:ext uri="{FF2B5EF4-FFF2-40B4-BE49-F238E27FC236}">
                  <a16:creationId xmlns:a16="http://schemas.microsoft.com/office/drawing/2014/main" id="{B87B488F-ADAC-483B-A3B4-C1C99D7691A9}"/>
                </a:ext>
              </a:extLst>
            </p:cNvPr>
            <p:cNvSpPr/>
            <p:nvPr/>
          </p:nvSpPr>
          <p:spPr>
            <a:xfrm>
              <a:off x="4044200" y="2727688"/>
              <a:ext cx="19625" cy="19600"/>
            </a:xfrm>
            <a:custGeom>
              <a:avLst/>
              <a:gdLst/>
              <a:ahLst/>
              <a:cxnLst/>
              <a:rect l="l" t="t" r="r" b="b"/>
              <a:pathLst>
                <a:path w="785" h="784" extrusionOk="0">
                  <a:moveTo>
                    <a:pt x="392" y="0"/>
                  </a:moveTo>
                  <a:lnTo>
                    <a:pt x="1" y="392"/>
                  </a:lnTo>
                  <a:lnTo>
                    <a:pt x="392" y="784"/>
                  </a:lnTo>
                  <a:lnTo>
                    <a:pt x="784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5239;p70">
              <a:extLst>
                <a:ext uri="{FF2B5EF4-FFF2-40B4-BE49-F238E27FC236}">
                  <a16:creationId xmlns:a16="http://schemas.microsoft.com/office/drawing/2014/main" id="{423051EA-8C1F-4E07-9130-3B31CF7049BE}"/>
                </a:ext>
              </a:extLst>
            </p:cNvPr>
            <p:cNvSpPr/>
            <p:nvPr/>
          </p:nvSpPr>
          <p:spPr>
            <a:xfrm>
              <a:off x="407025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93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5240;p70">
              <a:extLst>
                <a:ext uri="{FF2B5EF4-FFF2-40B4-BE49-F238E27FC236}">
                  <a16:creationId xmlns:a16="http://schemas.microsoft.com/office/drawing/2014/main" id="{94250F99-52CB-4479-9CB3-270A2F1D3BDD}"/>
                </a:ext>
              </a:extLst>
            </p:cNvPr>
            <p:cNvSpPr/>
            <p:nvPr/>
          </p:nvSpPr>
          <p:spPr>
            <a:xfrm>
              <a:off x="4102250" y="2779763"/>
              <a:ext cx="8150" cy="4325"/>
            </a:xfrm>
            <a:custGeom>
              <a:avLst/>
              <a:gdLst/>
              <a:ahLst/>
              <a:cxnLst/>
              <a:rect l="l" t="t" r="r" b="b"/>
              <a:pathLst>
                <a:path w="326" h="173" extrusionOk="0">
                  <a:moveTo>
                    <a:pt x="163" y="0"/>
                  </a:moveTo>
                  <a:lnTo>
                    <a:pt x="1" y="153"/>
                  </a:lnTo>
                  <a:cubicBezTo>
                    <a:pt x="115" y="163"/>
                    <a:pt x="220" y="163"/>
                    <a:pt x="325" y="172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5241;p70">
              <a:extLst>
                <a:ext uri="{FF2B5EF4-FFF2-40B4-BE49-F238E27FC236}">
                  <a16:creationId xmlns:a16="http://schemas.microsoft.com/office/drawing/2014/main" id="{6D9C78D4-04A3-4767-A048-6E826D47A96D}"/>
                </a:ext>
              </a:extLst>
            </p:cNvPr>
            <p:cNvSpPr/>
            <p:nvPr/>
          </p:nvSpPr>
          <p:spPr>
            <a:xfrm>
              <a:off x="4021500" y="2662463"/>
              <a:ext cx="12925" cy="6725"/>
            </a:xfrm>
            <a:custGeom>
              <a:avLst/>
              <a:gdLst/>
              <a:ahLst/>
              <a:cxnLst/>
              <a:rect l="l" t="t" r="r" b="b"/>
              <a:pathLst>
                <a:path w="517" h="269" extrusionOk="0">
                  <a:moveTo>
                    <a:pt x="1" y="1"/>
                  </a:moveTo>
                  <a:lnTo>
                    <a:pt x="268" y="268"/>
                  </a:lnTo>
                  <a:lnTo>
                    <a:pt x="517" y="20"/>
                  </a:lnTo>
                  <a:cubicBezTo>
                    <a:pt x="345" y="10"/>
                    <a:pt x="173" y="10"/>
                    <a:pt x="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5242;p70">
              <a:extLst>
                <a:ext uri="{FF2B5EF4-FFF2-40B4-BE49-F238E27FC236}">
                  <a16:creationId xmlns:a16="http://schemas.microsoft.com/office/drawing/2014/main" id="{37792E4D-0BCD-477B-9132-23A1495901FB}"/>
                </a:ext>
              </a:extLst>
            </p:cNvPr>
            <p:cNvSpPr/>
            <p:nvPr/>
          </p:nvSpPr>
          <p:spPr>
            <a:xfrm>
              <a:off x="404445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2"/>
                  </a:lnTo>
                  <a:lnTo>
                    <a:pt x="392" y="794"/>
                  </a:lnTo>
                  <a:lnTo>
                    <a:pt x="793" y="39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5243;p70">
              <a:extLst>
                <a:ext uri="{FF2B5EF4-FFF2-40B4-BE49-F238E27FC236}">
                  <a16:creationId xmlns:a16="http://schemas.microsoft.com/office/drawing/2014/main" id="{71189CD2-05B4-43FF-9FDF-2E55189B3823}"/>
                </a:ext>
              </a:extLst>
            </p:cNvPr>
            <p:cNvSpPr/>
            <p:nvPr/>
          </p:nvSpPr>
          <p:spPr>
            <a:xfrm>
              <a:off x="407047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1" y="402"/>
                  </a:lnTo>
                  <a:lnTo>
                    <a:pt x="392" y="793"/>
                  </a:lnTo>
                  <a:lnTo>
                    <a:pt x="794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5244;p70">
              <a:extLst>
                <a:ext uri="{FF2B5EF4-FFF2-40B4-BE49-F238E27FC236}">
                  <a16:creationId xmlns:a16="http://schemas.microsoft.com/office/drawing/2014/main" id="{F9CDC05A-7812-447B-9D0A-65E016576257}"/>
                </a:ext>
              </a:extLst>
            </p:cNvPr>
            <p:cNvSpPr/>
            <p:nvPr/>
          </p:nvSpPr>
          <p:spPr>
            <a:xfrm>
              <a:off x="409652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2" y="0"/>
                  </a:moveTo>
                  <a:lnTo>
                    <a:pt x="0" y="392"/>
                  </a:lnTo>
                  <a:lnTo>
                    <a:pt x="402" y="784"/>
                  </a:lnTo>
                  <a:lnTo>
                    <a:pt x="793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5245;p70">
              <a:extLst>
                <a:ext uri="{FF2B5EF4-FFF2-40B4-BE49-F238E27FC236}">
                  <a16:creationId xmlns:a16="http://schemas.microsoft.com/office/drawing/2014/main" id="{EF12D45A-EB1D-4148-94AB-67943D23EE74}"/>
                </a:ext>
              </a:extLst>
            </p:cNvPr>
            <p:cNvSpPr/>
            <p:nvPr/>
          </p:nvSpPr>
          <p:spPr>
            <a:xfrm>
              <a:off x="412255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5246;p70">
              <a:extLst>
                <a:ext uri="{FF2B5EF4-FFF2-40B4-BE49-F238E27FC236}">
                  <a16:creationId xmlns:a16="http://schemas.microsoft.com/office/drawing/2014/main" id="{0841B4AB-8252-4F2C-ACCF-5DD1F0E9BE7F}"/>
                </a:ext>
              </a:extLst>
            </p:cNvPr>
            <p:cNvSpPr/>
            <p:nvPr/>
          </p:nvSpPr>
          <p:spPr>
            <a:xfrm>
              <a:off x="4152175" y="2779763"/>
              <a:ext cx="13400" cy="6950"/>
            </a:xfrm>
            <a:custGeom>
              <a:avLst/>
              <a:gdLst/>
              <a:ahLst/>
              <a:cxnLst/>
              <a:rect l="l" t="t" r="r" b="b"/>
              <a:pathLst>
                <a:path w="536" h="278" extrusionOk="0">
                  <a:moveTo>
                    <a:pt x="259" y="0"/>
                  </a:moveTo>
                  <a:lnTo>
                    <a:pt x="1" y="258"/>
                  </a:lnTo>
                  <a:cubicBezTo>
                    <a:pt x="182" y="268"/>
                    <a:pt x="354" y="268"/>
                    <a:pt x="536" y="277"/>
                  </a:cubicBezTo>
                  <a:lnTo>
                    <a:pt x="2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5247;p70">
              <a:extLst>
                <a:ext uri="{FF2B5EF4-FFF2-40B4-BE49-F238E27FC236}">
                  <a16:creationId xmlns:a16="http://schemas.microsoft.com/office/drawing/2014/main" id="{E310869F-5484-4845-8EA5-270BB1374AAB}"/>
                </a:ext>
              </a:extLst>
            </p:cNvPr>
            <p:cNvSpPr/>
            <p:nvPr/>
          </p:nvSpPr>
          <p:spPr>
            <a:xfrm>
              <a:off x="4076225" y="2664613"/>
              <a:ext cx="8625" cy="4575"/>
            </a:xfrm>
            <a:custGeom>
              <a:avLst/>
              <a:gdLst/>
              <a:ahLst/>
              <a:cxnLst/>
              <a:rect l="l" t="t" r="r" b="b"/>
              <a:pathLst>
                <a:path w="345" h="183" extrusionOk="0">
                  <a:moveTo>
                    <a:pt x="0" y="1"/>
                  </a:moveTo>
                  <a:lnTo>
                    <a:pt x="182" y="182"/>
                  </a:lnTo>
                  <a:lnTo>
                    <a:pt x="344" y="20"/>
                  </a:lnTo>
                  <a:cubicBezTo>
                    <a:pt x="229" y="10"/>
                    <a:pt x="115" y="10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5248;p70">
              <a:extLst>
                <a:ext uri="{FF2B5EF4-FFF2-40B4-BE49-F238E27FC236}">
                  <a16:creationId xmlns:a16="http://schemas.microsoft.com/office/drawing/2014/main" id="{F4A91D15-0D0A-497F-AB39-16A16E1CB62A}"/>
                </a:ext>
              </a:extLst>
            </p:cNvPr>
            <p:cNvSpPr/>
            <p:nvPr/>
          </p:nvSpPr>
          <p:spPr>
            <a:xfrm>
              <a:off x="409675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2"/>
                  </a:lnTo>
                  <a:lnTo>
                    <a:pt x="402" y="794"/>
                  </a:lnTo>
                  <a:lnTo>
                    <a:pt x="794" y="39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5249;p70">
              <a:extLst>
                <a:ext uri="{FF2B5EF4-FFF2-40B4-BE49-F238E27FC236}">
                  <a16:creationId xmlns:a16="http://schemas.microsoft.com/office/drawing/2014/main" id="{BD6908F7-C239-4211-A381-A431E5915553}"/>
                </a:ext>
              </a:extLst>
            </p:cNvPr>
            <p:cNvSpPr/>
            <p:nvPr/>
          </p:nvSpPr>
          <p:spPr>
            <a:xfrm>
              <a:off x="4123025" y="270141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3" y="0"/>
                  </a:moveTo>
                  <a:lnTo>
                    <a:pt x="1" y="402"/>
                  </a:lnTo>
                  <a:lnTo>
                    <a:pt x="393" y="793"/>
                  </a:lnTo>
                  <a:lnTo>
                    <a:pt x="784" y="40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5250;p70">
              <a:extLst>
                <a:ext uri="{FF2B5EF4-FFF2-40B4-BE49-F238E27FC236}">
                  <a16:creationId xmlns:a16="http://schemas.microsoft.com/office/drawing/2014/main" id="{334056CA-57EA-4D97-8A3B-D6B094EB936A}"/>
                </a:ext>
              </a:extLst>
            </p:cNvPr>
            <p:cNvSpPr/>
            <p:nvPr/>
          </p:nvSpPr>
          <p:spPr>
            <a:xfrm>
              <a:off x="414907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3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5251;p70">
              <a:extLst>
                <a:ext uri="{FF2B5EF4-FFF2-40B4-BE49-F238E27FC236}">
                  <a16:creationId xmlns:a16="http://schemas.microsoft.com/office/drawing/2014/main" id="{0E45EDEB-A787-4946-B19D-4160585CB4DA}"/>
                </a:ext>
              </a:extLst>
            </p:cNvPr>
            <p:cNvSpPr/>
            <p:nvPr/>
          </p:nvSpPr>
          <p:spPr>
            <a:xfrm>
              <a:off x="417510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3" y="1"/>
                  </a:moveTo>
                  <a:lnTo>
                    <a:pt x="1" y="393"/>
                  </a:lnTo>
                  <a:lnTo>
                    <a:pt x="393" y="794"/>
                  </a:lnTo>
                  <a:lnTo>
                    <a:pt x="794" y="393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5252;p70">
              <a:extLst>
                <a:ext uri="{FF2B5EF4-FFF2-40B4-BE49-F238E27FC236}">
                  <a16:creationId xmlns:a16="http://schemas.microsoft.com/office/drawing/2014/main" id="{C0AF2591-47B8-4F5F-BBD5-38601D649DBF}"/>
                </a:ext>
              </a:extLst>
            </p:cNvPr>
            <p:cNvSpPr/>
            <p:nvPr/>
          </p:nvSpPr>
          <p:spPr>
            <a:xfrm>
              <a:off x="4204025" y="2779763"/>
              <a:ext cx="14100" cy="7200"/>
            </a:xfrm>
            <a:custGeom>
              <a:avLst/>
              <a:gdLst/>
              <a:ahLst/>
              <a:cxnLst/>
              <a:rect l="l" t="t" r="r" b="b"/>
              <a:pathLst>
                <a:path w="564" h="288" extrusionOk="0">
                  <a:moveTo>
                    <a:pt x="287" y="0"/>
                  </a:moveTo>
                  <a:lnTo>
                    <a:pt x="0" y="287"/>
                  </a:lnTo>
                  <a:cubicBezTo>
                    <a:pt x="191" y="287"/>
                    <a:pt x="373" y="287"/>
                    <a:pt x="564" y="277"/>
                  </a:cubicBezTo>
                  <a:lnTo>
                    <a:pt x="2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5253;p70">
              <a:extLst>
                <a:ext uri="{FF2B5EF4-FFF2-40B4-BE49-F238E27FC236}">
                  <a16:creationId xmlns:a16="http://schemas.microsoft.com/office/drawing/2014/main" id="{061F3EF5-84B9-483A-95DA-6CB8EE316B6A}"/>
                </a:ext>
              </a:extLst>
            </p:cNvPr>
            <p:cNvSpPr/>
            <p:nvPr/>
          </p:nvSpPr>
          <p:spPr>
            <a:xfrm>
              <a:off x="4130450" y="2666538"/>
              <a:ext cx="5025" cy="2650"/>
            </a:xfrm>
            <a:custGeom>
              <a:avLst/>
              <a:gdLst/>
              <a:ahLst/>
              <a:cxnLst/>
              <a:rect l="l" t="t" r="r" b="b"/>
              <a:pathLst>
                <a:path w="201" h="106" extrusionOk="0">
                  <a:moveTo>
                    <a:pt x="0" y="0"/>
                  </a:moveTo>
                  <a:lnTo>
                    <a:pt x="105" y="105"/>
                  </a:lnTo>
                  <a:lnTo>
                    <a:pt x="2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5254;p70">
              <a:extLst>
                <a:ext uri="{FF2B5EF4-FFF2-40B4-BE49-F238E27FC236}">
                  <a16:creationId xmlns:a16="http://schemas.microsoft.com/office/drawing/2014/main" id="{F557C9DF-80DD-4912-9E7F-AE2E2F112A1F}"/>
                </a:ext>
              </a:extLst>
            </p:cNvPr>
            <p:cNvSpPr/>
            <p:nvPr/>
          </p:nvSpPr>
          <p:spPr>
            <a:xfrm>
              <a:off x="4149300" y="2675363"/>
              <a:ext cx="19875" cy="19850"/>
            </a:xfrm>
            <a:custGeom>
              <a:avLst/>
              <a:gdLst/>
              <a:ahLst/>
              <a:cxnLst/>
              <a:rect l="l" t="t" r="r" b="b"/>
              <a:pathLst>
                <a:path w="795" h="794" extrusionOk="0">
                  <a:moveTo>
                    <a:pt x="393" y="1"/>
                  </a:moveTo>
                  <a:lnTo>
                    <a:pt x="1" y="392"/>
                  </a:lnTo>
                  <a:lnTo>
                    <a:pt x="393" y="794"/>
                  </a:lnTo>
                  <a:lnTo>
                    <a:pt x="794" y="392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5255;p70">
              <a:extLst>
                <a:ext uri="{FF2B5EF4-FFF2-40B4-BE49-F238E27FC236}">
                  <a16:creationId xmlns:a16="http://schemas.microsoft.com/office/drawing/2014/main" id="{593F0A45-A18D-4F62-9C0F-204A5B771D90}"/>
                </a:ext>
              </a:extLst>
            </p:cNvPr>
            <p:cNvSpPr/>
            <p:nvPr/>
          </p:nvSpPr>
          <p:spPr>
            <a:xfrm>
              <a:off x="417535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0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5256;p70">
              <a:extLst>
                <a:ext uri="{FF2B5EF4-FFF2-40B4-BE49-F238E27FC236}">
                  <a16:creationId xmlns:a16="http://schemas.microsoft.com/office/drawing/2014/main" id="{98CD34F4-0E2D-4A54-822D-23E2139D8CC8}"/>
                </a:ext>
              </a:extLst>
            </p:cNvPr>
            <p:cNvSpPr/>
            <p:nvPr/>
          </p:nvSpPr>
          <p:spPr>
            <a:xfrm>
              <a:off x="4201375" y="2727688"/>
              <a:ext cx="19875" cy="19600"/>
            </a:xfrm>
            <a:custGeom>
              <a:avLst/>
              <a:gdLst/>
              <a:ahLst/>
              <a:cxnLst/>
              <a:rect l="l" t="t" r="r" b="b"/>
              <a:pathLst>
                <a:path w="795" h="784" extrusionOk="0">
                  <a:moveTo>
                    <a:pt x="402" y="0"/>
                  </a:moveTo>
                  <a:lnTo>
                    <a:pt x="1" y="392"/>
                  </a:lnTo>
                  <a:lnTo>
                    <a:pt x="402" y="784"/>
                  </a:lnTo>
                  <a:lnTo>
                    <a:pt x="794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5257;p70">
              <a:extLst>
                <a:ext uri="{FF2B5EF4-FFF2-40B4-BE49-F238E27FC236}">
                  <a16:creationId xmlns:a16="http://schemas.microsoft.com/office/drawing/2014/main" id="{88FD3BA3-F375-45EB-820B-E482C73B9364}"/>
                </a:ext>
              </a:extLst>
            </p:cNvPr>
            <p:cNvSpPr/>
            <p:nvPr/>
          </p:nvSpPr>
          <p:spPr>
            <a:xfrm>
              <a:off x="4227675" y="2753713"/>
              <a:ext cx="19600" cy="1985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84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5258;p70">
              <a:extLst>
                <a:ext uri="{FF2B5EF4-FFF2-40B4-BE49-F238E27FC236}">
                  <a16:creationId xmlns:a16="http://schemas.microsoft.com/office/drawing/2014/main" id="{0AF65E57-16D4-4111-8CD0-B3311E37A367}"/>
                </a:ext>
              </a:extLst>
            </p:cNvPr>
            <p:cNvSpPr/>
            <p:nvPr/>
          </p:nvSpPr>
          <p:spPr>
            <a:xfrm>
              <a:off x="4256800" y="2779763"/>
              <a:ext cx="13650" cy="6950"/>
            </a:xfrm>
            <a:custGeom>
              <a:avLst/>
              <a:gdLst/>
              <a:ahLst/>
              <a:cxnLst/>
              <a:rect l="l" t="t" r="r" b="b"/>
              <a:pathLst>
                <a:path w="546" h="278" extrusionOk="0">
                  <a:moveTo>
                    <a:pt x="268" y="0"/>
                  </a:moveTo>
                  <a:lnTo>
                    <a:pt x="1" y="277"/>
                  </a:lnTo>
                  <a:cubicBezTo>
                    <a:pt x="182" y="277"/>
                    <a:pt x="364" y="268"/>
                    <a:pt x="545" y="268"/>
                  </a:cubicBezTo>
                  <a:lnTo>
                    <a:pt x="2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5259;p70">
              <a:extLst>
                <a:ext uri="{FF2B5EF4-FFF2-40B4-BE49-F238E27FC236}">
                  <a16:creationId xmlns:a16="http://schemas.microsoft.com/office/drawing/2014/main" id="{F8483785-4EA7-4DF4-9F8E-737913E6FAE0}"/>
                </a:ext>
              </a:extLst>
            </p:cNvPr>
            <p:cNvSpPr/>
            <p:nvPr/>
          </p:nvSpPr>
          <p:spPr>
            <a:xfrm>
              <a:off x="4183475" y="2667013"/>
              <a:ext cx="4325" cy="2175"/>
            </a:xfrm>
            <a:custGeom>
              <a:avLst/>
              <a:gdLst/>
              <a:ahLst/>
              <a:cxnLst/>
              <a:rect l="l" t="t" r="r" b="b"/>
              <a:pathLst>
                <a:path w="173" h="87" extrusionOk="0">
                  <a:moveTo>
                    <a:pt x="0" y="0"/>
                  </a:moveTo>
                  <a:lnTo>
                    <a:pt x="86" y="86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5260;p70">
              <a:extLst>
                <a:ext uri="{FF2B5EF4-FFF2-40B4-BE49-F238E27FC236}">
                  <a16:creationId xmlns:a16="http://schemas.microsoft.com/office/drawing/2014/main" id="{300BC4DC-35EC-4420-BBD3-EE99201E84FC}"/>
                </a:ext>
              </a:extLst>
            </p:cNvPr>
            <p:cNvSpPr/>
            <p:nvPr/>
          </p:nvSpPr>
          <p:spPr>
            <a:xfrm>
              <a:off x="420162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2"/>
                  </a:lnTo>
                  <a:lnTo>
                    <a:pt x="402" y="794"/>
                  </a:lnTo>
                  <a:lnTo>
                    <a:pt x="794" y="39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5261;p70">
              <a:extLst>
                <a:ext uri="{FF2B5EF4-FFF2-40B4-BE49-F238E27FC236}">
                  <a16:creationId xmlns:a16="http://schemas.microsoft.com/office/drawing/2014/main" id="{699512CA-BB62-4F19-BE17-38C12466FC74}"/>
                </a:ext>
              </a:extLst>
            </p:cNvPr>
            <p:cNvSpPr/>
            <p:nvPr/>
          </p:nvSpPr>
          <p:spPr>
            <a:xfrm>
              <a:off x="422790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1" y="402"/>
                  </a:lnTo>
                  <a:lnTo>
                    <a:pt x="392" y="793"/>
                  </a:lnTo>
                  <a:lnTo>
                    <a:pt x="794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5262;p70">
              <a:extLst>
                <a:ext uri="{FF2B5EF4-FFF2-40B4-BE49-F238E27FC236}">
                  <a16:creationId xmlns:a16="http://schemas.microsoft.com/office/drawing/2014/main" id="{37E598FE-1605-4481-9B48-8C3963AB934D}"/>
                </a:ext>
              </a:extLst>
            </p:cNvPr>
            <p:cNvSpPr/>
            <p:nvPr/>
          </p:nvSpPr>
          <p:spPr>
            <a:xfrm>
              <a:off x="4253950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3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5263;p70">
              <a:extLst>
                <a:ext uri="{FF2B5EF4-FFF2-40B4-BE49-F238E27FC236}">
                  <a16:creationId xmlns:a16="http://schemas.microsoft.com/office/drawing/2014/main" id="{141C93F7-9691-4554-A2DB-CDD19B99EEA4}"/>
                </a:ext>
              </a:extLst>
            </p:cNvPr>
            <p:cNvSpPr/>
            <p:nvPr/>
          </p:nvSpPr>
          <p:spPr>
            <a:xfrm>
              <a:off x="427997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5264;p70">
              <a:extLst>
                <a:ext uri="{FF2B5EF4-FFF2-40B4-BE49-F238E27FC236}">
                  <a16:creationId xmlns:a16="http://schemas.microsoft.com/office/drawing/2014/main" id="{E15345E3-4157-4BF0-B87E-BACCC31B5655}"/>
                </a:ext>
              </a:extLst>
            </p:cNvPr>
            <p:cNvSpPr/>
            <p:nvPr/>
          </p:nvSpPr>
          <p:spPr>
            <a:xfrm>
              <a:off x="4309350" y="2779763"/>
              <a:ext cx="13425" cy="6700"/>
            </a:xfrm>
            <a:custGeom>
              <a:avLst/>
              <a:gdLst/>
              <a:ahLst/>
              <a:cxnLst/>
              <a:rect l="l" t="t" r="r" b="b"/>
              <a:pathLst>
                <a:path w="537" h="268" extrusionOk="0">
                  <a:moveTo>
                    <a:pt x="269" y="0"/>
                  </a:moveTo>
                  <a:lnTo>
                    <a:pt x="1" y="268"/>
                  </a:lnTo>
                  <a:lnTo>
                    <a:pt x="536" y="268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5265;p70">
              <a:extLst>
                <a:ext uri="{FF2B5EF4-FFF2-40B4-BE49-F238E27FC236}">
                  <a16:creationId xmlns:a16="http://schemas.microsoft.com/office/drawing/2014/main" id="{C69C6DC9-9655-451A-BC90-38D05EAFA113}"/>
                </a:ext>
              </a:extLst>
            </p:cNvPr>
            <p:cNvSpPr/>
            <p:nvPr/>
          </p:nvSpPr>
          <p:spPr>
            <a:xfrm>
              <a:off x="4235550" y="2666538"/>
              <a:ext cx="5050" cy="2650"/>
            </a:xfrm>
            <a:custGeom>
              <a:avLst/>
              <a:gdLst/>
              <a:ahLst/>
              <a:cxnLst/>
              <a:rect l="l" t="t" r="r" b="b"/>
              <a:pathLst>
                <a:path w="202" h="106" extrusionOk="0">
                  <a:moveTo>
                    <a:pt x="0" y="0"/>
                  </a:moveTo>
                  <a:lnTo>
                    <a:pt x="96" y="105"/>
                  </a:lnTo>
                  <a:lnTo>
                    <a:pt x="2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5266;p70">
              <a:extLst>
                <a:ext uri="{FF2B5EF4-FFF2-40B4-BE49-F238E27FC236}">
                  <a16:creationId xmlns:a16="http://schemas.microsoft.com/office/drawing/2014/main" id="{5CD383C7-E4C8-4A5C-97C9-82FDBF4EA271}"/>
                </a:ext>
              </a:extLst>
            </p:cNvPr>
            <p:cNvSpPr/>
            <p:nvPr/>
          </p:nvSpPr>
          <p:spPr>
            <a:xfrm>
              <a:off x="425417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1" y="392"/>
                  </a:lnTo>
                  <a:lnTo>
                    <a:pt x="392" y="794"/>
                  </a:lnTo>
                  <a:lnTo>
                    <a:pt x="794" y="39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5267;p70">
              <a:extLst>
                <a:ext uri="{FF2B5EF4-FFF2-40B4-BE49-F238E27FC236}">
                  <a16:creationId xmlns:a16="http://schemas.microsoft.com/office/drawing/2014/main" id="{A12F2748-6B0D-4BAD-9EB7-6F5733FA3E70}"/>
                </a:ext>
              </a:extLst>
            </p:cNvPr>
            <p:cNvSpPr/>
            <p:nvPr/>
          </p:nvSpPr>
          <p:spPr>
            <a:xfrm>
              <a:off x="428022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0" y="402"/>
                  </a:lnTo>
                  <a:lnTo>
                    <a:pt x="402" y="793"/>
                  </a:lnTo>
                  <a:lnTo>
                    <a:pt x="793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5268;p70">
              <a:extLst>
                <a:ext uri="{FF2B5EF4-FFF2-40B4-BE49-F238E27FC236}">
                  <a16:creationId xmlns:a16="http://schemas.microsoft.com/office/drawing/2014/main" id="{8DB5635B-84D8-4FD3-8B7B-BD9B3515A73E}"/>
                </a:ext>
              </a:extLst>
            </p:cNvPr>
            <p:cNvSpPr/>
            <p:nvPr/>
          </p:nvSpPr>
          <p:spPr>
            <a:xfrm>
              <a:off x="4306250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2" y="0"/>
                  </a:moveTo>
                  <a:lnTo>
                    <a:pt x="1" y="392"/>
                  </a:lnTo>
                  <a:lnTo>
                    <a:pt x="402" y="784"/>
                  </a:lnTo>
                  <a:lnTo>
                    <a:pt x="794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5269;p70">
              <a:extLst>
                <a:ext uri="{FF2B5EF4-FFF2-40B4-BE49-F238E27FC236}">
                  <a16:creationId xmlns:a16="http://schemas.microsoft.com/office/drawing/2014/main" id="{3F27F187-7AC3-4E26-9719-D6557842C10D}"/>
                </a:ext>
              </a:extLst>
            </p:cNvPr>
            <p:cNvSpPr/>
            <p:nvPr/>
          </p:nvSpPr>
          <p:spPr>
            <a:xfrm>
              <a:off x="433252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3" y="1"/>
                  </a:moveTo>
                  <a:lnTo>
                    <a:pt x="1" y="393"/>
                  </a:lnTo>
                  <a:lnTo>
                    <a:pt x="393" y="794"/>
                  </a:lnTo>
                  <a:lnTo>
                    <a:pt x="794" y="393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5270;p70">
              <a:extLst>
                <a:ext uri="{FF2B5EF4-FFF2-40B4-BE49-F238E27FC236}">
                  <a16:creationId xmlns:a16="http://schemas.microsoft.com/office/drawing/2014/main" id="{FB8E08CF-D21C-4A85-BDBF-10199ECC49D9}"/>
                </a:ext>
              </a:extLst>
            </p:cNvPr>
            <p:cNvSpPr/>
            <p:nvPr/>
          </p:nvSpPr>
          <p:spPr>
            <a:xfrm>
              <a:off x="4361675" y="2779763"/>
              <a:ext cx="13650" cy="6700"/>
            </a:xfrm>
            <a:custGeom>
              <a:avLst/>
              <a:gdLst/>
              <a:ahLst/>
              <a:cxnLst/>
              <a:rect l="l" t="t" r="r" b="b"/>
              <a:pathLst>
                <a:path w="546" h="268" extrusionOk="0">
                  <a:moveTo>
                    <a:pt x="268" y="0"/>
                  </a:moveTo>
                  <a:lnTo>
                    <a:pt x="1" y="268"/>
                  </a:lnTo>
                  <a:lnTo>
                    <a:pt x="545" y="268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5271;p70">
              <a:extLst>
                <a:ext uri="{FF2B5EF4-FFF2-40B4-BE49-F238E27FC236}">
                  <a16:creationId xmlns:a16="http://schemas.microsoft.com/office/drawing/2014/main" id="{4DF2CF37-2FF1-4CA7-9384-8329E5542915}"/>
                </a:ext>
              </a:extLst>
            </p:cNvPr>
            <p:cNvSpPr/>
            <p:nvPr/>
          </p:nvSpPr>
          <p:spPr>
            <a:xfrm>
              <a:off x="4287375" y="2665813"/>
              <a:ext cx="6250" cy="3375"/>
            </a:xfrm>
            <a:custGeom>
              <a:avLst/>
              <a:gdLst/>
              <a:ahLst/>
              <a:cxnLst/>
              <a:rect l="l" t="t" r="r" b="b"/>
              <a:pathLst>
                <a:path w="250" h="135" extrusionOk="0">
                  <a:moveTo>
                    <a:pt x="249" y="1"/>
                  </a:moveTo>
                  <a:cubicBezTo>
                    <a:pt x="163" y="10"/>
                    <a:pt x="87" y="10"/>
                    <a:pt x="1" y="10"/>
                  </a:cubicBezTo>
                  <a:lnTo>
                    <a:pt x="125" y="134"/>
                  </a:lnTo>
                  <a:lnTo>
                    <a:pt x="2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5272;p70">
              <a:extLst>
                <a:ext uri="{FF2B5EF4-FFF2-40B4-BE49-F238E27FC236}">
                  <a16:creationId xmlns:a16="http://schemas.microsoft.com/office/drawing/2014/main" id="{B122D8A7-C445-4209-9A42-7443B1C787BE}"/>
                </a:ext>
              </a:extLst>
            </p:cNvPr>
            <p:cNvSpPr/>
            <p:nvPr/>
          </p:nvSpPr>
          <p:spPr>
            <a:xfrm>
              <a:off x="4306725" y="267536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3" y="1"/>
                  </a:moveTo>
                  <a:lnTo>
                    <a:pt x="1" y="402"/>
                  </a:lnTo>
                  <a:lnTo>
                    <a:pt x="393" y="794"/>
                  </a:lnTo>
                  <a:lnTo>
                    <a:pt x="784" y="402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5273;p70">
              <a:extLst>
                <a:ext uri="{FF2B5EF4-FFF2-40B4-BE49-F238E27FC236}">
                  <a16:creationId xmlns:a16="http://schemas.microsoft.com/office/drawing/2014/main" id="{CB9068F4-C4E4-4BE5-BE50-0EF930A22979}"/>
                </a:ext>
              </a:extLst>
            </p:cNvPr>
            <p:cNvSpPr/>
            <p:nvPr/>
          </p:nvSpPr>
          <p:spPr>
            <a:xfrm>
              <a:off x="433277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93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5274;p70">
              <a:extLst>
                <a:ext uri="{FF2B5EF4-FFF2-40B4-BE49-F238E27FC236}">
                  <a16:creationId xmlns:a16="http://schemas.microsoft.com/office/drawing/2014/main" id="{7708F092-2903-4374-B5C8-DCFE979CF206}"/>
                </a:ext>
              </a:extLst>
            </p:cNvPr>
            <p:cNvSpPr/>
            <p:nvPr/>
          </p:nvSpPr>
          <p:spPr>
            <a:xfrm>
              <a:off x="4358800" y="2727438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402"/>
                  </a:lnTo>
                  <a:lnTo>
                    <a:pt x="402" y="794"/>
                  </a:lnTo>
                  <a:lnTo>
                    <a:pt x="794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5275;p70">
              <a:extLst>
                <a:ext uri="{FF2B5EF4-FFF2-40B4-BE49-F238E27FC236}">
                  <a16:creationId xmlns:a16="http://schemas.microsoft.com/office/drawing/2014/main" id="{F9750CB2-0EF5-4E95-964D-A32166B3E4C2}"/>
                </a:ext>
              </a:extLst>
            </p:cNvPr>
            <p:cNvSpPr/>
            <p:nvPr/>
          </p:nvSpPr>
          <p:spPr>
            <a:xfrm>
              <a:off x="438485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5276;p70">
              <a:extLst>
                <a:ext uri="{FF2B5EF4-FFF2-40B4-BE49-F238E27FC236}">
                  <a16:creationId xmlns:a16="http://schemas.microsoft.com/office/drawing/2014/main" id="{2F2781A5-4C1B-48DC-B9CC-F36E49098B19}"/>
                </a:ext>
              </a:extLst>
            </p:cNvPr>
            <p:cNvSpPr/>
            <p:nvPr/>
          </p:nvSpPr>
          <p:spPr>
            <a:xfrm>
              <a:off x="4414225" y="2779763"/>
              <a:ext cx="13400" cy="6700"/>
            </a:xfrm>
            <a:custGeom>
              <a:avLst/>
              <a:gdLst/>
              <a:ahLst/>
              <a:cxnLst/>
              <a:rect l="l" t="t" r="r" b="b"/>
              <a:pathLst>
                <a:path w="536" h="268" extrusionOk="0">
                  <a:moveTo>
                    <a:pt x="268" y="0"/>
                  </a:moveTo>
                  <a:lnTo>
                    <a:pt x="1" y="268"/>
                  </a:lnTo>
                  <a:lnTo>
                    <a:pt x="536" y="268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5277;p70">
              <a:extLst>
                <a:ext uri="{FF2B5EF4-FFF2-40B4-BE49-F238E27FC236}">
                  <a16:creationId xmlns:a16="http://schemas.microsoft.com/office/drawing/2014/main" id="{E6FD94FF-F689-4B1B-B507-E48B92C4CFDC}"/>
                </a:ext>
              </a:extLst>
            </p:cNvPr>
            <p:cNvSpPr/>
            <p:nvPr/>
          </p:nvSpPr>
          <p:spPr>
            <a:xfrm>
              <a:off x="4339225" y="2665338"/>
              <a:ext cx="7425" cy="3850"/>
            </a:xfrm>
            <a:custGeom>
              <a:avLst/>
              <a:gdLst/>
              <a:ahLst/>
              <a:cxnLst/>
              <a:rect l="l" t="t" r="r" b="b"/>
              <a:pathLst>
                <a:path w="297" h="154" extrusionOk="0">
                  <a:moveTo>
                    <a:pt x="0" y="0"/>
                  </a:moveTo>
                  <a:lnTo>
                    <a:pt x="144" y="153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5278;p70">
              <a:extLst>
                <a:ext uri="{FF2B5EF4-FFF2-40B4-BE49-F238E27FC236}">
                  <a16:creationId xmlns:a16="http://schemas.microsoft.com/office/drawing/2014/main" id="{CD1E5802-D0A6-4819-8B16-CA845CA27B45}"/>
                </a:ext>
              </a:extLst>
            </p:cNvPr>
            <p:cNvSpPr/>
            <p:nvPr/>
          </p:nvSpPr>
          <p:spPr>
            <a:xfrm>
              <a:off x="435905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402"/>
                  </a:lnTo>
                  <a:lnTo>
                    <a:pt x="402" y="794"/>
                  </a:lnTo>
                  <a:lnTo>
                    <a:pt x="794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5279;p70">
              <a:extLst>
                <a:ext uri="{FF2B5EF4-FFF2-40B4-BE49-F238E27FC236}">
                  <a16:creationId xmlns:a16="http://schemas.microsoft.com/office/drawing/2014/main" id="{5FFF62F4-BD3C-4532-8944-7492B7B2BBDE}"/>
                </a:ext>
              </a:extLst>
            </p:cNvPr>
            <p:cNvSpPr/>
            <p:nvPr/>
          </p:nvSpPr>
          <p:spPr>
            <a:xfrm>
              <a:off x="4385075" y="2701413"/>
              <a:ext cx="19875" cy="19850"/>
            </a:xfrm>
            <a:custGeom>
              <a:avLst/>
              <a:gdLst/>
              <a:ahLst/>
              <a:cxnLst/>
              <a:rect l="l" t="t" r="r" b="b"/>
              <a:pathLst>
                <a:path w="795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5280;p70">
              <a:extLst>
                <a:ext uri="{FF2B5EF4-FFF2-40B4-BE49-F238E27FC236}">
                  <a16:creationId xmlns:a16="http://schemas.microsoft.com/office/drawing/2014/main" id="{805BFB79-1C01-4F2A-8F45-D391D88D91AA}"/>
                </a:ext>
              </a:extLst>
            </p:cNvPr>
            <p:cNvSpPr/>
            <p:nvPr/>
          </p:nvSpPr>
          <p:spPr>
            <a:xfrm>
              <a:off x="441137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3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5281;p70">
              <a:extLst>
                <a:ext uri="{FF2B5EF4-FFF2-40B4-BE49-F238E27FC236}">
                  <a16:creationId xmlns:a16="http://schemas.microsoft.com/office/drawing/2014/main" id="{621A3FB4-D224-4C1E-B117-B6916C9C5776}"/>
                </a:ext>
              </a:extLst>
            </p:cNvPr>
            <p:cNvSpPr/>
            <p:nvPr/>
          </p:nvSpPr>
          <p:spPr>
            <a:xfrm>
              <a:off x="443740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1" y="393"/>
                  </a:lnTo>
                  <a:lnTo>
                    <a:pt x="392" y="794"/>
                  </a:lnTo>
                  <a:lnTo>
                    <a:pt x="794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5282;p70">
              <a:extLst>
                <a:ext uri="{FF2B5EF4-FFF2-40B4-BE49-F238E27FC236}">
                  <a16:creationId xmlns:a16="http://schemas.microsoft.com/office/drawing/2014/main" id="{7DD3F38D-5EAD-4D10-8ACD-07854774F19E}"/>
                </a:ext>
              </a:extLst>
            </p:cNvPr>
            <p:cNvSpPr/>
            <p:nvPr/>
          </p:nvSpPr>
          <p:spPr>
            <a:xfrm>
              <a:off x="4466775" y="2779763"/>
              <a:ext cx="13400" cy="6700"/>
            </a:xfrm>
            <a:custGeom>
              <a:avLst/>
              <a:gdLst/>
              <a:ahLst/>
              <a:cxnLst/>
              <a:rect l="l" t="t" r="r" b="b"/>
              <a:pathLst>
                <a:path w="536" h="268" extrusionOk="0">
                  <a:moveTo>
                    <a:pt x="268" y="0"/>
                  </a:moveTo>
                  <a:lnTo>
                    <a:pt x="1" y="268"/>
                  </a:lnTo>
                  <a:lnTo>
                    <a:pt x="536" y="268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5283;p70">
              <a:extLst>
                <a:ext uri="{FF2B5EF4-FFF2-40B4-BE49-F238E27FC236}">
                  <a16:creationId xmlns:a16="http://schemas.microsoft.com/office/drawing/2014/main" id="{528F5A15-02A6-4DB0-8B47-697D63C53538}"/>
                </a:ext>
              </a:extLst>
            </p:cNvPr>
            <p:cNvSpPr/>
            <p:nvPr/>
          </p:nvSpPr>
          <p:spPr>
            <a:xfrm>
              <a:off x="4391300" y="2664863"/>
              <a:ext cx="8375" cy="4325"/>
            </a:xfrm>
            <a:custGeom>
              <a:avLst/>
              <a:gdLst/>
              <a:ahLst/>
              <a:cxnLst/>
              <a:rect l="l" t="t" r="r" b="b"/>
              <a:pathLst>
                <a:path w="335" h="173" extrusionOk="0">
                  <a:moveTo>
                    <a:pt x="0" y="0"/>
                  </a:moveTo>
                  <a:lnTo>
                    <a:pt x="163" y="172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5284;p70">
              <a:extLst>
                <a:ext uri="{FF2B5EF4-FFF2-40B4-BE49-F238E27FC236}">
                  <a16:creationId xmlns:a16="http://schemas.microsoft.com/office/drawing/2014/main" id="{39A8AD18-C8BB-40DA-AA1C-F77FDAEEB5D1}"/>
                </a:ext>
              </a:extLst>
            </p:cNvPr>
            <p:cNvSpPr/>
            <p:nvPr/>
          </p:nvSpPr>
          <p:spPr>
            <a:xfrm>
              <a:off x="441160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1" y="392"/>
                  </a:lnTo>
                  <a:lnTo>
                    <a:pt x="392" y="794"/>
                  </a:lnTo>
                  <a:lnTo>
                    <a:pt x="794" y="39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5285;p70">
              <a:extLst>
                <a:ext uri="{FF2B5EF4-FFF2-40B4-BE49-F238E27FC236}">
                  <a16:creationId xmlns:a16="http://schemas.microsoft.com/office/drawing/2014/main" id="{FBD430F7-A1D5-4DA2-A516-756FCDE61938}"/>
                </a:ext>
              </a:extLst>
            </p:cNvPr>
            <p:cNvSpPr/>
            <p:nvPr/>
          </p:nvSpPr>
          <p:spPr>
            <a:xfrm>
              <a:off x="443765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93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5286;p70">
              <a:extLst>
                <a:ext uri="{FF2B5EF4-FFF2-40B4-BE49-F238E27FC236}">
                  <a16:creationId xmlns:a16="http://schemas.microsoft.com/office/drawing/2014/main" id="{BADE7086-7622-4B89-A249-D13603DC8FBF}"/>
                </a:ext>
              </a:extLst>
            </p:cNvPr>
            <p:cNvSpPr/>
            <p:nvPr/>
          </p:nvSpPr>
          <p:spPr>
            <a:xfrm>
              <a:off x="446367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2" y="0"/>
                  </a:moveTo>
                  <a:lnTo>
                    <a:pt x="1" y="392"/>
                  </a:lnTo>
                  <a:lnTo>
                    <a:pt x="402" y="784"/>
                  </a:lnTo>
                  <a:lnTo>
                    <a:pt x="794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5287;p70">
              <a:extLst>
                <a:ext uri="{FF2B5EF4-FFF2-40B4-BE49-F238E27FC236}">
                  <a16:creationId xmlns:a16="http://schemas.microsoft.com/office/drawing/2014/main" id="{DC1DD63F-2BF2-49A9-91CB-5350053980A4}"/>
                </a:ext>
              </a:extLst>
            </p:cNvPr>
            <p:cNvSpPr/>
            <p:nvPr/>
          </p:nvSpPr>
          <p:spPr>
            <a:xfrm>
              <a:off x="448972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1" y="1"/>
                  </a:moveTo>
                  <a:lnTo>
                    <a:pt x="0" y="393"/>
                  </a:lnTo>
                  <a:lnTo>
                    <a:pt x="401" y="794"/>
                  </a:lnTo>
                  <a:lnTo>
                    <a:pt x="793" y="393"/>
                  </a:lnTo>
                  <a:lnTo>
                    <a:pt x="4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5288;p70">
              <a:extLst>
                <a:ext uri="{FF2B5EF4-FFF2-40B4-BE49-F238E27FC236}">
                  <a16:creationId xmlns:a16="http://schemas.microsoft.com/office/drawing/2014/main" id="{C8CE86BC-38CF-478C-80CC-88D88D884A9A}"/>
                </a:ext>
              </a:extLst>
            </p:cNvPr>
            <p:cNvSpPr/>
            <p:nvPr/>
          </p:nvSpPr>
          <p:spPr>
            <a:xfrm>
              <a:off x="4519100" y="2779763"/>
              <a:ext cx="13400" cy="6700"/>
            </a:xfrm>
            <a:custGeom>
              <a:avLst/>
              <a:gdLst/>
              <a:ahLst/>
              <a:cxnLst/>
              <a:rect l="l" t="t" r="r" b="b"/>
              <a:pathLst>
                <a:path w="536" h="268" extrusionOk="0">
                  <a:moveTo>
                    <a:pt x="268" y="0"/>
                  </a:moveTo>
                  <a:lnTo>
                    <a:pt x="0" y="268"/>
                  </a:lnTo>
                  <a:lnTo>
                    <a:pt x="536" y="268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5289;p70">
              <a:extLst>
                <a:ext uri="{FF2B5EF4-FFF2-40B4-BE49-F238E27FC236}">
                  <a16:creationId xmlns:a16="http://schemas.microsoft.com/office/drawing/2014/main" id="{3C3A1D59-EA6A-4892-A725-B4437F05A207}"/>
                </a:ext>
              </a:extLst>
            </p:cNvPr>
            <p:cNvSpPr/>
            <p:nvPr/>
          </p:nvSpPr>
          <p:spPr>
            <a:xfrm>
              <a:off x="4443375" y="2664613"/>
              <a:ext cx="9100" cy="4575"/>
            </a:xfrm>
            <a:custGeom>
              <a:avLst/>
              <a:gdLst/>
              <a:ahLst/>
              <a:cxnLst/>
              <a:rect l="l" t="t" r="r" b="b"/>
              <a:pathLst>
                <a:path w="364" h="183" extrusionOk="0">
                  <a:moveTo>
                    <a:pt x="0" y="1"/>
                  </a:moveTo>
                  <a:lnTo>
                    <a:pt x="182" y="182"/>
                  </a:lnTo>
                  <a:lnTo>
                    <a:pt x="3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5290;p70">
              <a:extLst>
                <a:ext uri="{FF2B5EF4-FFF2-40B4-BE49-F238E27FC236}">
                  <a16:creationId xmlns:a16="http://schemas.microsoft.com/office/drawing/2014/main" id="{322DF4EE-1CE5-4C93-A52E-58386EEDB9BA}"/>
                </a:ext>
              </a:extLst>
            </p:cNvPr>
            <p:cNvSpPr/>
            <p:nvPr/>
          </p:nvSpPr>
          <p:spPr>
            <a:xfrm>
              <a:off x="446392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402"/>
                  </a:lnTo>
                  <a:lnTo>
                    <a:pt x="402" y="794"/>
                  </a:lnTo>
                  <a:lnTo>
                    <a:pt x="793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5291;p70">
              <a:extLst>
                <a:ext uri="{FF2B5EF4-FFF2-40B4-BE49-F238E27FC236}">
                  <a16:creationId xmlns:a16="http://schemas.microsoft.com/office/drawing/2014/main" id="{161563DE-EC8B-4D9D-8F63-42D4E14C0E4C}"/>
                </a:ext>
              </a:extLst>
            </p:cNvPr>
            <p:cNvSpPr/>
            <p:nvPr/>
          </p:nvSpPr>
          <p:spPr>
            <a:xfrm>
              <a:off x="4490200" y="2701413"/>
              <a:ext cx="19600" cy="1985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84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5292;p70">
              <a:extLst>
                <a:ext uri="{FF2B5EF4-FFF2-40B4-BE49-F238E27FC236}">
                  <a16:creationId xmlns:a16="http://schemas.microsoft.com/office/drawing/2014/main" id="{DB26E78F-B1A3-4E27-BAAA-894384912FE4}"/>
                </a:ext>
              </a:extLst>
            </p:cNvPr>
            <p:cNvSpPr/>
            <p:nvPr/>
          </p:nvSpPr>
          <p:spPr>
            <a:xfrm>
              <a:off x="451622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3" y="0"/>
                  </a:moveTo>
                  <a:lnTo>
                    <a:pt x="1" y="392"/>
                  </a:lnTo>
                  <a:lnTo>
                    <a:pt x="393" y="784"/>
                  </a:lnTo>
                  <a:lnTo>
                    <a:pt x="794" y="39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5293;p70">
              <a:extLst>
                <a:ext uri="{FF2B5EF4-FFF2-40B4-BE49-F238E27FC236}">
                  <a16:creationId xmlns:a16="http://schemas.microsoft.com/office/drawing/2014/main" id="{AD3982B2-98E3-4A60-85BC-EB9C3129D091}"/>
                </a:ext>
              </a:extLst>
            </p:cNvPr>
            <p:cNvSpPr/>
            <p:nvPr/>
          </p:nvSpPr>
          <p:spPr>
            <a:xfrm>
              <a:off x="454227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393"/>
                  </a:lnTo>
                  <a:lnTo>
                    <a:pt x="402" y="794"/>
                  </a:lnTo>
                  <a:lnTo>
                    <a:pt x="793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5294;p70">
              <a:extLst>
                <a:ext uri="{FF2B5EF4-FFF2-40B4-BE49-F238E27FC236}">
                  <a16:creationId xmlns:a16="http://schemas.microsoft.com/office/drawing/2014/main" id="{6BBC61E1-2E32-4415-8C43-F8483C3DF5F9}"/>
                </a:ext>
              </a:extLst>
            </p:cNvPr>
            <p:cNvSpPr/>
            <p:nvPr/>
          </p:nvSpPr>
          <p:spPr>
            <a:xfrm>
              <a:off x="4571650" y="2779763"/>
              <a:ext cx="13175" cy="6475"/>
            </a:xfrm>
            <a:custGeom>
              <a:avLst/>
              <a:gdLst/>
              <a:ahLst/>
              <a:cxnLst/>
              <a:rect l="l" t="t" r="r" b="b"/>
              <a:pathLst>
                <a:path w="527" h="259" extrusionOk="0">
                  <a:moveTo>
                    <a:pt x="268" y="0"/>
                  </a:moveTo>
                  <a:lnTo>
                    <a:pt x="1" y="258"/>
                  </a:lnTo>
                  <a:lnTo>
                    <a:pt x="526" y="258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5295;p70">
              <a:extLst>
                <a:ext uri="{FF2B5EF4-FFF2-40B4-BE49-F238E27FC236}">
                  <a16:creationId xmlns:a16="http://schemas.microsoft.com/office/drawing/2014/main" id="{5A180EE5-73CF-46BA-925C-6F6684C7EB3F}"/>
                </a:ext>
              </a:extLst>
            </p:cNvPr>
            <p:cNvSpPr/>
            <p:nvPr/>
          </p:nvSpPr>
          <p:spPr>
            <a:xfrm>
              <a:off x="4495700" y="2664388"/>
              <a:ext cx="9325" cy="4800"/>
            </a:xfrm>
            <a:custGeom>
              <a:avLst/>
              <a:gdLst/>
              <a:ahLst/>
              <a:cxnLst/>
              <a:rect l="l" t="t" r="r" b="b"/>
              <a:pathLst>
                <a:path w="373" h="192" extrusionOk="0">
                  <a:moveTo>
                    <a:pt x="0" y="0"/>
                  </a:moveTo>
                  <a:lnTo>
                    <a:pt x="182" y="191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5296;p70">
              <a:extLst>
                <a:ext uri="{FF2B5EF4-FFF2-40B4-BE49-F238E27FC236}">
                  <a16:creationId xmlns:a16="http://schemas.microsoft.com/office/drawing/2014/main" id="{5698B36D-FF19-4371-BDD2-F23E93C612AF}"/>
                </a:ext>
              </a:extLst>
            </p:cNvPr>
            <p:cNvSpPr/>
            <p:nvPr/>
          </p:nvSpPr>
          <p:spPr>
            <a:xfrm>
              <a:off x="451647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402"/>
                  </a:lnTo>
                  <a:lnTo>
                    <a:pt x="392" y="794"/>
                  </a:lnTo>
                  <a:lnTo>
                    <a:pt x="793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5297;p70">
              <a:extLst>
                <a:ext uri="{FF2B5EF4-FFF2-40B4-BE49-F238E27FC236}">
                  <a16:creationId xmlns:a16="http://schemas.microsoft.com/office/drawing/2014/main" id="{7F5E7469-05D7-4E4D-B225-D2BFC59BD75B}"/>
                </a:ext>
              </a:extLst>
            </p:cNvPr>
            <p:cNvSpPr/>
            <p:nvPr/>
          </p:nvSpPr>
          <p:spPr>
            <a:xfrm>
              <a:off x="454250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5298;p70">
              <a:extLst>
                <a:ext uri="{FF2B5EF4-FFF2-40B4-BE49-F238E27FC236}">
                  <a16:creationId xmlns:a16="http://schemas.microsoft.com/office/drawing/2014/main" id="{E41C0577-0C4A-4959-982B-1F950BEFB3FF}"/>
                </a:ext>
              </a:extLst>
            </p:cNvPr>
            <p:cNvSpPr/>
            <p:nvPr/>
          </p:nvSpPr>
          <p:spPr>
            <a:xfrm>
              <a:off x="4568550" y="2727688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0" y="392"/>
                  </a:lnTo>
                  <a:lnTo>
                    <a:pt x="402" y="793"/>
                  </a:lnTo>
                  <a:lnTo>
                    <a:pt x="793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5299;p70">
              <a:extLst>
                <a:ext uri="{FF2B5EF4-FFF2-40B4-BE49-F238E27FC236}">
                  <a16:creationId xmlns:a16="http://schemas.microsoft.com/office/drawing/2014/main" id="{D497D00D-4B9B-46C3-B3BA-DF1833AB9D31}"/>
                </a:ext>
              </a:extLst>
            </p:cNvPr>
            <p:cNvSpPr/>
            <p:nvPr/>
          </p:nvSpPr>
          <p:spPr>
            <a:xfrm>
              <a:off x="459482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94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5300;p70">
              <a:extLst>
                <a:ext uri="{FF2B5EF4-FFF2-40B4-BE49-F238E27FC236}">
                  <a16:creationId xmlns:a16="http://schemas.microsoft.com/office/drawing/2014/main" id="{35BD1C01-5C47-4E37-BDCD-AEFB6BB15E9D}"/>
                </a:ext>
              </a:extLst>
            </p:cNvPr>
            <p:cNvSpPr/>
            <p:nvPr/>
          </p:nvSpPr>
          <p:spPr>
            <a:xfrm>
              <a:off x="4624200" y="2779763"/>
              <a:ext cx="12925" cy="6475"/>
            </a:xfrm>
            <a:custGeom>
              <a:avLst/>
              <a:gdLst/>
              <a:ahLst/>
              <a:cxnLst/>
              <a:rect l="l" t="t" r="r" b="b"/>
              <a:pathLst>
                <a:path w="517" h="259" extrusionOk="0">
                  <a:moveTo>
                    <a:pt x="259" y="0"/>
                  </a:moveTo>
                  <a:lnTo>
                    <a:pt x="1" y="258"/>
                  </a:lnTo>
                  <a:lnTo>
                    <a:pt x="517" y="258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5301;p70">
              <a:extLst>
                <a:ext uri="{FF2B5EF4-FFF2-40B4-BE49-F238E27FC236}">
                  <a16:creationId xmlns:a16="http://schemas.microsoft.com/office/drawing/2014/main" id="{17131A01-FD59-4DBE-9466-3CB25F523B87}"/>
                </a:ext>
              </a:extLst>
            </p:cNvPr>
            <p:cNvSpPr/>
            <p:nvPr/>
          </p:nvSpPr>
          <p:spPr>
            <a:xfrm>
              <a:off x="4548000" y="2664138"/>
              <a:ext cx="9575" cy="5050"/>
            </a:xfrm>
            <a:custGeom>
              <a:avLst/>
              <a:gdLst/>
              <a:ahLst/>
              <a:cxnLst/>
              <a:rect l="l" t="t" r="r" b="b"/>
              <a:pathLst>
                <a:path w="383" h="202" extrusionOk="0">
                  <a:moveTo>
                    <a:pt x="383" y="1"/>
                  </a:moveTo>
                  <a:lnTo>
                    <a:pt x="1" y="10"/>
                  </a:lnTo>
                  <a:lnTo>
                    <a:pt x="192" y="201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5302;p70">
              <a:extLst>
                <a:ext uri="{FF2B5EF4-FFF2-40B4-BE49-F238E27FC236}">
                  <a16:creationId xmlns:a16="http://schemas.microsoft.com/office/drawing/2014/main" id="{5B816015-E167-4B23-9FD0-7A9DE5318100}"/>
                </a:ext>
              </a:extLst>
            </p:cNvPr>
            <p:cNvSpPr/>
            <p:nvPr/>
          </p:nvSpPr>
          <p:spPr>
            <a:xfrm>
              <a:off x="4569025" y="267536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2" y="1"/>
                  </a:moveTo>
                  <a:lnTo>
                    <a:pt x="1" y="402"/>
                  </a:lnTo>
                  <a:lnTo>
                    <a:pt x="392" y="794"/>
                  </a:lnTo>
                  <a:lnTo>
                    <a:pt x="784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5303;p70">
              <a:extLst>
                <a:ext uri="{FF2B5EF4-FFF2-40B4-BE49-F238E27FC236}">
                  <a16:creationId xmlns:a16="http://schemas.microsoft.com/office/drawing/2014/main" id="{677FCAB6-8BDA-44C0-A554-DB2521C9846B}"/>
                </a:ext>
              </a:extLst>
            </p:cNvPr>
            <p:cNvSpPr/>
            <p:nvPr/>
          </p:nvSpPr>
          <p:spPr>
            <a:xfrm>
              <a:off x="459507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93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5304;p70">
              <a:extLst>
                <a:ext uri="{FF2B5EF4-FFF2-40B4-BE49-F238E27FC236}">
                  <a16:creationId xmlns:a16="http://schemas.microsoft.com/office/drawing/2014/main" id="{DF1D3AD3-B1B4-4B6A-840E-D30FBDF62CF0}"/>
                </a:ext>
              </a:extLst>
            </p:cNvPr>
            <p:cNvSpPr/>
            <p:nvPr/>
          </p:nvSpPr>
          <p:spPr>
            <a:xfrm>
              <a:off x="4621100" y="2727688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1" y="392"/>
                  </a:lnTo>
                  <a:lnTo>
                    <a:pt x="392" y="793"/>
                  </a:lnTo>
                  <a:lnTo>
                    <a:pt x="794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5305;p70">
              <a:extLst>
                <a:ext uri="{FF2B5EF4-FFF2-40B4-BE49-F238E27FC236}">
                  <a16:creationId xmlns:a16="http://schemas.microsoft.com/office/drawing/2014/main" id="{71DAFBB0-E435-425A-8D16-4CFF5D7C5C3F}"/>
                </a:ext>
              </a:extLst>
            </p:cNvPr>
            <p:cNvSpPr/>
            <p:nvPr/>
          </p:nvSpPr>
          <p:spPr>
            <a:xfrm>
              <a:off x="464715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1" y="1"/>
                  </a:moveTo>
                  <a:lnTo>
                    <a:pt x="0" y="393"/>
                  </a:lnTo>
                  <a:lnTo>
                    <a:pt x="401" y="794"/>
                  </a:lnTo>
                  <a:lnTo>
                    <a:pt x="793" y="393"/>
                  </a:lnTo>
                  <a:lnTo>
                    <a:pt x="4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5306;p70">
              <a:extLst>
                <a:ext uri="{FF2B5EF4-FFF2-40B4-BE49-F238E27FC236}">
                  <a16:creationId xmlns:a16="http://schemas.microsoft.com/office/drawing/2014/main" id="{EEC96061-A47C-4669-8200-EF46EDE8D777}"/>
                </a:ext>
              </a:extLst>
            </p:cNvPr>
            <p:cNvSpPr/>
            <p:nvPr/>
          </p:nvSpPr>
          <p:spPr>
            <a:xfrm>
              <a:off x="4676750" y="2779763"/>
              <a:ext cx="12925" cy="6475"/>
            </a:xfrm>
            <a:custGeom>
              <a:avLst/>
              <a:gdLst/>
              <a:ahLst/>
              <a:cxnLst/>
              <a:rect l="l" t="t" r="r" b="b"/>
              <a:pathLst>
                <a:path w="517" h="259" extrusionOk="0">
                  <a:moveTo>
                    <a:pt x="259" y="0"/>
                  </a:moveTo>
                  <a:lnTo>
                    <a:pt x="1" y="258"/>
                  </a:lnTo>
                  <a:lnTo>
                    <a:pt x="517" y="258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5307;p70">
              <a:extLst>
                <a:ext uri="{FF2B5EF4-FFF2-40B4-BE49-F238E27FC236}">
                  <a16:creationId xmlns:a16="http://schemas.microsoft.com/office/drawing/2014/main" id="{B115451F-71A3-4B0B-8A93-6BC3F80294FB}"/>
                </a:ext>
              </a:extLst>
            </p:cNvPr>
            <p:cNvSpPr/>
            <p:nvPr/>
          </p:nvSpPr>
          <p:spPr>
            <a:xfrm>
              <a:off x="4600325" y="2664138"/>
              <a:ext cx="9825" cy="5050"/>
            </a:xfrm>
            <a:custGeom>
              <a:avLst/>
              <a:gdLst/>
              <a:ahLst/>
              <a:cxnLst/>
              <a:rect l="l" t="t" r="r" b="b"/>
              <a:pathLst>
                <a:path w="393" h="202" extrusionOk="0">
                  <a:moveTo>
                    <a:pt x="0" y="1"/>
                  </a:moveTo>
                  <a:lnTo>
                    <a:pt x="191" y="201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5308;p70">
              <a:extLst>
                <a:ext uri="{FF2B5EF4-FFF2-40B4-BE49-F238E27FC236}">
                  <a16:creationId xmlns:a16="http://schemas.microsoft.com/office/drawing/2014/main" id="{FD6884DF-5B1A-4544-AE24-C1959495CF6B}"/>
                </a:ext>
              </a:extLst>
            </p:cNvPr>
            <p:cNvSpPr/>
            <p:nvPr/>
          </p:nvSpPr>
          <p:spPr>
            <a:xfrm>
              <a:off x="462135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1" y="1"/>
                  </a:moveTo>
                  <a:lnTo>
                    <a:pt x="0" y="392"/>
                  </a:lnTo>
                  <a:lnTo>
                    <a:pt x="401" y="794"/>
                  </a:lnTo>
                  <a:lnTo>
                    <a:pt x="793" y="392"/>
                  </a:lnTo>
                  <a:lnTo>
                    <a:pt x="4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5309;p70">
              <a:extLst>
                <a:ext uri="{FF2B5EF4-FFF2-40B4-BE49-F238E27FC236}">
                  <a16:creationId xmlns:a16="http://schemas.microsoft.com/office/drawing/2014/main" id="{B3A37771-0647-4C05-AA7C-95DF9361433B}"/>
                </a:ext>
              </a:extLst>
            </p:cNvPr>
            <p:cNvSpPr/>
            <p:nvPr/>
          </p:nvSpPr>
          <p:spPr>
            <a:xfrm>
              <a:off x="464737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5310;p70">
              <a:extLst>
                <a:ext uri="{FF2B5EF4-FFF2-40B4-BE49-F238E27FC236}">
                  <a16:creationId xmlns:a16="http://schemas.microsoft.com/office/drawing/2014/main" id="{5948AB51-5979-4B7F-965B-BA18605A4231}"/>
                </a:ext>
              </a:extLst>
            </p:cNvPr>
            <p:cNvSpPr/>
            <p:nvPr/>
          </p:nvSpPr>
          <p:spPr>
            <a:xfrm>
              <a:off x="4673650" y="2727688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2" y="0"/>
                  </a:moveTo>
                  <a:lnTo>
                    <a:pt x="1" y="392"/>
                  </a:lnTo>
                  <a:lnTo>
                    <a:pt x="392" y="793"/>
                  </a:lnTo>
                  <a:lnTo>
                    <a:pt x="784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5311;p70">
              <a:extLst>
                <a:ext uri="{FF2B5EF4-FFF2-40B4-BE49-F238E27FC236}">
                  <a16:creationId xmlns:a16="http://schemas.microsoft.com/office/drawing/2014/main" id="{D0817E1E-676A-4360-8474-85C81E66C541}"/>
                </a:ext>
              </a:extLst>
            </p:cNvPr>
            <p:cNvSpPr/>
            <p:nvPr/>
          </p:nvSpPr>
          <p:spPr>
            <a:xfrm>
              <a:off x="469970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93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5312;p70">
              <a:extLst>
                <a:ext uri="{FF2B5EF4-FFF2-40B4-BE49-F238E27FC236}">
                  <a16:creationId xmlns:a16="http://schemas.microsoft.com/office/drawing/2014/main" id="{59C941AA-D12E-4D3A-829C-A28374CF2A9B}"/>
                </a:ext>
              </a:extLst>
            </p:cNvPr>
            <p:cNvSpPr/>
            <p:nvPr/>
          </p:nvSpPr>
          <p:spPr>
            <a:xfrm>
              <a:off x="4729325" y="2779763"/>
              <a:ext cx="12675" cy="6225"/>
            </a:xfrm>
            <a:custGeom>
              <a:avLst/>
              <a:gdLst/>
              <a:ahLst/>
              <a:cxnLst/>
              <a:rect l="l" t="t" r="r" b="b"/>
              <a:pathLst>
                <a:path w="507" h="249" extrusionOk="0">
                  <a:moveTo>
                    <a:pt x="258" y="0"/>
                  </a:moveTo>
                  <a:lnTo>
                    <a:pt x="0" y="249"/>
                  </a:lnTo>
                  <a:lnTo>
                    <a:pt x="507" y="249"/>
                  </a:lnTo>
                  <a:lnTo>
                    <a:pt x="25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5313;p70">
              <a:extLst>
                <a:ext uri="{FF2B5EF4-FFF2-40B4-BE49-F238E27FC236}">
                  <a16:creationId xmlns:a16="http://schemas.microsoft.com/office/drawing/2014/main" id="{93DCB25B-4905-4CA1-91C0-36A0076F3A3F}"/>
                </a:ext>
              </a:extLst>
            </p:cNvPr>
            <p:cNvSpPr/>
            <p:nvPr/>
          </p:nvSpPr>
          <p:spPr>
            <a:xfrm>
              <a:off x="4652875" y="2664138"/>
              <a:ext cx="9575" cy="5050"/>
            </a:xfrm>
            <a:custGeom>
              <a:avLst/>
              <a:gdLst/>
              <a:ahLst/>
              <a:cxnLst/>
              <a:rect l="l" t="t" r="r" b="b"/>
              <a:pathLst>
                <a:path w="383" h="202" extrusionOk="0">
                  <a:moveTo>
                    <a:pt x="0" y="1"/>
                  </a:moveTo>
                  <a:lnTo>
                    <a:pt x="192" y="201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5314;p70">
              <a:extLst>
                <a:ext uri="{FF2B5EF4-FFF2-40B4-BE49-F238E27FC236}">
                  <a16:creationId xmlns:a16="http://schemas.microsoft.com/office/drawing/2014/main" id="{45D8B07D-D220-4800-9B29-11903E878E4D}"/>
                </a:ext>
              </a:extLst>
            </p:cNvPr>
            <p:cNvSpPr/>
            <p:nvPr/>
          </p:nvSpPr>
          <p:spPr>
            <a:xfrm>
              <a:off x="467390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2"/>
                  </a:lnTo>
                  <a:lnTo>
                    <a:pt x="392" y="794"/>
                  </a:lnTo>
                  <a:lnTo>
                    <a:pt x="793" y="39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5315;p70">
              <a:extLst>
                <a:ext uri="{FF2B5EF4-FFF2-40B4-BE49-F238E27FC236}">
                  <a16:creationId xmlns:a16="http://schemas.microsoft.com/office/drawing/2014/main" id="{17AEF256-3CDB-4418-82EB-6910954E3400}"/>
                </a:ext>
              </a:extLst>
            </p:cNvPr>
            <p:cNvSpPr/>
            <p:nvPr/>
          </p:nvSpPr>
          <p:spPr>
            <a:xfrm>
              <a:off x="469992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3" y="0"/>
                  </a:moveTo>
                  <a:lnTo>
                    <a:pt x="1" y="402"/>
                  </a:lnTo>
                  <a:lnTo>
                    <a:pt x="393" y="793"/>
                  </a:lnTo>
                  <a:lnTo>
                    <a:pt x="794" y="40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5316;p70">
              <a:extLst>
                <a:ext uri="{FF2B5EF4-FFF2-40B4-BE49-F238E27FC236}">
                  <a16:creationId xmlns:a16="http://schemas.microsoft.com/office/drawing/2014/main" id="{B6124FD6-E6B9-4942-9BFC-1D501A15A47E}"/>
                </a:ext>
              </a:extLst>
            </p:cNvPr>
            <p:cNvSpPr/>
            <p:nvPr/>
          </p:nvSpPr>
          <p:spPr>
            <a:xfrm>
              <a:off x="472597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2" y="0"/>
                  </a:moveTo>
                  <a:lnTo>
                    <a:pt x="0" y="392"/>
                  </a:lnTo>
                  <a:lnTo>
                    <a:pt x="402" y="784"/>
                  </a:lnTo>
                  <a:lnTo>
                    <a:pt x="793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5317;p70">
              <a:extLst>
                <a:ext uri="{FF2B5EF4-FFF2-40B4-BE49-F238E27FC236}">
                  <a16:creationId xmlns:a16="http://schemas.microsoft.com/office/drawing/2014/main" id="{900634E9-3B7A-4ED8-8B47-E33E87C40FF7}"/>
                </a:ext>
              </a:extLst>
            </p:cNvPr>
            <p:cNvSpPr/>
            <p:nvPr/>
          </p:nvSpPr>
          <p:spPr>
            <a:xfrm>
              <a:off x="475200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5318;p70">
              <a:extLst>
                <a:ext uri="{FF2B5EF4-FFF2-40B4-BE49-F238E27FC236}">
                  <a16:creationId xmlns:a16="http://schemas.microsoft.com/office/drawing/2014/main" id="{E3A9B17F-8DF3-40F9-95A4-7ECFF1856D7A}"/>
                </a:ext>
              </a:extLst>
            </p:cNvPr>
            <p:cNvSpPr/>
            <p:nvPr/>
          </p:nvSpPr>
          <p:spPr>
            <a:xfrm>
              <a:off x="4781875" y="2779763"/>
              <a:ext cx="12450" cy="6225"/>
            </a:xfrm>
            <a:custGeom>
              <a:avLst/>
              <a:gdLst/>
              <a:ahLst/>
              <a:cxnLst/>
              <a:rect l="l" t="t" r="r" b="b"/>
              <a:pathLst>
                <a:path w="498" h="249" extrusionOk="0">
                  <a:moveTo>
                    <a:pt x="249" y="0"/>
                  </a:moveTo>
                  <a:lnTo>
                    <a:pt x="0" y="249"/>
                  </a:lnTo>
                  <a:lnTo>
                    <a:pt x="497" y="249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5319;p70">
              <a:extLst>
                <a:ext uri="{FF2B5EF4-FFF2-40B4-BE49-F238E27FC236}">
                  <a16:creationId xmlns:a16="http://schemas.microsoft.com/office/drawing/2014/main" id="{4F9D2AB0-3392-4545-B410-55DFE5527E82}"/>
                </a:ext>
              </a:extLst>
            </p:cNvPr>
            <p:cNvSpPr/>
            <p:nvPr/>
          </p:nvSpPr>
          <p:spPr>
            <a:xfrm>
              <a:off x="4705200" y="2664138"/>
              <a:ext cx="9800" cy="5050"/>
            </a:xfrm>
            <a:custGeom>
              <a:avLst/>
              <a:gdLst/>
              <a:ahLst/>
              <a:cxnLst/>
              <a:rect l="l" t="t" r="r" b="b"/>
              <a:pathLst>
                <a:path w="392" h="202" extrusionOk="0">
                  <a:moveTo>
                    <a:pt x="0" y="1"/>
                  </a:moveTo>
                  <a:lnTo>
                    <a:pt x="201" y="201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5320;p70">
              <a:extLst>
                <a:ext uri="{FF2B5EF4-FFF2-40B4-BE49-F238E27FC236}">
                  <a16:creationId xmlns:a16="http://schemas.microsoft.com/office/drawing/2014/main" id="{56C5809B-4F49-4E15-A98E-1E74C9105C63}"/>
                </a:ext>
              </a:extLst>
            </p:cNvPr>
            <p:cNvSpPr/>
            <p:nvPr/>
          </p:nvSpPr>
          <p:spPr>
            <a:xfrm>
              <a:off x="472620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402"/>
                  </a:lnTo>
                  <a:lnTo>
                    <a:pt x="402" y="794"/>
                  </a:lnTo>
                  <a:lnTo>
                    <a:pt x="794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5321;p70">
              <a:extLst>
                <a:ext uri="{FF2B5EF4-FFF2-40B4-BE49-F238E27FC236}">
                  <a16:creationId xmlns:a16="http://schemas.microsoft.com/office/drawing/2014/main" id="{9F913E83-DDCA-4038-BB93-5FD6AB456C7D}"/>
                </a:ext>
              </a:extLst>
            </p:cNvPr>
            <p:cNvSpPr/>
            <p:nvPr/>
          </p:nvSpPr>
          <p:spPr>
            <a:xfrm>
              <a:off x="4752475" y="270141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3" y="0"/>
                  </a:moveTo>
                  <a:lnTo>
                    <a:pt x="1" y="402"/>
                  </a:lnTo>
                  <a:lnTo>
                    <a:pt x="393" y="793"/>
                  </a:lnTo>
                  <a:lnTo>
                    <a:pt x="784" y="40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5322;p70">
              <a:extLst>
                <a:ext uri="{FF2B5EF4-FFF2-40B4-BE49-F238E27FC236}">
                  <a16:creationId xmlns:a16="http://schemas.microsoft.com/office/drawing/2014/main" id="{53B864C4-D8B5-4101-B8E4-DF856A027BC9}"/>
                </a:ext>
              </a:extLst>
            </p:cNvPr>
            <p:cNvSpPr/>
            <p:nvPr/>
          </p:nvSpPr>
          <p:spPr>
            <a:xfrm>
              <a:off x="477852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4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5323;p70">
              <a:extLst>
                <a:ext uri="{FF2B5EF4-FFF2-40B4-BE49-F238E27FC236}">
                  <a16:creationId xmlns:a16="http://schemas.microsoft.com/office/drawing/2014/main" id="{43395D50-284B-4277-BF3B-D8C245E4634B}"/>
                </a:ext>
              </a:extLst>
            </p:cNvPr>
            <p:cNvSpPr/>
            <p:nvPr/>
          </p:nvSpPr>
          <p:spPr>
            <a:xfrm>
              <a:off x="480457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93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5324;p70">
              <a:extLst>
                <a:ext uri="{FF2B5EF4-FFF2-40B4-BE49-F238E27FC236}">
                  <a16:creationId xmlns:a16="http://schemas.microsoft.com/office/drawing/2014/main" id="{EAF9AD76-FD4A-4038-87C6-22962A94B8D9}"/>
                </a:ext>
              </a:extLst>
            </p:cNvPr>
            <p:cNvSpPr/>
            <p:nvPr/>
          </p:nvSpPr>
          <p:spPr>
            <a:xfrm>
              <a:off x="4834425" y="2779763"/>
              <a:ext cx="12200" cy="6225"/>
            </a:xfrm>
            <a:custGeom>
              <a:avLst/>
              <a:gdLst/>
              <a:ahLst/>
              <a:cxnLst/>
              <a:rect l="l" t="t" r="r" b="b"/>
              <a:pathLst>
                <a:path w="488" h="249" extrusionOk="0">
                  <a:moveTo>
                    <a:pt x="249" y="0"/>
                  </a:moveTo>
                  <a:lnTo>
                    <a:pt x="0" y="249"/>
                  </a:lnTo>
                  <a:lnTo>
                    <a:pt x="488" y="249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5325;p70">
              <a:extLst>
                <a:ext uri="{FF2B5EF4-FFF2-40B4-BE49-F238E27FC236}">
                  <a16:creationId xmlns:a16="http://schemas.microsoft.com/office/drawing/2014/main" id="{2EC9EBDA-6598-4129-9B26-F3ED6BB9DE17}"/>
                </a:ext>
              </a:extLst>
            </p:cNvPr>
            <p:cNvSpPr/>
            <p:nvPr/>
          </p:nvSpPr>
          <p:spPr>
            <a:xfrm>
              <a:off x="4757750" y="2664138"/>
              <a:ext cx="9800" cy="5050"/>
            </a:xfrm>
            <a:custGeom>
              <a:avLst/>
              <a:gdLst/>
              <a:ahLst/>
              <a:cxnLst/>
              <a:rect l="l" t="t" r="r" b="b"/>
              <a:pathLst>
                <a:path w="392" h="202" extrusionOk="0">
                  <a:moveTo>
                    <a:pt x="0" y="1"/>
                  </a:moveTo>
                  <a:lnTo>
                    <a:pt x="191" y="201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5326;p70">
              <a:extLst>
                <a:ext uri="{FF2B5EF4-FFF2-40B4-BE49-F238E27FC236}">
                  <a16:creationId xmlns:a16="http://schemas.microsoft.com/office/drawing/2014/main" id="{D850BCA5-78D2-4F82-9175-609519ADB717}"/>
                </a:ext>
              </a:extLst>
            </p:cNvPr>
            <p:cNvSpPr/>
            <p:nvPr/>
          </p:nvSpPr>
          <p:spPr>
            <a:xfrm>
              <a:off x="477877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402"/>
                  </a:lnTo>
                  <a:lnTo>
                    <a:pt x="392" y="794"/>
                  </a:lnTo>
                  <a:lnTo>
                    <a:pt x="793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5327;p70">
              <a:extLst>
                <a:ext uri="{FF2B5EF4-FFF2-40B4-BE49-F238E27FC236}">
                  <a16:creationId xmlns:a16="http://schemas.microsoft.com/office/drawing/2014/main" id="{B0520995-2527-401D-8F3B-228862AA830B}"/>
                </a:ext>
              </a:extLst>
            </p:cNvPr>
            <p:cNvSpPr/>
            <p:nvPr/>
          </p:nvSpPr>
          <p:spPr>
            <a:xfrm>
              <a:off x="480480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5328;p70">
              <a:extLst>
                <a:ext uri="{FF2B5EF4-FFF2-40B4-BE49-F238E27FC236}">
                  <a16:creationId xmlns:a16="http://schemas.microsoft.com/office/drawing/2014/main" id="{E8953526-E165-4557-A037-9F29FE4358CB}"/>
                </a:ext>
              </a:extLst>
            </p:cNvPr>
            <p:cNvSpPr/>
            <p:nvPr/>
          </p:nvSpPr>
          <p:spPr>
            <a:xfrm>
              <a:off x="4830850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1" y="0"/>
                  </a:moveTo>
                  <a:lnTo>
                    <a:pt x="0" y="392"/>
                  </a:lnTo>
                  <a:lnTo>
                    <a:pt x="401" y="784"/>
                  </a:lnTo>
                  <a:lnTo>
                    <a:pt x="793" y="392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5329;p70">
              <a:extLst>
                <a:ext uri="{FF2B5EF4-FFF2-40B4-BE49-F238E27FC236}">
                  <a16:creationId xmlns:a16="http://schemas.microsoft.com/office/drawing/2014/main" id="{7BFBD7E5-4824-4F48-AEBB-8890621D91DB}"/>
                </a:ext>
              </a:extLst>
            </p:cNvPr>
            <p:cNvSpPr/>
            <p:nvPr/>
          </p:nvSpPr>
          <p:spPr>
            <a:xfrm>
              <a:off x="4857125" y="2753713"/>
              <a:ext cx="19600" cy="1985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84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5330;p70">
              <a:extLst>
                <a:ext uri="{FF2B5EF4-FFF2-40B4-BE49-F238E27FC236}">
                  <a16:creationId xmlns:a16="http://schemas.microsoft.com/office/drawing/2014/main" id="{750F601D-C722-408E-824B-97B87C4D5DFA}"/>
                </a:ext>
              </a:extLst>
            </p:cNvPr>
            <p:cNvSpPr/>
            <p:nvPr/>
          </p:nvSpPr>
          <p:spPr>
            <a:xfrm>
              <a:off x="4886975" y="2779763"/>
              <a:ext cx="11975" cy="6000"/>
            </a:xfrm>
            <a:custGeom>
              <a:avLst/>
              <a:gdLst/>
              <a:ahLst/>
              <a:cxnLst/>
              <a:rect l="l" t="t" r="r" b="b"/>
              <a:pathLst>
                <a:path w="479" h="240" extrusionOk="0">
                  <a:moveTo>
                    <a:pt x="239" y="0"/>
                  </a:moveTo>
                  <a:lnTo>
                    <a:pt x="1" y="239"/>
                  </a:lnTo>
                  <a:lnTo>
                    <a:pt x="478" y="23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5331;p70">
              <a:extLst>
                <a:ext uri="{FF2B5EF4-FFF2-40B4-BE49-F238E27FC236}">
                  <a16:creationId xmlns:a16="http://schemas.microsoft.com/office/drawing/2014/main" id="{964662A3-CB3C-43A8-A901-DD3D41A82A16}"/>
                </a:ext>
              </a:extLst>
            </p:cNvPr>
            <p:cNvSpPr/>
            <p:nvPr/>
          </p:nvSpPr>
          <p:spPr>
            <a:xfrm>
              <a:off x="4810050" y="2664138"/>
              <a:ext cx="10075" cy="5050"/>
            </a:xfrm>
            <a:custGeom>
              <a:avLst/>
              <a:gdLst/>
              <a:ahLst/>
              <a:cxnLst/>
              <a:rect l="l" t="t" r="r" b="b"/>
              <a:pathLst>
                <a:path w="403" h="202" extrusionOk="0">
                  <a:moveTo>
                    <a:pt x="1" y="1"/>
                  </a:moveTo>
                  <a:lnTo>
                    <a:pt x="201" y="201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5332;p70">
              <a:extLst>
                <a:ext uri="{FF2B5EF4-FFF2-40B4-BE49-F238E27FC236}">
                  <a16:creationId xmlns:a16="http://schemas.microsoft.com/office/drawing/2014/main" id="{B2A8282A-60F3-4622-AB76-7A433DA52B18}"/>
                </a:ext>
              </a:extLst>
            </p:cNvPr>
            <p:cNvSpPr/>
            <p:nvPr/>
          </p:nvSpPr>
          <p:spPr>
            <a:xfrm>
              <a:off x="4831325" y="2675363"/>
              <a:ext cx="19600" cy="1985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2" y="1"/>
                  </a:moveTo>
                  <a:lnTo>
                    <a:pt x="0" y="402"/>
                  </a:lnTo>
                  <a:lnTo>
                    <a:pt x="392" y="794"/>
                  </a:lnTo>
                  <a:lnTo>
                    <a:pt x="784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5333;p70">
              <a:extLst>
                <a:ext uri="{FF2B5EF4-FFF2-40B4-BE49-F238E27FC236}">
                  <a16:creationId xmlns:a16="http://schemas.microsoft.com/office/drawing/2014/main" id="{A2721065-E73B-44A6-B78B-29447339374A}"/>
                </a:ext>
              </a:extLst>
            </p:cNvPr>
            <p:cNvSpPr/>
            <p:nvPr/>
          </p:nvSpPr>
          <p:spPr>
            <a:xfrm>
              <a:off x="485735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1" y="402"/>
                  </a:lnTo>
                  <a:lnTo>
                    <a:pt x="392" y="793"/>
                  </a:lnTo>
                  <a:lnTo>
                    <a:pt x="794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5334;p70">
              <a:extLst>
                <a:ext uri="{FF2B5EF4-FFF2-40B4-BE49-F238E27FC236}">
                  <a16:creationId xmlns:a16="http://schemas.microsoft.com/office/drawing/2014/main" id="{6C0027F2-2ACA-489E-8FF7-DC19719740B2}"/>
                </a:ext>
              </a:extLst>
            </p:cNvPr>
            <p:cNvSpPr/>
            <p:nvPr/>
          </p:nvSpPr>
          <p:spPr>
            <a:xfrm>
              <a:off x="4883400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3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5335;p70">
              <a:extLst>
                <a:ext uri="{FF2B5EF4-FFF2-40B4-BE49-F238E27FC236}">
                  <a16:creationId xmlns:a16="http://schemas.microsoft.com/office/drawing/2014/main" id="{ACF8B375-B7D4-46AD-812B-E4737B2D7EC5}"/>
                </a:ext>
              </a:extLst>
            </p:cNvPr>
            <p:cNvSpPr/>
            <p:nvPr/>
          </p:nvSpPr>
          <p:spPr>
            <a:xfrm>
              <a:off x="490942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5336;p70">
              <a:extLst>
                <a:ext uri="{FF2B5EF4-FFF2-40B4-BE49-F238E27FC236}">
                  <a16:creationId xmlns:a16="http://schemas.microsoft.com/office/drawing/2014/main" id="{97AA9698-BDE9-4D1D-A3D6-202B7B1BD53B}"/>
                </a:ext>
              </a:extLst>
            </p:cNvPr>
            <p:cNvSpPr/>
            <p:nvPr/>
          </p:nvSpPr>
          <p:spPr>
            <a:xfrm>
              <a:off x="4939525" y="2779763"/>
              <a:ext cx="11975" cy="6000"/>
            </a:xfrm>
            <a:custGeom>
              <a:avLst/>
              <a:gdLst/>
              <a:ahLst/>
              <a:cxnLst/>
              <a:rect l="l" t="t" r="r" b="b"/>
              <a:pathLst>
                <a:path w="479" h="240" extrusionOk="0">
                  <a:moveTo>
                    <a:pt x="240" y="0"/>
                  </a:moveTo>
                  <a:lnTo>
                    <a:pt x="1" y="239"/>
                  </a:lnTo>
                  <a:lnTo>
                    <a:pt x="478" y="239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5337;p70">
              <a:extLst>
                <a:ext uri="{FF2B5EF4-FFF2-40B4-BE49-F238E27FC236}">
                  <a16:creationId xmlns:a16="http://schemas.microsoft.com/office/drawing/2014/main" id="{BA2E36FE-5A17-40AD-9F52-77AF3AA7B4B9}"/>
                </a:ext>
              </a:extLst>
            </p:cNvPr>
            <p:cNvSpPr/>
            <p:nvPr/>
          </p:nvSpPr>
          <p:spPr>
            <a:xfrm>
              <a:off x="4862375" y="2663913"/>
              <a:ext cx="10300" cy="5275"/>
            </a:xfrm>
            <a:custGeom>
              <a:avLst/>
              <a:gdLst/>
              <a:ahLst/>
              <a:cxnLst/>
              <a:rect l="l" t="t" r="r" b="b"/>
              <a:pathLst>
                <a:path w="412" h="211" extrusionOk="0">
                  <a:moveTo>
                    <a:pt x="0" y="0"/>
                  </a:moveTo>
                  <a:lnTo>
                    <a:pt x="201" y="210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5338;p70">
              <a:extLst>
                <a:ext uri="{FF2B5EF4-FFF2-40B4-BE49-F238E27FC236}">
                  <a16:creationId xmlns:a16="http://schemas.microsoft.com/office/drawing/2014/main" id="{37993B81-C6A4-4F36-8B00-C816515CB8D9}"/>
                </a:ext>
              </a:extLst>
            </p:cNvPr>
            <p:cNvSpPr/>
            <p:nvPr/>
          </p:nvSpPr>
          <p:spPr>
            <a:xfrm>
              <a:off x="488362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402"/>
                  </a:lnTo>
                  <a:lnTo>
                    <a:pt x="402" y="794"/>
                  </a:lnTo>
                  <a:lnTo>
                    <a:pt x="794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5339;p70">
              <a:extLst>
                <a:ext uri="{FF2B5EF4-FFF2-40B4-BE49-F238E27FC236}">
                  <a16:creationId xmlns:a16="http://schemas.microsoft.com/office/drawing/2014/main" id="{C779D1F9-1475-45EE-929D-74B3B3216D64}"/>
                </a:ext>
              </a:extLst>
            </p:cNvPr>
            <p:cNvSpPr/>
            <p:nvPr/>
          </p:nvSpPr>
          <p:spPr>
            <a:xfrm>
              <a:off x="490967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0" y="402"/>
                  </a:lnTo>
                  <a:lnTo>
                    <a:pt x="402" y="793"/>
                  </a:lnTo>
                  <a:lnTo>
                    <a:pt x="793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5340;p70">
              <a:extLst>
                <a:ext uri="{FF2B5EF4-FFF2-40B4-BE49-F238E27FC236}">
                  <a16:creationId xmlns:a16="http://schemas.microsoft.com/office/drawing/2014/main" id="{2AE15B65-D902-4C53-A83D-7D1D13057DB7}"/>
                </a:ext>
              </a:extLst>
            </p:cNvPr>
            <p:cNvSpPr/>
            <p:nvPr/>
          </p:nvSpPr>
          <p:spPr>
            <a:xfrm>
              <a:off x="4935950" y="2727438"/>
              <a:ext cx="19600" cy="1985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2" y="1"/>
                  </a:moveTo>
                  <a:lnTo>
                    <a:pt x="0" y="402"/>
                  </a:lnTo>
                  <a:lnTo>
                    <a:pt x="392" y="794"/>
                  </a:lnTo>
                  <a:lnTo>
                    <a:pt x="784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5341;p70">
              <a:extLst>
                <a:ext uri="{FF2B5EF4-FFF2-40B4-BE49-F238E27FC236}">
                  <a16:creationId xmlns:a16="http://schemas.microsoft.com/office/drawing/2014/main" id="{6E5AD9F5-36A5-4FB7-AE41-A736F6015676}"/>
                </a:ext>
              </a:extLst>
            </p:cNvPr>
            <p:cNvSpPr/>
            <p:nvPr/>
          </p:nvSpPr>
          <p:spPr>
            <a:xfrm>
              <a:off x="4961975" y="2753713"/>
              <a:ext cx="19875" cy="19850"/>
            </a:xfrm>
            <a:custGeom>
              <a:avLst/>
              <a:gdLst/>
              <a:ahLst/>
              <a:cxnLst/>
              <a:rect l="l" t="t" r="r" b="b"/>
              <a:pathLst>
                <a:path w="795" h="794" extrusionOk="0">
                  <a:moveTo>
                    <a:pt x="393" y="1"/>
                  </a:moveTo>
                  <a:lnTo>
                    <a:pt x="1" y="393"/>
                  </a:lnTo>
                  <a:lnTo>
                    <a:pt x="393" y="794"/>
                  </a:lnTo>
                  <a:lnTo>
                    <a:pt x="794" y="393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5342;p70">
              <a:extLst>
                <a:ext uri="{FF2B5EF4-FFF2-40B4-BE49-F238E27FC236}">
                  <a16:creationId xmlns:a16="http://schemas.microsoft.com/office/drawing/2014/main" id="{D1101D00-A702-424C-97DD-A9B46B60D88D}"/>
                </a:ext>
              </a:extLst>
            </p:cNvPr>
            <p:cNvSpPr/>
            <p:nvPr/>
          </p:nvSpPr>
          <p:spPr>
            <a:xfrm>
              <a:off x="4992075" y="2779763"/>
              <a:ext cx="11750" cy="5750"/>
            </a:xfrm>
            <a:custGeom>
              <a:avLst/>
              <a:gdLst/>
              <a:ahLst/>
              <a:cxnLst/>
              <a:rect l="l" t="t" r="r" b="b"/>
              <a:pathLst>
                <a:path w="470" h="230" extrusionOk="0">
                  <a:moveTo>
                    <a:pt x="240" y="0"/>
                  </a:moveTo>
                  <a:lnTo>
                    <a:pt x="1" y="230"/>
                  </a:lnTo>
                  <a:lnTo>
                    <a:pt x="469" y="23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5343;p70">
              <a:extLst>
                <a:ext uri="{FF2B5EF4-FFF2-40B4-BE49-F238E27FC236}">
                  <a16:creationId xmlns:a16="http://schemas.microsoft.com/office/drawing/2014/main" id="{EE195D26-4CD4-4D7B-9BD6-8354C952F7E0}"/>
                </a:ext>
              </a:extLst>
            </p:cNvPr>
            <p:cNvSpPr/>
            <p:nvPr/>
          </p:nvSpPr>
          <p:spPr>
            <a:xfrm>
              <a:off x="4914675" y="2663913"/>
              <a:ext cx="10550" cy="5275"/>
            </a:xfrm>
            <a:custGeom>
              <a:avLst/>
              <a:gdLst/>
              <a:ahLst/>
              <a:cxnLst/>
              <a:rect l="l" t="t" r="r" b="b"/>
              <a:pathLst>
                <a:path w="422" h="211" extrusionOk="0">
                  <a:moveTo>
                    <a:pt x="1" y="0"/>
                  </a:moveTo>
                  <a:lnTo>
                    <a:pt x="211" y="210"/>
                  </a:lnTo>
                  <a:lnTo>
                    <a:pt x="4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5344;p70">
              <a:extLst>
                <a:ext uri="{FF2B5EF4-FFF2-40B4-BE49-F238E27FC236}">
                  <a16:creationId xmlns:a16="http://schemas.microsoft.com/office/drawing/2014/main" id="{D470B769-071D-4500-98DF-011C725A19C0}"/>
                </a:ext>
              </a:extLst>
            </p:cNvPr>
            <p:cNvSpPr/>
            <p:nvPr/>
          </p:nvSpPr>
          <p:spPr>
            <a:xfrm>
              <a:off x="4936175" y="2675363"/>
              <a:ext cx="19875" cy="19850"/>
            </a:xfrm>
            <a:custGeom>
              <a:avLst/>
              <a:gdLst/>
              <a:ahLst/>
              <a:cxnLst/>
              <a:rect l="l" t="t" r="r" b="b"/>
              <a:pathLst>
                <a:path w="795" h="794" extrusionOk="0">
                  <a:moveTo>
                    <a:pt x="393" y="1"/>
                  </a:moveTo>
                  <a:lnTo>
                    <a:pt x="1" y="402"/>
                  </a:lnTo>
                  <a:lnTo>
                    <a:pt x="393" y="794"/>
                  </a:lnTo>
                  <a:lnTo>
                    <a:pt x="794" y="402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5345;p70">
              <a:extLst>
                <a:ext uri="{FF2B5EF4-FFF2-40B4-BE49-F238E27FC236}">
                  <a16:creationId xmlns:a16="http://schemas.microsoft.com/office/drawing/2014/main" id="{BDC4B711-48BC-4014-BD3D-2BF8B4D289D3}"/>
                </a:ext>
              </a:extLst>
            </p:cNvPr>
            <p:cNvSpPr/>
            <p:nvPr/>
          </p:nvSpPr>
          <p:spPr>
            <a:xfrm>
              <a:off x="496222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94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5346;p70">
              <a:extLst>
                <a:ext uri="{FF2B5EF4-FFF2-40B4-BE49-F238E27FC236}">
                  <a16:creationId xmlns:a16="http://schemas.microsoft.com/office/drawing/2014/main" id="{D1AE8CB9-817E-47C9-9C68-48D89E5A9893}"/>
                </a:ext>
              </a:extLst>
            </p:cNvPr>
            <p:cNvSpPr/>
            <p:nvPr/>
          </p:nvSpPr>
          <p:spPr>
            <a:xfrm>
              <a:off x="498827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1" y="0"/>
                  </a:moveTo>
                  <a:lnTo>
                    <a:pt x="0" y="392"/>
                  </a:lnTo>
                  <a:lnTo>
                    <a:pt x="401" y="784"/>
                  </a:lnTo>
                  <a:lnTo>
                    <a:pt x="793" y="392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5347;p70">
              <a:extLst>
                <a:ext uri="{FF2B5EF4-FFF2-40B4-BE49-F238E27FC236}">
                  <a16:creationId xmlns:a16="http://schemas.microsoft.com/office/drawing/2014/main" id="{FD0EE1D5-FC35-445A-B31E-1BA70C816A15}"/>
                </a:ext>
              </a:extLst>
            </p:cNvPr>
            <p:cNvSpPr/>
            <p:nvPr/>
          </p:nvSpPr>
          <p:spPr>
            <a:xfrm>
              <a:off x="501430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5348;p70">
              <a:extLst>
                <a:ext uri="{FF2B5EF4-FFF2-40B4-BE49-F238E27FC236}">
                  <a16:creationId xmlns:a16="http://schemas.microsoft.com/office/drawing/2014/main" id="{9C5876D0-FD58-4C7A-929E-9D41532F4052}"/>
                </a:ext>
              </a:extLst>
            </p:cNvPr>
            <p:cNvSpPr/>
            <p:nvPr/>
          </p:nvSpPr>
          <p:spPr>
            <a:xfrm>
              <a:off x="5044650" y="2779763"/>
              <a:ext cx="11475" cy="5750"/>
            </a:xfrm>
            <a:custGeom>
              <a:avLst/>
              <a:gdLst/>
              <a:ahLst/>
              <a:cxnLst/>
              <a:rect l="l" t="t" r="r" b="b"/>
              <a:pathLst>
                <a:path w="459" h="230" extrusionOk="0">
                  <a:moveTo>
                    <a:pt x="229" y="0"/>
                  </a:moveTo>
                  <a:lnTo>
                    <a:pt x="0" y="230"/>
                  </a:lnTo>
                  <a:lnTo>
                    <a:pt x="459" y="230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5349;p70">
              <a:extLst>
                <a:ext uri="{FF2B5EF4-FFF2-40B4-BE49-F238E27FC236}">
                  <a16:creationId xmlns:a16="http://schemas.microsoft.com/office/drawing/2014/main" id="{7C4FF94F-A112-4893-BED7-E84F01CA6F80}"/>
                </a:ext>
              </a:extLst>
            </p:cNvPr>
            <p:cNvSpPr/>
            <p:nvPr/>
          </p:nvSpPr>
          <p:spPr>
            <a:xfrm>
              <a:off x="4967000" y="2663663"/>
              <a:ext cx="10775" cy="5525"/>
            </a:xfrm>
            <a:custGeom>
              <a:avLst/>
              <a:gdLst/>
              <a:ahLst/>
              <a:cxnLst/>
              <a:rect l="l" t="t" r="r" b="b"/>
              <a:pathLst>
                <a:path w="431" h="221" extrusionOk="0">
                  <a:moveTo>
                    <a:pt x="1" y="1"/>
                  </a:moveTo>
                  <a:lnTo>
                    <a:pt x="220" y="220"/>
                  </a:lnTo>
                  <a:lnTo>
                    <a:pt x="43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5350;p70">
              <a:extLst>
                <a:ext uri="{FF2B5EF4-FFF2-40B4-BE49-F238E27FC236}">
                  <a16:creationId xmlns:a16="http://schemas.microsoft.com/office/drawing/2014/main" id="{048B63DF-57A7-44DA-B856-D60D10A6572C}"/>
                </a:ext>
              </a:extLst>
            </p:cNvPr>
            <p:cNvSpPr/>
            <p:nvPr/>
          </p:nvSpPr>
          <p:spPr>
            <a:xfrm>
              <a:off x="498850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402"/>
                  </a:lnTo>
                  <a:lnTo>
                    <a:pt x="402" y="794"/>
                  </a:lnTo>
                  <a:lnTo>
                    <a:pt x="794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5351;p70">
              <a:extLst>
                <a:ext uri="{FF2B5EF4-FFF2-40B4-BE49-F238E27FC236}">
                  <a16:creationId xmlns:a16="http://schemas.microsoft.com/office/drawing/2014/main" id="{225E5EE0-65A1-47C2-9768-0F714BD9A57C}"/>
                </a:ext>
              </a:extLst>
            </p:cNvPr>
            <p:cNvSpPr/>
            <p:nvPr/>
          </p:nvSpPr>
          <p:spPr>
            <a:xfrm>
              <a:off x="5014775" y="270141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2" y="0"/>
                  </a:moveTo>
                  <a:lnTo>
                    <a:pt x="1" y="402"/>
                  </a:lnTo>
                  <a:lnTo>
                    <a:pt x="392" y="793"/>
                  </a:lnTo>
                  <a:lnTo>
                    <a:pt x="784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5352;p70">
              <a:extLst>
                <a:ext uri="{FF2B5EF4-FFF2-40B4-BE49-F238E27FC236}">
                  <a16:creationId xmlns:a16="http://schemas.microsoft.com/office/drawing/2014/main" id="{14247471-0BB4-4B7B-B7E2-E1DE4943ED9A}"/>
                </a:ext>
              </a:extLst>
            </p:cNvPr>
            <p:cNvSpPr/>
            <p:nvPr/>
          </p:nvSpPr>
          <p:spPr>
            <a:xfrm>
              <a:off x="504082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3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5353;p70">
              <a:extLst>
                <a:ext uri="{FF2B5EF4-FFF2-40B4-BE49-F238E27FC236}">
                  <a16:creationId xmlns:a16="http://schemas.microsoft.com/office/drawing/2014/main" id="{75B5394D-3E32-4460-A933-F3C45E501767}"/>
                </a:ext>
              </a:extLst>
            </p:cNvPr>
            <p:cNvSpPr/>
            <p:nvPr/>
          </p:nvSpPr>
          <p:spPr>
            <a:xfrm>
              <a:off x="506685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1" y="393"/>
                  </a:lnTo>
                  <a:lnTo>
                    <a:pt x="392" y="794"/>
                  </a:lnTo>
                  <a:lnTo>
                    <a:pt x="794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5354;p70">
              <a:extLst>
                <a:ext uri="{FF2B5EF4-FFF2-40B4-BE49-F238E27FC236}">
                  <a16:creationId xmlns:a16="http://schemas.microsoft.com/office/drawing/2014/main" id="{39F6B17D-6547-4E12-BD97-954AE562E494}"/>
                </a:ext>
              </a:extLst>
            </p:cNvPr>
            <p:cNvSpPr/>
            <p:nvPr/>
          </p:nvSpPr>
          <p:spPr>
            <a:xfrm>
              <a:off x="5097200" y="2779763"/>
              <a:ext cx="11475" cy="5750"/>
            </a:xfrm>
            <a:custGeom>
              <a:avLst/>
              <a:gdLst/>
              <a:ahLst/>
              <a:cxnLst/>
              <a:rect l="l" t="t" r="r" b="b"/>
              <a:pathLst>
                <a:path w="459" h="230" extrusionOk="0">
                  <a:moveTo>
                    <a:pt x="230" y="0"/>
                  </a:moveTo>
                  <a:lnTo>
                    <a:pt x="0" y="230"/>
                  </a:lnTo>
                  <a:lnTo>
                    <a:pt x="459" y="230"/>
                  </a:lnTo>
                  <a:lnTo>
                    <a:pt x="2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5355;p70">
              <a:extLst>
                <a:ext uri="{FF2B5EF4-FFF2-40B4-BE49-F238E27FC236}">
                  <a16:creationId xmlns:a16="http://schemas.microsoft.com/office/drawing/2014/main" id="{BBEDB51F-4E34-4009-9C8B-92E43C3212E2}"/>
                </a:ext>
              </a:extLst>
            </p:cNvPr>
            <p:cNvSpPr/>
            <p:nvPr/>
          </p:nvSpPr>
          <p:spPr>
            <a:xfrm>
              <a:off x="5019325" y="2663663"/>
              <a:ext cx="11000" cy="5525"/>
            </a:xfrm>
            <a:custGeom>
              <a:avLst/>
              <a:gdLst/>
              <a:ahLst/>
              <a:cxnLst/>
              <a:rect l="l" t="t" r="r" b="b"/>
              <a:pathLst>
                <a:path w="440" h="221" extrusionOk="0">
                  <a:moveTo>
                    <a:pt x="0" y="1"/>
                  </a:moveTo>
                  <a:lnTo>
                    <a:pt x="220" y="220"/>
                  </a:lnTo>
                  <a:lnTo>
                    <a:pt x="4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5356;p70">
              <a:extLst>
                <a:ext uri="{FF2B5EF4-FFF2-40B4-BE49-F238E27FC236}">
                  <a16:creationId xmlns:a16="http://schemas.microsoft.com/office/drawing/2014/main" id="{F23D739E-2DE1-4631-B3AD-041249138B7E}"/>
                </a:ext>
              </a:extLst>
            </p:cNvPr>
            <p:cNvSpPr/>
            <p:nvPr/>
          </p:nvSpPr>
          <p:spPr>
            <a:xfrm>
              <a:off x="504105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1" y="402"/>
                  </a:lnTo>
                  <a:lnTo>
                    <a:pt x="392" y="794"/>
                  </a:lnTo>
                  <a:lnTo>
                    <a:pt x="794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5357;p70">
              <a:extLst>
                <a:ext uri="{FF2B5EF4-FFF2-40B4-BE49-F238E27FC236}">
                  <a16:creationId xmlns:a16="http://schemas.microsoft.com/office/drawing/2014/main" id="{7317FDD4-FD17-4981-B588-2B8C780448C2}"/>
                </a:ext>
              </a:extLst>
            </p:cNvPr>
            <p:cNvSpPr/>
            <p:nvPr/>
          </p:nvSpPr>
          <p:spPr>
            <a:xfrm>
              <a:off x="506710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0" y="402"/>
                  </a:lnTo>
                  <a:lnTo>
                    <a:pt x="402" y="793"/>
                  </a:lnTo>
                  <a:lnTo>
                    <a:pt x="793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5358;p70">
              <a:extLst>
                <a:ext uri="{FF2B5EF4-FFF2-40B4-BE49-F238E27FC236}">
                  <a16:creationId xmlns:a16="http://schemas.microsoft.com/office/drawing/2014/main" id="{147DF0EF-8D37-48C5-B640-7B58B8A1EC9D}"/>
                </a:ext>
              </a:extLst>
            </p:cNvPr>
            <p:cNvSpPr/>
            <p:nvPr/>
          </p:nvSpPr>
          <p:spPr>
            <a:xfrm>
              <a:off x="509312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2" y="0"/>
                  </a:moveTo>
                  <a:lnTo>
                    <a:pt x="1" y="392"/>
                  </a:lnTo>
                  <a:lnTo>
                    <a:pt x="402" y="784"/>
                  </a:lnTo>
                  <a:lnTo>
                    <a:pt x="794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5359;p70">
              <a:extLst>
                <a:ext uri="{FF2B5EF4-FFF2-40B4-BE49-F238E27FC236}">
                  <a16:creationId xmlns:a16="http://schemas.microsoft.com/office/drawing/2014/main" id="{0C6097D2-8591-4B77-A794-9C28EFAB969F}"/>
                </a:ext>
              </a:extLst>
            </p:cNvPr>
            <p:cNvSpPr/>
            <p:nvPr/>
          </p:nvSpPr>
          <p:spPr>
            <a:xfrm>
              <a:off x="5119400" y="275371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3" y="1"/>
                  </a:moveTo>
                  <a:lnTo>
                    <a:pt x="1" y="393"/>
                  </a:lnTo>
                  <a:lnTo>
                    <a:pt x="393" y="794"/>
                  </a:lnTo>
                  <a:lnTo>
                    <a:pt x="784" y="393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5360;p70">
              <a:extLst>
                <a:ext uri="{FF2B5EF4-FFF2-40B4-BE49-F238E27FC236}">
                  <a16:creationId xmlns:a16="http://schemas.microsoft.com/office/drawing/2014/main" id="{F28A3244-7601-4721-8B97-1C9051F9B29D}"/>
                </a:ext>
              </a:extLst>
            </p:cNvPr>
            <p:cNvSpPr/>
            <p:nvPr/>
          </p:nvSpPr>
          <p:spPr>
            <a:xfrm>
              <a:off x="5149750" y="2779763"/>
              <a:ext cx="11250" cy="5750"/>
            </a:xfrm>
            <a:custGeom>
              <a:avLst/>
              <a:gdLst/>
              <a:ahLst/>
              <a:cxnLst/>
              <a:rect l="l" t="t" r="r" b="b"/>
              <a:pathLst>
                <a:path w="450" h="230" extrusionOk="0">
                  <a:moveTo>
                    <a:pt x="220" y="0"/>
                  </a:moveTo>
                  <a:lnTo>
                    <a:pt x="0" y="230"/>
                  </a:lnTo>
                  <a:lnTo>
                    <a:pt x="449" y="230"/>
                  </a:lnTo>
                  <a:lnTo>
                    <a:pt x="2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5361;p70">
              <a:extLst>
                <a:ext uri="{FF2B5EF4-FFF2-40B4-BE49-F238E27FC236}">
                  <a16:creationId xmlns:a16="http://schemas.microsoft.com/office/drawing/2014/main" id="{89286260-FB25-4CF5-AB9A-633FB75CACDE}"/>
                </a:ext>
              </a:extLst>
            </p:cNvPr>
            <p:cNvSpPr/>
            <p:nvPr/>
          </p:nvSpPr>
          <p:spPr>
            <a:xfrm>
              <a:off x="5071875" y="2663413"/>
              <a:ext cx="11000" cy="5775"/>
            </a:xfrm>
            <a:custGeom>
              <a:avLst/>
              <a:gdLst/>
              <a:ahLst/>
              <a:cxnLst/>
              <a:rect l="l" t="t" r="r" b="b"/>
              <a:pathLst>
                <a:path w="440" h="231" extrusionOk="0">
                  <a:moveTo>
                    <a:pt x="440" y="1"/>
                  </a:moveTo>
                  <a:cubicBezTo>
                    <a:pt x="297" y="11"/>
                    <a:pt x="144" y="11"/>
                    <a:pt x="0" y="11"/>
                  </a:cubicBezTo>
                  <a:lnTo>
                    <a:pt x="220" y="230"/>
                  </a:lnTo>
                  <a:lnTo>
                    <a:pt x="4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5362;p70">
              <a:extLst>
                <a:ext uri="{FF2B5EF4-FFF2-40B4-BE49-F238E27FC236}">
                  <a16:creationId xmlns:a16="http://schemas.microsoft.com/office/drawing/2014/main" id="{6F96CD75-1CE6-4DC1-AD62-47A0B90FB71E}"/>
                </a:ext>
              </a:extLst>
            </p:cNvPr>
            <p:cNvSpPr/>
            <p:nvPr/>
          </p:nvSpPr>
          <p:spPr>
            <a:xfrm>
              <a:off x="509337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402"/>
                  </a:lnTo>
                  <a:lnTo>
                    <a:pt x="402" y="794"/>
                  </a:lnTo>
                  <a:lnTo>
                    <a:pt x="793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5363;p70">
              <a:extLst>
                <a:ext uri="{FF2B5EF4-FFF2-40B4-BE49-F238E27FC236}">
                  <a16:creationId xmlns:a16="http://schemas.microsoft.com/office/drawing/2014/main" id="{CDB51D2F-60E6-4345-B093-4FDE898BB7D7}"/>
                </a:ext>
              </a:extLst>
            </p:cNvPr>
            <p:cNvSpPr/>
            <p:nvPr/>
          </p:nvSpPr>
          <p:spPr>
            <a:xfrm>
              <a:off x="511965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93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5364;p70">
              <a:extLst>
                <a:ext uri="{FF2B5EF4-FFF2-40B4-BE49-F238E27FC236}">
                  <a16:creationId xmlns:a16="http://schemas.microsoft.com/office/drawing/2014/main" id="{800CA4E8-2A3D-4349-8E8A-21BE6F9DDB5B}"/>
                </a:ext>
              </a:extLst>
            </p:cNvPr>
            <p:cNvSpPr/>
            <p:nvPr/>
          </p:nvSpPr>
          <p:spPr>
            <a:xfrm>
              <a:off x="5145675" y="2727688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3" y="0"/>
                  </a:moveTo>
                  <a:lnTo>
                    <a:pt x="1" y="392"/>
                  </a:lnTo>
                  <a:lnTo>
                    <a:pt x="393" y="793"/>
                  </a:lnTo>
                  <a:lnTo>
                    <a:pt x="794" y="39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5365;p70">
              <a:extLst>
                <a:ext uri="{FF2B5EF4-FFF2-40B4-BE49-F238E27FC236}">
                  <a16:creationId xmlns:a16="http://schemas.microsoft.com/office/drawing/2014/main" id="{01BD7ABF-91A6-41E2-8531-1E9E02A5E52B}"/>
                </a:ext>
              </a:extLst>
            </p:cNvPr>
            <p:cNvSpPr/>
            <p:nvPr/>
          </p:nvSpPr>
          <p:spPr>
            <a:xfrm>
              <a:off x="517172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5366;p70">
              <a:extLst>
                <a:ext uri="{FF2B5EF4-FFF2-40B4-BE49-F238E27FC236}">
                  <a16:creationId xmlns:a16="http://schemas.microsoft.com/office/drawing/2014/main" id="{D9CAEC22-81B5-49DA-8DE5-ACE47B8AFFCA}"/>
                </a:ext>
              </a:extLst>
            </p:cNvPr>
            <p:cNvSpPr/>
            <p:nvPr/>
          </p:nvSpPr>
          <p:spPr>
            <a:xfrm>
              <a:off x="5202050" y="2779763"/>
              <a:ext cx="11275" cy="5525"/>
            </a:xfrm>
            <a:custGeom>
              <a:avLst/>
              <a:gdLst/>
              <a:ahLst/>
              <a:cxnLst/>
              <a:rect l="l" t="t" r="r" b="b"/>
              <a:pathLst>
                <a:path w="451" h="221" extrusionOk="0">
                  <a:moveTo>
                    <a:pt x="230" y="0"/>
                  </a:moveTo>
                  <a:lnTo>
                    <a:pt x="1" y="220"/>
                  </a:lnTo>
                  <a:lnTo>
                    <a:pt x="450" y="220"/>
                  </a:lnTo>
                  <a:lnTo>
                    <a:pt x="2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5367;p70">
              <a:extLst>
                <a:ext uri="{FF2B5EF4-FFF2-40B4-BE49-F238E27FC236}">
                  <a16:creationId xmlns:a16="http://schemas.microsoft.com/office/drawing/2014/main" id="{04506D81-26BC-4098-88A1-750A04BBC696}"/>
                </a:ext>
              </a:extLst>
            </p:cNvPr>
            <p:cNvSpPr/>
            <p:nvPr/>
          </p:nvSpPr>
          <p:spPr>
            <a:xfrm>
              <a:off x="5124175" y="2663413"/>
              <a:ext cx="11275" cy="5775"/>
            </a:xfrm>
            <a:custGeom>
              <a:avLst/>
              <a:gdLst/>
              <a:ahLst/>
              <a:cxnLst/>
              <a:rect l="l" t="t" r="r" b="b"/>
              <a:pathLst>
                <a:path w="451" h="231" extrusionOk="0">
                  <a:moveTo>
                    <a:pt x="1" y="1"/>
                  </a:moveTo>
                  <a:lnTo>
                    <a:pt x="221" y="230"/>
                  </a:lnTo>
                  <a:lnTo>
                    <a:pt x="45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5368;p70">
              <a:extLst>
                <a:ext uri="{FF2B5EF4-FFF2-40B4-BE49-F238E27FC236}">
                  <a16:creationId xmlns:a16="http://schemas.microsoft.com/office/drawing/2014/main" id="{4D61B4FF-60E3-4289-BDAE-341627D454FE}"/>
                </a:ext>
              </a:extLst>
            </p:cNvPr>
            <p:cNvSpPr/>
            <p:nvPr/>
          </p:nvSpPr>
          <p:spPr>
            <a:xfrm>
              <a:off x="514592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402"/>
                  </a:lnTo>
                  <a:lnTo>
                    <a:pt x="392" y="794"/>
                  </a:lnTo>
                  <a:lnTo>
                    <a:pt x="794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5369;p70">
              <a:extLst>
                <a:ext uri="{FF2B5EF4-FFF2-40B4-BE49-F238E27FC236}">
                  <a16:creationId xmlns:a16="http://schemas.microsoft.com/office/drawing/2014/main" id="{6C5CB778-C7E3-43DF-BB0D-6BAE85120E1A}"/>
                </a:ext>
              </a:extLst>
            </p:cNvPr>
            <p:cNvSpPr/>
            <p:nvPr/>
          </p:nvSpPr>
          <p:spPr>
            <a:xfrm>
              <a:off x="5171950" y="2701413"/>
              <a:ext cx="19875" cy="19850"/>
            </a:xfrm>
            <a:custGeom>
              <a:avLst/>
              <a:gdLst/>
              <a:ahLst/>
              <a:cxnLst/>
              <a:rect l="l" t="t" r="r" b="b"/>
              <a:pathLst>
                <a:path w="795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5370;p70">
              <a:extLst>
                <a:ext uri="{FF2B5EF4-FFF2-40B4-BE49-F238E27FC236}">
                  <a16:creationId xmlns:a16="http://schemas.microsoft.com/office/drawing/2014/main" id="{40747313-D53B-430D-AC9A-57F915EA45EE}"/>
                </a:ext>
              </a:extLst>
            </p:cNvPr>
            <p:cNvSpPr/>
            <p:nvPr/>
          </p:nvSpPr>
          <p:spPr>
            <a:xfrm>
              <a:off x="5198250" y="2727688"/>
              <a:ext cx="19600" cy="1985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93"/>
                  </a:lnTo>
                  <a:lnTo>
                    <a:pt x="784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5371;p70">
              <a:extLst>
                <a:ext uri="{FF2B5EF4-FFF2-40B4-BE49-F238E27FC236}">
                  <a16:creationId xmlns:a16="http://schemas.microsoft.com/office/drawing/2014/main" id="{FF769382-B5D9-4BAB-A530-11A2D7C90ABA}"/>
                </a:ext>
              </a:extLst>
            </p:cNvPr>
            <p:cNvSpPr/>
            <p:nvPr/>
          </p:nvSpPr>
          <p:spPr>
            <a:xfrm>
              <a:off x="522427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1" y="393"/>
                  </a:lnTo>
                  <a:lnTo>
                    <a:pt x="392" y="794"/>
                  </a:lnTo>
                  <a:lnTo>
                    <a:pt x="794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5372;p70">
              <a:extLst>
                <a:ext uri="{FF2B5EF4-FFF2-40B4-BE49-F238E27FC236}">
                  <a16:creationId xmlns:a16="http://schemas.microsoft.com/office/drawing/2014/main" id="{4FAF4234-F2D6-41A7-A24D-ED43F2DAEE51}"/>
                </a:ext>
              </a:extLst>
            </p:cNvPr>
            <p:cNvSpPr/>
            <p:nvPr/>
          </p:nvSpPr>
          <p:spPr>
            <a:xfrm>
              <a:off x="5254625" y="2779763"/>
              <a:ext cx="11250" cy="5525"/>
            </a:xfrm>
            <a:custGeom>
              <a:avLst/>
              <a:gdLst/>
              <a:ahLst/>
              <a:cxnLst/>
              <a:rect l="l" t="t" r="r" b="b"/>
              <a:pathLst>
                <a:path w="450" h="221" extrusionOk="0">
                  <a:moveTo>
                    <a:pt x="220" y="0"/>
                  </a:moveTo>
                  <a:lnTo>
                    <a:pt x="0" y="220"/>
                  </a:lnTo>
                  <a:lnTo>
                    <a:pt x="449" y="220"/>
                  </a:lnTo>
                  <a:lnTo>
                    <a:pt x="2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5373;p70">
              <a:extLst>
                <a:ext uri="{FF2B5EF4-FFF2-40B4-BE49-F238E27FC236}">
                  <a16:creationId xmlns:a16="http://schemas.microsoft.com/office/drawing/2014/main" id="{AE6F52FB-009A-4AD6-B48E-7F37F0DB9918}"/>
                </a:ext>
              </a:extLst>
            </p:cNvPr>
            <p:cNvSpPr/>
            <p:nvPr/>
          </p:nvSpPr>
          <p:spPr>
            <a:xfrm>
              <a:off x="5176500" y="2663413"/>
              <a:ext cx="11500" cy="5775"/>
            </a:xfrm>
            <a:custGeom>
              <a:avLst/>
              <a:gdLst/>
              <a:ahLst/>
              <a:cxnLst/>
              <a:rect l="l" t="t" r="r" b="b"/>
              <a:pathLst>
                <a:path w="460" h="231" extrusionOk="0">
                  <a:moveTo>
                    <a:pt x="1" y="1"/>
                  </a:moveTo>
                  <a:lnTo>
                    <a:pt x="230" y="230"/>
                  </a:lnTo>
                  <a:lnTo>
                    <a:pt x="4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5374;p70">
              <a:extLst>
                <a:ext uri="{FF2B5EF4-FFF2-40B4-BE49-F238E27FC236}">
                  <a16:creationId xmlns:a16="http://schemas.microsoft.com/office/drawing/2014/main" id="{439103B6-5A22-41F1-B88E-A4BC6A83468D}"/>
                </a:ext>
              </a:extLst>
            </p:cNvPr>
            <p:cNvSpPr/>
            <p:nvPr/>
          </p:nvSpPr>
          <p:spPr>
            <a:xfrm>
              <a:off x="5198475" y="267536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2" y="1"/>
                  </a:moveTo>
                  <a:lnTo>
                    <a:pt x="1" y="402"/>
                  </a:lnTo>
                  <a:lnTo>
                    <a:pt x="392" y="794"/>
                  </a:lnTo>
                  <a:lnTo>
                    <a:pt x="784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5375;p70">
              <a:extLst>
                <a:ext uri="{FF2B5EF4-FFF2-40B4-BE49-F238E27FC236}">
                  <a16:creationId xmlns:a16="http://schemas.microsoft.com/office/drawing/2014/main" id="{B4CFBFE9-FBD0-43CA-B349-36C6DB3F8890}"/>
                </a:ext>
              </a:extLst>
            </p:cNvPr>
            <p:cNvSpPr/>
            <p:nvPr/>
          </p:nvSpPr>
          <p:spPr>
            <a:xfrm>
              <a:off x="522452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93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5376;p70">
              <a:extLst>
                <a:ext uri="{FF2B5EF4-FFF2-40B4-BE49-F238E27FC236}">
                  <a16:creationId xmlns:a16="http://schemas.microsoft.com/office/drawing/2014/main" id="{087093CE-5BA9-492E-9E72-38939B167884}"/>
                </a:ext>
              </a:extLst>
            </p:cNvPr>
            <p:cNvSpPr/>
            <p:nvPr/>
          </p:nvSpPr>
          <p:spPr>
            <a:xfrm>
              <a:off x="5250550" y="2727688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1" y="392"/>
                  </a:lnTo>
                  <a:lnTo>
                    <a:pt x="402" y="793"/>
                  </a:lnTo>
                  <a:lnTo>
                    <a:pt x="794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5377;p70">
              <a:extLst>
                <a:ext uri="{FF2B5EF4-FFF2-40B4-BE49-F238E27FC236}">
                  <a16:creationId xmlns:a16="http://schemas.microsoft.com/office/drawing/2014/main" id="{F7E93069-6A25-4FAA-A783-453CF3E9B09B}"/>
                </a:ext>
              </a:extLst>
            </p:cNvPr>
            <p:cNvSpPr/>
            <p:nvPr/>
          </p:nvSpPr>
          <p:spPr>
            <a:xfrm>
              <a:off x="527660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393"/>
                  </a:lnTo>
                  <a:lnTo>
                    <a:pt x="402" y="794"/>
                  </a:lnTo>
                  <a:lnTo>
                    <a:pt x="793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5378;p70">
              <a:extLst>
                <a:ext uri="{FF2B5EF4-FFF2-40B4-BE49-F238E27FC236}">
                  <a16:creationId xmlns:a16="http://schemas.microsoft.com/office/drawing/2014/main" id="{EA7A501D-AEE5-4E91-A403-BFBCECE1C191}"/>
                </a:ext>
              </a:extLst>
            </p:cNvPr>
            <p:cNvSpPr/>
            <p:nvPr/>
          </p:nvSpPr>
          <p:spPr>
            <a:xfrm>
              <a:off x="5307175" y="2779763"/>
              <a:ext cx="11000" cy="5525"/>
            </a:xfrm>
            <a:custGeom>
              <a:avLst/>
              <a:gdLst/>
              <a:ahLst/>
              <a:cxnLst/>
              <a:rect l="l" t="t" r="r" b="b"/>
              <a:pathLst>
                <a:path w="440" h="221" extrusionOk="0">
                  <a:moveTo>
                    <a:pt x="220" y="0"/>
                  </a:moveTo>
                  <a:lnTo>
                    <a:pt x="0" y="220"/>
                  </a:lnTo>
                  <a:lnTo>
                    <a:pt x="440" y="220"/>
                  </a:lnTo>
                  <a:lnTo>
                    <a:pt x="2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5379;p70">
              <a:extLst>
                <a:ext uri="{FF2B5EF4-FFF2-40B4-BE49-F238E27FC236}">
                  <a16:creationId xmlns:a16="http://schemas.microsoft.com/office/drawing/2014/main" id="{FF32492F-78DD-4EBB-8DDA-424491C85CDB}"/>
                </a:ext>
              </a:extLst>
            </p:cNvPr>
            <p:cNvSpPr/>
            <p:nvPr/>
          </p:nvSpPr>
          <p:spPr>
            <a:xfrm>
              <a:off x="5229050" y="2663413"/>
              <a:ext cx="11250" cy="5775"/>
            </a:xfrm>
            <a:custGeom>
              <a:avLst/>
              <a:gdLst/>
              <a:ahLst/>
              <a:cxnLst/>
              <a:rect l="l" t="t" r="r" b="b"/>
              <a:pathLst>
                <a:path w="450" h="231" extrusionOk="0">
                  <a:moveTo>
                    <a:pt x="1" y="1"/>
                  </a:moveTo>
                  <a:lnTo>
                    <a:pt x="230" y="230"/>
                  </a:lnTo>
                  <a:lnTo>
                    <a:pt x="45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5380;p70">
              <a:extLst>
                <a:ext uri="{FF2B5EF4-FFF2-40B4-BE49-F238E27FC236}">
                  <a16:creationId xmlns:a16="http://schemas.microsoft.com/office/drawing/2014/main" id="{E7FD70A7-8DED-4CFC-96BB-4B184D5B0E39}"/>
                </a:ext>
              </a:extLst>
            </p:cNvPr>
            <p:cNvSpPr/>
            <p:nvPr/>
          </p:nvSpPr>
          <p:spPr>
            <a:xfrm>
              <a:off x="525080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402"/>
                  </a:lnTo>
                  <a:lnTo>
                    <a:pt x="402" y="794"/>
                  </a:lnTo>
                  <a:lnTo>
                    <a:pt x="793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5381;p70">
              <a:extLst>
                <a:ext uri="{FF2B5EF4-FFF2-40B4-BE49-F238E27FC236}">
                  <a16:creationId xmlns:a16="http://schemas.microsoft.com/office/drawing/2014/main" id="{7C4F141E-6880-43E5-ADCD-1F6E70310209}"/>
                </a:ext>
              </a:extLst>
            </p:cNvPr>
            <p:cNvSpPr/>
            <p:nvPr/>
          </p:nvSpPr>
          <p:spPr>
            <a:xfrm>
              <a:off x="527682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5382;p70">
              <a:extLst>
                <a:ext uri="{FF2B5EF4-FFF2-40B4-BE49-F238E27FC236}">
                  <a16:creationId xmlns:a16="http://schemas.microsoft.com/office/drawing/2014/main" id="{70C1E4BC-760D-40BC-91BB-299378E6EE28}"/>
                </a:ext>
              </a:extLst>
            </p:cNvPr>
            <p:cNvSpPr/>
            <p:nvPr/>
          </p:nvSpPr>
          <p:spPr>
            <a:xfrm>
              <a:off x="5303100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3" y="0"/>
                  </a:moveTo>
                  <a:lnTo>
                    <a:pt x="1" y="392"/>
                  </a:lnTo>
                  <a:lnTo>
                    <a:pt x="393" y="784"/>
                  </a:lnTo>
                  <a:lnTo>
                    <a:pt x="794" y="39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5383;p70">
              <a:extLst>
                <a:ext uri="{FF2B5EF4-FFF2-40B4-BE49-F238E27FC236}">
                  <a16:creationId xmlns:a16="http://schemas.microsoft.com/office/drawing/2014/main" id="{1573B5B9-F098-463E-8FF6-E9D8FAB52BCA}"/>
                </a:ext>
              </a:extLst>
            </p:cNvPr>
            <p:cNvSpPr/>
            <p:nvPr/>
          </p:nvSpPr>
          <p:spPr>
            <a:xfrm>
              <a:off x="532915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93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5384;p70">
              <a:extLst>
                <a:ext uri="{FF2B5EF4-FFF2-40B4-BE49-F238E27FC236}">
                  <a16:creationId xmlns:a16="http://schemas.microsoft.com/office/drawing/2014/main" id="{ADECE564-69D1-450C-8BE0-E2F0D44A1054}"/>
                </a:ext>
              </a:extLst>
            </p:cNvPr>
            <p:cNvSpPr/>
            <p:nvPr/>
          </p:nvSpPr>
          <p:spPr>
            <a:xfrm>
              <a:off x="5281375" y="2663413"/>
              <a:ext cx="11475" cy="5775"/>
            </a:xfrm>
            <a:custGeom>
              <a:avLst/>
              <a:gdLst/>
              <a:ahLst/>
              <a:cxnLst/>
              <a:rect l="l" t="t" r="r" b="b"/>
              <a:pathLst>
                <a:path w="459" h="231" extrusionOk="0">
                  <a:moveTo>
                    <a:pt x="0" y="1"/>
                  </a:moveTo>
                  <a:lnTo>
                    <a:pt x="230" y="230"/>
                  </a:lnTo>
                  <a:lnTo>
                    <a:pt x="4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5385;p70">
              <a:extLst>
                <a:ext uri="{FF2B5EF4-FFF2-40B4-BE49-F238E27FC236}">
                  <a16:creationId xmlns:a16="http://schemas.microsoft.com/office/drawing/2014/main" id="{62F36C5A-7019-4354-AA22-A3EDB8F6C50C}"/>
                </a:ext>
              </a:extLst>
            </p:cNvPr>
            <p:cNvSpPr/>
            <p:nvPr/>
          </p:nvSpPr>
          <p:spPr>
            <a:xfrm>
              <a:off x="530335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402"/>
                  </a:lnTo>
                  <a:lnTo>
                    <a:pt x="392" y="794"/>
                  </a:lnTo>
                  <a:lnTo>
                    <a:pt x="793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5386;p70">
              <a:extLst>
                <a:ext uri="{FF2B5EF4-FFF2-40B4-BE49-F238E27FC236}">
                  <a16:creationId xmlns:a16="http://schemas.microsoft.com/office/drawing/2014/main" id="{DEC60CBD-3787-4201-A3D8-B9CEBE065990}"/>
                </a:ext>
              </a:extLst>
            </p:cNvPr>
            <p:cNvSpPr/>
            <p:nvPr/>
          </p:nvSpPr>
          <p:spPr>
            <a:xfrm>
              <a:off x="532937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3" y="0"/>
                  </a:moveTo>
                  <a:lnTo>
                    <a:pt x="1" y="402"/>
                  </a:lnTo>
                  <a:lnTo>
                    <a:pt x="393" y="793"/>
                  </a:lnTo>
                  <a:lnTo>
                    <a:pt x="794" y="40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5387;p70">
              <a:extLst>
                <a:ext uri="{FF2B5EF4-FFF2-40B4-BE49-F238E27FC236}">
                  <a16:creationId xmlns:a16="http://schemas.microsoft.com/office/drawing/2014/main" id="{C2254EC2-8E5C-4906-B94E-56C5D10F8ADE}"/>
                </a:ext>
              </a:extLst>
            </p:cNvPr>
            <p:cNvSpPr/>
            <p:nvPr/>
          </p:nvSpPr>
          <p:spPr>
            <a:xfrm>
              <a:off x="5333675" y="2663188"/>
              <a:ext cx="8400" cy="6000"/>
            </a:xfrm>
            <a:custGeom>
              <a:avLst/>
              <a:gdLst/>
              <a:ahLst/>
              <a:cxnLst/>
              <a:rect l="l" t="t" r="r" b="b"/>
              <a:pathLst>
                <a:path w="336" h="240" extrusionOk="0">
                  <a:moveTo>
                    <a:pt x="1" y="0"/>
                  </a:moveTo>
                  <a:lnTo>
                    <a:pt x="240" y="239"/>
                  </a:lnTo>
                  <a:lnTo>
                    <a:pt x="326" y="153"/>
                  </a:lnTo>
                  <a:cubicBezTo>
                    <a:pt x="326" y="115"/>
                    <a:pt x="335" y="86"/>
                    <a:pt x="335" y="48"/>
                  </a:cubicBezTo>
                  <a:lnTo>
                    <a:pt x="335" y="20"/>
                  </a:lnTo>
                  <a:lnTo>
                    <a:pt x="326" y="20"/>
                  </a:lnTo>
                  <a:cubicBezTo>
                    <a:pt x="326" y="10"/>
                    <a:pt x="326" y="0"/>
                    <a:pt x="31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8" name="Google Shape;5230;p70">
            <a:extLst>
              <a:ext uri="{FF2B5EF4-FFF2-40B4-BE49-F238E27FC236}">
                <a16:creationId xmlns:a16="http://schemas.microsoft.com/office/drawing/2014/main" id="{6079D9FC-5DC6-4946-9571-D9205F911AAC}"/>
              </a:ext>
            </a:extLst>
          </p:cNvPr>
          <p:cNvGrpSpPr/>
          <p:nvPr/>
        </p:nvGrpSpPr>
        <p:grpSpPr>
          <a:xfrm rot="5400000">
            <a:off x="5042304" y="2939011"/>
            <a:ext cx="3325870" cy="155400"/>
            <a:chOff x="3989750" y="2661988"/>
            <a:chExt cx="1362350" cy="124975"/>
          </a:xfrm>
        </p:grpSpPr>
        <p:sp>
          <p:nvSpPr>
            <p:cNvPr id="499" name="Google Shape;5231;p70">
              <a:extLst>
                <a:ext uri="{FF2B5EF4-FFF2-40B4-BE49-F238E27FC236}">
                  <a16:creationId xmlns:a16="http://schemas.microsoft.com/office/drawing/2014/main" id="{9FCD12B8-08D5-441B-850C-A6AAA42A4484}"/>
                </a:ext>
              </a:extLst>
            </p:cNvPr>
            <p:cNvSpPr/>
            <p:nvPr/>
          </p:nvSpPr>
          <p:spPr>
            <a:xfrm>
              <a:off x="3989750" y="2661988"/>
              <a:ext cx="1362350" cy="124850"/>
            </a:xfrm>
            <a:custGeom>
              <a:avLst/>
              <a:gdLst/>
              <a:ahLst/>
              <a:cxnLst/>
              <a:rect l="l" t="t" r="r" b="b"/>
              <a:pathLst>
                <a:path w="54494" h="4994" extrusionOk="0">
                  <a:moveTo>
                    <a:pt x="105" y="1"/>
                  </a:moveTo>
                  <a:cubicBezTo>
                    <a:pt x="86" y="1"/>
                    <a:pt x="86" y="10"/>
                    <a:pt x="96" y="20"/>
                  </a:cubicBezTo>
                  <a:cubicBezTo>
                    <a:pt x="86" y="39"/>
                    <a:pt x="86" y="48"/>
                    <a:pt x="76" y="77"/>
                  </a:cubicBezTo>
                  <a:cubicBezTo>
                    <a:pt x="76" y="125"/>
                    <a:pt x="76" y="163"/>
                    <a:pt x="67" y="201"/>
                  </a:cubicBezTo>
                  <a:cubicBezTo>
                    <a:pt x="57" y="259"/>
                    <a:pt x="48" y="306"/>
                    <a:pt x="96" y="326"/>
                  </a:cubicBezTo>
                  <a:cubicBezTo>
                    <a:pt x="115" y="345"/>
                    <a:pt x="143" y="345"/>
                    <a:pt x="162" y="354"/>
                  </a:cubicBezTo>
                  <a:cubicBezTo>
                    <a:pt x="229" y="383"/>
                    <a:pt x="220" y="431"/>
                    <a:pt x="201" y="498"/>
                  </a:cubicBezTo>
                  <a:cubicBezTo>
                    <a:pt x="182" y="564"/>
                    <a:pt x="172" y="631"/>
                    <a:pt x="210" y="689"/>
                  </a:cubicBezTo>
                  <a:cubicBezTo>
                    <a:pt x="220" y="708"/>
                    <a:pt x="277" y="756"/>
                    <a:pt x="248" y="775"/>
                  </a:cubicBezTo>
                  <a:cubicBezTo>
                    <a:pt x="244" y="777"/>
                    <a:pt x="240" y="777"/>
                    <a:pt x="234" y="777"/>
                  </a:cubicBezTo>
                  <a:cubicBezTo>
                    <a:pt x="219" y="777"/>
                    <a:pt x="201" y="772"/>
                    <a:pt x="186" y="772"/>
                  </a:cubicBezTo>
                  <a:cubicBezTo>
                    <a:pt x="181" y="772"/>
                    <a:pt x="176" y="773"/>
                    <a:pt x="172" y="775"/>
                  </a:cubicBezTo>
                  <a:cubicBezTo>
                    <a:pt x="124" y="775"/>
                    <a:pt x="105" y="813"/>
                    <a:pt x="105" y="861"/>
                  </a:cubicBezTo>
                  <a:cubicBezTo>
                    <a:pt x="96" y="937"/>
                    <a:pt x="105" y="1013"/>
                    <a:pt x="105" y="1080"/>
                  </a:cubicBezTo>
                  <a:cubicBezTo>
                    <a:pt x="96" y="1185"/>
                    <a:pt x="76" y="1291"/>
                    <a:pt x="48" y="1386"/>
                  </a:cubicBezTo>
                  <a:cubicBezTo>
                    <a:pt x="29" y="1434"/>
                    <a:pt x="0" y="1501"/>
                    <a:pt x="38" y="1539"/>
                  </a:cubicBezTo>
                  <a:cubicBezTo>
                    <a:pt x="76" y="1577"/>
                    <a:pt x="143" y="1568"/>
                    <a:pt x="191" y="1577"/>
                  </a:cubicBezTo>
                  <a:cubicBezTo>
                    <a:pt x="143" y="1644"/>
                    <a:pt x="86" y="1721"/>
                    <a:pt x="143" y="1816"/>
                  </a:cubicBezTo>
                  <a:cubicBezTo>
                    <a:pt x="162" y="1845"/>
                    <a:pt x="201" y="1864"/>
                    <a:pt x="201" y="1912"/>
                  </a:cubicBezTo>
                  <a:cubicBezTo>
                    <a:pt x="201" y="1940"/>
                    <a:pt x="182" y="1969"/>
                    <a:pt x="162" y="1998"/>
                  </a:cubicBezTo>
                  <a:cubicBezTo>
                    <a:pt x="143" y="2026"/>
                    <a:pt x="115" y="2045"/>
                    <a:pt x="105" y="2084"/>
                  </a:cubicBezTo>
                  <a:cubicBezTo>
                    <a:pt x="96" y="2112"/>
                    <a:pt x="105" y="2131"/>
                    <a:pt x="124" y="2151"/>
                  </a:cubicBezTo>
                  <a:cubicBezTo>
                    <a:pt x="134" y="2160"/>
                    <a:pt x="162" y="2160"/>
                    <a:pt x="172" y="2179"/>
                  </a:cubicBezTo>
                  <a:cubicBezTo>
                    <a:pt x="182" y="2198"/>
                    <a:pt x="115" y="2237"/>
                    <a:pt x="105" y="2246"/>
                  </a:cubicBezTo>
                  <a:cubicBezTo>
                    <a:pt x="19" y="2313"/>
                    <a:pt x="48" y="2409"/>
                    <a:pt x="57" y="2514"/>
                  </a:cubicBezTo>
                  <a:cubicBezTo>
                    <a:pt x="57" y="2686"/>
                    <a:pt x="57" y="2858"/>
                    <a:pt x="48" y="3030"/>
                  </a:cubicBezTo>
                  <a:cubicBezTo>
                    <a:pt x="38" y="3154"/>
                    <a:pt x="19" y="3288"/>
                    <a:pt x="115" y="3374"/>
                  </a:cubicBezTo>
                  <a:cubicBezTo>
                    <a:pt x="134" y="3393"/>
                    <a:pt x="153" y="3402"/>
                    <a:pt x="172" y="3412"/>
                  </a:cubicBezTo>
                  <a:cubicBezTo>
                    <a:pt x="191" y="3450"/>
                    <a:pt x="172" y="3488"/>
                    <a:pt x="172" y="3527"/>
                  </a:cubicBezTo>
                  <a:cubicBezTo>
                    <a:pt x="172" y="3603"/>
                    <a:pt x="210" y="3679"/>
                    <a:pt x="229" y="3746"/>
                  </a:cubicBezTo>
                  <a:cubicBezTo>
                    <a:pt x="248" y="3785"/>
                    <a:pt x="268" y="3813"/>
                    <a:pt x="277" y="3851"/>
                  </a:cubicBezTo>
                  <a:cubicBezTo>
                    <a:pt x="287" y="3890"/>
                    <a:pt x="268" y="3918"/>
                    <a:pt x="258" y="3956"/>
                  </a:cubicBezTo>
                  <a:cubicBezTo>
                    <a:pt x="258" y="4004"/>
                    <a:pt x="315" y="4042"/>
                    <a:pt x="296" y="4090"/>
                  </a:cubicBezTo>
                  <a:cubicBezTo>
                    <a:pt x="277" y="4128"/>
                    <a:pt x="220" y="4148"/>
                    <a:pt x="220" y="4195"/>
                  </a:cubicBezTo>
                  <a:cubicBezTo>
                    <a:pt x="210" y="4224"/>
                    <a:pt x="229" y="4243"/>
                    <a:pt x="229" y="4272"/>
                  </a:cubicBezTo>
                  <a:cubicBezTo>
                    <a:pt x="229" y="4310"/>
                    <a:pt x="201" y="4348"/>
                    <a:pt x="191" y="4377"/>
                  </a:cubicBezTo>
                  <a:cubicBezTo>
                    <a:pt x="172" y="4434"/>
                    <a:pt x="162" y="4482"/>
                    <a:pt x="143" y="4530"/>
                  </a:cubicBezTo>
                  <a:cubicBezTo>
                    <a:pt x="134" y="4549"/>
                    <a:pt x="124" y="4558"/>
                    <a:pt x="124" y="4578"/>
                  </a:cubicBezTo>
                  <a:cubicBezTo>
                    <a:pt x="124" y="4625"/>
                    <a:pt x="191" y="4683"/>
                    <a:pt x="220" y="4721"/>
                  </a:cubicBezTo>
                  <a:lnTo>
                    <a:pt x="239" y="4721"/>
                  </a:lnTo>
                  <a:cubicBezTo>
                    <a:pt x="1128" y="4721"/>
                    <a:pt x="2016" y="4788"/>
                    <a:pt x="2914" y="4816"/>
                  </a:cubicBezTo>
                  <a:cubicBezTo>
                    <a:pt x="3755" y="4845"/>
                    <a:pt x="4606" y="4855"/>
                    <a:pt x="5456" y="4922"/>
                  </a:cubicBezTo>
                  <a:cubicBezTo>
                    <a:pt x="6321" y="4979"/>
                    <a:pt x="7188" y="4993"/>
                    <a:pt x="8056" y="4993"/>
                  </a:cubicBezTo>
                  <a:cubicBezTo>
                    <a:pt x="8925" y="4993"/>
                    <a:pt x="9794" y="4979"/>
                    <a:pt x="10664" y="4979"/>
                  </a:cubicBezTo>
                  <a:lnTo>
                    <a:pt x="21203" y="4979"/>
                  </a:lnTo>
                  <a:cubicBezTo>
                    <a:pt x="28245" y="4969"/>
                    <a:pt x="35278" y="4950"/>
                    <a:pt x="42320" y="4941"/>
                  </a:cubicBezTo>
                  <a:cubicBezTo>
                    <a:pt x="46267" y="4931"/>
                    <a:pt x="50213" y="4931"/>
                    <a:pt x="54159" y="4931"/>
                  </a:cubicBezTo>
                  <a:cubicBezTo>
                    <a:pt x="54169" y="4931"/>
                    <a:pt x="54178" y="4931"/>
                    <a:pt x="54178" y="4922"/>
                  </a:cubicBezTo>
                  <a:cubicBezTo>
                    <a:pt x="54197" y="4864"/>
                    <a:pt x="54197" y="4807"/>
                    <a:pt x="54217" y="4750"/>
                  </a:cubicBezTo>
                  <a:cubicBezTo>
                    <a:pt x="54236" y="4683"/>
                    <a:pt x="54274" y="4654"/>
                    <a:pt x="54303" y="4606"/>
                  </a:cubicBezTo>
                  <a:cubicBezTo>
                    <a:pt x="54360" y="4520"/>
                    <a:pt x="54389" y="4425"/>
                    <a:pt x="54408" y="4329"/>
                  </a:cubicBezTo>
                  <a:cubicBezTo>
                    <a:pt x="54436" y="4224"/>
                    <a:pt x="54455" y="4128"/>
                    <a:pt x="54455" y="4023"/>
                  </a:cubicBezTo>
                  <a:cubicBezTo>
                    <a:pt x="54465" y="3918"/>
                    <a:pt x="54436" y="3851"/>
                    <a:pt x="54379" y="3785"/>
                  </a:cubicBezTo>
                  <a:cubicBezTo>
                    <a:pt x="54341" y="3746"/>
                    <a:pt x="54283" y="3699"/>
                    <a:pt x="54303" y="3632"/>
                  </a:cubicBezTo>
                  <a:cubicBezTo>
                    <a:pt x="54312" y="3584"/>
                    <a:pt x="54350" y="3555"/>
                    <a:pt x="54369" y="3507"/>
                  </a:cubicBezTo>
                  <a:cubicBezTo>
                    <a:pt x="54389" y="3431"/>
                    <a:pt x="54369" y="3364"/>
                    <a:pt x="54322" y="3307"/>
                  </a:cubicBezTo>
                  <a:cubicBezTo>
                    <a:pt x="54283" y="3259"/>
                    <a:pt x="54245" y="3211"/>
                    <a:pt x="54217" y="3154"/>
                  </a:cubicBezTo>
                  <a:cubicBezTo>
                    <a:pt x="54197" y="3106"/>
                    <a:pt x="54169" y="3058"/>
                    <a:pt x="54140" y="3011"/>
                  </a:cubicBezTo>
                  <a:cubicBezTo>
                    <a:pt x="54092" y="2953"/>
                    <a:pt x="53949" y="2858"/>
                    <a:pt x="54016" y="2753"/>
                  </a:cubicBezTo>
                  <a:cubicBezTo>
                    <a:pt x="54054" y="2686"/>
                    <a:pt x="54140" y="2667"/>
                    <a:pt x="54169" y="2590"/>
                  </a:cubicBezTo>
                  <a:cubicBezTo>
                    <a:pt x="54207" y="2523"/>
                    <a:pt x="54131" y="2495"/>
                    <a:pt x="54150" y="2428"/>
                  </a:cubicBezTo>
                  <a:cubicBezTo>
                    <a:pt x="54159" y="2389"/>
                    <a:pt x="54188" y="2351"/>
                    <a:pt x="54217" y="2323"/>
                  </a:cubicBezTo>
                  <a:cubicBezTo>
                    <a:pt x="54245" y="2284"/>
                    <a:pt x="54274" y="2256"/>
                    <a:pt x="54293" y="2227"/>
                  </a:cubicBezTo>
                  <a:cubicBezTo>
                    <a:pt x="54341" y="2160"/>
                    <a:pt x="54398" y="2084"/>
                    <a:pt x="54436" y="2007"/>
                  </a:cubicBezTo>
                  <a:cubicBezTo>
                    <a:pt x="54494" y="1845"/>
                    <a:pt x="54369" y="1740"/>
                    <a:pt x="54264" y="1663"/>
                  </a:cubicBezTo>
                  <a:cubicBezTo>
                    <a:pt x="54207" y="1606"/>
                    <a:pt x="54111" y="1529"/>
                    <a:pt x="54131" y="1424"/>
                  </a:cubicBezTo>
                  <a:cubicBezTo>
                    <a:pt x="54150" y="1338"/>
                    <a:pt x="54226" y="1291"/>
                    <a:pt x="54264" y="1224"/>
                  </a:cubicBezTo>
                  <a:cubicBezTo>
                    <a:pt x="54303" y="1166"/>
                    <a:pt x="54322" y="1090"/>
                    <a:pt x="54283" y="1023"/>
                  </a:cubicBezTo>
                  <a:cubicBezTo>
                    <a:pt x="54245" y="966"/>
                    <a:pt x="54178" y="937"/>
                    <a:pt x="54131" y="880"/>
                  </a:cubicBezTo>
                  <a:cubicBezTo>
                    <a:pt x="54102" y="841"/>
                    <a:pt x="54083" y="784"/>
                    <a:pt x="54073" y="727"/>
                  </a:cubicBezTo>
                  <a:cubicBezTo>
                    <a:pt x="54064" y="670"/>
                    <a:pt x="54045" y="603"/>
                    <a:pt x="54045" y="545"/>
                  </a:cubicBezTo>
                  <a:cubicBezTo>
                    <a:pt x="54035" y="392"/>
                    <a:pt x="54083" y="249"/>
                    <a:pt x="54092" y="96"/>
                  </a:cubicBezTo>
                  <a:lnTo>
                    <a:pt x="54092" y="68"/>
                  </a:lnTo>
                  <a:lnTo>
                    <a:pt x="54083" y="68"/>
                  </a:lnTo>
                  <a:cubicBezTo>
                    <a:pt x="54083" y="58"/>
                    <a:pt x="54083" y="48"/>
                    <a:pt x="54073" y="48"/>
                  </a:cubicBezTo>
                  <a:cubicBezTo>
                    <a:pt x="47031" y="48"/>
                    <a:pt x="39979" y="68"/>
                    <a:pt x="32927" y="87"/>
                  </a:cubicBezTo>
                  <a:cubicBezTo>
                    <a:pt x="31956" y="88"/>
                    <a:pt x="30984" y="88"/>
                    <a:pt x="30012" y="88"/>
                  </a:cubicBezTo>
                  <a:cubicBezTo>
                    <a:pt x="28440" y="88"/>
                    <a:pt x="26869" y="87"/>
                    <a:pt x="25297" y="87"/>
                  </a:cubicBezTo>
                  <a:cubicBezTo>
                    <a:pt x="20812" y="87"/>
                    <a:pt x="16327" y="96"/>
                    <a:pt x="11839" y="163"/>
                  </a:cubicBezTo>
                  <a:cubicBezTo>
                    <a:pt x="10427" y="184"/>
                    <a:pt x="9015" y="199"/>
                    <a:pt x="7603" y="199"/>
                  </a:cubicBezTo>
                  <a:cubicBezTo>
                    <a:pt x="7056" y="199"/>
                    <a:pt x="6509" y="197"/>
                    <a:pt x="5963" y="192"/>
                  </a:cubicBezTo>
                  <a:cubicBezTo>
                    <a:pt x="4004" y="163"/>
                    <a:pt x="2054" y="1"/>
                    <a:pt x="1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232;p70">
              <a:extLst>
                <a:ext uri="{FF2B5EF4-FFF2-40B4-BE49-F238E27FC236}">
                  <a16:creationId xmlns:a16="http://schemas.microsoft.com/office/drawing/2014/main" id="{5D4E7BBB-93C3-4BEF-9EC3-B0A779A48F3A}"/>
                </a:ext>
              </a:extLst>
            </p:cNvPr>
            <p:cNvSpPr/>
            <p:nvPr/>
          </p:nvSpPr>
          <p:spPr>
            <a:xfrm>
              <a:off x="4000975" y="2779763"/>
              <a:ext cx="725" cy="250"/>
            </a:xfrm>
            <a:custGeom>
              <a:avLst/>
              <a:gdLst/>
              <a:ahLst/>
              <a:cxnLst/>
              <a:rect l="l" t="t" r="r" b="b"/>
              <a:pathLst>
                <a:path w="29" h="10" extrusionOk="0">
                  <a:moveTo>
                    <a:pt x="10" y="0"/>
                  </a:moveTo>
                  <a:lnTo>
                    <a:pt x="0" y="10"/>
                  </a:lnTo>
                  <a:lnTo>
                    <a:pt x="29" y="1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233;p70">
              <a:extLst>
                <a:ext uri="{FF2B5EF4-FFF2-40B4-BE49-F238E27FC236}">
                  <a16:creationId xmlns:a16="http://schemas.microsoft.com/office/drawing/2014/main" id="{65B2B5A1-E065-466B-85C8-8D0D99636466}"/>
                </a:ext>
              </a:extLst>
            </p:cNvPr>
            <p:cNvSpPr/>
            <p:nvPr/>
          </p:nvSpPr>
          <p:spPr>
            <a:xfrm>
              <a:off x="3991650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4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234;p70">
              <a:extLst>
                <a:ext uri="{FF2B5EF4-FFF2-40B4-BE49-F238E27FC236}">
                  <a16:creationId xmlns:a16="http://schemas.microsoft.com/office/drawing/2014/main" id="{22BFA375-74F3-47D6-AC75-D7090064E7C3}"/>
                </a:ext>
              </a:extLst>
            </p:cNvPr>
            <p:cNvSpPr/>
            <p:nvPr/>
          </p:nvSpPr>
          <p:spPr>
            <a:xfrm>
              <a:off x="4017675" y="2753713"/>
              <a:ext cx="19875" cy="19850"/>
            </a:xfrm>
            <a:custGeom>
              <a:avLst/>
              <a:gdLst/>
              <a:ahLst/>
              <a:cxnLst/>
              <a:rect l="l" t="t" r="r" b="b"/>
              <a:pathLst>
                <a:path w="795" h="794" extrusionOk="0">
                  <a:moveTo>
                    <a:pt x="402" y="1"/>
                  </a:moveTo>
                  <a:lnTo>
                    <a:pt x="1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235;p70">
              <a:extLst>
                <a:ext uri="{FF2B5EF4-FFF2-40B4-BE49-F238E27FC236}">
                  <a16:creationId xmlns:a16="http://schemas.microsoft.com/office/drawing/2014/main" id="{CEC4CA4F-B1B2-4BDF-B8F4-3D32264820A7}"/>
                </a:ext>
              </a:extLst>
            </p:cNvPr>
            <p:cNvSpPr/>
            <p:nvPr/>
          </p:nvSpPr>
          <p:spPr>
            <a:xfrm>
              <a:off x="4051600" y="2779763"/>
              <a:ext cx="4575" cy="2400"/>
            </a:xfrm>
            <a:custGeom>
              <a:avLst/>
              <a:gdLst/>
              <a:ahLst/>
              <a:cxnLst/>
              <a:rect l="l" t="t" r="r" b="b"/>
              <a:pathLst>
                <a:path w="183" h="96" extrusionOk="0">
                  <a:moveTo>
                    <a:pt x="87" y="0"/>
                  </a:moveTo>
                  <a:lnTo>
                    <a:pt x="1" y="86"/>
                  </a:lnTo>
                  <a:cubicBezTo>
                    <a:pt x="58" y="96"/>
                    <a:pt x="115" y="96"/>
                    <a:pt x="182" y="96"/>
                  </a:cubicBezTo>
                  <a:lnTo>
                    <a:pt x="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236;p70">
              <a:extLst>
                <a:ext uri="{FF2B5EF4-FFF2-40B4-BE49-F238E27FC236}">
                  <a16:creationId xmlns:a16="http://schemas.microsoft.com/office/drawing/2014/main" id="{DA1980FB-4BFA-42AC-BF38-14E6CE4B91E6}"/>
                </a:ext>
              </a:extLst>
            </p:cNvPr>
            <p:cNvSpPr/>
            <p:nvPr/>
          </p:nvSpPr>
          <p:spPr>
            <a:xfrm>
              <a:off x="3992375" y="2675363"/>
              <a:ext cx="19375" cy="19850"/>
            </a:xfrm>
            <a:custGeom>
              <a:avLst/>
              <a:gdLst/>
              <a:ahLst/>
              <a:cxnLst/>
              <a:rect l="l" t="t" r="r" b="b"/>
              <a:pathLst>
                <a:path w="775" h="794" extrusionOk="0">
                  <a:moveTo>
                    <a:pt x="382" y="1"/>
                  </a:moveTo>
                  <a:lnTo>
                    <a:pt x="0" y="383"/>
                  </a:lnTo>
                  <a:cubicBezTo>
                    <a:pt x="0" y="392"/>
                    <a:pt x="0" y="402"/>
                    <a:pt x="0" y="412"/>
                  </a:cubicBezTo>
                  <a:lnTo>
                    <a:pt x="382" y="794"/>
                  </a:lnTo>
                  <a:lnTo>
                    <a:pt x="774" y="402"/>
                  </a:lnTo>
                  <a:lnTo>
                    <a:pt x="3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237;p70">
              <a:extLst>
                <a:ext uri="{FF2B5EF4-FFF2-40B4-BE49-F238E27FC236}">
                  <a16:creationId xmlns:a16="http://schemas.microsoft.com/office/drawing/2014/main" id="{95D07ADA-4680-409B-AAC2-34D214155C7B}"/>
                </a:ext>
              </a:extLst>
            </p:cNvPr>
            <p:cNvSpPr/>
            <p:nvPr/>
          </p:nvSpPr>
          <p:spPr>
            <a:xfrm>
              <a:off x="401792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238;p70">
              <a:extLst>
                <a:ext uri="{FF2B5EF4-FFF2-40B4-BE49-F238E27FC236}">
                  <a16:creationId xmlns:a16="http://schemas.microsoft.com/office/drawing/2014/main" id="{197B4575-3B27-4EF5-8A90-C74D513B1939}"/>
                </a:ext>
              </a:extLst>
            </p:cNvPr>
            <p:cNvSpPr/>
            <p:nvPr/>
          </p:nvSpPr>
          <p:spPr>
            <a:xfrm>
              <a:off x="4044200" y="2727688"/>
              <a:ext cx="19625" cy="19600"/>
            </a:xfrm>
            <a:custGeom>
              <a:avLst/>
              <a:gdLst/>
              <a:ahLst/>
              <a:cxnLst/>
              <a:rect l="l" t="t" r="r" b="b"/>
              <a:pathLst>
                <a:path w="785" h="784" extrusionOk="0">
                  <a:moveTo>
                    <a:pt x="392" y="0"/>
                  </a:moveTo>
                  <a:lnTo>
                    <a:pt x="1" y="392"/>
                  </a:lnTo>
                  <a:lnTo>
                    <a:pt x="392" y="784"/>
                  </a:lnTo>
                  <a:lnTo>
                    <a:pt x="784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239;p70">
              <a:extLst>
                <a:ext uri="{FF2B5EF4-FFF2-40B4-BE49-F238E27FC236}">
                  <a16:creationId xmlns:a16="http://schemas.microsoft.com/office/drawing/2014/main" id="{EA4D667A-D767-4C88-82A4-EA052D8F6401}"/>
                </a:ext>
              </a:extLst>
            </p:cNvPr>
            <p:cNvSpPr/>
            <p:nvPr/>
          </p:nvSpPr>
          <p:spPr>
            <a:xfrm>
              <a:off x="407025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93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240;p70">
              <a:extLst>
                <a:ext uri="{FF2B5EF4-FFF2-40B4-BE49-F238E27FC236}">
                  <a16:creationId xmlns:a16="http://schemas.microsoft.com/office/drawing/2014/main" id="{3AFA507B-D4E1-47C7-812A-29D323B032A9}"/>
                </a:ext>
              </a:extLst>
            </p:cNvPr>
            <p:cNvSpPr/>
            <p:nvPr/>
          </p:nvSpPr>
          <p:spPr>
            <a:xfrm>
              <a:off x="4102250" y="2779763"/>
              <a:ext cx="8150" cy="4325"/>
            </a:xfrm>
            <a:custGeom>
              <a:avLst/>
              <a:gdLst/>
              <a:ahLst/>
              <a:cxnLst/>
              <a:rect l="l" t="t" r="r" b="b"/>
              <a:pathLst>
                <a:path w="326" h="173" extrusionOk="0">
                  <a:moveTo>
                    <a:pt x="163" y="0"/>
                  </a:moveTo>
                  <a:lnTo>
                    <a:pt x="1" y="153"/>
                  </a:lnTo>
                  <a:cubicBezTo>
                    <a:pt x="115" y="163"/>
                    <a:pt x="220" y="163"/>
                    <a:pt x="325" y="172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241;p70">
              <a:extLst>
                <a:ext uri="{FF2B5EF4-FFF2-40B4-BE49-F238E27FC236}">
                  <a16:creationId xmlns:a16="http://schemas.microsoft.com/office/drawing/2014/main" id="{2902F63A-221C-4448-81A2-18CAE18A6D14}"/>
                </a:ext>
              </a:extLst>
            </p:cNvPr>
            <p:cNvSpPr/>
            <p:nvPr/>
          </p:nvSpPr>
          <p:spPr>
            <a:xfrm>
              <a:off x="4021500" y="2662463"/>
              <a:ext cx="12925" cy="6725"/>
            </a:xfrm>
            <a:custGeom>
              <a:avLst/>
              <a:gdLst/>
              <a:ahLst/>
              <a:cxnLst/>
              <a:rect l="l" t="t" r="r" b="b"/>
              <a:pathLst>
                <a:path w="517" h="269" extrusionOk="0">
                  <a:moveTo>
                    <a:pt x="1" y="1"/>
                  </a:moveTo>
                  <a:lnTo>
                    <a:pt x="268" y="268"/>
                  </a:lnTo>
                  <a:lnTo>
                    <a:pt x="517" y="20"/>
                  </a:lnTo>
                  <a:cubicBezTo>
                    <a:pt x="345" y="10"/>
                    <a:pt x="173" y="10"/>
                    <a:pt x="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242;p70">
              <a:extLst>
                <a:ext uri="{FF2B5EF4-FFF2-40B4-BE49-F238E27FC236}">
                  <a16:creationId xmlns:a16="http://schemas.microsoft.com/office/drawing/2014/main" id="{54F47A36-F896-499A-A9E8-011D05A8779B}"/>
                </a:ext>
              </a:extLst>
            </p:cNvPr>
            <p:cNvSpPr/>
            <p:nvPr/>
          </p:nvSpPr>
          <p:spPr>
            <a:xfrm>
              <a:off x="404445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2"/>
                  </a:lnTo>
                  <a:lnTo>
                    <a:pt x="392" y="794"/>
                  </a:lnTo>
                  <a:lnTo>
                    <a:pt x="793" y="39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243;p70">
              <a:extLst>
                <a:ext uri="{FF2B5EF4-FFF2-40B4-BE49-F238E27FC236}">
                  <a16:creationId xmlns:a16="http://schemas.microsoft.com/office/drawing/2014/main" id="{80316664-85C0-4CA4-9C1B-3DA6266A8AF2}"/>
                </a:ext>
              </a:extLst>
            </p:cNvPr>
            <p:cNvSpPr/>
            <p:nvPr/>
          </p:nvSpPr>
          <p:spPr>
            <a:xfrm>
              <a:off x="407047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1" y="402"/>
                  </a:lnTo>
                  <a:lnTo>
                    <a:pt x="392" y="793"/>
                  </a:lnTo>
                  <a:lnTo>
                    <a:pt x="794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244;p70">
              <a:extLst>
                <a:ext uri="{FF2B5EF4-FFF2-40B4-BE49-F238E27FC236}">
                  <a16:creationId xmlns:a16="http://schemas.microsoft.com/office/drawing/2014/main" id="{233EEE1D-7044-48A9-A6D3-62A7941E33F8}"/>
                </a:ext>
              </a:extLst>
            </p:cNvPr>
            <p:cNvSpPr/>
            <p:nvPr/>
          </p:nvSpPr>
          <p:spPr>
            <a:xfrm>
              <a:off x="409652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2" y="0"/>
                  </a:moveTo>
                  <a:lnTo>
                    <a:pt x="0" y="392"/>
                  </a:lnTo>
                  <a:lnTo>
                    <a:pt x="402" y="784"/>
                  </a:lnTo>
                  <a:lnTo>
                    <a:pt x="793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245;p70">
              <a:extLst>
                <a:ext uri="{FF2B5EF4-FFF2-40B4-BE49-F238E27FC236}">
                  <a16:creationId xmlns:a16="http://schemas.microsoft.com/office/drawing/2014/main" id="{D631C7F4-31ED-4568-BE0B-D8229D991103}"/>
                </a:ext>
              </a:extLst>
            </p:cNvPr>
            <p:cNvSpPr/>
            <p:nvPr/>
          </p:nvSpPr>
          <p:spPr>
            <a:xfrm>
              <a:off x="412255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246;p70">
              <a:extLst>
                <a:ext uri="{FF2B5EF4-FFF2-40B4-BE49-F238E27FC236}">
                  <a16:creationId xmlns:a16="http://schemas.microsoft.com/office/drawing/2014/main" id="{D34D34E2-0AC7-4A1D-9B4C-67FF1E29F78C}"/>
                </a:ext>
              </a:extLst>
            </p:cNvPr>
            <p:cNvSpPr/>
            <p:nvPr/>
          </p:nvSpPr>
          <p:spPr>
            <a:xfrm>
              <a:off x="4152175" y="2779763"/>
              <a:ext cx="13400" cy="6950"/>
            </a:xfrm>
            <a:custGeom>
              <a:avLst/>
              <a:gdLst/>
              <a:ahLst/>
              <a:cxnLst/>
              <a:rect l="l" t="t" r="r" b="b"/>
              <a:pathLst>
                <a:path w="536" h="278" extrusionOk="0">
                  <a:moveTo>
                    <a:pt x="259" y="0"/>
                  </a:moveTo>
                  <a:lnTo>
                    <a:pt x="1" y="258"/>
                  </a:lnTo>
                  <a:cubicBezTo>
                    <a:pt x="182" y="268"/>
                    <a:pt x="354" y="268"/>
                    <a:pt x="536" y="277"/>
                  </a:cubicBezTo>
                  <a:lnTo>
                    <a:pt x="2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247;p70">
              <a:extLst>
                <a:ext uri="{FF2B5EF4-FFF2-40B4-BE49-F238E27FC236}">
                  <a16:creationId xmlns:a16="http://schemas.microsoft.com/office/drawing/2014/main" id="{61BDCB4A-46C5-427A-981B-88DEF0A6FA99}"/>
                </a:ext>
              </a:extLst>
            </p:cNvPr>
            <p:cNvSpPr/>
            <p:nvPr/>
          </p:nvSpPr>
          <p:spPr>
            <a:xfrm>
              <a:off x="4076225" y="2664613"/>
              <a:ext cx="8625" cy="4575"/>
            </a:xfrm>
            <a:custGeom>
              <a:avLst/>
              <a:gdLst/>
              <a:ahLst/>
              <a:cxnLst/>
              <a:rect l="l" t="t" r="r" b="b"/>
              <a:pathLst>
                <a:path w="345" h="183" extrusionOk="0">
                  <a:moveTo>
                    <a:pt x="0" y="1"/>
                  </a:moveTo>
                  <a:lnTo>
                    <a:pt x="182" y="182"/>
                  </a:lnTo>
                  <a:lnTo>
                    <a:pt x="344" y="20"/>
                  </a:lnTo>
                  <a:cubicBezTo>
                    <a:pt x="229" y="10"/>
                    <a:pt x="115" y="10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248;p70">
              <a:extLst>
                <a:ext uri="{FF2B5EF4-FFF2-40B4-BE49-F238E27FC236}">
                  <a16:creationId xmlns:a16="http://schemas.microsoft.com/office/drawing/2014/main" id="{A2388E23-5885-4300-988C-49E251E9081C}"/>
                </a:ext>
              </a:extLst>
            </p:cNvPr>
            <p:cNvSpPr/>
            <p:nvPr/>
          </p:nvSpPr>
          <p:spPr>
            <a:xfrm>
              <a:off x="409675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2"/>
                  </a:lnTo>
                  <a:lnTo>
                    <a:pt x="402" y="794"/>
                  </a:lnTo>
                  <a:lnTo>
                    <a:pt x="794" y="39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249;p70">
              <a:extLst>
                <a:ext uri="{FF2B5EF4-FFF2-40B4-BE49-F238E27FC236}">
                  <a16:creationId xmlns:a16="http://schemas.microsoft.com/office/drawing/2014/main" id="{5F192AB0-829C-4A99-B8AB-DBFDCA999509}"/>
                </a:ext>
              </a:extLst>
            </p:cNvPr>
            <p:cNvSpPr/>
            <p:nvPr/>
          </p:nvSpPr>
          <p:spPr>
            <a:xfrm>
              <a:off x="4123025" y="270141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3" y="0"/>
                  </a:moveTo>
                  <a:lnTo>
                    <a:pt x="1" y="402"/>
                  </a:lnTo>
                  <a:lnTo>
                    <a:pt x="393" y="793"/>
                  </a:lnTo>
                  <a:lnTo>
                    <a:pt x="784" y="40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250;p70">
              <a:extLst>
                <a:ext uri="{FF2B5EF4-FFF2-40B4-BE49-F238E27FC236}">
                  <a16:creationId xmlns:a16="http://schemas.microsoft.com/office/drawing/2014/main" id="{23979F78-C42F-4F62-A671-2B263E060978}"/>
                </a:ext>
              </a:extLst>
            </p:cNvPr>
            <p:cNvSpPr/>
            <p:nvPr/>
          </p:nvSpPr>
          <p:spPr>
            <a:xfrm>
              <a:off x="414907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3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251;p70">
              <a:extLst>
                <a:ext uri="{FF2B5EF4-FFF2-40B4-BE49-F238E27FC236}">
                  <a16:creationId xmlns:a16="http://schemas.microsoft.com/office/drawing/2014/main" id="{05DF9685-609D-441A-8FEB-3001F4C89CF3}"/>
                </a:ext>
              </a:extLst>
            </p:cNvPr>
            <p:cNvSpPr/>
            <p:nvPr/>
          </p:nvSpPr>
          <p:spPr>
            <a:xfrm>
              <a:off x="417510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3" y="1"/>
                  </a:moveTo>
                  <a:lnTo>
                    <a:pt x="1" y="393"/>
                  </a:lnTo>
                  <a:lnTo>
                    <a:pt x="393" y="794"/>
                  </a:lnTo>
                  <a:lnTo>
                    <a:pt x="794" y="393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52;p70">
              <a:extLst>
                <a:ext uri="{FF2B5EF4-FFF2-40B4-BE49-F238E27FC236}">
                  <a16:creationId xmlns:a16="http://schemas.microsoft.com/office/drawing/2014/main" id="{3C7EDD44-03F8-48F0-B6ED-9825F10ADFF5}"/>
                </a:ext>
              </a:extLst>
            </p:cNvPr>
            <p:cNvSpPr/>
            <p:nvPr/>
          </p:nvSpPr>
          <p:spPr>
            <a:xfrm>
              <a:off x="4204025" y="2779763"/>
              <a:ext cx="14100" cy="7200"/>
            </a:xfrm>
            <a:custGeom>
              <a:avLst/>
              <a:gdLst/>
              <a:ahLst/>
              <a:cxnLst/>
              <a:rect l="l" t="t" r="r" b="b"/>
              <a:pathLst>
                <a:path w="564" h="288" extrusionOk="0">
                  <a:moveTo>
                    <a:pt x="287" y="0"/>
                  </a:moveTo>
                  <a:lnTo>
                    <a:pt x="0" y="287"/>
                  </a:lnTo>
                  <a:cubicBezTo>
                    <a:pt x="191" y="287"/>
                    <a:pt x="373" y="287"/>
                    <a:pt x="564" y="277"/>
                  </a:cubicBezTo>
                  <a:lnTo>
                    <a:pt x="2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53;p70">
              <a:extLst>
                <a:ext uri="{FF2B5EF4-FFF2-40B4-BE49-F238E27FC236}">
                  <a16:creationId xmlns:a16="http://schemas.microsoft.com/office/drawing/2014/main" id="{A789724F-4ED6-4D43-8691-0115F3C28DA8}"/>
                </a:ext>
              </a:extLst>
            </p:cNvPr>
            <p:cNvSpPr/>
            <p:nvPr/>
          </p:nvSpPr>
          <p:spPr>
            <a:xfrm>
              <a:off x="4130450" y="2666538"/>
              <a:ext cx="5025" cy="2650"/>
            </a:xfrm>
            <a:custGeom>
              <a:avLst/>
              <a:gdLst/>
              <a:ahLst/>
              <a:cxnLst/>
              <a:rect l="l" t="t" r="r" b="b"/>
              <a:pathLst>
                <a:path w="201" h="106" extrusionOk="0">
                  <a:moveTo>
                    <a:pt x="0" y="0"/>
                  </a:moveTo>
                  <a:lnTo>
                    <a:pt x="105" y="105"/>
                  </a:lnTo>
                  <a:lnTo>
                    <a:pt x="2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54;p70">
              <a:extLst>
                <a:ext uri="{FF2B5EF4-FFF2-40B4-BE49-F238E27FC236}">
                  <a16:creationId xmlns:a16="http://schemas.microsoft.com/office/drawing/2014/main" id="{2B7B3F14-9609-42F8-84E3-60B457C50F8E}"/>
                </a:ext>
              </a:extLst>
            </p:cNvPr>
            <p:cNvSpPr/>
            <p:nvPr/>
          </p:nvSpPr>
          <p:spPr>
            <a:xfrm>
              <a:off x="4149300" y="2675363"/>
              <a:ext cx="19875" cy="19850"/>
            </a:xfrm>
            <a:custGeom>
              <a:avLst/>
              <a:gdLst/>
              <a:ahLst/>
              <a:cxnLst/>
              <a:rect l="l" t="t" r="r" b="b"/>
              <a:pathLst>
                <a:path w="795" h="794" extrusionOk="0">
                  <a:moveTo>
                    <a:pt x="393" y="1"/>
                  </a:moveTo>
                  <a:lnTo>
                    <a:pt x="1" y="392"/>
                  </a:lnTo>
                  <a:lnTo>
                    <a:pt x="393" y="794"/>
                  </a:lnTo>
                  <a:lnTo>
                    <a:pt x="794" y="392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55;p70">
              <a:extLst>
                <a:ext uri="{FF2B5EF4-FFF2-40B4-BE49-F238E27FC236}">
                  <a16:creationId xmlns:a16="http://schemas.microsoft.com/office/drawing/2014/main" id="{2A870BE0-6EAF-4A93-AE56-A2FC02DEE268}"/>
                </a:ext>
              </a:extLst>
            </p:cNvPr>
            <p:cNvSpPr/>
            <p:nvPr/>
          </p:nvSpPr>
          <p:spPr>
            <a:xfrm>
              <a:off x="417535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0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56;p70">
              <a:extLst>
                <a:ext uri="{FF2B5EF4-FFF2-40B4-BE49-F238E27FC236}">
                  <a16:creationId xmlns:a16="http://schemas.microsoft.com/office/drawing/2014/main" id="{1D87569A-EF7C-4C9B-B36F-E744D50BB363}"/>
                </a:ext>
              </a:extLst>
            </p:cNvPr>
            <p:cNvSpPr/>
            <p:nvPr/>
          </p:nvSpPr>
          <p:spPr>
            <a:xfrm>
              <a:off x="4201375" y="2727688"/>
              <a:ext cx="19875" cy="19600"/>
            </a:xfrm>
            <a:custGeom>
              <a:avLst/>
              <a:gdLst/>
              <a:ahLst/>
              <a:cxnLst/>
              <a:rect l="l" t="t" r="r" b="b"/>
              <a:pathLst>
                <a:path w="795" h="784" extrusionOk="0">
                  <a:moveTo>
                    <a:pt x="402" y="0"/>
                  </a:moveTo>
                  <a:lnTo>
                    <a:pt x="1" y="392"/>
                  </a:lnTo>
                  <a:lnTo>
                    <a:pt x="402" y="784"/>
                  </a:lnTo>
                  <a:lnTo>
                    <a:pt x="794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7;p70">
              <a:extLst>
                <a:ext uri="{FF2B5EF4-FFF2-40B4-BE49-F238E27FC236}">
                  <a16:creationId xmlns:a16="http://schemas.microsoft.com/office/drawing/2014/main" id="{7843DB6D-C36E-4D03-A4F2-9BF8AE0CF139}"/>
                </a:ext>
              </a:extLst>
            </p:cNvPr>
            <p:cNvSpPr/>
            <p:nvPr/>
          </p:nvSpPr>
          <p:spPr>
            <a:xfrm>
              <a:off x="4227675" y="2753713"/>
              <a:ext cx="19600" cy="1985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84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58;p70">
              <a:extLst>
                <a:ext uri="{FF2B5EF4-FFF2-40B4-BE49-F238E27FC236}">
                  <a16:creationId xmlns:a16="http://schemas.microsoft.com/office/drawing/2014/main" id="{D1E414C4-3503-4D8F-B059-CFB12D98B9E6}"/>
                </a:ext>
              </a:extLst>
            </p:cNvPr>
            <p:cNvSpPr/>
            <p:nvPr/>
          </p:nvSpPr>
          <p:spPr>
            <a:xfrm>
              <a:off x="4256800" y="2779763"/>
              <a:ext cx="13650" cy="6950"/>
            </a:xfrm>
            <a:custGeom>
              <a:avLst/>
              <a:gdLst/>
              <a:ahLst/>
              <a:cxnLst/>
              <a:rect l="l" t="t" r="r" b="b"/>
              <a:pathLst>
                <a:path w="546" h="278" extrusionOk="0">
                  <a:moveTo>
                    <a:pt x="268" y="0"/>
                  </a:moveTo>
                  <a:lnTo>
                    <a:pt x="1" y="277"/>
                  </a:lnTo>
                  <a:cubicBezTo>
                    <a:pt x="182" y="277"/>
                    <a:pt x="364" y="268"/>
                    <a:pt x="545" y="268"/>
                  </a:cubicBezTo>
                  <a:lnTo>
                    <a:pt x="2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59;p70">
              <a:extLst>
                <a:ext uri="{FF2B5EF4-FFF2-40B4-BE49-F238E27FC236}">
                  <a16:creationId xmlns:a16="http://schemas.microsoft.com/office/drawing/2014/main" id="{013294FC-70C9-4A41-990B-6F8B2E5D56EA}"/>
                </a:ext>
              </a:extLst>
            </p:cNvPr>
            <p:cNvSpPr/>
            <p:nvPr/>
          </p:nvSpPr>
          <p:spPr>
            <a:xfrm>
              <a:off x="4183475" y="2667013"/>
              <a:ext cx="4325" cy="2175"/>
            </a:xfrm>
            <a:custGeom>
              <a:avLst/>
              <a:gdLst/>
              <a:ahLst/>
              <a:cxnLst/>
              <a:rect l="l" t="t" r="r" b="b"/>
              <a:pathLst>
                <a:path w="173" h="87" extrusionOk="0">
                  <a:moveTo>
                    <a:pt x="0" y="0"/>
                  </a:moveTo>
                  <a:lnTo>
                    <a:pt x="86" y="86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60;p70">
              <a:extLst>
                <a:ext uri="{FF2B5EF4-FFF2-40B4-BE49-F238E27FC236}">
                  <a16:creationId xmlns:a16="http://schemas.microsoft.com/office/drawing/2014/main" id="{F0AB0C57-2211-4C7D-AD46-C9EEF5F32978}"/>
                </a:ext>
              </a:extLst>
            </p:cNvPr>
            <p:cNvSpPr/>
            <p:nvPr/>
          </p:nvSpPr>
          <p:spPr>
            <a:xfrm>
              <a:off x="420162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2"/>
                  </a:lnTo>
                  <a:lnTo>
                    <a:pt x="402" y="794"/>
                  </a:lnTo>
                  <a:lnTo>
                    <a:pt x="794" y="39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61;p70">
              <a:extLst>
                <a:ext uri="{FF2B5EF4-FFF2-40B4-BE49-F238E27FC236}">
                  <a16:creationId xmlns:a16="http://schemas.microsoft.com/office/drawing/2014/main" id="{CEB87012-4DA3-4089-9ED5-376449D389C5}"/>
                </a:ext>
              </a:extLst>
            </p:cNvPr>
            <p:cNvSpPr/>
            <p:nvPr/>
          </p:nvSpPr>
          <p:spPr>
            <a:xfrm>
              <a:off x="422790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1" y="402"/>
                  </a:lnTo>
                  <a:lnTo>
                    <a:pt x="392" y="793"/>
                  </a:lnTo>
                  <a:lnTo>
                    <a:pt x="794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262;p70">
              <a:extLst>
                <a:ext uri="{FF2B5EF4-FFF2-40B4-BE49-F238E27FC236}">
                  <a16:creationId xmlns:a16="http://schemas.microsoft.com/office/drawing/2014/main" id="{46D95377-3B2D-4A3B-A118-AD3BD637F84E}"/>
                </a:ext>
              </a:extLst>
            </p:cNvPr>
            <p:cNvSpPr/>
            <p:nvPr/>
          </p:nvSpPr>
          <p:spPr>
            <a:xfrm>
              <a:off x="4253950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3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263;p70">
              <a:extLst>
                <a:ext uri="{FF2B5EF4-FFF2-40B4-BE49-F238E27FC236}">
                  <a16:creationId xmlns:a16="http://schemas.microsoft.com/office/drawing/2014/main" id="{C7E42F4B-5EAD-4711-9926-142A507C312B}"/>
                </a:ext>
              </a:extLst>
            </p:cNvPr>
            <p:cNvSpPr/>
            <p:nvPr/>
          </p:nvSpPr>
          <p:spPr>
            <a:xfrm>
              <a:off x="427997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264;p70">
              <a:extLst>
                <a:ext uri="{FF2B5EF4-FFF2-40B4-BE49-F238E27FC236}">
                  <a16:creationId xmlns:a16="http://schemas.microsoft.com/office/drawing/2014/main" id="{A376A997-3631-4D01-94B2-3A0646AB9B5D}"/>
                </a:ext>
              </a:extLst>
            </p:cNvPr>
            <p:cNvSpPr/>
            <p:nvPr/>
          </p:nvSpPr>
          <p:spPr>
            <a:xfrm>
              <a:off x="4309350" y="2779763"/>
              <a:ext cx="13425" cy="6700"/>
            </a:xfrm>
            <a:custGeom>
              <a:avLst/>
              <a:gdLst/>
              <a:ahLst/>
              <a:cxnLst/>
              <a:rect l="l" t="t" r="r" b="b"/>
              <a:pathLst>
                <a:path w="537" h="268" extrusionOk="0">
                  <a:moveTo>
                    <a:pt x="269" y="0"/>
                  </a:moveTo>
                  <a:lnTo>
                    <a:pt x="1" y="268"/>
                  </a:lnTo>
                  <a:lnTo>
                    <a:pt x="536" y="268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265;p70">
              <a:extLst>
                <a:ext uri="{FF2B5EF4-FFF2-40B4-BE49-F238E27FC236}">
                  <a16:creationId xmlns:a16="http://schemas.microsoft.com/office/drawing/2014/main" id="{066C6979-D00E-4D81-ADCE-E5F0CC2FAA97}"/>
                </a:ext>
              </a:extLst>
            </p:cNvPr>
            <p:cNvSpPr/>
            <p:nvPr/>
          </p:nvSpPr>
          <p:spPr>
            <a:xfrm>
              <a:off x="4235550" y="2666538"/>
              <a:ext cx="5050" cy="2650"/>
            </a:xfrm>
            <a:custGeom>
              <a:avLst/>
              <a:gdLst/>
              <a:ahLst/>
              <a:cxnLst/>
              <a:rect l="l" t="t" r="r" b="b"/>
              <a:pathLst>
                <a:path w="202" h="106" extrusionOk="0">
                  <a:moveTo>
                    <a:pt x="0" y="0"/>
                  </a:moveTo>
                  <a:lnTo>
                    <a:pt x="96" y="105"/>
                  </a:lnTo>
                  <a:lnTo>
                    <a:pt x="2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266;p70">
              <a:extLst>
                <a:ext uri="{FF2B5EF4-FFF2-40B4-BE49-F238E27FC236}">
                  <a16:creationId xmlns:a16="http://schemas.microsoft.com/office/drawing/2014/main" id="{5301560F-199A-4B40-AE00-C3FAACB590EA}"/>
                </a:ext>
              </a:extLst>
            </p:cNvPr>
            <p:cNvSpPr/>
            <p:nvPr/>
          </p:nvSpPr>
          <p:spPr>
            <a:xfrm>
              <a:off x="425417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1" y="392"/>
                  </a:lnTo>
                  <a:lnTo>
                    <a:pt x="392" y="794"/>
                  </a:lnTo>
                  <a:lnTo>
                    <a:pt x="794" y="39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267;p70">
              <a:extLst>
                <a:ext uri="{FF2B5EF4-FFF2-40B4-BE49-F238E27FC236}">
                  <a16:creationId xmlns:a16="http://schemas.microsoft.com/office/drawing/2014/main" id="{FD86EB90-C39D-4533-A369-19D6F55A4691}"/>
                </a:ext>
              </a:extLst>
            </p:cNvPr>
            <p:cNvSpPr/>
            <p:nvPr/>
          </p:nvSpPr>
          <p:spPr>
            <a:xfrm>
              <a:off x="428022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0" y="402"/>
                  </a:lnTo>
                  <a:lnTo>
                    <a:pt x="402" y="793"/>
                  </a:lnTo>
                  <a:lnTo>
                    <a:pt x="793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268;p70">
              <a:extLst>
                <a:ext uri="{FF2B5EF4-FFF2-40B4-BE49-F238E27FC236}">
                  <a16:creationId xmlns:a16="http://schemas.microsoft.com/office/drawing/2014/main" id="{745488BB-B710-40B5-BE14-1F30718453B0}"/>
                </a:ext>
              </a:extLst>
            </p:cNvPr>
            <p:cNvSpPr/>
            <p:nvPr/>
          </p:nvSpPr>
          <p:spPr>
            <a:xfrm>
              <a:off x="4306250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2" y="0"/>
                  </a:moveTo>
                  <a:lnTo>
                    <a:pt x="1" y="392"/>
                  </a:lnTo>
                  <a:lnTo>
                    <a:pt x="402" y="784"/>
                  </a:lnTo>
                  <a:lnTo>
                    <a:pt x="794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269;p70">
              <a:extLst>
                <a:ext uri="{FF2B5EF4-FFF2-40B4-BE49-F238E27FC236}">
                  <a16:creationId xmlns:a16="http://schemas.microsoft.com/office/drawing/2014/main" id="{D75037AA-7FF5-4AEC-AAE1-592CDCBB8F92}"/>
                </a:ext>
              </a:extLst>
            </p:cNvPr>
            <p:cNvSpPr/>
            <p:nvPr/>
          </p:nvSpPr>
          <p:spPr>
            <a:xfrm>
              <a:off x="433252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3" y="1"/>
                  </a:moveTo>
                  <a:lnTo>
                    <a:pt x="1" y="393"/>
                  </a:lnTo>
                  <a:lnTo>
                    <a:pt x="393" y="794"/>
                  </a:lnTo>
                  <a:lnTo>
                    <a:pt x="794" y="393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270;p70">
              <a:extLst>
                <a:ext uri="{FF2B5EF4-FFF2-40B4-BE49-F238E27FC236}">
                  <a16:creationId xmlns:a16="http://schemas.microsoft.com/office/drawing/2014/main" id="{AD1FBF66-7828-414E-9A91-461D186152F3}"/>
                </a:ext>
              </a:extLst>
            </p:cNvPr>
            <p:cNvSpPr/>
            <p:nvPr/>
          </p:nvSpPr>
          <p:spPr>
            <a:xfrm>
              <a:off x="4361675" y="2779763"/>
              <a:ext cx="13650" cy="6700"/>
            </a:xfrm>
            <a:custGeom>
              <a:avLst/>
              <a:gdLst/>
              <a:ahLst/>
              <a:cxnLst/>
              <a:rect l="l" t="t" r="r" b="b"/>
              <a:pathLst>
                <a:path w="546" h="268" extrusionOk="0">
                  <a:moveTo>
                    <a:pt x="268" y="0"/>
                  </a:moveTo>
                  <a:lnTo>
                    <a:pt x="1" y="268"/>
                  </a:lnTo>
                  <a:lnTo>
                    <a:pt x="545" y="268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271;p70">
              <a:extLst>
                <a:ext uri="{FF2B5EF4-FFF2-40B4-BE49-F238E27FC236}">
                  <a16:creationId xmlns:a16="http://schemas.microsoft.com/office/drawing/2014/main" id="{6AAA9631-4822-4465-9484-E5BC74662399}"/>
                </a:ext>
              </a:extLst>
            </p:cNvPr>
            <p:cNvSpPr/>
            <p:nvPr/>
          </p:nvSpPr>
          <p:spPr>
            <a:xfrm>
              <a:off x="4287375" y="2665813"/>
              <a:ext cx="6250" cy="3375"/>
            </a:xfrm>
            <a:custGeom>
              <a:avLst/>
              <a:gdLst/>
              <a:ahLst/>
              <a:cxnLst/>
              <a:rect l="l" t="t" r="r" b="b"/>
              <a:pathLst>
                <a:path w="250" h="135" extrusionOk="0">
                  <a:moveTo>
                    <a:pt x="249" y="1"/>
                  </a:moveTo>
                  <a:cubicBezTo>
                    <a:pt x="163" y="10"/>
                    <a:pt x="87" y="10"/>
                    <a:pt x="1" y="10"/>
                  </a:cubicBezTo>
                  <a:lnTo>
                    <a:pt x="125" y="134"/>
                  </a:lnTo>
                  <a:lnTo>
                    <a:pt x="2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272;p70">
              <a:extLst>
                <a:ext uri="{FF2B5EF4-FFF2-40B4-BE49-F238E27FC236}">
                  <a16:creationId xmlns:a16="http://schemas.microsoft.com/office/drawing/2014/main" id="{28A723D9-23DD-41F5-AF07-86931AA9CE1A}"/>
                </a:ext>
              </a:extLst>
            </p:cNvPr>
            <p:cNvSpPr/>
            <p:nvPr/>
          </p:nvSpPr>
          <p:spPr>
            <a:xfrm>
              <a:off x="4306725" y="267536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3" y="1"/>
                  </a:moveTo>
                  <a:lnTo>
                    <a:pt x="1" y="402"/>
                  </a:lnTo>
                  <a:lnTo>
                    <a:pt x="393" y="794"/>
                  </a:lnTo>
                  <a:lnTo>
                    <a:pt x="784" y="402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273;p70">
              <a:extLst>
                <a:ext uri="{FF2B5EF4-FFF2-40B4-BE49-F238E27FC236}">
                  <a16:creationId xmlns:a16="http://schemas.microsoft.com/office/drawing/2014/main" id="{637999C4-0658-4026-9DAE-7559D35EBB0D}"/>
                </a:ext>
              </a:extLst>
            </p:cNvPr>
            <p:cNvSpPr/>
            <p:nvPr/>
          </p:nvSpPr>
          <p:spPr>
            <a:xfrm>
              <a:off x="433277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93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274;p70">
              <a:extLst>
                <a:ext uri="{FF2B5EF4-FFF2-40B4-BE49-F238E27FC236}">
                  <a16:creationId xmlns:a16="http://schemas.microsoft.com/office/drawing/2014/main" id="{62088DD8-D01E-407F-BA32-E64357F437C1}"/>
                </a:ext>
              </a:extLst>
            </p:cNvPr>
            <p:cNvSpPr/>
            <p:nvPr/>
          </p:nvSpPr>
          <p:spPr>
            <a:xfrm>
              <a:off x="4358800" y="2727438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402"/>
                  </a:lnTo>
                  <a:lnTo>
                    <a:pt x="402" y="794"/>
                  </a:lnTo>
                  <a:lnTo>
                    <a:pt x="794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275;p70">
              <a:extLst>
                <a:ext uri="{FF2B5EF4-FFF2-40B4-BE49-F238E27FC236}">
                  <a16:creationId xmlns:a16="http://schemas.microsoft.com/office/drawing/2014/main" id="{B4416D0F-96AC-46E5-8020-D3AEE6DE506D}"/>
                </a:ext>
              </a:extLst>
            </p:cNvPr>
            <p:cNvSpPr/>
            <p:nvPr/>
          </p:nvSpPr>
          <p:spPr>
            <a:xfrm>
              <a:off x="438485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276;p70">
              <a:extLst>
                <a:ext uri="{FF2B5EF4-FFF2-40B4-BE49-F238E27FC236}">
                  <a16:creationId xmlns:a16="http://schemas.microsoft.com/office/drawing/2014/main" id="{9A21F650-42FF-4C1A-9007-C58987D176D7}"/>
                </a:ext>
              </a:extLst>
            </p:cNvPr>
            <p:cNvSpPr/>
            <p:nvPr/>
          </p:nvSpPr>
          <p:spPr>
            <a:xfrm>
              <a:off x="4414225" y="2779763"/>
              <a:ext cx="13400" cy="6700"/>
            </a:xfrm>
            <a:custGeom>
              <a:avLst/>
              <a:gdLst/>
              <a:ahLst/>
              <a:cxnLst/>
              <a:rect l="l" t="t" r="r" b="b"/>
              <a:pathLst>
                <a:path w="536" h="268" extrusionOk="0">
                  <a:moveTo>
                    <a:pt x="268" y="0"/>
                  </a:moveTo>
                  <a:lnTo>
                    <a:pt x="1" y="268"/>
                  </a:lnTo>
                  <a:lnTo>
                    <a:pt x="536" y="268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277;p70">
              <a:extLst>
                <a:ext uri="{FF2B5EF4-FFF2-40B4-BE49-F238E27FC236}">
                  <a16:creationId xmlns:a16="http://schemas.microsoft.com/office/drawing/2014/main" id="{A7762A95-0F83-4D18-BE43-98F37E4F66AA}"/>
                </a:ext>
              </a:extLst>
            </p:cNvPr>
            <p:cNvSpPr/>
            <p:nvPr/>
          </p:nvSpPr>
          <p:spPr>
            <a:xfrm>
              <a:off x="4339225" y="2665338"/>
              <a:ext cx="7425" cy="3850"/>
            </a:xfrm>
            <a:custGeom>
              <a:avLst/>
              <a:gdLst/>
              <a:ahLst/>
              <a:cxnLst/>
              <a:rect l="l" t="t" r="r" b="b"/>
              <a:pathLst>
                <a:path w="297" h="154" extrusionOk="0">
                  <a:moveTo>
                    <a:pt x="0" y="0"/>
                  </a:moveTo>
                  <a:lnTo>
                    <a:pt x="144" y="153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278;p70">
              <a:extLst>
                <a:ext uri="{FF2B5EF4-FFF2-40B4-BE49-F238E27FC236}">
                  <a16:creationId xmlns:a16="http://schemas.microsoft.com/office/drawing/2014/main" id="{A7B247B0-EA34-474D-82C7-1F8084026F50}"/>
                </a:ext>
              </a:extLst>
            </p:cNvPr>
            <p:cNvSpPr/>
            <p:nvPr/>
          </p:nvSpPr>
          <p:spPr>
            <a:xfrm>
              <a:off x="435905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402"/>
                  </a:lnTo>
                  <a:lnTo>
                    <a:pt x="402" y="794"/>
                  </a:lnTo>
                  <a:lnTo>
                    <a:pt x="794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279;p70">
              <a:extLst>
                <a:ext uri="{FF2B5EF4-FFF2-40B4-BE49-F238E27FC236}">
                  <a16:creationId xmlns:a16="http://schemas.microsoft.com/office/drawing/2014/main" id="{EA6172CB-A861-4F03-85A1-B70A59DA7360}"/>
                </a:ext>
              </a:extLst>
            </p:cNvPr>
            <p:cNvSpPr/>
            <p:nvPr/>
          </p:nvSpPr>
          <p:spPr>
            <a:xfrm>
              <a:off x="4385075" y="2701413"/>
              <a:ext cx="19875" cy="19850"/>
            </a:xfrm>
            <a:custGeom>
              <a:avLst/>
              <a:gdLst/>
              <a:ahLst/>
              <a:cxnLst/>
              <a:rect l="l" t="t" r="r" b="b"/>
              <a:pathLst>
                <a:path w="795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280;p70">
              <a:extLst>
                <a:ext uri="{FF2B5EF4-FFF2-40B4-BE49-F238E27FC236}">
                  <a16:creationId xmlns:a16="http://schemas.microsoft.com/office/drawing/2014/main" id="{6CA243B7-884D-45BF-BF73-0BA5BB7D8A7C}"/>
                </a:ext>
              </a:extLst>
            </p:cNvPr>
            <p:cNvSpPr/>
            <p:nvPr/>
          </p:nvSpPr>
          <p:spPr>
            <a:xfrm>
              <a:off x="441137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3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281;p70">
              <a:extLst>
                <a:ext uri="{FF2B5EF4-FFF2-40B4-BE49-F238E27FC236}">
                  <a16:creationId xmlns:a16="http://schemas.microsoft.com/office/drawing/2014/main" id="{2BD6D7D2-673D-4FCB-A95B-A520E3366D8A}"/>
                </a:ext>
              </a:extLst>
            </p:cNvPr>
            <p:cNvSpPr/>
            <p:nvPr/>
          </p:nvSpPr>
          <p:spPr>
            <a:xfrm>
              <a:off x="443740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1" y="393"/>
                  </a:lnTo>
                  <a:lnTo>
                    <a:pt x="392" y="794"/>
                  </a:lnTo>
                  <a:lnTo>
                    <a:pt x="794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282;p70">
              <a:extLst>
                <a:ext uri="{FF2B5EF4-FFF2-40B4-BE49-F238E27FC236}">
                  <a16:creationId xmlns:a16="http://schemas.microsoft.com/office/drawing/2014/main" id="{4F7A948C-E367-4D37-81EF-55F82A24BD24}"/>
                </a:ext>
              </a:extLst>
            </p:cNvPr>
            <p:cNvSpPr/>
            <p:nvPr/>
          </p:nvSpPr>
          <p:spPr>
            <a:xfrm>
              <a:off x="4466775" y="2779763"/>
              <a:ext cx="13400" cy="6700"/>
            </a:xfrm>
            <a:custGeom>
              <a:avLst/>
              <a:gdLst/>
              <a:ahLst/>
              <a:cxnLst/>
              <a:rect l="l" t="t" r="r" b="b"/>
              <a:pathLst>
                <a:path w="536" h="268" extrusionOk="0">
                  <a:moveTo>
                    <a:pt x="268" y="0"/>
                  </a:moveTo>
                  <a:lnTo>
                    <a:pt x="1" y="268"/>
                  </a:lnTo>
                  <a:lnTo>
                    <a:pt x="536" y="268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283;p70">
              <a:extLst>
                <a:ext uri="{FF2B5EF4-FFF2-40B4-BE49-F238E27FC236}">
                  <a16:creationId xmlns:a16="http://schemas.microsoft.com/office/drawing/2014/main" id="{F9FAEE2C-39A5-41A1-9252-F8B65D585690}"/>
                </a:ext>
              </a:extLst>
            </p:cNvPr>
            <p:cNvSpPr/>
            <p:nvPr/>
          </p:nvSpPr>
          <p:spPr>
            <a:xfrm>
              <a:off x="4391300" y="2664863"/>
              <a:ext cx="8375" cy="4325"/>
            </a:xfrm>
            <a:custGeom>
              <a:avLst/>
              <a:gdLst/>
              <a:ahLst/>
              <a:cxnLst/>
              <a:rect l="l" t="t" r="r" b="b"/>
              <a:pathLst>
                <a:path w="335" h="173" extrusionOk="0">
                  <a:moveTo>
                    <a:pt x="0" y="0"/>
                  </a:moveTo>
                  <a:lnTo>
                    <a:pt x="163" y="172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284;p70">
              <a:extLst>
                <a:ext uri="{FF2B5EF4-FFF2-40B4-BE49-F238E27FC236}">
                  <a16:creationId xmlns:a16="http://schemas.microsoft.com/office/drawing/2014/main" id="{8B5D4754-C999-4E15-8B4A-ED11C05F02F0}"/>
                </a:ext>
              </a:extLst>
            </p:cNvPr>
            <p:cNvSpPr/>
            <p:nvPr/>
          </p:nvSpPr>
          <p:spPr>
            <a:xfrm>
              <a:off x="441160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1" y="392"/>
                  </a:lnTo>
                  <a:lnTo>
                    <a:pt x="392" y="794"/>
                  </a:lnTo>
                  <a:lnTo>
                    <a:pt x="794" y="39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285;p70">
              <a:extLst>
                <a:ext uri="{FF2B5EF4-FFF2-40B4-BE49-F238E27FC236}">
                  <a16:creationId xmlns:a16="http://schemas.microsoft.com/office/drawing/2014/main" id="{EF253989-E212-4F36-B35A-3BC770D484DA}"/>
                </a:ext>
              </a:extLst>
            </p:cNvPr>
            <p:cNvSpPr/>
            <p:nvPr/>
          </p:nvSpPr>
          <p:spPr>
            <a:xfrm>
              <a:off x="443765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93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286;p70">
              <a:extLst>
                <a:ext uri="{FF2B5EF4-FFF2-40B4-BE49-F238E27FC236}">
                  <a16:creationId xmlns:a16="http://schemas.microsoft.com/office/drawing/2014/main" id="{F0A3F380-6840-4AC6-B116-718D22B2CE2A}"/>
                </a:ext>
              </a:extLst>
            </p:cNvPr>
            <p:cNvSpPr/>
            <p:nvPr/>
          </p:nvSpPr>
          <p:spPr>
            <a:xfrm>
              <a:off x="446367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2" y="0"/>
                  </a:moveTo>
                  <a:lnTo>
                    <a:pt x="1" y="392"/>
                  </a:lnTo>
                  <a:lnTo>
                    <a:pt x="402" y="784"/>
                  </a:lnTo>
                  <a:lnTo>
                    <a:pt x="794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287;p70">
              <a:extLst>
                <a:ext uri="{FF2B5EF4-FFF2-40B4-BE49-F238E27FC236}">
                  <a16:creationId xmlns:a16="http://schemas.microsoft.com/office/drawing/2014/main" id="{D98C3445-7533-4906-A5B2-922CF006A66C}"/>
                </a:ext>
              </a:extLst>
            </p:cNvPr>
            <p:cNvSpPr/>
            <p:nvPr/>
          </p:nvSpPr>
          <p:spPr>
            <a:xfrm>
              <a:off x="448972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1" y="1"/>
                  </a:moveTo>
                  <a:lnTo>
                    <a:pt x="0" y="393"/>
                  </a:lnTo>
                  <a:lnTo>
                    <a:pt x="401" y="794"/>
                  </a:lnTo>
                  <a:lnTo>
                    <a:pt x="793" y="393"/>
                  </a:lnTo>
                  <a:lnTo>
                    <a:pt x="4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288;p70">
              <a:extLst>
                <a:ext uri="{FF2B5EF4-FFF2-40B4-BE49-F238E27FC236}">
                  <a16:creationId xmlns:a16="http://schemas.microsoft.com/office/drawing/2014/main" id="{963610B2-5568-4627-93D4-88EAE0A6E102}"/>
                </a:ext>
              </a:extLst>
            </p:cNvPr>
            <p:cNvSpPr/>
            <p:nvPr/>
          </p:nvSpPr>
          <p:spPr>
            <a:xfrm>
              <a:off x="4519100" y="2779763"/>
              <a:ext cx="13400" cy="6700"/>
            </a:xfrm>
            <a:custGeom>
              <a:avLst/>
              <a:gdLst/>
              <a:ahLst/>
              <a:cxnLst/>
              <a:rect l="l" t="t" r="r" b="b"/>
              <a:pathLst>
                <a:path w="536" h="268" extrusionOk="0">
                  <a:moveTo>
                    <a:pt x="268" y="0"/>
                  </a:moveTo>
                  <a:lnTo>
                    <a:pt x="0" y="268"/>
                  </a:lnTo>
                  <a:lnTo>
                    <a:pt x="536" y="268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289;p70">
              <a:extLst>
                <a:ext uri="{FF2B5EF4-FFF2-40B4-BE49-F238E27FC236}">
                  <a16:creationId xmlns:a16="http://schemas.microsoft.com/office/drawing/2014/main" id="{D629A729-7631-454E-9485-BF936BDCD9A3}"/>
                </a:ext>
              </a:extLst>
            </p:cNvPr>
            <p:cNvSpPr/>
            <p:nvPr/>
          </p:nvSpPr>
          <p:spPr>
            <a:xfrm>
              <a:off x="4443375" y="2664613"/>
              <a:ext cx="9100" cy="4575"/>
            </a:xfrm>
            <a:custGeom>
              <a:avLst/>
              <a:gdLst/>
              <a:ahLst/>
              <a:cxnLst/>
              <a:rect l="l" t="t" r="r" b="b"/>
              <a:pathLst>
                <a:path w="364" h="183" extrusionOk="0">
                  <a:moveTo>
                    <a:pt x="0" y="1"/>
                  </a:moveTo>
                  <a:lnTo>
                    <a:pt x="182" y="182"/>
                  </a:lnTo>
                  <a:lnTo>
                    <a:pt x="3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290;p70">
              <a:extLst>
                <a:ext uri="{FF2B5EF4-FFF2-40B4-BE49-F238E27FC236}">
                  <a16:creationId xmlns:a16="http://schemas.microsoft.com/office/drawing/2014/main" id="{D802674A-8EE1-4BD9-8AD0-14F4AC592B96}"/>
                </a:ext>
              </a:extLst>
            </p:cNvPr>
            <p:cNvSpPr/>
            <p:nvPr/>
          </p:nvSpPr>
          <p:spPr>
            <a:xfrm>
              <a:off x="446392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402"/>
                  </a:lnTo>
                  <a:lnTo>
                    <a:pt x="402" y="794"/>
                  </a:lnTo>
                  <a:lnTo>
                    <a:pt x="793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291;p70">
              <a:extLst>
                <a:ext uri="{FF2B5EF4-FFF2-40B4-BE49-F238E27FC236}">
                  <a16:creationId xmlns:a16="http://schemas.microsoft.com/office/drawing/2014/main" id="{791D7253-EBC5-425E-AB37-63DFAB6D6F91}"/>
                </a:ext>
              </a:extLst>
            </p:cNvPr>
            <p:cNvSpPr/>
            <p:nvPr/>
          </p:nvSpPr>
          <p:spPr>
            <a:xfrm>
              <a:off x="4490200" y="2701413"/>
              <a:ext cx="19600" cy="1985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84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292;p70">
              <a:extLst>
                <a:ext uri="{FF2B5EF4-FFF2-40B4-BE49-F238E27FC236}">
                  <a16:creationId xmlns:a16="http://schemas.microsoft.com/office/drawing/2014/main" id="{737FFD41-0607-4BC9-A9AD-D15F6BF1D705}"/>
                </a:ext>
              </a:extLst>
            </p:cNvPr>
            <p:cNvSpPr/>
            <p:nvPr/>
          </p:nvSpPr>
          <p:spPr>
            <a:xfrm>
              <a:off x="451622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3" y="0"/>
                  </a:moveTo>
                  <a:lnTo>
                    <a:pt x="1" y="392"/>
                  </a:lnTo>
                  <a:lnTo>
                    <a:pt x="393" y="784"/>
                  </a:lnTo>
                  <a:lnTo>
                    <a:pt x="794" y="39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293;p70">
              <a:extLst>
                <a:ext uri="{FF2B5EF4-FFF2-40B4-BE49-F238E27FC236}">
                  <a16:creationId xmlns:a16="http://schemas.microsoft.com/office/drawing/2014/main" id="{52E44745-E360-47B8-8853-3ADE16062F98}"/>
                </a:ext>
              </a:extLst>
            </p:cNvPr>
            <p:cNvSpPr/>
            <p:nvPr/>
          </p:nvSpPr>
          <p:spPr>
            <a:xfrm>
              <a:off x="454227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393"/>
                  </a:lnTo>
                  <a:lnTo>
                    <a:pt x="402" y="794"/>
                  </a:lnTo>
                  <a:lnTo>
                    <a:pt x="793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294;p70">
              <a:extLst>
                <a:ext uri="{FF2B5EF4-FFF2-40B4-BE49-F238E27FC236}">
                  <a16:creationId xmlns:a16="http://schemas.microsoft.com/office/drawing/2014/main" id="{1F652F79-9C48-4D11-BCF4-962E1FC588E7}"/>
                </a:ext>
              </a:extLst>
            </p:cNvPr>
            <p:cNvSpPr/>
            <p:nvPr/>
          </p:nvSpPr>
          <p:spPr>
            <a:xfrm>
              <a:off x="4571650" y="2779763"/>
              <a:ext cx="13175" cy="6475"/>
            </a:xfrm>
            <a:custGeom>
              <a:avLst/>
              <a:gdLst/>
              <a:ahLst/>
              <a:cxnLst/>
              <a:rect l="l" t="t" r="r" b="b"/>
              <a:pathLst>
                <a:path w="527" h="259" extrusionOk="0">
                  <a:moveTo>
                    <a:pt x="268" y="0"/>
                  </a:moveTo>
                  <a:lnTo>
                    <a:pt x="1" y="258"/>
                  </a:lnTo>
                  <a:lnTo>
                    <a:pt x="526" y="258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295;p70">
              <a:extLst>
                <a:ext uri="{FF2B5EF4-FFF2-40B4-BE49-F238E27FC236}">
                  <a16:creationId xmlns:a16="http://schemas.microsoft.com/office/drawing/2014/main" id="{511A6B72-189F-419D-9C8E-F0D342F7F77E}"/>
                </a:ext>
              </a:extLst>
            </p:cNvPr>
            <p:cNvSpPr/>
            <p:nvPr/>
          </p:nvSpPr>
          <p:spPr>
            <a:xfrm>
              <a:off x="4495700" y="2664388"/>
              <a:ext cx="9325" cy="4800"/>
            </a:xfrm>
            <a:custGeom>
              <a:avLst/>
              <a:gdLst/>
              <a:ahLst/>
              <a:cxnLst/>
              <a:rect l="l" t="t" r="r" b="b"/>
              <a:pathLst>
                <a:path w="373" h="192" extrusionOk="0">
                  <a:moveTo>
                    <a:pt x="0" y="0"/>
                  </a:moveTo>
                  <a:lnTo>
                    <a:pt x="182" y="191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296;p70">
              <a:extLst>
                <a:ext uri="{FF2B5EF4-FFF2-40B4-BE49-F238E27FC236}">
                  <a16:creationId xmlns:a16="http://schemas.microsoft.com/office/drawing/2014/main" id="{E882C46A-8538-4343-A3F2-3953147A9236}"/>
                </a:ext>
              </a:extLst>
            </p:cNvPr>
            <p:cNvSpPr/>
            <p:nvPr/>
          </p:nvSpPr>
          <p:spPr>
            <a:xfrm>
              <a:off x="451647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402"/>
                  </a:lnTo>
                  <a:lnTo>
                    <a:pt x="392" y="794"/>
                  </a:lnTo>
                  <a:lnTo>
                    <a:pt x="793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297;p70">
              <a:extLst>
                <a:ext uri="{FF2B5EF4-FFF2-40B4-BE49-F238E27FC236}">
                  <a16:creationId xmlns:a16="http://schemas.microsoft.com/office/drawing/2014/main" id="{7511ABAB-CB14-42C2-96CF-11DB4F06DA80}"/>
                </a:ext>
              </a:extLst>
            </p:cNvPr>
            <p:cNvSpPr/>
            <p:nvPr/>
          </p:nvSpPr>
          <p:spPr>
            <a:xfrm>
              <a:off x="454250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298;p70">
              <a:extLst>
                <a:ext uri="{FF2B5EF4-FFF2-40B4-BE49-F238E27FC236}">
                  <a16:creationId xmlns:a16="http://schemas.microsoft.com/office/drawing/2014/main" id="{E9E6F213-A52A-41A0-BC08-AA9C4CABC6E9}"/>
                </a:ext>
              </a:extLst>
            </p:cNvPr>
            <p:cNvSpPr/>
            <p:nvPr/>
          </p:nvSpPr>
          <p:spPr>
            <a:xfrm>
              <a:off x="4568550" y="2727688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0" y="392"/>
                  </a:lnTo>
                  <a:lnTo>
                    <a:pt x="402" y="793"/>
                  </a:lnTo>
                  <a:lnTo>
                    <a:pt x="793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299;p70">
              <a:extLst>
                <a:ext uri="{FF2B5EF4-FFF2-40B4-BE49-F238E27FC236}">
                  <a16:creationId xmlns:a16="http://schemas.microsoft.com/office/drawing/2014/main" id="{48E68FB9-BDEB-4EF8-9A3F-A9E9FED0C1B2}"/>
                </a:ext>
              </a:extLst>
            </p:cNvPr>
            <p:cNvSpPr/>
            <p:nvPr/>
          </p:nvSpPr>
          <p:spPr>
            <a:xfrm>
              <a:off x="459482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94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300;p70">
              <a:extLst>
                <a:ext uri="{FF2B5EF4-FFF2-40B4-BE49-F238E27FC236}">
                  <a16:creationId xmlns:a16="http://schemas.microsoft.com/office/drawing/2014/main" id="{DBC13F44-8985-4F65-B8B6-F194B180EDE8}"/>
                </a:ext>
              </a:extLst>
            </p:cNvPr>
            <p:cNvSpPr/>
            <p:nvPr/>
          </p:nvSpPr>
          <p:spPr>
            <a:xfrm>
              <a:off x="4624200" y="2779763"/>
              <a:ext cx="12925" cy="6475"/>
            </a:xfrm>
            <a:custGeom>
              <a:avLst/>
              <a:gdLst/>
              <a:ahLst/>
              <a:cxnLst/>
              <a:rect l="l" t="t" r="r" b="b"/>
              <a:pathLst>
                <a:path w="517" h="259" extrusionOk="0">
                  <a:moveTo>
                    <a:pt x="259" y="0"/>
                  </a:moveTo>
                  <a:lnTo>
                    <a:pt x="1" y="258"/>
                  </a:lnTo>
                  <a:lnTo>
                    <a:pt x="517" y="258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301;p70">
              <a:extLst>
                <a:ext uri="{FF2B5EF4-FFF2-40B4-BE49-F238E27FC236}">
                  <a16:creationId xmlns:a16="http://schemas.microsoft.com/office/drawing/2014/main" id="{972442A4-0523-4357-AF5F-F712CAEBF1F6}"/>
                </a:ext>
              </a:extLst>
            </p:cNvPr>
            <p:cNvSpPr/>
            <p:nvPr/>
          </p:nvSpPr>
          <p:spPr>
            <a:xfrm>
              <a:off x="4548000" y="2664138"/>
              <a:ext cx="9575" cy="5050"/>
            </a:xfrm>
            <a:custGeom>
              <a:avLst/>
              <a:gdLst/>
              <a:ahLst/>
              <a:cxnLst/>
              <a:rect l="l" t="t" r="r" b="b"/>
              <a:pathLst>
                <a:path w="383" h="202" extrusionOk="0">
                  <a:moveTo>
                    <a:pt x="383" y="1"/>
                  </a:moveTo>
                  <a:lnTo>
                    <a:pt x="1" y="10"/>
                  </a:lnTo>
                  <a:lnTo>
                    <a:pt x="192" y="201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302;p70">
              <a:extLst>
                <a:ext uri="{FF2B5EF4-FFF2-40B4-BE49-F238E27FC236}">
                  <a16:creationId xmlns:a16="http://schemas.microsoft.com/office/drawing/2014/main" id="{F2DF4916-8AC0-4BB6-A173-3DAB6FD7ECA1}"/>
                </a:ext>
              </a:extLst>
            </p:cNvPr>
            <p:cNvSpPr/>
            <p:nvPr/>
          </p:nvSpPr>
          <p:spPr>
            <a:xfrm>
              <a:off x="4569025" y="267536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2" y="1"/>
                  </a:moveTo>
                  <a:lnTo>
                    <a:pt x="1" y="402"/>
                  </a:lnTo>
                  <a:lnTo>
                    <a:pt x="392" y="794"/>
                  </a:lnTo>
                  <a:lnTo>
                    <a:pt x="784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303;p70">
              <a:extLst>
                <a:ext uri="{FF2B5EF4-FFF2-40B4-BE49-F238E27FC236}">
                  <a16:creationId xmlns:a16="http://schemas.microsoft.com/office/drawing/2014/main" id="{809626F1-0DF9-4AC2-BAC9-E84DBFD7966C}"/>
                </a:ext>
              </a:extLst>
            </p:cNvPr>
            <p:cNvSpPr/>
            <p:nvPr/>
          </p:nvSpPr>
          <p:spPr>
            <a:xfrm>
              <a:off x="459507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93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304;p70">
              <a:extLst>
                <a:ext uri="{FF2B5EF4-FFF2-40B4-BE49-F238E27FC236}">
                  <a16:creationId xmlns:a16="http://schemas.microsoft.com/office/drawing/2014/main" id="{4E554A1C-4D81-4088-8FB0-085178D62312}"/>
                </a:ext>
              </a:extLst>
            </p:cNvPr>
            <p:cNvSpPr/>
            <p:nvPr/>
          </p:nvSpPr>
          <p:spPr>
            <a:xfrm>
              <a:off x="4621100" y="2727688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1" y="392"/>
                  </a:lnTo>
                  <a:lnTo>
                    <a:pt x="392" y="793"/>
                  </a:lnTo>
                  <a:lnTo>
                    <a:pt x="794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305;p70">
              <a:extLst>
                <a:ext uri="{FF2B5EF4-FFF2-40B4-BE49-F238E27FC236}">
                  <a16:creationId xmlns:a16="http://schemas.microsoft.com/office/drawing/2014/main" id="{89E16BF4-8870-434E-8284-08C7B7808DF0}"/>
                </a:ext>
              </a:extLst>
            </p:cNvPr>
            <p:cNvSpPr/>
            <p:nvPr/>
          </p:nvSpPr>
          <p:spPr>
            <a:xfrm>
              <a:off x="464715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1" y="1"/>
                  </a:moveTo>
                  <a:lnTo>
                    <a:pt x="0" y="393"/>
                  </a:lnTo>
                  <a:lnTo>
                    <a:pt x="401" y="794"/>
                  </a:lnTo>
                  <a:lnTo>
                    <a:pt x="793" y="393"/>
                  </a:lnTo>
                  <a:lnTo>
                    <a:pt x="4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306;p70">
              <a:extLst>
                <a:ext uri="{FF2B5EF4-FFF2-40B4-BE49-F238E27FC236}">
                  <a16:creationId xmlns:a16="http://schemas.microsoft.com/office/drawing/2014/main" id="{EA9EF6CD-073B-46FD-A131-9862A1FF7021}"/>
                </a:ext>
              </a:extLst>
            </p:cNvPr>
            <p:cNvSpPr/>
            <p:nvPr/>
          </p:nvSpPr>
          <p:spPr>
            <a:xfrm>
              <a:off x="4676750" y="2779763"/>
              <a:ext cx="12925" cy="6475"/>
            </a:xfrm>
            <a:custGeom>
              <a:avLst/>
              <a:gdLst/>
              <a:ahLst/>
              <a:cxnLst/>
              <a:rect l="l" t="t" r="r" b="b"/>
              <a:pathLst>
                <a:path w="517" h="259" extrusionOk="0">
                  <a:moveTo>
                    <a:pt x="259" y="0"/>
                  </a:moveTo>
                  <a:lnTo>
                    <a:pt x="1" y="258"/>
                  </a:lnTo>
                  <a:lnTo>
                    <a:pt x="517" y="258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307;p70">
              <a:extLst>
                <a:ext uri="{FF2B5EF4-FFF2-40B4-BE49-F238E27FC236}">
                  <a16:creationId xmlns:a16="http://schemas.microsoft.com/office/drawing/2014/main" id="{53C776E9-6983-47FE-B09E-7968D60DC603}"/>
                </a:ext>
              </a:extLst>
            </p:cNvPr>
            <p:cNvSpPr/>
            <p:nvPr/>
          </p:nvSpPr>
          <p:spPr>
            <a:xfrm>
              <a:off x="4600325" y="2664138"/>
              <a:ext cx="9825" cy="5050"/>
            </a:xfrm>
            <a:custGeom>
              <a:avLst/>
              <a:gdLst/>
              <a:ahLst/>
              <a:cxnLst/>
              <a:rect l="l" t="t" r="r" b="b"/>
              <a:pathLst>
                <a:path w="393" h="202" extrusionOk="0">
                  <a:moveTo>
                    <a:pt x="0" y="1"/>
                  </a:moveTo>
                  <a:lnTo>
                    <a:pt x="191" y="201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308;p70">
              <a:extLst>
                <a:ext uri="{FF2B5EF4-FFF2-40B4-BE49-F238E27FC236}">
                  <a16:creationId xmlns:a16="http://schemas.microsoft.com/office/drawing/2014/main" id="{8C649255-1C67-4D8E-85DA-C5087A098EC1}"/>
                </a:ext>
              </a:extLst>
            </p:cNvPr>
            <p:cNvSpPr/>
            <p:nvPr/>
          </p:nvSpPr>
          <p:spPr>
            <a:xfrm>
              <a:off x="462135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1" y="1"/>
                  </a:moveTo>
                  <a:lnTo>
                    <a:pt x="0" y="392"/>
                  </a:lnTo>
                  <a:lnTo>
                    <a:pt x="401" y="794"/>
                  </a:lnTo>
                  <a:lnTo>
                    <a:pt x="793" y="392"/>
                  </a:lnTo>
                  <a:lnTo>
                    <a:pt x="4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309;p70">
              <a:extLst>
                <a:ext uri="{FF2B5EF4-FFF2-40B4-BE49-F238E27FC236}">
                  <a16:creationId xmlns:a16="http://schemas.microsoft.com/office/drawing/2014/main" id="{A872065F-C037-4223-9B30-8F11EB402301}"/>
                </a:ext>
              </a:extLst>
            </p:cNvPr>
            <p:cNvSpPr/>
            <p:nvPr/>
          </p:nvSpPr>
          <p:spPr>
            <a:xfrm>
              <a:off x="464737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310;p70">
              <a:extLst>
                <a:ext uri="{FF2B5EF4-FFF2-40B4-BE49-F238E27FC236}">
                  <a16:creationId xmlns:a16="http://schemas.microsoft.com/office/drawing/2014/main" id="{951C6D17-02E0-4907-929B-5699521FAE3E}"/>
                </a:ext>
              </a:extLst>
            </p:cNvPr>
            <p:cNvSpPr/>
            <p:nvPr/>
          </p:nvSpPr>
          <p:spPr>
            <a:xfrm>
              <a:off x="4673650" y="2727688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2" y="0"/>
                  </a:moveTo>
                  <a:lnTo>
                    <a:pt x="1" y="392"/>
                  </a:lnTo>
                  <a:lnTo>
                    <a:pt x="392" y="793"/>
                  </a:lnTo>
                  <a:lnTo>
                    <a:pt x="784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311;p70">
              <a:extLst>
                <a:ext uri="{FF2B5EF4-FFF2-40B4-BE49-F238E27FC236}">
                  <a16:creationId xmlns:a16="http://schemas.microsoft.com/office/drawing/2014/main" id="{BEDED918-4783-41AE-9AC9-8266A6924170}"/>
                </a:ext>
              </a:extLst>
            </p:cNvPr>
            <p:cNvSpPr/>
            <p:nvPr/>
          </p:nvSpPr>
          <p:spPr>
            <a:xfrm>
              <a:off x="469970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93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312;p70">
              <a:extLst>
                <a:ext uri="{FF2B5EF4-FFF2-40B4-BE49-F238E27FC236}">
                  <a16:creationId xmlns:a16="http://schemas.microsoft.com/office/drawing/2014/main" id="{653C5F19-D696-4850-A04A-4B434612399C}"/>
                </a:ext>
              </a:extLst>
            </p:cNvPr>
            <p:cNvSpPr/>
            <p:nvPr/>
          </p:nvSpPr>
          <p:spPr>
            <a:xfrm>
              <a:off x="4729325" y="2779763"/>
              <a:ext cx="12675" cy="6225"/>
            </a:xfrm>
            <a:custGeom>
              <a:avLst/>
              <a:gdLst/>
              <a:ahLst/>
              <a:cxnLst/>
              <a:rect l="l" t="t" r="r" b="b"/>
              <a:pathLst>
                <a:path w="507" h="249" extrusionOk="0">
                  <a:moveTo>
                    <a:pt x="258" y="0"/>
                  </a:moveTo>
                  <a:lnTo>
                    <a:pt x="0" y="249"/>
                  </a:lnTo>
                  <a:lnTo>
                    <a:pt x="507" y="249"/>
                  </a:lnTo>
                  <a:lnTo>
                    <a:pt x="25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313;p70">
              <a:extLst>
                <a:ext uri="{FF2B5EF4-FFF2-40B4-BE49-F238E27FC236}">
                  <a16:creationId xmlns:a16="http://schemas.microsoft.com/office/drawing/2014/main" id="{E6BD5F00-BA8A-4CC4-8C2E-81F0AD527AE1}"/>
                </a:ext>
              </a:extLst>
            </p:cNvPr>
            <p:cNvSpPr/>
            <p:nvPr/>
          </p:nvSpPr>
          <p:spPr>
            <a:xfrm>
              <a:off x="4652875" y="2664138"/>
              <a:ext cx="9575" cy="5050"/>
            </a:xfrm>
            <a:custGeom>
              <a:avLst/>
              <a:gdLst/>
              <a:ahLst/>
              <a:cxnLst/>
              <a:rect l="l" t="t" r="r" b="b"/>
              <a:pathLst>
                <a:path w="383" h="202" extrusionOk="0">
                  <a:moveTo>
                    <a:pt x="0" y="1"/>
                  </a:moveTo>
                  <a:lnTo>
                    <a:pt x="192" y="201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314;p70">
              <a:extLst>
                <a:ext uri="{FF2B5EF4-FFF2-40B4-BE49-F238E27FC236}">
                  <a16:creationId xmlns:a16="http://schemas.microsoft.com/office/drawing/2014/main" id="{CF425F48-8667-42D4-8AE0-EC807205A101}"/>
                </a:ext>
              </a:extLst>
            </p:cNvPr>
            <p:cNvSpPr/>
            <p:nvPr/>
          </p:nvSpPr>
          <p:spPr>
            <a:xfrm>
              <a:off x="467390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2"/>
                  </a:lnTo>
                  <a:lnTo>
                    <a:pt x="392" y="794"/>
                  </a:lnTo>
                  <a:lnTo>
                    <a:pt x="793" y="39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315;p70">
              <a:extLst>
                <a:ext uri="{FF2B5EF4-FFF2-40B4-BE49-F238E27FC236}">
                  <a16:creationId xmlns:a16="http://schemas.microsoft.com/office/drawing/2014/main" id="{DE4EDDF7-F8E7-42E8-86B0-49DEC1959C98}"/>
                </a:ext>
              </a:extLst>
            </p:cNvPr>
            <p:cNvSpPr/>
            <p:nvPr/>
          </p:nvSpPr>
          <p:spPr>
            <a:xfrm>
              <a:off x="469992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3" y="0"/>
                  </a:moveTo>
                  <a:lnTo>
                    <a:pt x="1" y="402"/>
                  </a:lnTo>
                  <a:lnTo>
                    <a:pt x="393" y="793"/>
                  </a:lnTo>
                  <a:lnTo>
                    <a:pt x="794" y="40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316;p70">
              <a:extLst>
                <a:ext uri="{FF2B5EF4-FFF2-40B4-BE49-F238E27FC236}">
                  <a16:creationId xmlns:a16="http://schemas.microsoft.com/office/drawing/2014/main" id="{1E38B727-947B-4DEF-9C84-0DA5A63A3DC2}"/>
                </a:ext>
              </a:extLst>
            </p:cNvPr>
            <p:cNvSpPr/>
            <p:nvPr/>
          </p:nvSpPr>
          <p:spPr>
            <a:xfrm>
              <a:off x="472597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2" y="0"/>
                  </a:moveTo>
                  <a:lnTo>
                    <a:pt x="0" y="392"/>
                  </a:lnTo>
                  <a:lnTo>
                    <a:pt x="402" y="784"/>
                  </a:lnTo>
                  <a:lnTo>
                    <a:pt x="793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317;p70">
              <a:extLst>
                <a:ext uri="{FF2B5EF4-FFF2-40B4-BE49-F238E27FC236}">
                  <a16:creationId xmlns:a16="http://schemas.microsoft.com/office/drawing/2014/main" id="{28842107-A067-41C1-AE66-767C35686773}"/>
                </a:ext>
              </a:extLst>
            </p:cNvPr>
            <p:cNvSpPr/>
            <p:nvPr/>
          </p:nvSpPr>
          <p:spPr>
            <a:xfrm>
              <a:off x="475200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318;p70">
              <a:extLst>
                <a:ext uri="{FF2B5EF4-FFF2-40B4-BE49-F238E27FC236}">
                  <a16:creationId xmlns:a16="http://schemas.microsoft.com/office/drawing/2014/main" id="{8B1D31B9-9E02-4ECB-8C70-C48C326C424D}"/>
                </a:ext>
              </a:extLst>
            </p:cNvPr>
            <p:cNvSpPr/>
            <p:nvPr/>
          </p:nvSpPr>
          <p:spPr>
            <a:xfrm>
              <a:off x="4781875" y="2779763"/>
              <a:ext cx="12450" cy="6225"/>
            </a:xfrm>
            <a:custGeom>
              <a:avLst/>
              <a:gdLst/>
              <a:ahLst/>
              <a:cxnLst/>
              <a:rect l="l" t="t" r="r" b="b"/>
              <a:pathLst>
                <a:path w="498" h="249" extrusionOk="0">
                  <a:moveTo>
                    <a:pt x="249" y="0"/>
                  </a:moveTo>
                  <a:lnTo>
                    <a:pt x="0" y="249"/>
                  </a:lnTo>
                  <a:lnTo>
                    <a:pt x="497" y="249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319;p70">
              <a:extLst>
                <a:ext uri="{FF2B5EF4-FFF2-40B4-BE49-F238E27FC236}">
                  <a16:creationId xmlns:a16="http://schemas.microsoft.com/office/drawing/2014/main" id="{094A96A0-4D33-477C-B310-BABCD161B9F3}"/>
                </a:ext>
              </a:extLst>
            </p:cNvPr>
            <p:cNvSpPr/>
            <p:nvPr/>
          </p:nvSpPr>
          <p:spPr>
            <a:xfrm>
              <a:off x="4705200" y="2664138"/>
              <a:ext cx="9800" cy="5050"/>
            </a:xfrm>
            <a:custGeom>
              <a:avLst/>
              <a:gdLst/>
              <a:ahLst/>
              <a:cxnLst/>
              <a:rect l="l" t="t" r="r" b="b"/>
              <a:pathLst>
                <a:path w="392" h="202" extrusionOk="0">
                  <a:moveTo>
                    <a:pt x="0" y="1"/>
                  </a:moveTo>
                  <a:lnTo>
                    <a:pt x="201" y="201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320;p70">
              <a:extLst>
                <a:ext uri="{FF2B5EF4-FFF2-40B4-BE49-F238E27FC236}">
                  <a16:creationId xmlns:a16="http://schemas.microsoft.com/office/drawing/2014/main" id="{BC0F94A0-B4B6-4664-84D6-E45448CF2143}"/>
                </a:ext>
              </a:extLst>
            </p:cNvPr>
            <p:cNvSpPr/>
            <p:nvPr/>
          </p:nvSpPr>
          <p:spPr>
            <a:xfrm>
              <a:off x="472620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402"/>
                  </a:lnTo>
                  <a:lnTo>
                    <a:pt x="402" y="794"/>
                  </a:lnTo>
                  <a:lnTo>
                    <a:pt x="794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321;p70">
              <a:extLst>
                <a:ext uri="{FF2B5EF4-FFF2-40B4-BE49-F238E27FC236}">
                  <a16:creationId xmlns:a16="http://schemas.microsoft.com/office/drawing/2014/main" id="{AFED73A8-0CB3-46F4-939E-C004E4727279}"/>
                </a:ext>
              </a:extLst>
            </p:cNvPr>
            <p:cNvSpPr/>
            <p:nvPr/>
          </p:nvSpPr>
          <p:spPr>
            <a:xfrm>
              <a:off x="4752475" y="270141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3" y="0"/>
                  </a:moveTo>
                  <a:lnTo>
                    <a:pt x="1" y="402"/>
                  </a:lnTo>
                  <a:lnTo>
                    <a:pt x="393" y="793"/>
                  </a:lnTo>
                  <a:lnTo>
                    <a:pt x="784" y="40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322;p70">
              <a:extLst>
                <a:ext uri="{FF2B5EF4-FFF2-40B4-BE49-F238E27FC236}">
                  <a16:creationId xmlns:a16="http://schemas.microsoft.com/office/drawing/2014/main" id="{9928017B-4D8C-4ED7-A2C2-BBA31A6D1202}"/>
                </a:ext>
              </a:extLst>
            </p:cNvPr>
            <p:cNvSpPr/>
            <p:nvPr/>
          </p:nvSpPr>
          <p:spPr>
            <a:xfrm>
              <a:off x="477852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4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323;p70">
              <a:extLst>
                <a:ext uri="{FF2B5EF4-FFF2-40B4-BE49-F238E27FC236}">
                  <a16:creationId xmlns:a16="http://schemas.microsoft.com/office/drawing/2014/main" id="{532FC57C-681F-470B-95C5-2E595C0CDDAB}"/>
                </a:ext>
              </a:extLst>
            </p:cNvPr>
            <p:cNvSpPr/>
            <p:nvPr/>
          </p:nvSpPr>
          <p:spPr>
            <a:xfrm>
              <a:off x="480457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93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324;p70">
              <a:extLst>
                <a:ext uri="{FF2B5EF4-FFF2-40B4-BE49-F238E27FC236}">
                  <a16:creationId xmlns:a16="http://schemas.microsoft.com/office/drawing/2014/main" id="{61FE10F6-6CE8-4B65-8012-34B65B4FE723}"/>
                </a:ext>
              </a:extLst>
            </p:cNvPr>
            <p:cNvSpPr/>
            <p:nvPr/>
          </p:nvSpPr>
          <p:spPr>
            <a:xfrm>
              <a:off x="4834425" y="2779763"/>
              <a:ext cx="12200" cy="6225"/>
            </a:xfrm>
            <a:custGeom>
              <a:avLst/>
              <a:gdLst/>
              <a:ahLst/>
              <a:cxnLst/>
              <a:rect l="l" t="t" r="r" b="b"/>
              <a:pathLst>
                <a:path w="488" h="249" extrusionOk="0">
                  <a:moveTo>
                    <a:pt x="249" y="0"/>
                  </a:moveTo>
                  <a:lnTo>
                    <a:pt x="0" y="249"/>
                  </a:lnTo>
                  <a:lnTo>
                    <a:pt x="488" y="249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325;p70">
              <a:extLst>
                <a:ext uri="{FF2B5EF4-FFF2-40B4-BE49-F238E27FC236}">
                  <a16:creationId xmlns:a16="http://schemas.microsoft.com/office/drawing/2014/main" id="{59509054-78FB-4F09-A8F2-7B8EAEA56B70}"/>
                </a:ext>
              </a:extLst>
            </p:cNvPr>
            <p:cNvSpPr/>
            <p:nvPr/>
          </p:nvSpPr>
          <p:spPr>
            <a:xfrm>
              <a:off x="4757750" y="2664138"/>
              <a:ext cx="9800" cy="5050"/>
            </a:xfrm>
            <a:custGeom>
              <a:avLst/>
              <a:gdLst/>
              <a:ahLst/>
              <a:cxnLst/>
              <a:rect l="l" t="t" r="r" b="b"/>
              <a:pathLst>
                <a:path w="392" h="202" extrusionOk="0">
                  <a:moveTo>
                    <a:pt x="0" y="1"/>
                  </a:moveTo>
                  <a:lnTo>
                    <a:pt x="191" y="201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326;p70">
              <a:extLst>
                <a:ext uri="{FF2B5EF4-FFF2-40B4-BE49-F238E27FC236}">
                  <a16:creationId xmlns:a16="http://schemas.microsoft.com/office/drawing/2014/main" id="{73AA9153-428E-4460-AB37-42D6149E6B0C}"/>
                </a:ext>
              </a:extLst>
            </p:cNvPr>
            <p:cNvSpPr/>
            <p:nvPr/>
          </p:nvSpPr>
          <p:spPr>
            <a:xfrm>
              <a:off x="477877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402"/>
                  </a:lnTo>
                  <a:lnTo>
                    <a:pt x="392" y="794"/>
                  </a:lnTo>
                  <a:lnTo>
                    <a:pt x="793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327;p70">
              <a:extLst>
                <a:ext uri="{FF2B5EF4-FFF2-40B4-BE49-F238E27FC236}">
                  <a16:creationId xmlns:a16="http://schemas.microsoft.com/office/drawing/2014/main" id="{557EC665-622F-4A49-B917-C6E25257493F}"/>
                </a:ext>
              </a:extLst>
            </p:cNvPr>
            <p:cNvSpPr/>
            <p:nvPr/>
          </p:nvSpPr>
          <p:spPr>
            <a:xfrm>
              <a:off x="480480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328;p70">
              <a:extLst>
                <a:ext uri="{FF2B5EF4-FFF2-40B4-BE49-F238E27FC236}">
                  <a16:creationId xmlns:a16="http://schemas.microsoft.com/office/drawing/2014/main" id="{1CFE80D7-0925-434E-8FDD-DC7A77FB5C28}"/>
                </a:ext>
              </a:extLst>
            </p:cNvPr>
            <p:cNvSpPr/>
            <p:nvPr/>
          </p:nvSpPr>
          <p:spPr>
            <a:xfrm>
              <a:off x="4830850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1" y="0"/>
                  </a:moveTo>
                  <a:lnTo>
                    <a:pt x="0" y="392"/>
                  </a:lnTo>
                  <a:lnTo>
                    <a:pt x="401" y="784"/>
                  </a:lnTo>
                  <a:lnTo>
                    <a:pt x="793" y="392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329;p70">
              <a:extLst>
                <a:ext uri="{FF2B5EF4-FFF2-40B4-BE49-F238E27FC236}">
                  <a16:creationId xmlns:a16="http://schemas.microsoft.com/office/drawing/2014/main" id="{4413626A-0E81-47BE-BCD3-827FCA31D02A}"/>
                </a:ext>
              </a:extLst>
            </p:cNvPr>
            <p:cNvSpPr/>
            <p:nvPr/>
          </p:nvSpPr>
          <p:spPr>
            <a:xfrm>
              <a:off x="4857125" y="2753713"/>
              <a:ext cx="19600" cy="1985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84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330;p70">
              <a:extLst>
                <a:ext uri="{FF2B5EF4-FFF2-40B4-BE49-F238E27FC236}">
                  <a16:creationId xmlns:a16="http://schemas.microsoft.com/office/drawing/2014/main" id="{34EC2310-8F84-4BB0-92DE-646B0D26C6A4}"/>
                </a:ext>
              </a:extLst>
            </p:cNvPr>
            <p:cNvSpPr/>
            <p:nvPr/>
          </p:nvSpPr>
          <p:spPr>
            <a:xfrm>
              <a:off x="4886975" y="2779763"/>
              <a:ext cx="11975" cy="6000"/>
            </a:xfrm>
            <a:custGeom>
              <a:avLst/>
              <a:gdLst/>
              <a:ahLst/>
              <a:cxnLst/>
              <a:rect l="l" t="t" r="r" b="b"/>
              <a:pathLst>
                <a:path w="479" h="240" extrusionOk="0">
                  <a:moveTo>
                    <a:pt x="239" y="0"/>
                  </a:moveTo>
                  <a:lnTo>
                    <a:pt x="1" y="239"/>
                  </a:lnTo>
                  <a:lnTo>
                    <a:pt x="478" y="239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331;p70">
              <a:extLst>
                <a:ext uri="{FF2B5EF4-FFF2-40B4-BE49-F238E27FC236}">
                  <a16:creationId xmlns:a16="http://schemas.microsoft.com/office/drawing/2014/main" id="{3AFE6429-5389-4369-AEF7-9CE4D72146E4}"/>
                </a:ext>
              </a:extLst>
            </p:cNvPr>
            <p:cNvSpPr/>
            <p:nvPr/>
          </p:nvSpPr>
          <p:spPr>
            <a:xfrm>
              <a:off x="4810050" y="2664138"/>
              <a:ext cx="10075" cy="5050"/>
            </a:xfrm>
            <a:custGeom>
              <a:avLst/>
              <a:gdLst/>
              <a:ahLst/>
              <a:cxnLst/>
              <a:rect l="l" t="t" r="r" b="b"/>
              <a:pathLst>
                <a:path w="403" h="202" extrusionOk="0">
                  <a:moveTo>
                    <a:pt x="1" y="1"/>
                  </a:moveTo>
                  <a:lnTo>
                    <a:pt x="201" y="201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5332;p70">
              <a:extLst>
                <a:ext uri="{FF2B5EF4-FFF2-40B4-BE49-F238E27FC236}">
                  <a16:creationId xmlns:a16="http://schemas.microsoft.com/office/drawing/2014/main" id="{3890B337-3601-45CD-AF5F-D08F37B270C9}"/>
                </a:ext>
              </a:extLst>
            </p:cNvPr>
            <p:cNvSpPr/>
            <p:nvPr/>
          </p:nvSpPr>
          <p:spPr>
            <a:xfrm>
              <a:off x="4831325" y="2675363"/>
              <a:ext cx="19600" cy="1985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2" y="1"/>
                  </a:moveTo>
                  <a:lnTo>
                    <a:pt x="0" y="402"/>
                  </a:lnTo>
                  <a:lnTo>
                    <a:pt x="392" y="794"/>
                  </a:lnTo>
                  <a:lnTo>
                    <a:pt x="784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5333;p70">
              <a:extLst>
                <a:ext uri="{FF2B5EF4-FFF2-40B4-BE49-F238E27FC236}">
                  <a16:creationId xmlns:a16="http://schemas.microsoft.com/office/drawing/2014/main" id="{3343A96C-5441-4CB7-A7D4-C3AF588A18DE}"/>
                </a:ext>
              </a:extLst>
            </p:cNvPr>
            <p:cNvSpPr/>
            <p:nvPr/>
          </p:nvSpPr>
          <p:spPr>
            <a:xfrm>
              <a:off x="485735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1" y="402"/>
                  </a:lnTo>
                  <a:lnTo>
                    <a:pt x="392" y="793"/>
                  </a:lnTo>
                  <a:lnTo>
                    <a:pt x="794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5334;p70">
              <a:extLst>
                <a:ext uri="{FF2B5EF4-FFF2-40B4-BE49-F238E27FC236}">
                  <a16:creationId xmlns:a16="http://schemas.microsoft.com/office/drawing/2014/main" id="{A98E8670-3AA8-4D74-B178-FAFCF4D17B33}"/>
                </a:ext>
              </a:extLst>
            </p:cNvPr>
            <p:cNvSpPr/>
            <p:nvPr/>
          </p:nvSpPr>
          <p:spPr>
            <a:xfrm>
              <a:off x="4883400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3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5335;p70">
              <a:extLst>
                <a:ext uri="{FF2B5EF4-FFF2-40B4-BE49-F238E27FC236}">
                  <a16:creationId xmlns:a16="http://schemas.microsoft.com/office/drawing/2014/main" id="{41786F40-DC7A-409F-BC8D-CDB63DFA47A3}"/>
                </a:ext>
              </a:extLst>
            </p:cNvPr>
            <p:cNvSpPr/>
            <p:nvPr/>
          </p:nvSpPr>
          <p:spPr>
            <a:xfrm>
              <a:off x="490942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5336;p70">
              <a:extLst>
                <a:ext uri="{FF2B5EF4-FFF2-40B4-BE49-F238E27FC236}">
                  <a16:creationId xmlns:a16="http://schemas.microsoft.com/office/drawing/2014/main" id="{EDD0D37D-AC15-41B0-BE6C-7CE1C1BD15CE}"/>
                </a:ext>
              </a:extLst>
            </p:cNvPr>
            <p:cNvSpPr/>
            <p:nvPr/>
          </p:nvSpPr>
          <p:spPr>
            <a:xfrm>
              <a:off x="4939525" y="2779763"/>
              <a:ext cx="11975" cy="6000"/>
            </a:xfrm>
            <a:custGeom>
              <a:avLst/>
              <a:gdLst/>
              <a:ahLst/>
              <a:cxnLst/>
              <a:rect l="l" t="t" r="r" b="b"/>
              <a:pathLst>
                <a:path w="479" h="240" extrusionOk="0">
                  <a:moveTo>
                    <a:pt x="240" y="0"/>
                  </a:moveTo>
                  <a:lnTo>
                    <a:pt x="1" y="239"/>
                  </a:lnTo>
                  <a:lnTo>
                    <a:pt x="478" y="239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5337;p70">
              <a:extLst>
                <a:ext uri="{FF2B5EF4-FFF2-40B4-BE49-F238E27FC236}">
                  <a16:creationId xmlns:a16="http://schemas.microsoft.com/office/drawing/2014/main" id="{9F1501C9-C87E-431D-825C-4321FA5490CF}"/>
                </a:ext>
              </a:extLst>
            </p:cNvPr>
            <p:cNvSpPr/>
            <p:nvPr/>
          </p:nvSpPr>
          <p:spPr>
            <a:xfrm>
              <a:off x="4862375" y="2663913"/>
              <a:ext cx="10300" cy="5275"/>
            </a:xfrm>
            <a:custGeom>
              <a:avLst/>
              <a:gdLst/>
              <a:ahLst/>
              <a:cxnLst/>
              <a:rect l="l" t="t" r="r" b="b"/>
              <a:pathLst>
                <a:path w="412" h="211" extrusionOk="0">
                  <a:moveTo>
                    <a:pt x="0" y="0"/>
                  </a:moveTo>
                  <a:lnTo>
                    <a:pt x="201" y="210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5338;p70">
              <a:extLst>
                <a:ext uri="{FF2B5EF4-FFF2-40B4-BE49-F238E27FC236}">
                  <a16:creationId xmlns:a16="http://schemas.microsoft.com/office/drawing/2014/main" id="{B6F163EC-37E9-4F42-A022-8F63DE409319}"/>
                </a:ext>
              </a:extLst>
            </p:cNvPr>
            <p:cNvSpPr/>
            <p:nvPr/>
          </p:nvSpPr>
          <p:spPr>
            <a:xfrm>
              <a:off x="488362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402"/>
                  </a:lnTo>
                  <a:lnTo>
                    <a:pt x="402" y="794"/>
                  </a:lnTo>
                  <a:lnTo>
                    <a:pt x="794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5339;p70">
              <a:extLst>
                <a:ext uri="{FF2B5EF4-FFF2-40B4-BE49-F238E27FC236}">
                  <a16:creationId xmlns:a16="http://schemas.microsoft.com/office/drawing/2014/main" id="{90AED72C-9D8A-4BEE-9250-937600D99F7F}"/>
                </a:ext>
              </a:extLst>
            </p:cNvPr>
            <p:cNvSpPr/>
            <p:nvPr/>
          </p:nvSpPr>
          <p:spPr>
            <a:xfrm>
              <a:off x="490967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0" y="402"/>
                  </a:lnTo>
                  <a:lnTo>
                    <a:pt x="402" y="793"/>
                  </a:lnTo>
                  <a:lnTo>
                    <a:pt x="793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5340;p70">
              <a:extLst>
                <a:ext uri="{FF2B5EF4-FFF2-40B4-BE49-F238E27FC236}">
                  <a16:creationId xmlns:a16="http://schemas.microsoft.com/office/drawing/2014/main" id="{4019BDD6-8A9A-475B-BDCF-991DAA79AAA0}"/>
                </a:ext>
              </a:extLst>
            </p:cNvPr>
            <p:cNvSpPr/>
            <p:nvPr/>
          </p:nvSpPr>
          <p:spPr>
            <a:xfrm>
              <a:off x="4935950" y="2727438"/>
              <a:ext cx="19600" cy="1985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2" y="1"/>
                  </a:moveTo>
                  <a:lnTo>
                    <a:pt x="0" y="402"/>
                  </a:lnTo>
                  <a:lnTo>
                    <a:pt x="392" y="794"/>
                  </a:lnTo>
                  <a:lnTo>
                    <a:pt x="784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5341;p70">
              <a:extLst>
                <a:ext uri="{FF2B5EF4-FFF2-40B4-BE49-F238E27FC236}">
                  <a16:creationId xmlns:a16="http://schemas.microsoft.com/office/drawing/2014/main" id="{D2DBD962-5813-46A1-84DC-36988E5AAE47}"/>
                </a:ext>
              </a:extLst>
            </p:cNvPr>
            <p:cNvSpPr/>
            <p:nvPr/>
          </p:nvSpPr>
          <p:spPr>
            <a:xfrm>
              <a:off x="4961975" y="2753713"/>
              <a:ext cx="19875" cy="19850"/>
            </a:xfrm>
            <a:custGeom>
              <a:avLst/>
              <a:gdLst/>
              <a:ahLst/>
              <a:cxnLst/>
              <a:rect l="l" t="t" r="r" b="b"/>
              <a:pathLst>
                <a:path w="795" h="794" extrusionOk="0">
                  <a:moveTo>
                    <a:pt x="393" y="1"/>
                  </a:moveTo>
                  <a:lnTo>
                    <a:pt x="1" y="393"/>
                  </a:lnTo>
                  <a:lnTo>
                    <a:pt x="393" y="794"/>
                  </a:lnTo>
                  <a:lnTo>
                    <a:pt x="794" y="393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5342;p70">
              <a:extLst>
                <a:ext uri="{FF2B5EF4-FFF2-40B4-BE49-F238E27FC236}">
                  <a16:creationId xmlns:a16="http://schemas.microsoft.com/office/drawing/2014/main" id="{61357CAD-46CE-4FB2-B6AA-9B1035267BD4}"/>
                </a:ext>
              </a:extLst>
            </p:cNvPr>
            <p:cNvSpPr/>
            <p:nvPr/>
          </p:nvSpPr>
          <p:spPr>
            <a:xfrm>
              <a:off x="4992075" y="2779763"/>
              <a:ext cx="11750" cy="5750"/>
            </a:xfrm>
            <a:custGeom>
              <a:avLst/>
              <a:gdLst/>
              <a:ahLst/>
              <a:cxnLst/>
              <a:rect l="l" t="t" r="r" b="b"/>
              <a:pathLst>
                <a:path w="470" h="230" extrusionOk="0">
                  <a:moveTo>
                    <a:pt x="240" y="0"/>
                  </a:moveTo>
                  <a:lnTo>
                    <a:pt x="1" y="230"/>
                  </a:lnTo>
                  <a:lnTo>
                    <a:pt x="469" y="23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5343;p70">
              <a:extLst>
                <a:ext uri="{FF2B5EF4-FFF2-40B4-BE49-F238E27FC236}">
                  <a16:creationId xmlns:a16="http://schemas.microsoft.com/office/drawing/2014/main" id="{691C0F41-64FF-41E7-9208-F669DACAEFD2}"/>
                </a:ext>
              </a:extLst>
            </p:cNvPr>
            <p:cNvSpPr/>
            <p:nvPr/>
          </p:nvSpPr>
          <p:spPr>
            <a:xfrm>
              <a:off x="4914675" y="2663913"/>
              <a:ext cx="10550" cy="5275"/>
            </a:xfrm>
            <a:custGeom>
              <a:avLst/>
              <a:gdLst/>
              <a:ahLst/>
              <a:cxnLst/>
              <a:rect l="l" t="t" r="r" b="b"/>
              <a:pathLst>
                <a:path w="422" h="211" extrusionOk="0">
                  <a:moveTo>
                    <a:pt x="1" y="0"/>
                  </a:moveTo>
                  <a:lnTo>
                    <a:pt x="211" y="210"/>
                  </a:lnTo>
                  <a:lnTo>
                    <a:pt x="4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5344;p70">
              <a:extLst>
                <a:ext uri="{FF2B5EF4-FFF2-40B4-BE49-F238E27FC236}">
                  <a16:creationId xmlns:a16="http://schemas.microsoft.com/office/drawing/2014/main" id="{EC41D58B-1DE8-4D39-92C6-ECAAC30ED451}"/>
                </a:ext>
              </a:extLst>
            </p:cNvPr>
            <p:cNvSpPr/>
            <p:nvPr/>
          </p:nvSpPr>
          <p:spPr>
            <a:xfrm>
              <a:off x="4936175" y="2675363"/>
              <a:ext cx="19875" cy="19850"/>
            </a:xfrm>
            <a:custGeom>
              <a:avLst/>
              <a:gdLst/>
              <a:ahLst/>
              <a:cxnLst/>
              <a:rect l="l" t="t" r="r" b="b"/>
              <a:pathLst>
                <a:path w="795" h="794" extrusionOk="0">
                  <a:moveTo>
                    <a:pt x="393" y="1"/>
                  </a:moveTo>
                  <a:lnTo>
                    <a:pt x="1" y="402"/>
                  </a:lnTo>
                  <a:lnTo>
                    <a:pt x="393" y="794"/>
                  </a:lnTo>
                  <a:lnTo>
                    <a:pt x="794" y="402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5345;p70">
              <a:extLst>
                <a:ext uri="{FF2B5EF4-FFF2-40B4-BE49-F238E27FC236}">
                  <a16:creationId xmlns:a16="http://schemas.microsoft.com/office/drawing/2014/main" id="{3345BC8A-007C-49C4-B56A-DA232E4600A0}"/>
                </a:ext>
              </a:extLst>
            </p:cNvPr>
            <p:cNvSpPr/>
            <p:nvPr/>
          </p:nvSpPr>
          <p:spPr>
            <a:xfrm>
              <a:off x="496222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94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5346;p70">
              <a:extLst>
                <a:ext uri="{FF2B5EF4-FFF2-40B4-BE49-F238E27FC236}">
                  <a16:creationId xmlns:a16="http://schemas.microsoft.com/office/drawing/2014/main" id="{05B34864-CD18-440D-9D42-BB3A53309E8E}"/>
                </a:ext>
              </a:extLst>
            </p:cNvPr>
            <p:cNvSpPr/>
            <p:nvPr/>
          </p:nvSpPr>
          <p:spPr>
            <a:xfrm>
              <a:off x="498827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1" y="0"/>
                  </a:moveTo>
                  <a:lnTo>
                    <a:pt x="0" y="392"/>
                  </a:lnTo>
                  <a:lnTo>
                    <a:pt x="401" y="784"/>
                  </a:lnTo>
                  <a:lnTo>
                    <a:pt x="793" y="392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5347;p70">
              <a:extLst>
                <a:ext uri="{FF2B5EF4-FFF2-40B4-BE49-F238E27FC236}">
                  <a16:creationId xmlns:a16="http://schemas.microsoft.com/office/drawing/2014/main" id="{3579C847-549E-470D-8E4C-2E3BC1178E32}"/>
                </a:ext>
              </a:extLst>
            </p:cNvPr>
            <p:cNvSpPr/>
            <p:nvPr/>
          </p:nvSpPr>
          <p:spPr>
            <a:xfrm>
              <a:off x="501430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5348;p70">
              <a:extLst>
                <a:ext uri="{FF2B5EF4-FFF2-40B4-BE49-F238E27FC236}">
                  <a16:creationId xmlns:a16="http://schemas.microsoft.com/office/drawing/2014/main" id="{9D25056D-F762-4756-B7E6-012885C64257}"/>
                </a:ext>
              </a:extLst>
            </p:cNvPr>
            <p:cNvSpPr/>
            <p:nvPr/>
          </p:nvSpPr>
          <p:spPr>
            <a:xfrm>
              <a:off x="5044650" y="2779763"/>
              <a:ext cx="11475" cy="5750"/>
            </a:xfrm>
            <a:custGeom>
              <a:avLst/>
              <a:gdLst/>
              <a:ahLst/>
              <a:cxnLst/>
              <a:rect l="l" t="t" r="r" b="b"/>
              <a:pathLst>
                <a:path w="459" h="230" extrusionOk="0">
                  <a:moveTo>
                    <a:pt x="229" y="0"/>
                  </a:moveTo>
                  <a:lnTo>
                    <a:pt x="0" y="230"/>
                  </a:lnTo>
                  <a:lnTo>
                    <a:pt x="459" y="230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5349;p70">
              <a:extLst>
                <a:ext uri="{FF2B5EF4-FFF2-40B4-BE49-F238E27FC236}">
                  <a16:creationId xmlns:a16="http://schemas.microsoft.com/office/drawing/2014/main" id="{382A403A-ABBF-4D86-8683-4AE81B7E7F48}"/>
                </a:ext>
              </a:extLst>
            </p:cNvPr>
            <p:cNvSpPr/>
            <p:nvPr/>
          </p:nvSpPr>
          <p:spPr>
            <a:xfrm>
              <a:off x="4967000" y="2663663"/>
              <a:ext cx="10775" cy="5525"/>
            </a:xfrm>
            <a:custGeom>
              <a:avLst/>
              <a:gdLst/>
              <a:ahLst/>
              <a:cxnLst/>
              <a:rect l="l" t="t" r="r" b="b"/>
              <a:pathLst>
                <a:path w="431" h="221" extrusionOk="0">
                  <a:moveTo>
                    <a:pt x="1" y="1"/>
                  </a:moveTo>
                  <a:lnTo>
                    <a:pt x="220" y="220"/>
                  </a:lnTo>
                  <a:lnTo>
                    <a:pt x="43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5350;p70">
              <a:extLst>
                <a:ext uri="{FF2B5EF4-FFF2-40B4-BE49-F238E27FC236}">
                  <a16:creationId xmlns:a16="http://schemas.microsoft.com/office/drawing/2014/main" id="{D437E87C-182E-464C-87D5-7802C0803A1F}"/>
                </a:ext>
              </a:extLst>
            </p:cNvPr>
            <p:cNvSpPr/>
            <p:nvPr/>
          </p:nvSpPr>
          <p:spPr>
            <a:xfrm>
              <a:off x="498850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1" y="402"/>
                  </a:lnTo>
                  <a:lnTo>
                    <a:pt x="402" y="794"/>
                  </a:lnTo>
                  <a:lnTo>
                    <a:pt x="794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5351;p70">
              <a:extLst>
                <a:ext uri="{FF2B5EF4-FFF2-40B4-BE49-F238E27FC236}">
                  <a16:creationId xmlns:a16="http://schemas.microsoft.com/office/drawing/2014/main" id="{34023349-D6FC-4274-981B-25ACBD378EB9}"/>
                </a:ext>
              </a:extLst>
            </p:cNvPr>
            <p:cNvSpPr/>
            <p:nvPr/>
          </p:nvSpPr>
          <p:spPr>
            <a:xfrm>
              <a:off x="5014775" y="270141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2" y="0"/>
                  </a:moveTo>
                  <a:lnTo>
                    <a:pt x="1" y="402"/>
                  </a:lnTo>
                  <a:lnTo>
                    <a:pt x="392" y="793"/>
                  </a:lnTo>
                  <a:lnTo>
                    <a:pt x="784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5352;p70">
              <a:extLst>
                <a:ext uri="{FF2B5EF4-FFF2-40B4-BE49-F238E27FC236}">
                  <a16:creationId xmlns:a16="http://schemas.microsoft.com/office/drawing/2014/main" id="{877D114D-FB59-49A5-9FC6-6424120E71C0}"/>
                </a:ext>
              </a:extLst>
            </p:cNvPr>
            <p:cNvSpPr/>
            <p:nvPr/>
          </p:nvSpPr>
          <p:spPr>
            <a:xfrm>
              <a:off x="504082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84"/>
                  </a:lnTo>
                  <a:lnTo>
                    <a:pt x="793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5353;p70">
              <a:extLst>
                <a:ext uri="{FF2B5EF4-FFF2-40B4-BE49-F238E27FC236}">
                  <a16:creationId xmlns:a16="http://schemas.microsoft.com/office/drawing/2014/main" id="{35EA6FBD-E489-43F4-8936-70C8DFC4C491}"/>
                </a:ext>
              </a:extLst>
            </p:cNvPr>
            <p:cNvSpPr/>
            <p:nvPr/>
          </p:nvSpPr>
          <p:spPr>
            <a:xfrm>
              <a:off x="506685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1" y="393"/>
                  </a:lnTo>
                  <a:lnTo>
                    <a:pt x="392" y="794"/>
                  </a:lnTo>
                  <a:lnTo>
                    <a:pt x="794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5354;p70">
              <a:extLst>
                <a:ext uri="{FF2B5EF4-FFF2-40B4-BE49-F238E27FC236}">
                  <a16:creationId xmlns:a16="http://schemas.microsoft.com/office/drawing/2014/main" id="{0837E2A0-3923-4403-B4B4-8EB133FFCFE7}"/>
                </a:ext>
              </a:extLst>
            </p:cNvPr>
            <p:cNvSpPr/>
            <p:nvPr/>
          </p:nvSpPr>
          <p:spPr>
            <a:xfrm>
              <a:off x="5097200" y="2779763"/>
              <a:ext cx="11475" cy="5750"/>
            </a:xfrm>
            <a:custGeom>
              <a:avLst/>
              <a:gdLst/>
              <a:ahLst/>
              <a:cxnLst/>
              <a:rect l="l" t="t" r="r" b="b"/>
              <a:pathLst>
                <a:path w="459" h="230" extrusionOk="0">
                  <a:moveTo>
                    <a:pt x="230" y="0"/>
                  </a:moveTo>
                  <a:lnTo>
                    <a:pt x="0" y="230"/>
                  </a:lnTo>
                  <a:lnTo>
                    <a:pt x="459" y="230"/>
                  </a:lnTo>
                  <a:lnTo>
                    <a:pt x="2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5355;p70">
              <a:extLst>
                <a:ext uri="{FF2B5EF4-FFF2-40B4-BE49-F238E27FC236}">
                  <a16:creationId xmlns:a16="http://schemas.microsoft.com/office/drawing/2014/main" id="{9F749FB8-DF0A-4FDA-B935-DACA2AF27FDF}"/>
                </a:ext>
              </a:extLst>
            </p:cNvPr>
            <p:cNvSpPr/>
            <p:nvPr/>
          </p:nvSpPr>
          <p:spPr>
            <a:xfrm>
              <a:off x="5019325" y="2663663"/>
              <a:ext cx="11000" cy="5525"/>
            </a:xfrm>
            <a:custGeom>
              <a:avLst/>
              <a:gdLst/>
              <a:ahLst/>
              <a:cxnLst/>
              <a:rect l="l" t="t" r="r" b="b"/>
              <a:pathLst>
                <a:path w="440" h="221" extrusionOk="0">
                  <a:moveTo>
                    <a:pt x="0" y="1"/>
                  </a:moveTo>
                  <a:lnTo>
                    <a:pt x="220" y="220"/>
                  </a:lnTo>
                  <a:lnTo>
                    <a:pt x="4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5356;p70">
              <a:extLst>
                <a:ext uri="{FF2B5EF4-FFF2-40B4-BE49-F238E27FC236}">
                  <a16:creationId xmlns:a16="http://schemas.microsoft.com/office/drawing/2014/main" id="{F7066853-0678-485C-BDA2-7360B3EB84F2}"/>
                </a:ext>
              </a:extLst>
            </p:cNvPr>
            <p:cNvSpPr/>
            <p:nvPr/>
          </p:nvSpPr>
          <p:spPr>
            <a:xfrm>
              <a:off x="504105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1" y="402"/>
                  </a:lnTo>
                  <a:lnTo>
                    <a:pt x="392" y="794"/>
                  </a:lnTo>
                  <a:lnTo>
                    <a:pt x="794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5357;p70">
              <a:extLst>
                <a:ext uri="{FF2B5EF4-FFF2-40B4-BE49-F238E27FC236}">
                  <a16:creationId xmlns:a16="http://schemas.microsoft.com/office/drawing/2014/main" id="{C1DA7A98-4D92-4262-988B-A23579476D10}"/>
                </a:ext>
              </a:extLst>
            </p:cNvPr>
            <p:cNvSpPr/>
            <p:nvPr/>
          </p:nvSpPr>
          <p:spPr>
            <a:xfrm>
              <a:off x="506710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0" y="402"/>
                  </a:lnTo>
                  <a:lnTo>
                    <a:pt x="402" y="793"/>
                  </a:lnTo>
                  <a:lnTo>
                    <a:pt x="793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5358;p70">
              <a:extLst>
                <a:ext uri="{FF2B5EF4-FFF2-40B4-BE49-F238E27FC236}">
                  <a16:creationId xmlns:a16="http://schemas.microsoft.com/office/drawing/2014/main" id="{507FDF83-469D-4E90-B32A-4A39579B26A6}"/>
                </a:ext>
              </a:extLst>
            </p:cNvPr>
            <p:cNvSpPr/>
            <p:nvPr/>
          </p:nvSpPr>
          <p:spPr>
            <a:xfrm>
              <a:off x="5093125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402" y="0"/>
                  </a:moveTo>
                  <a:lnTo>
                    <a:pt x="1" y="392"/>
                  </a:lnTo>
                  <a:lnTo>
                    <a:pt x="402" y="784"/>
                  </a:lnTo>
                  <a:lnTo>
                    <a:pt x="794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5359;p70">
              <a:extLst>
                <a:ext uri="{FF2B5EF4-FFF2-40B4-BE49-F238E27FC236}">
                  <a16:creationId xmlns:a16="http://schemas.microsoft.com/office/drawing/2014/main" id="{880C1547-377A-48D5-91AE-C3EA5C74179B}"/>
                </a:ext>
              </a:extLst>
            </p:cNvPr>
            <p:cNvSpPr/>
            <p:nvPr/>
          </p:nvSpPr>
          <p:spPr>
            <a:xfrm>
              <a:off x="5119400" y="275371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3" y="1"/>
                  </a:moveTo>
                  <a:lnTo>
                    <a:pt x="1" y="393"/>
                  </a:lnTo>
                  <a:lnTo>
                    <a:pt x="393" y="794"/>
                  </a:lnTo>
                  <a:lnTo>
                    <a:pt x="784" y="393"/>
                  </a:lnTo>
                  <a:lnTo>
                    <a:pt x="3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5360;p70">
              <a:extLst>
                <a:ext uri="{FF2B5EF4-FFF2-40B4-BE49-F238E27FC236}">
                  <a16:creationId xmlns:a16="http://schemas.microsoft.com/office/drawing/2014/main" id="{AC383A45-CC21-4239-8E53-E95E0E721502}"/>
                </a:ext>
              </a:extLst>
            </p:cNvPr>
            <p:cNvSpPr/>
            <p:nvPr/>
          </p:nvSpPr>
          <p:spPr>
            <a:xfrm>
              <a:off x="5149750" y="2779763"/>
              <a:ext cx="11250" cy="5750"/>
            </a:xfrm>
            <a:custGeom>
              <a:avLst/>
              <a:gdLst/>
              <a:ahLst/>
              <a:cxnLst/>
              <a:rect l="l" t="t" r="r" b="b"/>
              <a:pathLst>
                <a:path w="450" h="230" extrusionOk="0">
                  <a:moveTo>
                    <a:pt x="220" y="0"/>
                  </a:moveTo>
                  <a:lnTo>
                    <a:pt x="0" y="230"/>
                  </a:lnTo>
                  <a:lnTo>
                    <a:pt x="449" y="230"/>
                  </a:lnTo>
                  <a:lnTo>
                    <a:pt x="2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5361;p70">
              <a:extLst>
                <a:ext uri="{FF2B5EF4-FFF2-40B4-BE49-F238E27FC236}">
                  <a16:creationId xmlns:a16="http://schemas.microsoft.com/office/drawing/2014/main" id="{F842E945-A830-4304-B796-F395554594F9}"/>
                </a:ext>
              </a:extLst>
            </p:cNvPr>
            <p:cNvSpPr/>
            <p:nvPr/>
          </p:nvSpPr>
          <p:spPr>
            <a:xfrm>
              <a:off x="5071875" y="2663413"/>
              <a:ext cx="11000" cy="5775"/>
            </a:xfrm>
            <a:custGeom>
              <a:avLst/>
              <a:gdLst/>
              <a:ahLst/>
              <a:cxnLst/>
              <a:rect l="l" t="t" r="r" b="b"/>
              <a:pathLst>
                <a:path w="440" h="231" extrusionOk="0">
                  <a:moveTo>
                    <a:pt x="440" y="1"/>
                  </a:moveTo>
                  <a:cubicBezTo>
                    <a:pt x="297" y="11"/>
                    <a:pt x="144" y="11"/>
                    <a:pt x="0" y="11"/>
                  </a:cubicBezTo>
                  <a:lnTo>
                    <a:pt x="220" y="230"/>
                  </a:lnTo>
                  <a:lnTo>
                    <a:pt x="4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5362;p70">
              <a:extLst>
                <a:ext uri="{FF2B5EF4-FFF2-40B4-BE49-F238E27FC236}">
                  <a16:creationId xmlns:a16="http://schemas.microsoft.com/office/drawing/2014/main" id="{807D3AE6-8482-4ADC-A3D4-956770EDD648}"/>
                </a:ext>
              </a:extLst>
            </p:cNvPr>
            <p:cNvSpPr/>
            <p:nvPr/>
          </p:nvSpPr>
          <p:spPr>
            <a:xfrm>
              <a:off x="509337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402"/>
                  </a:lnTo>
                  <a:lnTo>
                    <a:pt x="402" y="794"/>
                  </a:lnTo>
                  <a:lnTo>
                    <a:pt x="793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5363;p70">
              <a:extLst>
                <a:ext uri="{FF2B5EF4-FFF2-40B4-BE49-F238E27FC236}">
                  <a16:creationId xmlns:a16="http://schemas.microsoft.com/office/drawing/2014/main" id="{3B2888A0-7AA7-4EB2-B7E0-1F4A155FD434}"/>
                </a:ext>
              </a:extLst>
            </p:cNvPr>
            <p:cNvSpPr/>
            <p:nvPr/>
          </p:nvSpPr>
          <p:spPr>
            <a:xfrm>
              <a:off x="5119650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93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5364;p70">
              <a:extLst>
                <a:ext uri="{FF2B5EF4-FFF2-40B4-BE49-F238E27FC236}">
                  <a16:creationId xmlns:a16="http://schemas.microsoft.com/office/drawing/2014/main" id="{AD77C1E6-5959-463A-88F1-17C766A60084}"/>
                </a:ext>
              </a:extLst>
            </p:cNvPr>
            <p:cNvSpPr/>
            <p:nvPr/>
          </p:nvSpPr>
          <p:spPr>
            <a:xfrm>
              <a:off x="5145675" y="2727688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3" y="0"/>
                  </a:moveTo>
                  <a:lnTo>
                    <a:pt x="1" y="392"/>
                  </a:lnTo>
                  <a:lnTo>
                    <a:pt x="393" y="793"/>
                  </a:lnTo>
                  <a:lnTo>
                    <a:pt x="794" y="39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5365;p70">
              <a:extLst>
                <a:ext uri="{FF2B5EF4-FFF2-40B4-BE49-F238E27FC236}">
                  <a16:creationId xmlns:a16="http://schemas.microsoft.com/office/drawing/2014/main" id="{B86276AB-1566-4AFD-84AC-F6BB7601AA98}"/>
                </a:ext>
              </a:extLst>
            </p:cNvPr>
            <p:cNvSpPr/>
            <p:nvPr/>
          </p:nvSpPr>
          <p:spPr>
            <a:xfrm>
              <a:off x="517172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393"/>
                  </a:lnTo>
                  <a:lnTo>
                    <a:pt x="402" y="794"/>
                  </a:lnTo>
                  <a:lnTo>
                    <a:pt x="794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5366;p70">
              <a:extLst>
                <a:ext uri="{FF2B5EF4-FFF2-40B4-BE49-F238E27FC236}">
                  <a16:creationId xmlns:a16="http://schemas.microsoft.com/office/drawing/2014/main" id="{D86D0E2E-2173-43EC-9AB4-0A711A63844C}"/>
                </a:ext>
              </a:extLst>
            </p:cNvPr>
            <p:cNvSpPr/>
            <p:nvPr/>
          </p:nvSpPr>
          <p:spPr>
            <a:xfrm>
              <a:off x="5202050" y="2779763"/>
              <a:ext cx="11275" cy="5525"/>
            </a:xfrm>
            <a:custGeom>
              <a:avLst/>
              <a:gdLst/>
              <a:ahLst/>
              <a:cxnLst/>
              <a:rect l="l" t="t" r="r" b="b"/>
              <a:pathLst>
                <a:path w="451" h="221" extrusionOk="0">
                  <a:moveTo>
                    <a:pt x="230" y="0"/>
                  </a:moveTo>
                  <a:lnTo>
                    <a:pt x="1" y="220"/>
                  </a:lnTo>
                  <a:lnTo>
                    <a:pt x="450" y="220"/>
                  </a:lnTo>
                  <a:lnTo>
                    <a:pt x="2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5367;p70">
              <a:extLst>
                <a:ext uri="{FF2B5EF4-FFF2-40B4-BE49-F238E27FC236}">
                  <a16:creationId xmlns:a16="http://schemas.microsoft.com/office/drawing/2014/main" id="{83C109B6-8171-4E7E-9738-CB3C09352345}"/>
                </a:ext>
              </a:extLst>
            </p:cNvPr>
            <p:cNvSpPr/>
            <p:nvPr/>
          </p:nvSpPr>
          <p:spPr>
            <a:xfrm>
              <a:off x="5124175" y="2663413"/>
              <a:ext cx="11275" cy="5775"/>
            </a:xfrm>
            <a:custGeom>
              <a:avLst/>
              <a:gdLst/>
              <a:ahLst/>
              <a:cxnLst/>
              <a:rect l="l" t="t" r="r" b="b"/>
              <a:pathLst>
                <a:path w="451" h="231" extrusionOk="0">
                  <a:moveTo>
                    <a:pt x="1" y="1"/>
                  </a:moveTo>
                  <a:lnTo>
                    <a:pt x="221" y="230"/>
                  </a:lnTo>
                  <a:lnTo>
                    <a:pt x="45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5368;p70">
              <a:extLst>
                <a:ext uri="{FF2B5EF4-FFF2-40B4-BE49-F238E27FC236}">
                  <a16:creationId xmlns:a16="http://schemas.microsoft.com/office/drawing/2014/main" id="{C473864B-683F-4D7A-9B12-FEBA5BBD30CF}"/>
                </a:ext>
              </a:extLst>
            </p:cNvPr>
            <p:cNvSpPr/>
            <p:nvPr/>
          </p:nvSpPr>
          <p:spPr>
            <a:xfrm>
              <a:off x="5145925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402"/>
                  </a:lnTo>
                  <a:lnTo>
                    <a:pt x="392" y="794"/>
                  </a:lnTo>
                  <a:lnTo>
                    <a:pt x="794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5369;p70">
              <a:extLst>
                <a:ext uri="{FF2B5EF4-FFF2-40B4-BE49-F238E27FC236}">
                  <a16:creationId xmlns:a16="http://schemas.microsoft.com/office/drawing/2014/main" id="{EDF93311-7CCB-4088-9DD6-1C3D1257FA84}"/>
                </a:ext>
              </a:extLst>
            </p:cNvPr>
            <p:cNvSpPr/>
            <p:nvPr/>
          </p:nvSpPr>
          <p:spPr>
            <a:xfrm>
              <a:off x="5171950" y="2701413"/>
              <a:ext cx="19875" cy="19850"/>
            </a:xfrm>
            <a:custGeom>
              <a:avLst/>
              <a:gdLst/>
              <a:ahLst/>
              <a:cxnLst/>
              <a:rect l="l" t="t" r="r" b="b"/>
              <a:pathLst>
                <a:path w="795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5370;p70">
              <a:extLst>
                <a:ext uri="{FF2B5EF4-FFF2-40B4-BE49-F238E27FC236}">
                  <a16:creationId xmlns:a16="http://schemas.microsoft.com/office/drawing/2014/main" id="{2C3766CE-4E04-44CF-9750-169B77496222}"/>
                </a:ext>
              </a:extLst>
            </p:cNvPr>
            <p:cNvSpPr/>
            <p:nvPr/>
          </p:nvSpPr>
          <p:spPr>
            <a:xfrm>
              <a:off x="5198250" y="2727688"/>
              <a:ext cx="19600" cy="1985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2" y="0"/>
                  </a:moveTo>
                  <a:lnTo>
                    <a:pt x="0" y="392"/>
                  </a:lnTo>
                  <a:lnTo>
                    <a:pt x="392" y="793"/>
                  </a:lnTo>
                  <a:lnTo>
                    <a:pt x="784" y="39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5371;p70">
              <a:extLst>
                <a:ext uri="{FF2B5EF4-FFF2-40B4-BE49-F238E27FC236}">
                  <a16:creationId xmlns:a16="http://schemas.microsoft.com/office/drawing/2014/main" id="{71B7FDBD-3449-49EE-805E-BC501DFFA912}"/>
                </a:ext>
              </a:extLst>
            </p:cNvPr>
            <p:cNvSpPr/>
            <p:nvPr/>
          </p:nvSpPr>
          <p:spPr>
            <a:xfrm>
              <a:off x="5224275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1" y="393"/>
                  </a:lnTo>
                  <a:lnTo>
                    <a:pt x="392" y="794"/>
                  </a:lnTo>
                  <a:lnTo>
                    <a:pt x="794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5372;p70">
              <a:extLst>
                <a:ext uri="{FF2B5EF4-FFF2-40B4-BE49-F238E27FC236}">
                  <a16:creationId xmlns:a16="http://schemas.microsoft.com/office/drawing/2014/main" id="{8087B324-6A56-4FC2-B842-840F3F276BCE}"/>
                </a:ext>
              </a:extLst>
            </p:cNvPr>
            <p:cNvSpPr/>
            <p:nvPr/>
          </p:nvSpPr>
          <p:spPr>
            <a:xfrm>
              <a:off x="5254625" y="2779763"/>
              <a:ext cx="11250" cy="5525"/>
            </a:xfrm>
            <a:custGeom>
              <a:avLst/>
              <a:gdLst/>
              <a:ahLst/>
              <a:cxnLst/>
              <a:rect l="l" t="t" r="r" b="b"/>
              <a:pathLst>
                <a:path w="450" h="221" extrusionOk="0">
                  <a:moveTo>
                    <a:pt x="220" y="0"/>
                  </a:moveTo>
                  <a:lnTo>
                    <a:pt x="0" y="220"/>
                  </a:lnTo>
                  <a:lnTo>
                    <a:pt x="449" y="220"/>
                  </a:lnTo>
                  <a:lnTo>
                    <a:pt x="2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5373;p70">
              <a:extLst>
                <a:ext uri="{FF2B5EF4-FFF2-40B4-BE49-F238E27FC236}">
                  <a16:creationId xmlns:a16="http://schemas.microsoft.com/office/drawing/2014/main" id="{DC96EC83-B49B-4187-9D33-9A3A301D7C0F}"/>
                </a:ext>
              </a:extLst>
            </p:cNvPr>
            <p:cNvSpPr/>
            <p:nvPr/>
          </p:nvSpPr>
          <p:spPr>
            <a:xfrm>
              <a:off x="5176500" y="2663413"/>
              <a:ext cx="11500" cy="5775"/>
            </a:xfrm>
            <a:custGeom>
              <a:avLst/>
              <a:gdLst/>
              <a:ahLst/>
              <a:cxnLst/>
              <a:rect l="l" t="t" r="r" b="b"/>
              <a:pathLst>
                <a:path w="460" h="231" extrusionOk="0">
                  <a:moveTo>
                    <a:pt x="1" y="1"/>
                  </a:moveTo>
                  <a:lnTo>
                    <a:pt x="230" y="230"/>
                  </a:lnTo>
                  <a:lnTo>
                    <a:pt x="4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5374;p70">
              <a:extLst>
                <a:ext uri="{FF2B5EF4-FFF2-40B4-BE49-F238E27FC236}">
                  <a16:creationId xmlns:a16="http://schemas.microsoft.com/office/drawing/2014/main" id="{55A35189-D83B-45E7-A242-2B48C1A36036}"/>
                </a:ext>
              </a:extLst>
            </p:cNvPr>
            <p:cNvSpPr/>
            <p:nvPr/>
          </p:nvSpPr>
          <p:spPr>
            <a:xfrm>
              <a:off x="5198475" y="2675363"/>
              <a:ext cx="19625" cy="19850"/>
            </a:xfrm>
            <a:custGeom>
              <a:avLst/>
              <a:gdLst/>
              <a:ahLst/>
              <a:cxnLst/>
              <a:rect l="l" t="t" r="r" b="b"/>
              <a:pathLst>
                <a:path w="785" h="794" extrusionOk="0">
                  <a:moveTo>
                    <a:pt x="392" y="1"/>
                  </a:moveTo>
                  <a:lnTo>
                    <a:pt x="1" y="402"/>
                  </a:lnTo>
                  <a:lnTo>
                    <a:pt x="392" y="794"/>
                  </a:lnTo>
                  <a:lnTo>
                    <a:pt x="784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5375;p70">
              <a:extLst>
                <a:ext uri="{FF2B5EF4-FFF2-40B4-BE49-F238E27FC236}">
                  <a16:creationId xmlns:a16="http://schemas.microsoft.com/office/drawing/2014/main" id="{BD9E9960-49C5-4650-B416-EA657EAF850C}"/>
                </a:ext>
              </a:extLst>
            </p:cNvPr>
            <p:cNvSpPr/>
            <p:nvPr/>
          </p:nvSpPr>
          <p:spPr>
            <a:xfrm>
              <a:off x="522452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0"/>
                  </a:moveTo>
                  <a:lnTo>
                    <a:pt x="0" y="402"/>
                  </a:lnTo>
                  <a:lnTo>
                    <a:pt x="392" y="793"/>
                  </a:lnTo>
                  <a:lnTo>
                    <a:pt x="793" y="402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5376;p70">
              <a:extLst>
                <a:ext uri="{FF2B5EF4-FFF2-40B4-BE49-F238E27FC236}">
                  <a16:creationId xmlns:a16="http://schemas.microsoft.com/office/drawing/2014/main" id="{B946345B-6679-402F-A9B7-5EFB96165746}"/>
                </a:ext>
              </a:extLst>
            </p:cNvPr>
            <p:cNvSpPr/>
            <p:nvPr/>
          </p:nvSpPr>
          <p:spPr>
            <a:xfrm>
              <a:off x="5250550" y="2727688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1" y="392"/>
                  </a:lnTo>
                  <a:lnTo>
                    <a:pt x="402" y="793"/>
                  </a:lnTo>
                  <a:lnTo>
                    <a:pt x="794" y="39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5377;p70">
              <a:extLst>
                <a:ext uri="{FF2B5EF4-FFF2-40B4-BE49-F238E27FC236}">
                  <a16:creationId xmlns:a16="http://schemas.microsoft.com/office/drawing/2014/main" id="{173F8FDC-DBC0-44A0-90FD-F1AECD22FCFE}"/>
                </a:ext>
              </a:extLst>
            </p:cNvPr>
            <p:cNvSpPr/>
            <p:nvPr/>
          </p:nvSpPr>
          <p:spPr>
            <a:xfrm>
              <a:off x="527660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393"/>
                  </a:lnTo>
                  <a:lnTo>
                    <a:pt x="402" y="794"/>
                  </a:lnTo>
                  <a:lnTo>
                    <a:pt x="793" y="393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5378;p70">
              <a:extLst>
                <a:ext uri="{FF2B5EF4-FFF2-40B4-BE49-F238E27FC236}">
                  <a16:creationId xmlns:a16="http://schemas.microsoft.com/office/drawing/2014/main" id="{F569DF20-8DD3-4F84-8BEB-2838A55D75C8}"/>
                </a:ext>
              </a:extLst>
            </p:cNvPr>
            <p:cNvSpPr/>
            <p:nvPr/>
          </p:nvSpPr>
          <p:spPr>
            <a:xfrm>
              <a:off x="5307175" y="2779763"/>
              <a:ext cx="11000" cy="5525"/>
            </a:xfrm>
            <a:custGeom>
              <a:avLst/>
              <a:gdLst/>
              <a:ahLst/>
              <a:cxnLst/>
              <a:rect l="l" t="t" r="r" b="b"/>
              <a:pathLst>
                <a:path w="440" h="221" extrusionOk="0">
                  <a:moveTo>
                    <a:pt x="220" y="0"/>
                  </a:moveTo>
                  <a:lnTo>
                    <a:pt x="0" y="220"/>
                  </a:lnTo>
                  <a:lnTo>
                    <a:pt x="440" y="220"/>
                  </a:lnTo>
                  <a:lnTo>
                    <a:pt x="2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5379;p70">
              <a:extLst>
                <a:ext uri="{FF2B5EF4-FFF2-40B4-BE49-F238E27FC236}">
                  <a16:creationId xmlns:a16="http://schemas.microsoft.com/office/drawing/2014/main" id="{28BF6696-3D4B-4764-A90D-746C6C9443E5}"/>
                </a:ext>
              </a:extLst>
            </p:cNvPr>
            <p:cNvSpPr/>
            <p:nvPr/>
          </p:nvSpPr>
          <p:spPr>
            <a:xfrm>
              <a:off x="5229050" y="2663413"/>
              <a:ext cx="11250" cy="5775"/>
            </a:xfrm>
            <a:custGeom>
              <a:avLst/>
              <a:gdLst/>
              <a:ahLst/>
              <a:cxnLst/>
              <a:rect l="l" t="t" r="r" b="b"/>
              <a:pathLst>
                <a:path w="450" h="231" extrusionOk="0">
                  <a:moveTo>
                    <a:pt x="1" y="1"/>
                  </a:moveTo>
                  <a:lnTo>
                    <a:pt x="230" y="230"/>
                  </a:lnTo>
                  <a:lnTo>
                    <a:pt x="45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5380;p70">
              <a:extLst>
                <a:ext uri="{FF2B5EF4-FFF2-40B4-BE49-F238E27FC236}">
                  <a16:creationId xmlns:a16="http://schemas.microsoft.com/office/drawing/2014/main" id="{88798288-2E00-4DD4-84C4-1690CF4937D6}"/>
                </a:ext>
              </a:extLst>
            </p:cNvPr>
            <p:cNvSpPr/>
            <p:nvPr/>
          </p:nvSpPr>
          <p:spPr>
            <a:xfrm>
              <a:off x="525080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1"/>
                  </a:moveTo>
                  <a:lnTo>
                    <a:pt x="0" y="402"/>
                  </a:lnTo>
                  <a:lnTo>
                    <a:pt x="402" y="794"/>
                  </a:lnTo>
                  <a:lnTo>
                    <a:pt x="793" y="40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5381;p70">
              <a:extLst>
                <a:ext uri="{FF2B5EF4-FFF2-40B4-BE49-F238E27FC236}">
                  <a16:creationId xmlns:a16="http://schemas.microsoft.com/office/drawing/2014/main" id="{20897C65-068A-4FED-9346-43B1B07A0781}"/>
                </a:ext>
              </a:extLst>
            </p:cNvPr>
            <p:cNvSpPr/>
            <p:nvPr/>
          </p:nvSpPr>
          <p:spPr>
            <a:xfrm>
              <a:off x="527682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402" y="0"/>
                  </a:moveTo>
                  <a:lnTo>
                    <a:pt x="1" y="402"/>
                  </a:lnTo>
                  <a:lnTo>
                    <a:pt x="402" y="793"/>
                  </a:lnTo>
                  <a:lnTo>
                    <a:pt x="794" y="402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5382;p70">
              <a:extLst>
                <a:ext uri="{FF2B5EF4-FFF2-40B4-BE49-F238E27FC236}">
                  <a16:creationId xmlns:a16="http://schemas.microsoft.com/office/drawing/2014/main" id="{C367924A-5EB6-416F-AAA6-A6F48C753E58}"/>
                </a:ext>
              </a:extLst>
            </p:cNvPr>
            <p:cNvSpPr/>
            <p:nvPr/>
          </p:nvSpPr>
          <p:spPr>
            <a:xfrm>
              <a:off x="5303100" y="2727688"/>
              <a:ext cx="19850" cy="19600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3" y="0"/>
                  </a:moveTo>
                  <a:lnTo>
                    <a:pt x="1" y="392"/>
                  </a:lnTo>
                  <a:lnTo>
                    <a:pt x="393" y="784"/>
                  </a:lnTo>
                  <a:lnTo>
                    <a:pt x="794" y="39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5383;p70">
              <a:extLst>
                <a:ext uri="{FF2B5EF4-FFF2-40B4-BE49-F238E27FC236}">
                  <a16:creationId xmlns:a16="http://schemas.microsoft.com/office/drawing/2014/main" id="{3C46813B-92FB-4852-8D3F-3DA76FF0A727}"/>
                </a:ext>
              </a:extLst>
            </p:cNvPr>
            <p:cNvSpPr/>
            <p:nvPr/>
          </p:nvSpPr>
          <p:spPr>
            <a:xfrm>
              <a:off x="5329150" y="27537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393"/>
                  </a:lnTo>
                  <a:lnTo>
                    <a:pt x="392" y="794"/>
                  </a:lnTo>
                  <a:lnTo>
                    <a:pt x="793" y="393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5384;p70">
              <a:extLst>
                <a:ext uri="{FF2B5EF4-FFF2-40B4-BE49-F238E27FC236}">
                  <a16:creationId xmlns:a16="http://schemas.microsoft.com/office/drawing/2014/main" id="{0B524FC1-6C9C-4831-AAA0-31C9551779ED}"/>
                </a:ext>
              </a:extLst>
            </p:cNvPr>
            <p:cNvSpPr/>
            <p:nvPr/>
          </p:nvSpPr>
          <p:spPr>
            <a:xfrm>
              <a:off x="5281375" y="2663413"/>
              <a:ext cx="11475" cy="5775"/>
            </a:xfrm>
            <a:custGeom>
              <a:avLst/>
              <a:gdLst/>
              <a:ahLst/>
              <a:cxnLst/>
              <a:rect l="l" t="t" r="r" b="b"/>
              <a:pathLst>
                <a:path w="459" h="231" extrusionOk="0">
                  <a:moveTo>
                    <a:pt x="0" y="1"/>
                  </a:moveTo>
                  <a:lnTo>
                    <a:pt x="230" y="230"/>
                  </a:lnTo>
                  <a:lnTo>
                    <a:pt x="4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5385;p70">
              <a:extLst>
                <a:ext uri="{FF2B5EF4-FFF2-40B4-BE49-F238E27FC236}">
                  <a16:creationId xmlns:a16="http://schemas.microsoft.com/office/drawing/2014/main" id="{A29FA90A-B1B6-4A8D-B70D-4A29D1EFEEA1}"/>
                </a:ext>
              </a:extLst>
            </p:cNvPr>
            <p:cNvSpPr/>
            <p:nvPr/>
          </p:nvSpPr>
          <p:spPr>
            <a:xfrm>
              <a:off x="5303350" y="267536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2" y="1"/>
                  </a:moveTo>
                  <a:lnTo>
                    <a:pt x="0" y="402"/>
                  </a:lnTo>
                  <a:lnTo>
                    <a:pt x="392" y="794"/>
                  </a:lnTo>
                  <a:lnTo>
                    <a:pt x="793" y="402"/>
                  </a:lnTo>
                  <a:lnTo>
                    <a:pt x="3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5386;p70">
              <a:extLst>
                <a:ext uri="{FF2B5EF4-FFF2-40B4-BE49-F238E27FC236}">
                  <a16:creationId xmlns:a16="http://schemas.microsoft.com/office/drawing/2014/main" id="{1B540686-27E2-42AD-9476-BAB1B9DF48EF}"/>
                </a:ext>
              </a:extLst>
            </p:cNvPr>
            <p:cNvSpPr/>
            <p:nvPr/>
          </p:nvSpPr>
          <p:spPr>
            <a:xfrm>
              <a:off x="5329375" y="2701413"/>
              <a:ext cx="19850" cy="1985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3" y="0"/>
                  </a:moveTo>
                  <a:lnTo>
                    <a:pt x="1" y="402"/>
                  </a:lnTo>
                  <a:lnTo>
                    <a:pt x="393" y="793"/>
                  </a:lnTo>
                  <a:lnTo>
                    <a:pt x="794" y="402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5387;p70">
              <a:extLst>
                <a:ext uri="{FF2B5EF4-FFF2-40B4-BE49-F238E27FC236}">
                  <a16:creationId xmlns:a16="http://schemas.microsoft.com/office/drawing/2014/main" id="{FB768A37-B4A7-405C-A2FF-D019E294C60B}"/>
                </a:ext>
              </a:extLst>
            </p:cNvPr>
            <p:cNvSpPr/>
            <p:nvPr/>
          </p:nvSpPr>
          <p:spPr>
            <a:xfrm>
              <a:off x="5333675" y="2663188"/>
              <a:ext cx="8400" cy="6000"/>
            </a:xfrm>
            <a:custGeom>
              <a:avLst/>
              <a:gdLst/>
              <a:ahLst/>
              <a:cxnLst/>
              <a:rect l="l" t="t" r="r" b="b"/>
              <a:pathLst>
                <a:path w="336" h="240" extrusionOk="0">
                  <a:moveTo>
                    <a:pt x="1" y="0"/>
                  </a:moveTo>
                  <a:lnTo>
                    <a:pt x="240" y="239"/>
                  </a:lnTo>
                  <a:lnTo>
                    <a:pt x="326" y="153"/>
                  </a:lnTo>
                  <a:cubicBezTo>
                    <a:pt x="326" y="115"/>
                    <a:pt x="335" y="86"/>
                    <a:pt x="335" y="48"/>
                  </a:cubicBezTo>
                  <a:lnTo>
                    <a:pt x="335" y="20"/>
                  </a:lnTo>
                  <a:lnTo>
                    <a:pt x="326" y="20"/>
                  </a:lnTo>
                  <a:cubicBezTo>
                    <a:pt x="326" y="10"/>
                    <a:pt x="326" y="0"/>
                    <a:pt x="31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2" name="Google Shape;2022;p44">
            <a:extLst>
              <a:ext uri="{FF2B5EF4-FFF2-40B4-BE49-F238E27FC236}">
                <a16:creationId xmlns:a16="http://schemas.microsoft.com/office/drawing/2014/main" id="{E56687DF-AF78-4F87-8EA4-6B506892F980}"/>
              </a:ext>
            </a:extLst>
          </p:cNvPr>
          <p:cNvSpPr/>
          <p:nvPr/>
        </p:nvSpPr>
        <p:spPr>
          <a:xfrm>
            <a:off x="3994826" y="404394"/>
            <a:ext cx="1047446" cy="581447"/>
          </a:xfrm>
          <a:custGeom>
            <a:avLst/>
            <a:gdLst/>
            <a:ahLst/>
            <a:cxnLst/>
            <a:rect l="l" t="t" r="r" b="b"/>
            <a:pathLst>
              <a:path w="270658" h="38392" extrusionOk="0">
                <a:moveTo>
                  <a:pt x="1498" y="0"/>
                </a:moveTo>
                <a:lnTo>
                  <a:pt x="10721" y="12698"/>
                </a:lnTo>
                <a:lnTo>
                  <a:pt x="5990" y="15692"/>
                </a:lnTo>
                <a:lnTo>
                  <a:pt x="11500" y="20424"/>
                </a:lnTo>
                <a:lnTo>
                  <a:pt x="1" y="24916"/>
                </a:lnTo>
                <a:lnTo>
                  <a:pt x="8984" y="31444"/>
                </a:lnTo>
                <a:lnTo>
                  <a:pt x="1" y="38392"/>
                </a:lnTo>
                <a:lnTo>
                  <a:pt x="270657" y="38392"/>
                </a:lnTo>
                <a:lnTo>
                  <a:pt x="258918" y="34199"/>
                </a:lnTo>
                <a:lnTo>
                  <a:pt x="268921" y="29947"/>
                </a:lnTo>
                <a:lnTo>
                  <a:pt x="257421" y="25215"/>
                </a:lnTo>
                <a:lnTo>
                  <a:pt x="268921" y="19465"/>
                </a:lnTo>
                <a:lnTo>
                  <a:pt x="258679" y="12458"/>
                </a:lnTo>
                <a:lnTo>
                  <a:pt x="26892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83" name="Google Shape;2052;p44">
            <a:extLst>
              <a:ext uri="{FF2B5EF4-FFF2-40B4-BE49-F238E27FC236}">
                <a16:creationId xmlns:a16="http://schemas.microsoft.com/office/drawing/2014/main" id="{61B0EADA-EEC5-4CBC-8C6A-D3F1DE54FC01}"/>
              </a:ext>
            </a:extLst>
          </p:cNvPr>
          <p:cNvGrpSpPr/>
          <p:nvPr/>
        </p:nvGrpSpPr>
        <p:grpSpPr>
          <a:xfrm>
            <a:off x="4316378" y="457864"/>
            <a:ext cx="404341" cy="474523"/>
            <a:chOff x="6074874" y="2220884"/>
            <a:chExt cx="404341" cy="474523"/>
          </a:xfrm>
        </p:grpSpPr>
        <p:sp>
          <p:nvSpPr>
            <p:cNvPr id="684" name="Google Shape;2053;p44">
              <a:extLst>
                <a:ext uri="{FF2B5EF4-FFF2-40B4-BE49-F238E27FC236}">
                  <a16:creationId xmlns:a16="http://schemas.microsoft.com/office/drawing/2014/main" id="{062B7FDC-6966-4B8A-9BA5-821159B3626A}"/>
                </a:ext>
              </a:extLst>
            </p:cNvPr>
            <p:cNvSpPr/>
            <p:nvPr/>
          </p:nvSpPr>
          <p:spPr>
            <a:xfrm>
              <a:off x="6074874" y="2220884"/>
              <a:ext cx="404341" cy="474523"/>
            </a:xfrm>
            <a:custGeom>
              <a:avLst/>
              <a:gdLst/>
              <a:ahLst/>
              <a:cxnLst/>
              <a:rect l="l" t="t" r="r" b="b"/>
              <a:pathLst>
                <a:path w="105645" h="124027" extrusionOk="0">
                  <a:moveTo>
                    <a:pt x="52705" y="1"/>
                  </a:moveTo>
                  <a:cubicBezTo>
                    <a:pt x="31886" y="1"/>
                    <a:pt x="14958" y="16975"/>
                    <a:pt x="14958" y="37795"/>
                  </a:cubicBezTo>
                  <a:cubicBezTo>
                    <a:pt x="14958" y="42953"/>
                    <a:pt x="16037" y="48017"/>
                    <a:pt x="18147" y="52659"/>
                  </a:cubicBezTo>
                  <a:lnTo>
                    <a:pt x="12661" y="52659"/>
                  </a:lnTo>
                  <a:cubicBezTo>
                    <a:pt x="5674" y="52659"/>
                    <a:pt x="0" y="58379"/>
                    <a:pt x="0" y="65366"/>
                  </a:cubicBezTo>
                  <a:lnTo>
                    <a:pt x="0" y="73760"/>
                  </a:lnTo>
                  <a:cubicBezTo>
                    <a:pt x="0" y="75213"/>
                    <a:pt x="657" y="76573"/>
                    <a:pt x="1735" y="77417"/>
                  </a:cubicBezTo>
                  <a:lnTo>
                    <a:pt x="1735" y="78167"/>
                  </a:lnTo>
                  <a:cubicBezTo>
                    <a:pt x="657" y="79058"/>
                    <a:pt x="0" y="80371"/>
                    <a:pt x="0" y="81825"/>
                  </a:cubicBezTo>
                  <a:lnTo>
                    <a:pt x="0" y="111272"/>
                  </a:lnTo>
                  <a:cubicBezTo>
                    <a:pt x="0" y="118305"/>
                    <a:pt x="5721" y="124026"/>
                    <a:pt x="12755" y="124026"/>
                  </a:cubicBezTo>
                  <a:lnTo>
                    <a:pt x="73900" y="124026"/>
                  </a:lnTo>
                  <a:cubicBezTo>
                    <a:pt x="75353" y="124026"/>
                    <a:pt x="76713" y="123323"/>
                    <a:pt x="77557" y="122291"/>
                  </a:cubicBezTo>
                  <a:lnTo>
                    <a:pt x="78307" y="122291"/>
                  </a:lnTo>
                  <a:cubicBezTo>
                    <a:pt x="79198" y="123323"/>
                    <a:pt x="80511" y="124026"/>
                    <a:pt x="81965" y="124026"/>
                  </a:cubicBezTo>
                  <a:lnTo>
                    <a:pt x="92937" y="124026"/>
                  </a:lnTo>
                  <a:cubicBezTo>
                    <a:pt x="99924" y="124026"/>
                    <a:pt x="105644" y="118305"/>
                    <a:pt x="105644" y="111272"/>
                  </a:cubicBezTo>
                  <a:lnTo>
                    <a:pt x="105644" y="65366"/>
                  </a:lnTo>
                  <a:cubicBezTo>
                    <a:pt x="105644" y="58379"/>
                    <a:pt x="99924" y="52659"/>
                    <a:pt x="92937" y="52659"/>
                  </a:cubicBezTo>
                  <a:lnTo>
                    <a:pt x="87263" y="52659"/>
                  </a:lnTo>
                  <a:cubicBezTo>
                    <a:pt x="89373" y="48017"/>
                    <a:pt x="90499" y="42953"/>
                    <a:pt x="90499" y="37795"/>
                  </a:cubicBezTo>
                  <a:cubicBezTo>
                    <a:pt x="90499" y="32684"/>
                    <a:pt x="89467" y="27713"/>
                    <a:pt x="87498" y="23024"/>
                  </a:cubicBezTo>
                  <a:cubicBezTo>
                    <a:pt x="86888" y="21617"/>
                    <a:pt x="85669" y="20586"/>
                    <a:pt x="84216" y="20258"/>
                  </a:cubicBezTo>
                  <a:cubicBezTo>
                    <a:pt x="84028" y="19929"/>
                    <a:pt x="83840" y="19601"/>
                    <a:pt x="83653" y="19273"/>
                  </a:cubicBezTo>
                  <a:cubicBezTo>
                    <a:pt x="84075" y="17913"/>
                    <a:pt x="83840" y="16319"/>
                    <a:pt x="82903" y="15100"/>
                  </a:cubicBezTo>
                  <a:cubicBezTo>
                    <a:pt x="79433" y="10504"/>
                    <a:pt x="74931" y="6706"/>
                    <a:pt x="69867" y="4127"/>
                  </a:cubicBezTo>
                  <a:cubicBezTo>
                    <a:pt x="64522" y="1408"/>
                    <a:pt x="58754" y="1"/>
                    <a:pt x="527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7620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2054;p44">
              <a:extLst>
                <a:ext uri="{FF2B5EF4-FFF2-40B4-BE49-F238E27FC236}">
                  <a16:creationId xmlns:a16="http://schemas.microsoft.com/office/drawing/2014/main" id="{832E77C5-2BF0-4A20-AC7B-9F3EEF841122}"/>
                </a:ext>
              </a:extLst>
            </p:cNvPr>
            <p:cNvSpPr/>
            <p:nvPr/>
          </p:nvSpPr>
          <p:spPr>
            <a:xfrm>
              <a:off x="6099461" y="2441370"/>
              <a:ext cx="355347" cy="220667"/>
            </a:xfrm>
            <a:custGeom>
              <a:avLst/>
              <a:gdLst/>
              <a:ahLst/>
              <a:cxnLst/>
              <a:rect l="l" t="t" r="r" b="b"/>
              <a:pathLst>
                <a:path w="92844" h="57676" extrusionOk="0">
                  <a:moveTo>
                    <a:pt x="7690" y="0"/>
                  </a:moveTo>
                  <a:cubicBezTo>
                    <a:pt x="3470" y="0"/>
                    <a:pt x="0" y="3470"/>
                    <a:pt x="0" y="7737"/>
                  </a:cubicBezTo>
                  <a:lnTo>
                    <a:pt x="0" y="46703"/>
                  </a:lnTo>
                  <a:lnTo>
                    <a:pt x="46422" y="57675"/>
                  </a:lnTo>
                  <a:lnTo>
                    <a:pt x="92843" y="46703"/>
                  </a:lnTo>
                  <a:lnTo>
                    <a:pt x="92843" y="7737"/>
                  </a:lnTo>
                  <a:cubicBezTo>
                    <a:pt x="92843" y="3470"/>
                    <a:pt x="89373" y="0"/>
                    <a:pt x="8510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2055;p44">
              <a:extLst>
                <a:ext uri="{FF2B5EF4-FFF2-40B4-BE49-F238E27FC236}">
                  <a16:creationId xmlns:a16="http://schemas.microsoft.com/office/drawing/2014/main" id="{93F90235-FBBB-4046-921F-8D283F82CD88}"/>
                </a:ext>
              </a:extLst>
            </p:cNvPr>
            <p:cNvSpPr/>
            <p:nvPr/>
          </p:nvSpPr>
          <p:spPr>
            <a:xfrm>
              <a:off x="6391094" y="2441370"/>
              <a:ext cx="63714" cy="195369"/>
            </a:xfrm>
            <a:custGeom>
              <a:avLst/>
              <a:gdLst/>
              <a:ahLst/>
              <a:cxnLst/>
              <a:rect l="l" t="t" r="r" b="b"/>
              <a:pathLst>
                <a:path w="16647" h="51064" extrusionOk="0">
                  <a:moveTo>
                    <a:pt x="0" y="0"/>
                  </a:moveTo>
                  <a:cubicBezTo>
                    <a:pt x="4314" y="0"/>
                    <a:pt x="7737" y="3470"/>
                    <a:pt x="7737" y="7737"/>
                  </a:cubicBezTo>
                  <a:lnTo>
                    <a:pt x="7737" y="46703"/>
                  </a:lnTo>
                  <a:lnTo>
                    <a:pt x="10410" y="51064"/>
                  </a:lnTo>
                  <a:lnTo>
                    <a:pt x="16646" y="46703"/>
                  </a:lnTo>
                  <a:lnTo>
                    <a:pt x="16646" y="7737"/>
                  </a:lnTo>
                  <a:cubicBezTo>
                    <a:pt x="16646" y="3470"/>
                    <a:pt x="13176" y="0"/>
                    <a:pt x="8909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2056;p44">
              <a:extLst>
                <a:ext uri="{FF2B5EF4-FFF2-40B4-BE49-F238E27FC236}">
                  <a16:creationId xmlns:a16="http://schemas.microsoft.com/office/drawing/2014/main" id="{0D6868B3-E88F-4DDA-915E-A7636491F85C}"/>
                </a:ext>
              </a:extLst>
            </p:cNvPr>
            <p:cNvSpPr/>
            <p:nvPr/>
          </p:nvSpPr>
          <p:spPr>
            <a:xfrm>
              <a:off x="6154736" y="2247076"/>
              <a:ext cx="244078" cy="293685"/>
            </a:xfrm>
            <a:custGeom>
              <a:avLst/>
              <a:gdLst/>
              <a:ahLst/>
              <a:cxnLst/>
              <a:rect l="l" t="t" r="r" b="b"/>
              <a:pathLst>
                <a:path w="63772" h="76761" extrusionOk="0">
                  <a:moveTo>
                    <a:pt x="31886" y="1"/>
                  </a:moveTo>
                  <a:cubicBezTo>
                    <a:pt x="14255" y="1"/>
                    <a:pt x="1" y="14256"/>
                    <a:pt x="1" y="31886"/>
                  </a:cubicBezTo>
                  <a:cubicBezTo>
                    <a:pt x="1" y="42437"/>
                    <a:pt x="5393" y="51721"/>
                    <a:pt x="13599" y="57113"/>
                  </a:cubicBezTo>
                  <a:cubicBezTo>
                    <a:pt x="17772" y="59880"/>
                    <a:pt x="20210" y="64663"/>
                    <a:pt x="20210" y="69680"/>
                  </a:cubicBezTo>
                  <a:lnTo>
                    <a:pt x="20210" y="72071"/>
                  </a:lnTo>
                  <a:cubicBezTo>
                    <a:pt x="20210" y="74697"/>
                    <a:pt x="22320" y="76761"/>
                    <a:pt x="24899" y="76761"/>
                  </a:cubicBezTo>
                  <a:lnTo>
                    <a:pt x="38826" y="76761"/>
                  </a:lnTo>
                  <a:cubicBezTo>
                    <a:pt x="41405" y="76761"/>
                    <a:pt x="43515" y="74697"/>
                    <a:pt x="43515" y="72071"/>
                  </a:cubicBezTo>
                  <a:lnTo>
                    <a:pt x="43515" y="69680"/>
                  </a:lnTo>
                  <a:cubicBezTo>
                    <a:pt x="43515" y="64663"/>
                    <a:pt x="45953" y="59880"/>
                    <a:pt x="50173" y="57113"/>
                  </a:cubicBezTo>
                  <a:cubicBezTo>
                    <a:pt x="58332" y="51721"/>
                    <a:pt x="63772" y="42437"/>
                    <a:pt x="63772" y="31886"/>
                  </a:cubicBezTo>
                  <a:cubicBezTo>
                    <a:pt x="63772" y="14256"/>
                    <a:pt x="49470" y="1"/>
                    <a:pt x="3188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2057;p44">
              <a:extLst>
                <a:ext uri="{FF2B5EF4-FFF2-40B4-BE49-F238E27FC236}">
                  <a16:creationId xmlns:a16="http://schemas.microsoft.com/office/drawing/2014/main" id="{3690FD45-8634-4356-BDF8-F4572B4A639C}"/>
                </a:ext>
              </a:extLst>
            </p:cNvPr>
            <p:cNvSpPr/>
            <p:nvPr/>
          </p:nvSpPr>
          <p:spPr>
            <a:xfrm>
              <a:off x="6259724" y="2247076"/>
              <a:ext cx="139090" cy="293685"/>
            </a:xfrm>
            <a:custGeom>
              <a:avLst/>
              <a:gdLst/>
              <a:ahLst/>
              <a:cxnLst/>
              <a:rect l="l" t="t" r="r" b="b"/>
              <a:pathLst>
                <a:path w="36341" h="76761" extrusionOk="0">
                  <a:moveTo>
                    <a:pt x="4455" y="1"/>
                  </a:moveTo>
                  <a:cubicBezTo>
                    <a:pt x="2955" y="1"/>
                    <a:pt x="1454" y="95"/>
                    <a:pt x="0" y="282"/>
                  </a:cubicBezTo>
                  <a:cubicBezTo>
                    <a:pt x="15521" y="2439"/>
                    <a:pt x="27431" y="15756"/>
                    <a:pt x="27431" y="31886"/>
                  </a:cubicBezTo>
                  <a:cubicBezTo>
                    <a:pt x="27431" y="42437"/>
                    <a:pt x="22039" y="51721"/>
                    <a:pt x="13833" y="57113"/>
                  </a:cubicBezTo>
                  <a:cubicBezTo>
                    <a:pt x="9660" y="59880"/>
                    <a:pt x="7222" y="64663"/>
                    <a:pt x="7222" y="69680"/>
                  </a:cubicBezTo>
                  <a:lnTo>
                    <a:pt x="7222" y="72071"/>
                  </a:lnTo>
                  <a:cubicBezTo>
                    <a:pt x="7222" y="74697"/>
                    <a:pt x="5112" y="76761"/>
                    <a:pt x="2486" y="76761"/>
                  </a:cubicBezTo>
                  <a:lnTo>
                    <a:pt x="11395" y="76761"/>
                  </a:lnTo>
                  <a:cubicBezTo>
                    <a:pt x="13974" y="76761"/>
                    <a:pt x="16084" y="74697"/>
                    <a:pt x="16084" y="72071"/>
                  </a:cubicBezTo>
                  <a:lnTo>
                    <a:pt x="16084" y="69680"/>
                  </a:lnTo>
                  <a:cubicBezTo>
                    <a:pt x="16084" y="64663"/>
                    <a:pt x="18522" y="59880"/>
                    <a:pt x="22742" y="57113"/>
                  </a:cubicBezTo>
                  <a:cubicBezTo>
                    <a:pt x="30901" y="51721"/>
                    <a:pt x="36341" y="42437"/>
                    <a:pt x="36341" y="31886"/>
                  </a:cubicBezTo>
                  <a:cubicBezTo>
                    <a:pt x="36341" y="14256"/>
                    <a:pt x="22039" y="1"/>
                    <a:pt x="4455" y="1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2058;p44">
              <a:extLst>
                <a:ext uri="{FF2B5EF4-FFF2-40B4-BE49-F238E27FC236}">
                  <a16:creationId xmlns:a16="http://schemas.microsoft.com/office/drawing/2014/main" id="{6B6ED207-4FE0-4BD0-9C53-BC16E776131E}"/>
                </a:ext>
              </a:extLst>
            </p:cNvPr>
            <p:cNvSpPr/>
            <p:nvPr/>
          </p:nvSpPr>
          <p:spPr>
            <a:xfrm>
              <a:off x="6099462" y="2620056"/>
              <a:ext cx="355330" cy="49875"/>
            </a:xfrm>
            <a:custGeom>
              <a:avLst/>
              <a:gdLst/>
              <a:ahLst/>
              <a:cxnLst/>
              <a:rect l="l" t="t" r="r" b="b"/>
              <a:pathLst>
                <a:path w="88389" h="13036" extrusionOk="0">
                  <a:moveTo>
                    <a:pt x="0" y="0"/>
                  </a:moveTo>
                  <a:lnTo>
                    <a:pt x="0" y="5299"/>
                  </a:lnTo>
                  <a:cubicBezTo>
                    <a:pt x="0" y="9566"/>
                    <a:pt x="3470" y="13036"/>
                    <a:pt x="7737" y="13036"/>
                  </a:cubicBezTo>
                  <a:lnTo>
                    <a:pt x="80652" y="13036"/>
                  </a:lnTo>
                  <a:cubicBezTo>
                    <a:pt x="84919" y="13036"/>
                    <a:pt x="88389" y="9566"/>
                    <a:pt x="88389" y="5299"/>
                  </a:cubicBezTo>
                  <a:lnTo>
                    <a:pt x="88389" y="0"/>
                  </a:lnTo>
                  <a:lnTo>
                    <a:pt x="57113" y="0"/>
                  </a:lnTo>
                  <a:cubicBezTo>
                    <a:pt x="51158" y="0"/>
                    <a:pt x="46328" y="4830"/>
                    <a:pt x="46328" y="10832"/>
                  </a:cubicBezTo>
                  <a:cubicBezTo>
                    <a:pt x="46328" y="4830"/>
                    <a:pt x="41451" y="0"/>
                    <a:pt x="3549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2059;p44">
              <a:extLst>
                <a:ext uri="{FF2B5EF4-FFF2-40B4-BE49-F238E27FC236}">
                  <a16:creationId xmlns:a16="http://schemas.microsoft.com/office/drawing/2014/main" id="{18361485-7885-4CE5-81B0-11EDC8B4503D}"/>
                </a:ext>
              </a:extLst>
            </p:cNvPr>
            <p:cNvSpPr/>
            <p:nvPr/>
          </p:nvSpPr>
          <p:spPr>
            <a:xfrm>
              <a:off x="6391274" y="2620055"/>
              <a:ext cx="63534" cy="49875"/>
            </a:xfrm>
            <a:custGeom>
              <a:avLst/>
              <a:gdLst/>
              <a:ahLst/>
              <a:cxnLst/>
              <a:rect l="l" t="t" r="r" b="b"/>
              <a:pathLst>
                <a:path w="16600" h="13036" extrusionOk="0">
                  <a:moveTo>
                    <a:pt x="7690" y="0"/>
                  </a:moveTo>
                  <a:lnTo>
                    <a:pt x="7690" y="5299"/>
                  </a:lnTo>
                  <a:cubicBezTo>
                    <a:pt x="7690" y="9566"/>
                    <a:pt x="4267" y="13036"/>
                    <a:pt x="0" y="13036"/>
                  </a:cubicBezTo>
                  <a:lnTo>
                    <a:pt x="8862" y="13036"/>
                  </a:lnTo>
                  <a:cubicBezTo>
                    <a:pt x="13129" y="13036"/>
                    <a:pt x="16599" y="9566"/>
                    <a:pt x="16599" y="5299"/>
                  </a:cubicBezTo>
                  <a:lnTo>
                    <a:pt x="16599" y="0"/>
                  </a:ln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2060;p44">
              <a:extLst>
                <a:ext uri="{FF2B5EF4-FFF2-40B4-BE49-F238E27FC236}">
                  <a16:creationId xmlns:a16="http://schemas.microsoft.com/office/drawing/2014/main" id="{8E7590DF-A88A-4C6C-B9C2-6DD3D3EF690A}"/>
                </a:ext>
              </a:extLst>
            </p:cNvPr>
            <p:cNvSpPr/>
            <p:nvPr/>
          </p:nvSpPr>
          <p:spPr>
            <a:xfrm>
              <a:off x="6257033" y="2540758"/>
              <a:ext cx="39483" cy="37678"/>
            </a:xfrm>
            <a:custGeom>
              <a:avLst/>
              <a:gdLst/>
              <a:ahLst/>
              <a:cxnLst/>
              <a:rect l="l" t="t" r="r" b="b"/>
              <a:pathLst>
                <a:path w="10316" h="9848" extrusionOk="0">
                  <a:moveTo>
                    <a:pt x="0" y="1"/>
                  </a:moveTo>
                  <a:lnTo>
                    <a:pt x="0" y="4690"/>
                  </a:lnTo>
                  <a:cubicBezTo>
                    <a:pt x="0" y="7550"/>
                    <a:pt x="2298" y="9848"/>
                    <a:pt x="5158" y="9848"/>
                  </a:cubicBezTo>
                  <a:cubicBezTo>
                    <a:pt x="8018" y="9848"/>
                    <a:pt x="10316" y="7550"/>
                    <a:pt x="10316" y="4690"/>
                  </a:cubicBezTo>
                  <a:lnTo>
                    <a:pt x="1031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2061;p44">
              <a:extLst>
                <a:ext uri="{FF2B5EF4-FFF2-40B4-BE49-F238E27FC236}">
                  <a16:creationId xmlns:a16="http://schemas.microsoft.com/office/drawing/2014/main" id="{424DED2E-B276-413D-9224-FF18D04F8017}"/>
                </a:ext>
              </a:extLst>
            </p:cNvPr>
            <p:cNvSpPr/>
            <p:nvPr/>
          </p:nvSpPr>
          <p:spPr>
            <a:xfrm>
              <a:off x="6184348" y="2331577"/>
              <a:ext cx="50073" cy="39828"/>
            </a:xfrm>
            <a:custGeom>
              <a:avLst/>
              <a:gdLst/>
              <a:ahLst/>
              <a:cxnLst/>
              <a:rect l="l" t="t" r="r" b="b"/>
              <a:pathLst>
                <a:path w="13083" h="10410" extrusionOk="0">
                  <a:moveTo>
                    <a:pt x="6565" y="0"/>
                  </a:moveTo>
                  <a:cubicBezTo>
                    <a:pt x="2955" y="0"/>
                    <a:pt x="1" y="2345"/>
                    <a:pt x="1" y="5205"/>
                  </a:cubicBezTo>
                  <a:cubicBezTo>
                    <a:pt x="1" y="8065"/>
                    <a:pt x="2955" y="10410"/>
                    <a:pt x="6565" y="10410"/>
                  </a:cubicBezTo>
                  <a:cubicBezTo>
                    <a:pt x="10176" y="10410"/>
                    <a:pt x="13083" y="8065"/>
                    <a:pt x="13083" y="5205"/>
                  </a:cubicBezTo>
                  <a:cubicBezTo>
                    <a:pt x="13083" y="2345"/>
                    <a:pt x="10176" y="0"/>
                    <a:pt x="65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2062;p44">
              <a:extLst>
                <a:ext uri="{FF2B5EF4-FFF2-40B4-BE49-F238E27FC236}">
                  <a16:creationId xmlns:a16="http://schemas.microsoft.com/office/drawing/2014/main" id="{44B3997C-8942-4D48-BA1C-36AA0363125C}"/>
                </a:ext>
              </a:extLst>
            </p:cNvPr>
            <p:cNvSpPr/>
            <p:nvPr/>
          </p:nvSpPr>
          <p:spPr>
            <a:xfrm>
              <a:off x="6319844" y="2331577"/>
              <a:ext cx="50077" cy="39828"/>
            </a:xfrm>
            <a:custGeom>
              <a:avLst/>
              <a:gdLst/>
              <a:ahLst/>
              <a:cxnLst/>
              <a:rect l="l" t="t" r="r" b="b"/>
              <a:pathLst>
                <a:path w="13084" h="10410" extrusionOk="0">
                  <a:moveTo>
                    <a:pt x="6519" y="0"/>
                  </a:moveTo>
                  <a:cubicBezTo>
                    <a:pt x="2955" y="0"/>
                    <a:pt x="1" y="2345"/>
                    <a:pt x="1" y="5205"/>
                  </a:cubicBezTo>
                  <a:cubicBezTo>
                    <a:pt x="1" y="8065"/>
                    <a:pt x="2955" y="10410"/>
                    <a:pt x="6519" y="10410"/>
                  </a:cubicBezTo>
                  <a:cubicBezTo>
                    <a:pt x="10129" y="10410"/>
                    <a:pt x="13083" y="8065"/>
                    <a:pt x="13083" y="5205"/>
                  </a:cubicBezTo>
                  <a:cubicBezTo>
                    <a:pt x="13083" y="2345"/>
                    <a:pt x="10129" y="0"/>
                    <a:pt x="651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2063;p44">
              <a:extLst>
                <a:ext uri="{FF2B5EF4-FFF2-40B4-BE49-F238E27FC236}">
                  <a16:creationId xmlns:a16="http://schemas.microsoft.com/office/drawing/2014/main" id="{AE10B299-CE4F-4BEE-A71F-E37B4BEE15D4}"/>
                </a:ext>
              </a:extLst>
            </p:cNvPr>
            <p:cNvSpPr/>
            <p:nvPr/>
          </p:nvSpPr>
          <p:spPr>
            <a:xfrm>
              <a:off x="6093000" y="2240618"/>
              <a:ext cx="368268" cy="435770"/>
            </a:xfrm>
            <a:custGeom>
              <a:avLst/>
              <a:gdLst/>
              <a:ahLst/>
              <a:cxnLst/>
              <a:rect l="l" t="t" r="r" b="b"/>
              <a:pathLst>
                <a:path w="96220" h="113898" extrusionOk="0">
                  <a:moveTo>
                    <a:pt x="51486" y="80137"/>
                  </a:moveTo>
                  <a:lnTo>
                    <a:pt x="51486" y="83138"/>
                  </a:lnTo>
                  <a:cubicBezTo>
                    <a:pt x="51486" y="85060"/>
                    <a:pt x="49939" y="86654"/>
                    <a:pt x="48016" y="86654"/>
                  </a:cubicBezTo>
                  <a:cubicBezTo>
                    <a:pt x="46094" y="86654"/>
                    <a:pt x="44499" y="85060"/>
                    <a:pt x="44499" y="83138"/>
                  </a:cubicBezTo>
                  <a:lnTo>
                    <a:pt x="44499" y="80137"/>
                  </a:lnTo>
                  <a:close/>
                  <a:moveTo>
                    <a:pt x="86794" y="54112"/>
                  </a:moveTo>
                  <a:cubicBezTo>
                    <a:pt x="90171" y="54112"/>
                    <a:pt x="92890" y="56832"/>
                    <a:pt x="92890" y="60208"/>
                  </a:cubicBezTo>
                  <a:lnTo>
                    <a:pt x="92890" y="97533"/>
                  </a:lnTo>
                  <a:lnTo>
                    <a:pt x="58801" y="97533"/>
                  </a:lnTo>
                  <a:cubicBezTo>
                    <a:pt x="55190" y="97533"/>
                    <a:pt x="51955" y="99033"/>
                    <a:pt x="49657" y="101519"/>
                  </a:cubicBezTo>
                  <a:lnTo>
                    <a:pt x="49657" y="89749"/>
                  </a:lnTo>
                  <a:cubicBezTo>
                    <a:pt x="52611" y="88999"/>
                    <a:pt x="54815" y="86326"/>
                    <a:pt x="54815" y="83138"/>
                  </a:cubicBezTo>
                  <a:lnTo>
                    <a:pt x="54815" y="80137"/>
                  </a:lnTo>
                  <a:lnTo>
                    <a:pt x="54956" y="80137"/>
                  </a:lnTo>
                  <a:cubicBezTo>
                    <a:pt x="58473" y="80137"/>
                    <a:pt x="61333" y="77276"/>
                    <a:pt x="61333" y="73759"/>
                  </a:cubicBezTo>
                  <a:lnTo>
                    <a:pt x="61333" y="71368"/>
                  </a:lnTo>
                  <a:cubicBezTo>
                    <a:pt x="61333" y="66820"/>
                    <a:pt x="63537" y="62646"/>
                    <a:pt x="67194" y="60208"/>
                  </a:cubicBezTo>
                  <a:cubicBezTo>
                    <a:pt x="69820" y="58473"/>
                    <a:pt x="72118" y="56457"/>
                    <a:pt x="74040" y="54112"/>
                  </a:cubicBezTo>
                  <a:close/>
                  <a:moveTo>
                    <a:pt x="37184" y="100862"/>
                  </a:moveTo>
                  <a:cubicBezTo>
                    <a:pt x="42249" y="100862"/>
                    <a:pt x="46328" y="104942"/>
                    <a:pt x="46328" y="110006"/>
                  </a:cubicBezTo>
                  <a:lnTo>
                    <a:pt x="46328" y="110568"/>
                  </a:lnTo>
                  <a:lnTo>
                    <a:pt x="9425" y="110568"/>
                  </a:lnTo>
                  <a:cubicBezTo>
                    <a:pt x="6096" y="110568"/>
                    <a:pt x="3376" y="107849"/>
                    <a:pt x="3376" y="104473"/>
                  </a:cubicBezTo>
                  <a:lnTo>
                    <a:pt x="3376" y="100862"/>
                  </a:lnTo>
                  <a:close/>
                  <a:moveTo>
                    <a:pt x="48016" y="1"/>
                  </a:moveTo>
                  <a:cubicBezTo>
                    <a:pt x="29494" y="1"/>
                    <a:pt x="14443" y="15053"/>
                    <a:pt x="14443" y="33574"/>
                  </a:cubicBezTo>
                  <a:cubicBezTo>
                    <a:pt x="14443" y="39764"/>
                    <a:pt x="16224" y="45719"/>
                    <a:pt x="19507" y="50783"/>
                  </a:cubicBezTo>
                  <a:lnTo>
                    <a:pt x="9378" y="50783"/>
                  </a:lnTo>
                  <a:cubicBezTo>
                    <a:pt x="4220" y="50783"/>
                    <a:pt x="0" y="55003"/>
                    <a:pt x="0" y="60208"/>
                  </a:cubicBezTo>
                  <a:lnTo>
                    <a:pt x="0" y="68273"/>
                  </a:lnTo>
                  <a:cubicBezTo>
                    <a:pt x="0" y="69211"/>
                    <a:pt x="751" y="69961"/>
                    <a:pt x="1688" y="69961"/>
                  </a:cubicBezTo>
                  <a:cubicBezTo>
                    <a:pt x="2626" y="69961"/>
                    <a:pt x="3376" y="69211"/>
                    <a:pt x="3376" y="68273"/>
                  </a:cubicBezTo>
                  <a:lnTo>
                    <a:pt x="3376" y="60208"/>
                  </a:lnTo>
                  <a:cubicBezTo>
                    <a:pt x="3376" y="56879"/>
                    <a:pt x="6049" y="54159"/>
                    <a:pt x="9378" y="54159"/>
                  </a:cubicBezTo>
                  <a:lnTo>
                    <a:pt x="21945" y="54159"/>
                  </a:lnTo>
                  <a:cubicBezTo>
                    <a:pt x="23914" y="56457"/>
                    <a:pt x="26212" y="58520"/>
                    <a:pt x="28791" y="60208"/>
                  </a:cubicBezTo>
                  <a:cubicBezTo>
                    <a:pt x="32495" y="62646"/>
                    <a:pt x="34699" y="66820"/>
                    <a:pt x="34699" y="71368"/>
                  </a:cubicBezTo>
                  <a:lnTo>
                    <a:pt x="34699" y="73759"/>
                  </a:lnTo>
                  <a:cubicBezTo>
                    <a:pt x="34699" y="77276"/>
                    <a:pt x="37513" y="80137"/>
                    <a:pt x="41029" y="80137"/>
                  </a:cubicBezTo>
                  <a:lnTo>
                    <a:pt x="41170" y="80137"/>
                  </a:lnTo>
                  <a:lnTo>
                    <a:pt x="41170" y="83138"/>
                  </a:lnTo>
                  <a:cubicBezTo>
                    <a:pt x="41170" y="86326"/>
                    <a:pt x="43374" y="88999"/>
                    <a:pt x="46328" y="89749"/>
                  </a:cubicBezTo>
                  <a:lnTo>
                    <a:pt x="46328" y="101519"/>
                  </a:lnTo>
                  <a:cubicBezTo>
                    <a:pt x="44030" y="99033"/>
                    <a:pt x="40795" y="97533"/>
                    <a:pt x="37184" y="97533"/>
                  </a:cubicBezTo>
                  <a:lnTo>
                    <a:pt x="3376" y="97533"/>
                  </a:lnTo>
                  <a:lnTo>
                    <a:pt x="3376" y="76057"/>
                  </a:lnTo>
                  <a:cubicBezTo>
                    <a:pt x="3376" y="75166"/>
                    <a:pt x="2626" y="74416"/>
                    <a:pt x="1688" y="74416"/>
                  </a:cubicBezTo>
                  <a:cubicBezTo>
                    <a:pt x="751" y="74416"/>
                    <a:pt x="0" y="75166"/>
                    <a:pt x="0" y="76057"/>
                  </a:cubicBezTo>
                  <a:lnTo>
                    <a:pt x="0" y="104473"/>
                  </a:lnTo>
                  <a:cubicBezTo>
                    <a:pt x="0" y="109678"/>
                    <a:pt x="4220" y="113898"/>
                    <a:pt x="9425" y="113898"/>
                  </a:cubicBezTo>
                  <a:lnTo>
                    <a:pt x="68460" y="113898"/>
                  </a:lnTo>
                  <a:cubicBezTo>
                    <a:pt x="69398" y="113898"/>
                    <a:pt x="70148" y="113147"/>
                    <a:pt x="70148" y="112210"/>
                  </a:cubicBezTo>
                  <a:cubicBezTo>
                    <a:pt x="70148" y="111272"/>
                    <a:pt x="69398" y="110568"/>
                    <a:pt x="68460" y="110568"/>
                  </a:cubicBezTo>
                  <a:lnTo>
                    <a:pt x="49657" y="110568"/>
                  </a:lnTo>
                  <a:lnTo>
                    <a:pt x="49657" y="110006"/>
                  </a:lnTo>
                  <a:cubicBezTo>
                    <a:pt x="49657" y="104942"/>
                    <a:pt x="53784" y="100862"/>
                    <a:pt x="58801" y="100862"/>
                  </a:cubicBezTo>
                  <a:lnTo>
                    <a:pt x="92890" y="100862"/>
                  </a:lnTo>
                  <a:lnTo>
                    <a:pt x="92890" y="104473"/>
                  </a:lnTo>
                  <a:cubicBezTo>
                    <a:pt x="92890" y="107849"/>
                    <a:pt x="90171" y="110568"/>
                    <a:pt x="86794" y="110568"/>
                  </a:cubicBezTo>
                  <a:lnTo>
                    <a:pt x="76244" y="110568"/>
                  </a:lnTo>
                  <a:cubicBezTo>
                    <a:pt x="75306" y="110568"/>
                    <a:pt x="74603" y="111272"/>
                    <a:pt x="74603" y="112210"/>
                  </a:cubicBezTo>
                  <a:cubicBezTo>
                    <a:pt x="74603" y="113147"/>
                    <a:pt x="75306" y="113898"/>
                    <a:pt x="76244" y="113898"/>
                  </a:cubicBezTo>
                  <a:lnTo>
                    <a:pt x="86794" y="113898"/>
                  </a:lnTo>
                  <a:cubicBezTo>
                    <a:pt x="91999" y="113898"/>
                    <a:pt x="96219" y="109678"/>
                    <a:pt x="96219" y="104473"/>
                  </a:cubicBezTo>
                  <a:lnTo>
                    <a:pt x="96219" y="60208"/>
                  </a:lnTo>
                  <a:cubicBezTo>
                    <a:pt x="96219" y="55003"/>
                    <a:pt x="91999" y="50783"/>
                    <a:pt x="86794" y="50783"/>
                  </a:cubicBezTo>
                  <a:lnTo>
                    <a:pt x="76525" y="50783"/>
                  </a:lnTo>
                  <a:cubicBezTo>
                    <a:pt x="79761" y="45719"/>
                    <a:pt x="81543" y="39764"/>
                    <a:pt x="81543" y="33574"/>
                  </a:cubicBezTo>
                  <a:cubicBezTo>
                    <a:pt x="81543" y="29026"/>
                    <a:pt x="80652" y="24618"/>
                    <a:pt x="78917" y="20445"/>
                  </a:cubicBezTo>
                  <a:cubicBezTo>
                    <a:pt x="78635" y="19812"/>
                    <a:pt x="78011" y="19416"/>
                    <a:pt x="77361" y="19416"/>
                  </a:cubicBezTo>
                  <a:cubicBezTo>
                    <a:pt x="77144" y="19416"/>
                    <a:pt x="76924" y="19460"/>
                    <a:pt x="76713" y="19554"/>
                  </a:cubicBezTo>
                  <a:cubicBezTo>
                    <a:pt x="75869" y="19929"/>
                    <a:pt x="75447" y="20914"/>
                    <a:pt x="75822" y="21758"/>
                  </a:cubicBezTo>
                  <a:cubicBezTo>
                    <a:pt x="77416" y="25509"/>
                    <a:pt x="78213" y="29448"/>
                    <a:pt x="78213" y="33574"/>
                  </a:cubicBezTo>
                  <a:cubicBezTo>
                    <a:pt x="78213" y="43187"/>
                    <a:pt x="73431" y="52096"/>
                    <a:pt x="65366" y="57442"/>
                  </a:cubicBezTo>
                  <a:cubicBezTo>
                    <a:pt x="60770" y="60490"/>
                    <a:pt x="58004" y="65694"/>
                    <a:pt x="58004" y="71368"/>
                  </a:cubicBezTo>
                  <a:lnTo>
                    <a:pt x="58004" y="73759"/>
                  </a:lnTo>
                  <a:cubicBezTo>
                    <a:pt x="58004" y="75448"/>
                    <a:pt x="56644" y="76807"/>
                    <a:pt x="54956" y="76807"/>
                  </a:cubicBezTo>
                  <a:lnTo>
                    <a:pt x="41029" y="76807"/>
                  </a:lnTo>
                  <a:cubicBezTo>
                    <a:pt x="39388" y="76807"/>
                    <a:pt x="38028" y="75448"/>
                    <a:pt x="38028" y="73759"/>
                  </a:cubicBezTo>
                  <a:lnTo>
                    <a:pt x="38028" y="71368"/>
                  </a:lnTo>
                  <a:cubicBezTo>
                    <a:pt x="38028" y="65694"/>
                    <a:pt x="35262" y="60490"/>
                    <a:pt x="30620" y="57442"/>
                  </a:cubicBezTo>
                  <a:cubicBezTo>
                    <a:pt x="22601" y="52096"/>
                    <a:pt x="17772" y="43187"/>
                    <a:pt x="17772" y="33574"/>
                  </a:cubicBezTo>
                  <a:cubicBezTo>
                    <a:pt x="17772" y="16881"/>
                    <a:pt x="31323" y="3330"/>
                    <a:pt x="48016" y="3330"/>
                  </a:cubicBezTo>
                  <a:cubicBezTo>
                    <a:pt x="57582" y="3330"/>
                    <a:pt x="66397" y="7738"/>
                    <a:pt x="72165" y="15381"/>
                  </a:cubicBezTo>
                  <a:cubicBezTo>
                    <a:pt x="72496" y="15823"/>
                    <a:pt x="72990" y="16053"/>
                    <a:pt x="73493" y="16053"/>
                  </a:cubicBezTo>
                  <a:cubicBezTo>
                    <a:pt x="73844" y="16053"/>
                    <a:pt x="74201" y="15941"/>
                    <a:pt x="74509" y="15709"/>
                  </a:cubicBezTo>
                  <a:cubicBezTo>
                    <a:pt x="75212" y="15193"/>
                    <a:pt x="75353" y="14115"/>
                    <a:pt x="74837" y="13412"/>
                  </a:cubicBezTo>
                  <a:cubicBezTo>
                    <a:pt x="71743" y="9332"/>
                    <a:pt x="67757" y="5956"/>
                    <a:pt x="63209" y="3658"/>
                  </a:cubicBezTo>
                  <a:cubicBezTo>
                    <a:pt x="58473" y="1220"/>
                    <a:pt x="53362" y="1"/>
                    <a:pt x="480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2064;p44">
              <a:extLst>
                <a:ext uri="{FF2B5EF4-FFF2-40B4-BE49-F238E27FC236}">
                  <a16:creationId xmlns:a16="http://schemas.microsoft.com/office/drawing/2014/main" id="{D11BD1B3-01B5-4BB6-91A1-FC2A7A8DA226}"/>
                </a:ext>
              </a:extLst>
            </p:cNvPr>
            <p:cNvSpPr/>
            <p:nvPr/>
          </p:nvSpPr>
          <p:spPr>
            <a:xfrm>
              <a:off x="6217550" y="2315787"/>
              <a:ext cx="12745" cy="22967"/>
            </a:xfrm>
            <a:custGeom>
              <a:avLst/>
              <a:gdLst/>
              <a:ahLst/>
              <a:cxnLst/>
              <a:rect l="l" t="t" r="r" b="b"/>
              <a:pathLst>
                <a:path w="3330" h="6003" extrusionOk="0">
                  <a:moveTo>
                    <a:pt x="1688" y="1"/>
                  </a:moveTo>
                  <a:cubicBezTo>
                    <a:pt x="750" y="1"/>
                    <a:pt x="0" y="751"/>
                    <a:pt x="0" y="1689"/>
                  </a:cubicBezTo>
                  <a:lnTo>
                    <a:pt x="0" y="4362"/>
                  </a:lnTo>
                  <a:cubicBezTo>
                    <a:pt x="0" y="5253"/>
                    <a:pt x="750" y="6003"/>
                    <a:pt x="1688" y="6003"/>
                  </a:cubicBezTo>
                  <a:cubicBezTo>
                    <a:pt x="2626" y="6003"/>
                    <a:pt x="3329" y="5253"/>
                    <a:pt x="3329" y="4362"/>
                  </a:cubicBezTo>
                  <a:lnTo>
                    <a:pt x="3329" y="1689"/>
                  </a:lnTo>
                  <a:cubicBezTo>
                    <a:pt x="3329" y="751"/>
                    <a:pt x="2626" y="1"/>
                    <a:pt x="16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2065;p44">
              <a:extLst>
                <a:ext uri="{FF2B5EF4-FFF2-40B4-BE49-F238E27FC236}">
                  <a16:creationId xmlns:a16="http://schemas.microsoft.com/office/drawing/2014/main" id="{63B270E1-F7BF-48C9-950F-58A9B5497023}"/>
                </a:ext>
              </a:extLst>
            </p:cNvPr>
            <p:cNvSpPr/>
            <p:nvPr/>
          </p:nvSpPr>
          <p:spPr>
            <a:xfrm>
              <a:off x="6323974" y="2315787"/>
              <a:ext cx="12745" cy="22967"/>
            </a:xfrm>
            <a:custGeom>
              <a:avLst/>
              <a:gdLst/>
              <a:ahLst/>
              <a:cxnLst/>
              <a:rect l="l" t="t" r="r" b="b"/>
              <a:pathLst>
                <a:path w="3330" h="6003" extrusionOk="0">
                  <a:moveTo>
                    <a:pt x="1641" y="1"/>
                  </a:moveTo>
                  <a:cubicBezTo>
                    <a:pt x="750" y="1"/>
                    <a:pt x="0" y="751"/>
                    <a:pt x="0" y="1689"/>
                  </a:cubicBezTo>
                  <a:lnTo>
                    <a:pt x="0" y="4362"/>
                  </a:lnTo>
                  <a:cubicBezTo>
                    <a:pt x="0" y="5253"/>
                    <a:pt x="750" y="6003"/>
                    <a:pt x="1641" y="6003"/>
                  </a:cubicBezTo>
                  <a:cubicBezTo>
                    <a:pt x="2579" y="6003"/>
                    <a:pt x="3329" y="5253"/>
                    <a:pt x="3329" y="4362"/>
                  </a:cubicBezTo>
                  <a:lnTo>
                    <a:pt x="3329" y="1689"/>
                  </a:lnTo>
                  <a:cubicBezTo>
                    <a:pt x="3329" y="751"/>
                    <a:pt x="2579" y="1"/>
                    <a:pt x="16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2066;p44">
              <a:extLst>
                <a:ext uri="{FF2B5EF4-FFF2-40B4-BE49-F238E27FC236}">
                  <a16:creationId xmlns:a16="http://schemas.microsoft.com/office/drawing/2014/main" id="{BDC08611-BF6F-446D-9E17-78EC116B2893}"/>
                </a:ext>
              </a:extLst>
            </p:cNvPr>
            <p:cNvSpPr/>
            <p:nvPr/>
          </p:nvSpPr>
          <p:spPr>
            <a:xfrm>
              <a:off x="6255954" y="2325708"/>
              <a:ext cx="42357" cy="19149"/>
            </a:xfrm>
            <a:custGeom>
              <a:avLst/>
              <a:gdLst/>
              <a:ahLst/>
              <a:cxnLst/>
              <a:rect l="l" t="t" r="r" b="b"/>
              <a:pathLst>
                <a:path w="11067" h="5005" extrusionOk="0">
                  <a:moveTo>
                    <a:pt x="1869" y="0"/>
                  </a:moveTo>
                  <a:cubicBezTo>
                    <a:pt x="1481" y="0"/>
                    <a:pt x="1096" y="132"/>
                    <a:pt x="798" y="409"/>
                  </a:cubicBezTo>
                  <a:cubicBezTo>
                    <a:pt x="95" y="1019"/>
                    <a:pt x="1" y="2050"/>
                    <a:pt x="610" y="2753"/>
                  </a:cubicBezTo>
                  <a:cubicBezTo>
                    <a:pt x="1876" y="4207"/>
                    <a:pt x="3658" y="5004"/>
                    <a:pt x="5534" y="5004"/>
                  </a:cubicBezTo>
                  <a:cubicBezTo>
                    <a:pt x="7409" y="5004"/>
                    <a:pt x="9238" y="4207"/>
                    <a:pt x="10457" y="2753"/>
                  </a:cubicBezTo>
                  <a:cubicBezTo>
                    <a:pt x="11067" y="2050"/>
                    <a:pt x="10973" y="1019"/>
                    <a:pt x="10317" y="409"/>
                  </a:cubicBezTo>
                  <a:cubicBezTo>
                    <a:pt x="9997" y="132"/>
                    <a:pt x="9601" y="0"/>
                    <a:pt x="9206" y="0"/>
                  </a:cubicBezTo>
                  <a:cubicBezTo>
                    <a:pt x="8731" y="0"/>
                    <a:pt x="8258" y="191"/>
                    <a:pt x="7925" y="550"/>
                  </a:cubicBezTo>
                  <a:cubicBezTo>
                    <a:pt x="7316" y="1253"/>
                    <a:pt x="6472" y="1675"/>
                    <a:pt x="5534" y="1675"/>
                  </a:cubicBezTo>
                  <a:cubicBezTo>
                    <a:pt x="4596" y="1675"/>
                    <a:pt x="3752" y="1253"/>
                    <a:pt x="3142" y="550"/>
                  </a:cubicBezTo>
                  <a:cubicBezTo>
                    <a:pt x="2810" y="191"/>
                    <a:pt x="2337" y="0"/>
                    <a:pt x="1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2067;p44">
              <a:extLst>
                <a:ext uri="{FF2B5EF4-FFF2-40B4-BE49-F238E27FC236}">
                  <a16:creationId xmlns:a16="http://schemas.microsoft.com/office/drawing/2014/main" id="{4C8E9594-21BF-48CC-894B-1F9F0754D0A2}"/>
                </a:ext>
              </a:extLst>
            </p:cNvPr>
            <p:cNvSpPr/>
            <p:nvPr/>
          </p:nvSpPr>
          <p:spPr>
            <a:xfrm>
              <a:off x="6131584" y="2541297"/>
              <a:ext cx="75740" cy="12740"/>
            </a:xfrm>
            <a:custGeom>
              <a:avLst/>
              <a:gdLst/>
              <a:ahLst/>
              <a:cxnLst/>
              <a:rect l="l" t="t" r="r" b="b"/>
              <a:pathLst>
                <a:path w="19789" h="3330" extrusionOk="0">
                  <a:moveTo>
                    <a:pt x="1642" y="0"/>
                  </a:moveTo>
                  <a:cubicBezTo>
                    <a:pt x="751" y="0"/>
                    <a:pt x="1" y="750"/>
                    <a:pt x="1" y="1688"/>
                  </a:cubicBezTo>
                  <a:cubicBezTo>
                    <a:pt x="1" y="2579"/>
                    <a:pt x="751" y="3329"/>
                    <a:pt x="1642" y="3329"/>
                  </a:cubicBezTo>
                  <a:lnTo>
                    <a:pt x="18147" y="3329"/>
                  </a:lnTo>
                  <a:cubicBezTo>
                    <a:pt x="19038" y="3329"/>
                    <a:pt x="19788" y="2579"/>
                    <a:pt x="19788" y="1688"/>
                  </a:cubicBezTo>
                  <a:cubicBezTo>
                    <a:pt x="19788" y="750"/>
                    <a:pt x="19038" y="0"/>
                    <a:pt x="18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2068;p44">
              <a:extLst>
                <a:ext uri="{FF2B5EF4-FFF2-40B4-BE49-F238E27FC236}">
                  <a16:creationId xmlns:a16="http://schemas.microsoft.com/office/drawing/2014/main" id="{F4E51D15-F2DD-448D-85C3-5C64EA298BA4}"/>
                </a:ext>
              </a:extLst>
            </p:cNvPr>
            <p:cNvSpPr/>
            <p:nvPr/>
          </p:nvSpPr>
          <p:spPr>
            <a:xfrm>
              <a:off x="6131584" y="2575383"/>
              <a:ext cx="75740" cy="12740"/>
            </a:xfrm>
            <a:custGeom>
              <a:avLst/>
              <a:gdLst/>
              <a:ahLst/>
              <a:cxnLst/>
              <a:rect l="l" t="t" r="r" b="b"/>
              <a:pathLst>
                <a:path w="19789" h="3330" extrusionOk="0">
                  <a:moveTo>
                    <a:pt x="1642" y="0"/>
                  </a:moveTo>
                  <a:cubicBezTo>
                    <a:pt x="751" y="0"/>
                    <a:pt x="1" y="751"/>
                    <a:pt x="1" y="1688"/>
                  </a:cubicBezTo>
                  <a:cubicBezTo>
                    <a:pt x="1" y="2579"/>
                    <a:pt x="751" y="3330"/>
                    <a:pt x="1642" y="3330"/>
                  </a:cubicBezTo>
                  <a:lnTo>
                    <a:pt x="18147" y="3330"/>
                  </a:lnTo>
                  <a:cubicBezTo>
                    <a:pt x="19038" y="3330"/>
                    <a:pt x="19788" y="2579"/>
                    <a:pt x="19788" y="1688"/>
                  </a:cubicBezTo>
                  <a:cubicBezTo>
                    <a:pt x="19788" y="751"/>
                    <a:pt x="19038" y="0"/>
                    <a:pt x="18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2069;p44">
              <a:extLst>
                <a:ext uri="{FF2B5EF4-FFF2-40B4-BE49-F238E27FC236}">
                  <a16:creationId xmlns:a16="http://schemas.microsoft.com/office/drawing/2014/main" id="{4F2CA8F0-DAD3-4FC0-8F16-5125EEEEB918}"/>
                </a:ext>
              </a:extLst>
            </p:cNvPr>
            <p:cNvSpPr/>
            <p:nvPr/>
          </p:nvSpPr>
          <p:spPr>
            <a:xfrm>
              <a:off x="6131584" y="2507388"/>
              <a:ext cx="67304" cy="12744"/>
            </a:xfrm>
            <a:custGeom>
              <a:avLst/>
              <a:gdLst/>
              <a:ahLst/>
              <a:cxnLst/>
              <a:rect l="l" t="t" r="r" b="b"/>
              <a:pathLst>
                <a:path w="17585" h="3331" extrusionOk="0">
                  <a:moveTo>
                    <a:pt x="1642" y="1"/>
                  </a:moveTo>
                  <a:cubicBezTo>
                    <a:pt x="751" y="1"/>
                    <a:pt x="1" y="751"/>
                    <a:pt x="1" y="1689"/>
                  </a:cubicBezTo>
                  <a:cubicBezTo>
                    <a:pt x="1" y="2580"/>
                    <a:pt x="751" y="3330"/>
                    <a:pt x="1642" y="3330"/>
                  </a:cubicBezTo>
                  <a:lnTo>
                    <a:pt x="15897" y="3330"/>
                  </a:lnTo>
                  <a:cubicBezTo>
                    <a:pt x="16834" y="3330"/>
                    <a:pt x="17585" y="2580"/>
                    <a:pt x="17585" y="1689"/>
                  </a:cubicBezTo>
                  <a:cubicBezTo>
                    <a:pt x="17585" y="751"/>
                    <a:pt x="16834" y="1"/>
                    <a:pt x="158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2070;p44">
              <a:extLst>
                <a:ext uri="{FF2B5EF4-FFF2-40B4-BE49-F238E27FC236}">
                  <a16:creationId xmlns:a16="http://schemas.microsoft.com/office/drawing/2014/main" id="{D1C624D5-0957-4B15-8EA7-8B2FEC3ECBF3}"/>
                </a:ext>
              </a:extLst>
            </p:cNvPr>
            <p:cNvSpPr/>
            <p:nvPr/>
          </p:nvSpPr>
          <p:spPr>
            <a:xfrm>
              <a:off x="6131584" y="2473482"/>
              <a:ext cx="41642" cy="12740"/>
            </a:xfrm>
            <a:custGeom>
              <a:avLst/>
              <a:gdLst/>
              <a:ahLst/>
              <a:cxnLst/>
              <a:rect l="l" t="t" r="r" b="b"/>
              <a:pathLst>
                <a:path w="10880" h="3330" extrusionOk="0">
                  <a:moveTo>
                    <a:pt x="1642" y="1"/>
                  </a:moveTo>
                  <a:cubicBezTo>
                    <a:pt x="751" y="1"/>
                    <a:pt x="1" y="751"/>
                    <a:pt x="1" y="1689"/>
                  </a:cubicBezTo>
                  <a:cubicBezTo>
                    <a:pt x="1" y="2580"/>
                    <a:pt x="751" y="3330"/>
                    <a:pt x="1642" y="3330"/>
                  </a:cubicBezTo>
                  <a:lnTo>
                    <a:pt x="9238" y="3330"/>
                  </a:lnTo>
                  <a:cubicBezTo>
                    <a:pt x="10176" y="3330"/>
                    <a:pt x="10879" y="2580"/>
                    <a:pt x="10879" y="1689"/>
                  </a:cubicBezTo>
                  <a:cubicBezTo>
                    <a:pt x="10879" y="751"/>
                    <a:pt x="10176" y="1"/>
                    <a:pt x="92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2071;p44">
              <a:extLst>
                <a:ext uri="{FF2B5EF4-FFF2-40B4-BE49-F238E27FC236}">
                  <a16:creationId xmlns:a16="http://schemas.microsoft.com/office/drawing/2014/main" id="{EFE02B93-173F-478E-ADB7-2720C614FB2E}"/>
                </a:ext>
              </a:extLst>
            </p:cNvPr>
            <p:cNvSpPr/>
            <p:nvPr/>
          </p:nvSpPr>
          <p:spPr>
            <a:xfrm>
              <a:off x="6346945" y="2541297"/>
              <a:ext cx="75736" cy="12740"/>
            </a:xfrm>
            <a:custGeom>
              <a:avLst/>
              <a:gdLst/>
              <a:ahLst/>
              <a:cxnLst/>
              <a:rect l="l" t="t" r="r" b="b"/>
              <a:pathLst>
                <a:path w="19788" h="3330" extrusionOk="0">
                  <a:moveTo>
                    <a:pt x="1688" y="0"/>
                  </a:moveTo>
                  <a:cubicBezTo>
                    <a:pt x="750" y="0"/>
                    <a:pt x="0" y="750"/>
                    <a:pt x="0" y="1688"/>
                  </a:cubicBezTo>
                  <a:cubicBezTo>
                    <a:pt x="0" y="2579"/>
                    <a:pt x="750" y="3329"/>
                    <a:pt x="1688" y="3329"/>
                  </a:cubicBezTo>
                  <a:lnTo>
                    <a:pt x="18147" y="3329"/>
                  </a:lnTo>
                  <a:cubicBezTo>
                    <a:pt x="19038" y="3329"/>
                    <a:pt x="19788" y="2579"/>
                    <a:pt x="19788" y="1688"/>
                  </a:cubicBezTo>
                  <a:cubicBezTo>
                    <a:pt x="19788" y="750"/>
                    <a:pt x="19038" y="0"/>
                    <a:pt x="18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2072;p44">
              <a:extLst>
                <a:ext uri="{FF2B5EF4-FFF2-40B4-BE49-F238E27FC236}">
                  <a16:creationId xmlns:a16="http://schemas.microsoft.com/office/drawing/2014/main" id="{A72183B7-4B16-4E5D-95E1-AE270D1CEA7A}"/>
                </a:ext>
              </a:extLst>
            </p:cNvPr>
            <p:cNvSpPr/>
            <p:nvPr/>
          </p:nvSpPr>
          <p:spPr>
            <a:xfrm>
              <a:off x="6346945" y="2575383"/>
              <a:ext cx="75736" cy="12740"/>
            </a:xfrm>
            <a:custGeom>
              <a:avLst/>
              <a:gdLst/>
              <a:ahLst/>
              <a:cxnLst/>
              <a:rect l="l" t="t" r="r" b="b"/>
              <a:pathLst>
                <a:path w="19788" h="3330" extrusionOk="0">
                  <a:moveTo>
                    <a:pt x="1688" y="0"/>
                  </a:moveTo>
                  <a:cubicBezTo>
                    <a:pt x="750" y="0"/>
                    <a:pt x="0" y="751"/>
                    <a:pt x="0" y="1688"/>
                  </a:cubicBezTo>
                  <a:cubicBezTo>
                    <a:pt x="0" y="2579"/>
                    <a:pt x="750" y="3330"/>
                    <a:pt x="1688" y="3330"/>
                  </a:cubicBezTo>
                  <a:lnTo>
                    <a:pt x="18147" y="3330"/>
                  </a:lnTo>
                  <a:cubicBezTo>
                    <a:pt x="19038" y="3330"/>
                    <a:pt x="19788" y="2579"/>
                    <a:pt x="19788" y="1688"/>
                  </a:cubicBezTo>
                  <a:cubicBezTo>
                    <a:pt x="19788" y="751"/>
                    <a:pt x="19038" y="0"/>
                    <a:pt x="18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2073;p44">
              <a:extLst>
                <a:ext uri="{FF2B5EF4-FFF2-40B4-BE49-F238E27FC236}">
                  <a16:creationId xmlns:a16="http://schemas.microsoft.com/office/drawing/2014/main" id="{22DC15AD-B15C-42DC-BCB8-0F965AF9285C}"/>
                </a:ext>
              </a:extLst>
            </p:cNvPr>
            <p:cNvSpPr/>
            <p:nvPr/>
          </p:nvSpPr>
          <p:spPr>
            <a:xfrm>
              <a:off x="6355381" y="2507388"/>
              <a:ext cx="67300" cy="12744"/>
            </a:xfrm>
            <a:custGeom>
              <a:avLst/>
              <a:gdLst/>
              <a:ahLst/>
              <a:cxnLst/>
              <a:rect l="l" t="t" r="r" b="b"/>
              <a:pathLst>
                <a:path w="17584" h="3331" extrusionOk="0">
                  <a:moveTo>
                    <a:pt x="1688" y="1"/>
                  </a:moveTo>
                  <a:cubicBezTo>
                    <a:pt x="750" y="1"/>
                    <a:pt x="0" y="751"/>
                    <a:pt x="0" y="1689"/>
                  </a:cubicBezTo>
                  <a:cubicBezTo>
                    <a:pt x="0" y="2580"/>
                    <a:pt x="750" y="3330"/>
                    <a:pt x="1688" y="3330"/>
                  </a:cubicBezTo>
                  <a:lnTo>
                    <a:pt x="15943" y="3330"/>
                  </a:lnTo>
                  <a:cubicBezTo>
                    <a:pt x="16834" y="3330"/>
                    <a:pt x="17584" y="2580"/>
                    <a:pt x="17584" y="1689"/>
                  </a:cubicBezTo>
                  <a:cubicBezTo>
                    <a:pt x="17584" y="751"/>
                    <a:pt x="16834" y="1"/>
                    <a:pt x="159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2074;p44">
              <a:extLst>
                <a:ext uri="{FF2B5EF4-FFF2-40B4-BE49-F238E27FC236}">
                  <a16:creationId xmlns:a16="http://schemas.microsoft.com/office/drawing/2014/main" id="{F0C125C6-C0D7-4362-807D-83663D1950DC}"/>
                </a:ext>
              </a:extLst>
            </p:cNvPr>
            <p:cNvSpPr/>
            <p:nvPr/>
          </p:nvSpPr>
          <p:spPr>
            <a:xfrm>
              <a:off x="6381043" y="2473482"/>
              <a:ext cx="41638" cy="12740"/>
            </a:xfrm>
            <a:custGeom>
              <a:avLst/>
              <a:gdLst/>
              <a:ahLst/>
              <a:cxnLst/>
              <a:rect l="l" t="t" r="r" b="b"/>
              <a:pathLst>
                <a:path w="10879" h="3330" extrusionOk="0">
                  <a:moveTo>
                    <a:pt x="1642" y="1"/>
                  </a:moveTo>
                  <a:cubicBezTo>
                    <a:pt x="751" y="1"/>
                    <a:pt x="0" y="751"/>
                    <a:pt x="0" y="1689"/>
                  </a:cubicBezTo>
                  <a:cubicBezTo>
                    <a:pt x="0" y="2580"/>
                    <a:pt x="751" y="3330"/>
                    <a:pt x="1642" y="3330"/>
                  </a:cubicBezTo>
                  <a:lnTo>
                    <a:pt x="9238" y="3330"/>
                  </a:lnTo>
                  <a:cubicBezTo>
                    <a:pt x="10129" y="3330"/>
                    <a:pt x="10879" y="2580"/>
                    <a:pt x="10879" y="1689"/>
                  </a:cubicBezTo>
                  <a:cubicBezTo>
                    <a:pt x="10879" y="751"/>
                    <a:pt x="10129" y="1"/>
                    <a:pt x="92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79010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6" name="Google Shape;2676;p48"/>
          <p:cNvSpPr/>
          <p:nvPr/>
        </p:nvSpPr>
        <p:spPr>
          <a:xfrm flipH="1">
            <a:off x="3617055" y="1615731"/>
            <a:ext cx="2171594" cy="557807"/>
          </a:xfrm>
          <a:custGeom>
            <a:avLst/>
            <a:gdLst/>
            <a:ahLst/>
            <a:cxnLst/>
            <a:rect l="l" t="t" r="r" b="b"/>
            <a:pathLst>
              <a:path w="62600" h="6987" extrusionOk="0">
                <a:moveTo>
                  <a:pt x="273" y="1"/>
                </a:moveTo>
                <a:lnTo>
                  <a:pt x="62283" y="1"/>
                </a:lnTo>
                <a:lnTo>
                  <a:pt x="60420" y="2267"/>
                </a:lnTo>
                <a:lnTo>
                  <a:pt x="62283" y="3542"/>
                </a:lnTo>
                <a:lnTo>
                  <a:pt x="60191" y="4589"/>
                </a:lnTo>
                <a:lnTo>
                  <a:pt x="62283" y="5450"/>
                </a:lnTo>
                <a:lnTo>
                  <a:pt x="60463" y="6223"/>
                </a:lnTo>
                <a:lnTo>
                  <a:pt x="62599" y="6986"/>
                </a:lnTo>
                <a:lnTo>
                  <a:pt x="0" y="6986"/>
                </a:lnTo>
                <a:lnTo>
                  <a:pt x="1635" y="5722"/>
                </a:lnTo>
                <a:lnTo>
                  <a:pt x="0" y="4534"/>
                </a:lnTo>
                <a:lnTo>
                  <a:pt x="2093" y="3717"/>
                </a:lnTo>
                <a:lnTo>
                  <a:pt x="1090" y="2856"/>
                </a:lnTo>
                <a:lnTo>
                  <a:pt x="1951" y="231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7" name="Google Shape;2677;p48"/>
          <p:cNvSpPr/>
          <p:nvPr/>
        </p:nvSpPr>
        <p:spPr>
          <a:xfrm flipH="1">
            <a:off x="2270839" y="2438562"/>
            <a:ext cx="2171594" cy="557807"/>
          </a:xfrm>
          <a:custGeom>
            <a:avLst/>
            <a:gdLst/>
            <a:ahLst/>
            <a:cxnLst/>
            <a:rect l="l" t="t" r="r" b="b"/>
            <a:pathLst>
              <a:path w="62600" h="6987" extrusionOk="0">
                <a:moveTo>
                  <a:pt x="273" y="1"/>
                </a:moveTo>
                <a:lnTo>
                  <a:pt x="62283" y="1"/>
                </a:lnTo>
                <a:lnTo>
                  <a:pt x="60420" y="2267"/>
                </a:lnTo>
                <a:lnTo>
                  <a:pt x="62283" y="3542"/>
                </a:lnTo>
                <a:lnTo>
                  <a:pt x="60191" y="4589"/>
                </a:lnTo>
                <a:lnTo>
                  <a:pt x="62283" y="5450"/>
                </a:lnTo>
                <a:lnTo>
                  <a:pt x="60463" y="6223"/>
                </a:lnTo>
                <a:lnTo>
                  <a:pt x="62599" y="6986"/>
                </a:lnTo>
                <a:lnTo>
                  <a:pt x="0" y="6986"/>
                </a:lnTo>
                <a:lnTo>
                  <a:pt x="1635" y="5722"/>
                </a:lnTo>
                <a:lnTo>
                  <a:pt x="0" y="4534"/>
                </a:lnTo>
                <a:lnTo>
                  <a:pt x="2093" y="3717"/>
                </a:lnTo>
                <a:lnTo>
                  <a:pt x="1090" y="2856"/>
                </a:lnTo>
                <a:lnTo>
                  <a:pt x="1951" y="231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8" name="Google Shape;2678;p48"/>
          <p:cNvSpPr/>
          <p:nvPr/>
        </p:nvSpPr>
        <p:spPr>
          <a:xfrm flipH="1">
            <a:off x="3617055" y="3236456"/>
            <a:ext cx="2171594" cy="557807"/>
          </a:xfrm>
          <a:custGeom>
            <a:avLst/>
            <a:gdLst/>
            <a:ahLst/>
            <a:cxnLst/>
            <a:rect l="l" t="t" r="r" b="b"/>
            <a:pathLst>
              <a:path w="62600" h="6987" extrusionOk="0">
                <a:moveTo>
                  <a:pt x="273" y="1"/>
                </a:moveTo>
                <a:lnTo>
                  <a:pt x="62283" y="1"/>
                </a:lnTo>
                <a:lnTo>
                  <a:pt x="60420" y="2267"/>
                </a:lnTo>
                <a:lnTo>
                  <a:pt x="62283" y="3542"/>
                </a:lnTo>
                <a:lnTo>
                  <a:pt x="60191" y="4589"/>
                </a:lnTo>
                <a:lnTo>
                  <a:pt x="62283" y="5450"/>
                </a:lnTo>
                <a:lnTo>
                  <a:pt x="60463" y="6223"/>
                </a:lnTo>
                <a:lnTo>
                  <a:pt x="62599" y="6986"/>
                </a:lnTo>
                <a:lnTo>
                  <a:pt x="0" y="6986"/>
                </a:lnTo>
                <a:lnTo>
                  <a:pt x="1635" y="5722"/>
                </a:lnTo>
                <a:lnTo>
                  <a:pt x="0" y="4534"/>
                </a:lnTo>
                <a:lnTo>
                  <a:pt x="2093" y="3717"/>
                </a:lnTo>
                <a:lnTo>
                  <a:pt x="1090" y="2856"/>
                </a:lnTo>
                <a:lnTo>
                  <a:pt x="1951" y="231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9" name="Google Shape;2679;p48"/>
          <p:cNvSpPr/>
          <p:nvPr/>
        </p:nvSpPr>
        <p:spPr>
          <a:xfrm flipH="1">
            <a:off x="1071755" y="3236456"/>
            <a:ext cx="2171594" cy="557807"/>
          </a:xfrm>
          <a:custGeom>
            <a:avLst/>
            <a:gdLst/>
            <a:ahLst/>
            <a:cxnLst/>
            <a:rect l="l" t="t" r="r" b="b"/>
            <a:pathLst>
              <a:path w="62600" h="6987" extrusionOk="0">
                <a:moveTo>
                  <a:pt x="273" y="1"/>
                </a:moveTo>
                <a:lnTo>
                  <a:pt x="62283" y="1"/>
                </a:lnTo>
                <a:lnTo>
                  <a:pt x="60420" y="2267"/>
                </a:lnTo>
                <a:lnTo>
                  <a:pt x="62283" y="3542"/>
                </a:lnTo>
                <a:lnTo>
                  <a:pt x="60191" y="4589"/>
                </a:lnTo>
                <a:lnTo>
                  <a:pt x="62283" y="5450"/>
                </a:lnTo>
                <a:lnTo>
                  <a:pt x="60463" y="6223"/>
                </a:lnTo>
                <a:lnTo>
                  <a:pt x="62599" y="6986"/>
                </a:lnTo>
                <a:lnTo>
                  <a:pt x="0" y="6986"/>
                </a:lnTo>
                <a:lnTo>
                  <a:pt x="1635" y="5722"/>
                </a:lnTo>
                <a:lnTo>
                  <a:pt x="0" y="4534"/>
                </a:lnTo>
                <a:lnTo>
                  <a:pt x="2093" y="3717"/>
                </a:lnTo>
                <a:lnTo>
                  <a:pt x="1090" y="2856"/>
                </a:lnTo>
                <a:lnTo>
                  <a:pt x="1951" y="231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0" name="Google Shape;2680;p48"/>
          <p:cNvSpPr/>
          <p:nvPr/>
        </p:nvSpPr>
        <p:spPr>
          <a:xfrm flipH="1">
            <a:off x="1071755" y="1615731"/>
            <a:ext cx="2171594" cy="557807"/>
          </a:xfrm>
          <a:custGeom>
            <a:avLst/>
            <a:gdLst/>
            <a:ahLst/>
            <a:cxnLst/>
            <a:rect l="l" t="t" r="r" b="b"/>
            <a:pathLst>
              <a:path w="62600" h="6987" extrusionOk="0">
                <a:moveTo>
                  <a:pt x="273" y="1"/>
                </a:moveTo>
                <a:lnTo>
                  <a:pt x="62283" y="1"/>
                </a:lnTo>
                <a:lnTo>
                  <a:pt x="60420" y="2267"/>
                </a:lnTo>
                <a:lnTo>
                  <a:pt x="62283" y="3542"/>
                </a:lnTo>
                <a:lnTo>
                  <a:pt x="60191" y="4589"/>
                </a:lnTo>
                <a:lnTo>
                  <a:pt x="62283" y="5450"/>
                </a:lnTo>
                <a:lnTo>
                  <a:pt x="60463" y="6223"/>
                </a:lnTo>
                <a:lnTo>
                  <a:pt x="62599" y="6986"/>
                </a:lnTo>
                <a:lnTo>
                  <a:pt x="0" y="6986"/>
                </a:lnTo>
                <a:lnTo>
                  <a:pt x="1635" y="5722"/>
                </a:lnTo>
                <a:lnTo>
                  <a:pt x="0" y="4534"/>
                </a:lnTo>
                <a:lnTo>
                  <a:pt x="2093" y="3717"/>
                </a:lnTo>
                <a:lnTo>
                  <a:pt x="1090" y="2856"/>
                </a:lnTo>
                <a:lnTo>
                  <a:pt x="1951" y="231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1" name="Google Shape;2681;p48"/>
          <p:cNvSpPr txBox="1">
            <a:spLocks noGrp="1"/>
          </p:cNvSpPr>
          <p:nvPr>
            <p:ph type="title"/>
          </p:nvPr>
        </p:nvSpPr>
        <p:spPr>
          <a:xfrm>
            <a:off x="974600" y="537000"/>
            <a:ext cx="74565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Conducatas asertivas del docente:</a:t>
            </a:r>
            <a:endParaRPr dirty="0"/>
          </a:p>
        </p:txBody>
      </p:sp>
      <p:sp>
        <p:nvSpPr>
          <p:cNvPr id="2682" name="Google Shape;2682;p48"/>
          <p:cNvSpPr txBox="1">
            <a:spLocks noGrp="1"/>
          </p:cNvSpPr>
          <p:nvPr>
            <p:ph type="title" idx="2"/>
          </p:nvPr>
        </p:nvSpPr>
        <p:spPr>
          <a:xfrm>
            <a:off x="2413084" y="2520666"/>
            <a:ext cx="19122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Tono de voz y postura corporal</a:t>
            </a:r>
            <a:endParaRPr sz="1800" dirty="0"/>
          </a:p>
        </p:txBody>
      </p:sp>
      <p:sp>
        <p:nvSpPr>
          <p:cNvPr id="2684" name="Google Shape;2684;p48"/>
          <p:cNvSpPr txBox="1">
            <a:spLocks noGrp="1"/>
          </p:cNvSpPr>
          <p:nvPr>
            <p:ph type="title" idx="3"/>
          </p:nvPr>
        </p:nvSpPr>
        <p:spPr>
          <a:xfrm>
            <a:off x="3675630" y="1697835"/>
            <a:ext cx="2171594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Comunicación verbal en primera persona</a:t>
            </a:r>
            <a:endParaRPr sz="1800" dirty="0"/>
          </a:p>
        </p:txBody>
      </p:sp>
      <p:sp>
        <p:nvSpPr>
          <p:cNvPr id="2686" name="Google Shape;2686;p48"/>
          <p:cNvSpPr txBox="1">
            <a:spLocks noGrp="1"/>
          </p:cNvSpPr>
          <p:nvPr>
            <p:ph type="title" idx="5"/>
          </p:nvPr>
        </p:nvSpPr>
        <p:spPr>
          <a:xfrm>
            <a:off x="1201450" y="1697835"/>
            <a:ext cx="19122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Contacto visual</a:t>
            </a:r>
            <a:endParaRPr dirty="0"/>
          </a:p>
        </p:txBody>
      </p:sp>
      <p:sp>
        <p:nvSpPr>
          <p:cNvPr id="2688" name="Google Shape;2688;p48"/>
          <p:cNvSpPr txBox="1">
            <a:spLocks noGrp="1"/>
          </p:cNvSpPr>
          <p:nvPr>
            <p:ph type="title" idx="7"/>
          </p:nvPr>
        </p:nvSpPr>
        <p:spPr>
          <a:xfrm>
            <a:off x="3660150" y="3343499"/>
            <a:ext cx="2148604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Retroalimentación</a:t>
            </a:r>
            <a:endParaRPr dirty="0"/>
          </a:p>
        </p:txBody>
      </p:sp>
      <p:sp>
        <p:nvSpPr>
          <p:cNvPr id="2690" name="Google Shape;2690;p48"/>
          <p:cNvSpPr txBox="1">
            <a:spLocks noGrp="1"/>
          </p:cNvSpPr>
          <p:nvPr>
            <p:ph type="title" idx="9"/>
          </p:nvPr>
        </p:nvSpPr>
        <p:spPr>
          <a:xfrm>
            <a:off x="1201453" y="3318560"/>
            <a:ext cx="19122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Interés genuino </a:t>
            </a:r>
            <a:endParaRPr dirty="0"/>
          </a:p>
        </p:txBody>
      </p:sp>
      <p:grpSp>
        <p:nvGrpSpPr>
          <p:cNvPr id="2692" name="Google Shape;2692;p48"/>
          <p:cNvGrpSpPr/>
          <p:nvPr/>
        </p:nvGrpSpPr>
        <p:grpSpPr>
          <a:xfrm>
            <a:off x="6409873" y="1729566"/>
            <a:ext cx="1042776" cy="960951"/>
            <a:chOff x="6221761" y="3225418"/>
            <a:chExt cx="1042776" cy="960951"/>
          </a:xfrm>
        </p:grpSpPr>
        <p:sp>
          <p:nvSpPr>
            <p:cNvPr id="2693" name="Google Shape;2693;p48"/>
            <p:cNvSpPr/>
            <p:nvPr/>
          </p:nvSpPr>
          <p:spPr>
            <a:xfrm>
              <a:off x="6221761" y="3225418"/>
              <a:ext cx="1042776" cy="960951"/>
            </a:xfrm>
            <a:custGeom>
              <a:avLst/>
              <a:gdLst/>
              <a:ahLst/>
              <a:cxnLst/>
              <a:rect l="l" t="t" r="r" b="b"/>
              <a:pathLst>
                <a:path w="17908" h="16502" extrusionOk="0">
                  <a:moveTo>
                    <a:pt x="9174" y="0"/>
                  </a:moveTo>
                  <a:cubicBezTo>
                    <a:pt x="9021" y="0"/>
                    <a:pt x="8877" y="19"/>
                    <a:pt x="8734" y="57"/>
                  </a:cubicBezTo>
                  <a:cubicBezTo>
                    <a:pt x="8553" y="96"/>
                    <a:pt x="8390" y="162"/>
                    <a:pt x="8228" y="258"/>
                  </a:cubicBezTo>
                  <a:cubicBezTo>
                    <a:pt x="8180" y="248"/>
                    <a:pt x="8142" y="248"/>
                    <a:pt x="8094" y="248"/>
                  </a:cubicBezTo>
                  <a:cubicBezTo>
                    <a:pt x="7922" y="248"/>
                    <a:pt x="7759" y="268"/>
                    <a:pt x="7587" y="306"/>
                  </a:cubicBezTo>
                  <a:cubicBezTo>
                    <a:pt x="7205" y="392"/>
                    <a:pt x="6852" y="583"/>
                    <a:pt x="6575" y="850"/>
                  </a:cubicBezTo>
                  <a:cubicBezTo>
                    <a:pt x="6374" y="879"/>
                    <a:pt x="6173" y="927"/>
                    <a:pt x="5982" y="1013"/>
                  </a:cubicBezTo>
                  <a:cubicBezTo>
                    <a:pt x="5361" y="1261"/>
                    <a:pt x="4883" y="1787"/>
                    <a:pt x="4683" y="2417"/>
                  </a:cubicBezTo>
                  <a:cubicBezTo>
                    <a:pt x="4234" y="2647"/>
                    <a:pt x="3870" y="3000"/>
                    <a:pt x="3651" y="3421"/>
                  </a:cubicBezTo>
                  <a:cubicBezTo>
                    <a:pt x="3479" y="3516"/>
                    <a:pt x="3316" y="3641"/>
                    <a:pt x="3182" y="3774"/>
                  </a:cubicBezTo>
                  <a:cubicBezTo>
                    <a:pt x="3154" y="3736"/>
                    <a:pt x="3125" y="3707"/>
                    <a:pt x="3087" y="3679"/>
                  </a:cubicBezTo>
                  <a:cubicBezTo>
                    <a:pt x="3068" y="3593"/>
                    <a:pt x="3030" y="3516"/>
                    <a:pt x="2982" y="3449"/>
                  </a:cubicBezTo>
                  <a:cubicBezTo>
                    <a:pt x="2810" y="3182"/>
                    <a:pt x="2514" y="3019"/>
                    <a:pt x="2208" y="3019"/>
                  </a:cubicBezTo>
                  <a:cubicBezTo>
                    <a:pt x="1998" y="3019"/>
                    <a:pt x="1806" y="3086"/>
                    <a:pt x="1644" y="3211"/>
                  </a:cubicBezTo>
                  <a:cubicBezTo>
                    <a:pt x="1262" y="3507"/>
                    <a:pt x="908" y="4118"/>
                    <a:pt x="870" y="4730"/>
                  </a:cubicBezTo>
                  <a:cubicBezTo>
                    <a:pt x="278" y="5618"/>
                    <a:pt x="1" y="6498"/>
                    <a:pt x="58" y="7367"/>
                  </a:cubicBezTo>
                  <a:cubicBezTo>
                    <a:pt x="96" y="8036"/>
                    <a:pt x="411" y="8867"/>
                    <a:pt x="1013" y="9412"/>
                  </a:cubicBezTo>
                  <a:cubicBezTo>
                    <a:pt x="1033" y="9479"/>
                    <a:pt x="1042" y="9555"/>
                    <a:pt x="1061" y="9622"/>
                  </a:cubicBezTo>
                  <a:cubicBezTo>
                    <a:pt x="1099" y="9756"/>
                    <a:pt x="1147" y="9890"/>
                    <a:pt x="1205" y="10014"/>
                  </a:cubicBezTo>
                  <a:cubicBezTo>
                    <a:pt x="908" y="10625"/>
                    <a:pt x="918" y="11285"/>
                    <a:pt x="1233" y="11896"/>
                  </a:cubicBezTo>
                  <a:cubicBezTo>
                    <a:pt x="1424" y="12278"/>
                    <a:pt x="1730" y="12565"/>
                    <a:pt x="2103" y="12747"/>
                  </a:cubicBezTo>
                  <a:lnTo>
                    <a:pt x="2112" y="12775"/>
                  </a:lnTo>
                  <a:cubicBezTo>
                    <a:pt x="2122" y="12814"/>
                    <a:pt x="2160" y="12909"/>
                    <a:pt x="2160" y="12909"/>
                  </a:cubicBezTo>
                  <a:cubicBezTo>
                    <a:pt x="2131" y="12947"/>
                    <a:pt x="2189" y="13148"/>
                    <a:pt x="2198" y="13158"/>
                  </a:cubicBezTo>
                  <a:cubicBezTo>
                    <a:pt x="2217" y="13263"/>
                    <a:pt x="2294" y="13511"/>
                    <a:pt x="2523" y="13731"/>
                  </a:cubicBezTo>
                  <a:cubicBezTo>
                    <a:pt x="2759" y="13953"/>
                    <a:pt x="3178" y="14044"/>
                    <a:pt x="3410" y="14044"/>
                  </a:cubicBezTo>
                  <a:cubicBezTo>
                    <a:pt x="3497" y="14044"/>
                    <a:pt x="3559" y="14031"/>
                    <a:pt x="3574" y="14008"/>
                  </a:cubicBezTo>
                  <a:cubicBezTo>
                    <a:pt x="3584" y="14017"/>
                    <a:pt x="3603" y="14017"/>
                    <a:pt x="3612" y="14017"/>
                  </a:cubicBezTo>
                  <a:cubicBezTo>
                    <a:pt x="3641" y="14027"/>
                    <a:pt x="3670" y="14027"/>
                    <a:pt x="3689" y="14027"/>
                  </a:cubicBezTo>
                  <a:cubicBezTo>
                    <a:pt x="3718" y="14056"/>
                    <a:pt x="3746" y="14075"/>
                    <a:pt x="3775" y="14094"/>
                  </a:cubicBezTo>
                  <a:cubicBezTo>
                    <a:pt x="3842" y="14228"/>
                    <a:pt x="3918" y="14361"/>
                    <a:pt x="4033" y="14467"/>
                  </a:cubicBezTo>
                  <a:cubicBezTo>
                    <a:pt x="4023" y="14543"/>
                    <a:pt x="4023" y="14619"/>
                    <a:pt x="4023" y="14696"/>
                  </a:cubicBezTo>
                  <a:cubicBezTo>
                    <a:pt x="3718" y="14868"/>
                    <a:pt x="3536" y="15183"/>
                    <a:pt x="3536" y="15527"/>
                  </a:cubicBezTo>
                  <a:cubicBezTo>
                    <a:pt x="3536" y="15919"/>
                    <a:pt x="3775" y="16263"/>
                    <a:pt x="4138" y="16416"/>
                  </a:cubicBezTo>
                  <a:cubicBezTo>
                    <a:pt x="4291" y="16473"/>
                    <a:pt x="4463" y="16502"/>
                    <a:pt x="4664" y="16502"/>
                  </a:cubicBezTo>
                  <a:cubicBezTo>
                    <a:pt x="4759" y="16502"/>
                    <a:pt x="4836" y="16502"/>
                    <a:pt x="4912" y="16492"/>
                  </a:cubicBezTo>
                  <a:cubicBezTo>
                    <a:pt x="4931" y="16492"/>
                    <a:pt x="4960" y="16492"/>
                    <a:pt x="4979" y="16483"/>
                  </a:cubicBezTo>
                  <a:lnTo>
                    <a:pt x="5007" y="16483"/>
                  </a:lnTo>
                  <a:cubicBezTo>
                    <a:pt x="5170" y="16483"/>
                    <a:pt x="5648" y="16473"/>
                    <a:pt x="5953" y="16034"/>
                  </a:cubicBezTo>
                  <a:cubicBezTo>
                    <a:pt x="6106" y="15814"/>
                    <a:pt x="6145" y="15546"/>
                    <a:pt x="6087" y="15298"/>
                  </a:cubicBezTo>
                  <a:lnTo>
                    <a:pt x="6087" y="15298"/>
                  </a:lnTo>
                  <a:cubicBezTo>
                    <a:pt x="6565" y="15374"/>
                    <a:pt x="7091" y="15413"/>
                    <a:pt x="7683" y="15413"/>
                  </a:cubicBezTo>
                  <a:cubicBezTo>
                    <a:pt x="7836" y="15413"/>
                    <a:pt x="7989" y="15413"/>
                    <a:pt x="8132" y="15403"/>
                  </a:cubicBezTo>
                  <a:cubicBezTo>
                    <a:pt x="8772" y="15393"/>
                    <a:pt x="9403" y="15307"/>
                    <a:pt x="10014" y="15174"/>
                  </a:cubicBezTo>
                  <a:lnTo>
                    <a:pt x="10014" y="15174"/>
                  </a:lnTo>
                  <a:cubicBezTo>
                    <a:pt x="10005" y="15336"/>
                    <a:pt x="10024" y="15527"/>
                    <a:pt x="10100" y="15737"/>
                  </a:cubicBezTo>
                  <a:cubicBezTo>
                    <a:pt x="10244" y="16110"/>
                    <a:pt x="10578" y="16339"/>
                    <a:pt x="10970" y="16339"/>
                  </a:cubicBezTo>
                  <a:lnTo>
                    <a:pt x="11008" y="16339"/>
                  </a:lnTo>
                  <a:cubicBezTo>
                    <a:pt x="11085" y="16349"/>
                    <a:pt x="11161" y="16349"/>
                    <a:pt x="11228" y="16349"/>
                  </a:cubicBezTo>
                  <a:cubicBezTo>
                    <a:pt x="11438" y="16349"/>
                    <a:pt x="11639" y="16330"/>
                    <a:pt x="11840" y="16301"/>
                  </a:cubicBezTo>
                  <a:cubicBezTo>
                    <a:pt x="12327" y="16215"/>
                    <a:pt x="12661" y="15766"/>
                    <a:pt x="12623" y="15269"/>
                  </a:cubicBezTo>
                  <a:cubicBezTo>
                    <a:pt x="12585" y="14877"/>
                    <a:pt x="12336" y="14562"/>
                    <a:pt x="12002" y="14438"/>
                  </a:cubicBezTo>
                  <a:cubicBezTo>
                    <a:pt x="12241" y="14247"/>
                    <a:pt x="12403" y="13979"/>
                    <a:pt x="12470" y="13674"/>
                  </a:cubicBezTo>
                  <a:cubicBezTo>
                    <a:pt x="12480" y="13674"/>
                    <a:pt x="12499" y="13664"/>
                    <a:pt x="12508" y="13654"/>
                  </a:cubicBezTo>
                  <a:cubicBezTo>
                    <a:pt x="12747" y="13549"/>
                    <a:pt x="12957" y="13396"/>
                    <a:pt x="13129" y="13205"/>
                  </a:cubicBezTo>
                  <a:cubicBezTo>
                    <a:pt x="13149" y="13205"/>
                    <a:pt x="13177" y="13196"/>
                    <a:pt x="13206" y="13186"/>
                  </a:cubicBezTo>
                  <a:cubicBezTo>
                    <a:pt x="13980" y="12928"/>
                    <a:pt x="14400" y="12183"/>
                    <a:pt x="14439" y="11476"/>
                  </a:cubicBezTo>
                  <a:cubicBezTo>
                    <a:pt x="14802" y="11657"/>
                    <a:pt x="15251" y="11820"/>
                    <a:pt x="15729" y="11877"/>
                  </a:cubicBezTo>
                  <a:cubicBezTo>
                    <a:pt x="15795" y="11934"/>
                    <a:pt x="15853" y="11992"/>
                    <a:pt x="15920" y="12040"/>
                  </a:cubicBezTo>
                  <a:cubicBezTo>
                    <a:pt x="16092" y="12173"/>
                    <a:pt x="16455" y="12393"/>
                    <a:pt x="16875" y="12393"/>
                  </a:cubicBezTo>
                  <a:cubicBezTo>
                    <a:pt x="17076" y="12393"/>
                    <a:pt x="17267" y="12345"/>
                    <a:pt x="17429" y="12250"/>
                  </a:cubicBezTo>
                  <a:cubicBezTo>
                    <a:pt x="17697" y="12097"/>
                    <a:pt x="17869" y="11820"/>
                    <a:pt x="17888" y="11514"/>
                  </a:cubicBezTo>
                  <a:cubicBezTo>
                    <a:pt x="17907" y="11285"/>
                    <a:pt x="17840" y="11074"/>
                    <a:pt x="17706" y="10893"/>
                  </a:cubicBezTo>
                  <a:cubicBezTo>
                    <a:pt x="17716" y="10769"/>
                    <a:pt x="17697" y="10635"/>
                    <a:pt x="17659" y="10511"/>
                  </a:cubicBezTo>
                  <a:cubicBezTo>
                    <a:pt x="17620" y="10396"/>
                    <a:pt x="17563" y="10291"/>
                    <a:pt x="17487" y="10205"/>
                  </a:cubicBezTo>
                  <a:cubicBezTo>
                    <a:pt x="17487" y="10109"/>
                    <a:pt x="17487" y="10004"/>
                    <a:pt x="17458" y="9899"/>
                  </a:cubicBezTo>
                  <a:cubicBezTo>
                    <a:pt x="17353" y="9488"/>
                    <a:pt x="16990" y="9211"/>
                    <a:pt x="16569" y="9211"/>
                  </a:cubicBezTo>
                  <a:cubicBezTo>
                    <a:pt x="16493" y="9211"/>
                    <a:pt x="16426" y="9221"/>
                    <a:pt x="16359" y="9230"/>
                  </a:cubicBezTo>
                  <a:cubicBezTo>
                    <a:pt x="15967" y="9326"/>
                    <a:pt x="15776" y="9593"/>
                    <a:pt x="15709" y="9699"/>
                  </a:cubicBezTo>
                  <a:lnTo>
                    <a:pt x="15700" y="9708"/>
                  </a:lnTo>
                  <a:cubicBezTo>
                    <a:pt x="15671" y="9756"/>
                    <a:pt x="15633" y="9804"/>
                    <a:pt x="15604" y="9842"/>
                  </a:cubicBezTo>
                  <a:cubicBezTo>
                    <a:pt x="15346" y="9765"/>
                    <a:pt x="15098" y="9651"/>
                    <a:pt x="14859" y="9498"/>
                  </a:cubicBezTo>
                  <a:cubicBezTo>
                    <a:pt x="14907" y="9297"/>
                    <a:pt x="14926" y="9087"/>
                    <a:pt x="14907" y="8877"/>
                  </a:cubicBezTo>
                  <a:cubicBezTo>
                    <a:pt x="14888" y="8590"/>
                    <a:pt x="14802" y="8294"/>
                    <a:pt x="14668" y="8026"/>
                  </a:cubicBezTo>
                  <a:cubicBezTo>
                    <a:pt x="14668" y="8017"/>
                    <a:pt x="14677" y="8007"/>
                    <a:pt x="14677" y="8007"/>
                  </a:cubicBezTo>
                  <a:cubicBezTo>
                    <a:pt x="14677" y="7883"/>
                    <a:pt x="14668" y="7768"/>
                    <a:pt x="14649" y="7644"/>
                  </a:cubicBezTo>
                  <a:lnTo>
                    <a:pt x="14649" y="7587"/>
                  </a:lnTo>
                  <a:cubicBezTo>
                    <a:pt x="14620" y="7415"/>
                    <a:pt x="14582" y="7243"/>
                    <a:pt x="14515" y="7071"/>
                  </a:cubicBezTo>
                  <a:cubicBezTo>
                    <a:pt x="14582" y="6813"/>
                    <a:pt x="14591" y="6545"/>
                    <a:pt x="14563" y="6287"/>
                  </a:cubicBezTo>
                  <a:cubicBezTo>
                    <a:pt x="14477" y="5676"/>
                    <a:pt x="14114" y="5122"/>
                    <a:pt x="13598" y="4768"/>
                  </a:cubicBezTo>
                  <a:cubicBezTo>
                    <a:pt x="13493" y="4243"/>
                    <a:pt x="13225" y="3784"/>
                    <a:pt x="12814" y="3440"/>
                  </a:cubicBezTo>
                  <a:cubicBezTo>
                    <a:pt x="12766" y="3392"/>
                    <a:pt x="12709" y="3354"/>
                    <a:pt x="12652" y="3316"/>
                  </a:cubicBezTo>
                  <a:cubicBezTo>
                    <a:pt x="12633" y="3297"/>
                    <a:pt x="12623" y="3287"/>
                    <a:pt x="12594" y="3277"/>
                  </a:cubicBezTo>
                  <a:cubicBezTo>
                    <a:pt x="12556" y="3249"/>
                    <a:pt x="12518" y="3230"/>
                    <a:pt x="12480" y="3211"/>
                  </a:cubicBezTo>
                  <a:cubicBezTo>
                    <a:pt x="12461" y="3191"/>
                    <a:pt x="12432" y="3182"/>
                    <a:pt x="12403" y="3163"/>
                  </a:cubicBezTo>
                  <a:cubicBezTo>
                    <a:pt x="12375" y="3153"/>
                    <a:pt x="12346" y="3144"/>
                    <a:pt x="12317" y="3134"/>
                  </a:cubicBezTo>
                  <a:cubicBezTo>
                    <a:pt x="12193" y="2714"/>
                    <a:pt x="11935" y="2379"/>
                    <a:pt x="11582" y="2150"/>
                  </a:cubicBezTo>
                  <a:cubicBezTo>
                    <a:pt x="11496" y="1854"/>
                    <a:pt x="11343" y="1596"/>
                    <a:pt x="11142" y="1395"/>
                  </a:cubicBezTo>
                  <a:cubicBezTo>
                    <a:pt x="11066" y="1328"/>
                    <a:pt x="10999" y="1271"/>
                    <a:pt x="10913" y="1214"/>
                  </a:cubicBezTo>
                  <a:cubicBezTo>
                    <a:pt x="10913" y="1194"/>
                    <a:pt x="10903" y="1175"/>
                    <a:pt x="10894" y="1147"/>
                  </a:cubicBezTo>
                  <a:cubicBezTo>
                    <a:pt x="10636" y="449"/>
                    <a:pt x="9957" y="0"/>
                    <a:pt x="917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57150" dir="228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4" name="Google Shape;2694;p48"/>
            <p:cNvSpPr/>
            <p:nvPr/>
          </p:nvSpPr>
          <p:spPr>
            <a:xfrm>
              <a:off x="6474940" y="3969184"/>
              <a:ext cx="84782" cy="168583"/>
            </a:xfrm>
            <a:custGeom>
              <a:avLst/>
              <a:gdLst/>
              <a:ahLst/>
              <a:cxnLst/>
              <a:rect l="l" t="t" r="r" b="b"/>
              <a:pathLst>
                <a:path w="1456" h="2895" extrusionOk="0">
                  <a:moveTo>
                    <a:pt x="1309" y="1"/>
                  </a:moveTo>
                  <a:cubicBezTo>
                    <a:pt x="1285" y="1"/>
                    <a:pt x="1261" y="10"/>
                    <a:pt x="1242" y="31"/>
                  </a:cubicBezTo>
                  <a:cubicBezTo>
                    <a:pt x="889" y="394"/>
                    <a:pt x="669" y="853"/>
                    <a:pt x="574" y="1359"/>
                  </a:cubicBezTo>
                  <a:cubicBezTo>
                    <a:pt x="497" y="1741"/>
                    <a:pt x="459" y="2238"/>
                    <a:pt x="612" y="2630"/>
                  </a:cubicBezTo>
                  <a:lnTo>
                    <a:pt x="583" y="2630"/>
                  </a:lnTo>
                  <a:cubicBezTo>
                    <a:pt x="507" y="2625"/>
                    <a:pt x="416" y="2614"/>
                    <a:pt x="327" y="2614"/>
                  </a:cubicBezTo>
                  <a:cubicBezTo>
                    <a:pt x="249" y="2614"/>
                    <a:pt x="172" y="2622"/>
                    <a:pt x="105" y="2649"/>
                  </a:cubicBezTo>
                  <a:cubicBezTo>
                    <a:pt x="0" y="2687"/>
                    <a:pt x="0" y="2821"/>
                    <a:pt x="105" y="2859"/>
                  </a:cubicBezTo>
                  <a:cubicBezTo>
                    <a:pt x="172" y="2886"/>
                    <a:pt x="249" y="2894"/>
                    <a:pt x="327" y="2894"/>
                  </a:cubicBezTo>
                  <a:cubicBezTo>
                    <a:pt x="416" y="2894"/>
                    <a:pt x="507" y="2884"/>
                    <a:pt x="583" y="2878"/>
                  </a:cubicBezTo>
                  <a:cubicBezTo>
                    <a:pt x="602" y="2878"/>
                    <a:pt x="622" y="2879"/>
                    <a:pt x="641" y="2879"/>
                  </a:cubicBezTo>
                  <a:cubicBezTo>
                    <a:pt x="750" y="2879"/>
                    <a:pt x="861" y="2872"/>
                    <a:pt x="917" y="2783"/>
                  </a:cubicBezTo>
                  <a:cubicBezTo>
                    <a:pt x="927" y="2764"/>
                    <a:pt x="927" y="2745"/>
                    <a:pt x="917" y="2726"/>
                  </a:cubicBezTo>
                  <a:cubicBezTo>
                    <a:pt x="917" y="2716"/>
                    <a:pt x="917" y="2716"/>
                    <a:pt x="917" y="2716"/>
                  </a:cubicBezTo>
                  <a:cubicBezTo>
                    <a:pt x="889" y="2248"/>
                    <a:pt x="774" y="1856"/>
                    <a:pt x="860" y="1378"/>
                  </a:cubicBezTo>
                  <a:cubicBezTo>
                    <a:pt x="946" y="929"/>
                    <a:pt x="1147" y="528"/>
                    <a:pt x="1405" y="155"/>
                  </a:cubicBezTo>
                  <a:cubicBezTo>
                    <a:pt x="1455" y="83"/>
                    <a:pt x="1381" y="1"/>
                    <a:pt x="13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5" name="Google Shape;2695;p48"/>
            <p:cNvSpPr/>
            <p:nvPr/>
          </p:nvSpPr>
          <p:spPr>
            <a:xfrm>
              <a:off x="6810047" y="3961381"/>
              <a:ext cx="100970" cy="167243"/>
            </a:xfrm>
            <a:custGeom>
              <a:avLst/>
              <a:gdLst/>
              <a:ahLst/>
              <a:cxnLst/>
              <a:rect l="l" t="t" r="r" b="b"/>
              <a:pathLst>
                <a:path w="1734" h="2872" extrusionOk="0">
                  <a:moveTo>
                    <a:pt x="95" y="0"/>
                  </a:moveTo>
                  <a:cubicBezTo>
                    <a:pt x="43" y="0"/>
                    <a:pt x="0" y="51"/>
                    <a:pt x="36" y="108"/>
                  </a:cubicBezTo>
                  <a:cubicBezTo>
                    <a:pt x="284" y="538"/>
                    <a:pt x="533" y="949"/>
                    <a:pt x="657" y="1436"/>
                  </a:cubicBezTo>
                  <a:cubicBezTo>
                    <a:pt x="724" y="1684"/>
                    <a:pt x="752" y="1942"/>
                    <a:pt x="762" y="2200"/>
                  </a:cubicBezTo>
                  <a:cubicBezTo>
                    <a:pt x="762" y="2401"/>
                    <a:pt x="705" y="2611"/>
                    <a:pt x="781" y="2802"/>
                  </a:cubicBezTo>
                  <a:cubicBezTo>
                    <a:pt x="795" y="2845"/>
                    <a:pt x="826" y="2867"/>
                    <a:pt x="856" y="2867"/>
                  </a:cubicBezTo>
                  <a:cubicBezTo>
                    <a:pt x="866" y="2867"/>
                    <a:pt x="877" y="2864"/>
                    <a:pt x="886" y="2860"/>
                  </a:cubicBezTo>
                  <a:cubicBezTo>
                    <a:pt x="979" y="2867"/>
                    <a:pt x="1070" y="2871"/>
                    <a:pt x="1161" y="2871"/>
                  </a:cubicBezTo>
                  <a:cubicBezTo>
                    <a:pt x="1304" y="2871"/>
                    <a:pt x="1447" y="2860"/>
                    <a:pt x="1593" y="2831"/>
                  </a:cubicBezTo>
                  <a:cubicBezTo>
                    <a:pt x="1734" y="2812"/>
                    <a:pt x="1709" y="2573"/>
                    <a:pt x="1563" y="2573"/>
                  </a:cubicBezTo>
                  <a:cubicBezTo>
                    <a:pt x="1561" y="2573"/>
                    <a:pt x="1558" y="2573"/>
                    <a:pt x="1555" y="2573"/>
                  </a:cubicBezTo>
                  <a:cubicBezTo>
                    <a:pt x="1383" y="2573"/>
                    <a:pt x="1201" y="2602"/>
                    <a:pt x="1029" y="2640"/>
                  </a:cubicBezTo>
                  <a:cubicBezTo>
                    <a:pt x="1144" y="2258"/>
                    <a:pt x="1010" y="1694"/>
                    <a:pt x="924" y="1359"/>
                  </a:cubicBezTo>
                  <a:cubicBezTo>
                    <a:pt x="791" y="863"/>
                    <a:pt x="542" y="366"/>
                    <a:pt x="150" y="22"/>
                  </a:cubicBezTo>
                  <a:cubicBezTo>
                    <a:pt x="133" y="7"/>
                    <a:pt x="113" y="0"/>
                    <a:pt x="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6" name="Google Shape;2696;p48"/>
            <p:cNvSpPr/>
            <p:nvPr/>
          </p:nvSpPr>
          <p:spPr>
            <a:xfrm>
              <a:off x="6270150" y="3449660"/>
              <a:ext cx="125252" cy="308282"/>
            </a:xfrm>
            <a:custGeom>
              <a:avLst/>
              <a:gdLst/>
              <a:ahLst/>
              <a:cxnLst/>
              <a:rect l="l" t="t" r="r" b="b"/>
              <a:pathLst>
                <a:path w="2151" h="5294" extrusionOk="0">
                  <a:moveTo>
                    <a:pt x="1372" y="1"/>
                  </a:moveTo>
                  <a:cubicBezTo>
                    <a:pt x="1355" y="1"/>
                    <a:pt x="1338" y="6"/>
                    <a:pt x="1319" y="19"/>
                  </a:cubicBezTo>
                  <a:cubicBezTo>
                    <a:pt x="1052" y="229"/>
                    <a:pt x="813" y="774"/>
                    <a:pt x="880" y="1137"/>
                  </a:cubicBezTo>
                  <a:cubicBezTo>
                    <a:pt x="374" y="1815"/>
                    <a:pt x="1" y="2618"/>
                    <a:pt x="58" y="3468"/>
                  </a:cubicBezTo>
                  <a:cubicBezTo>
                    <a:pt x="105" y="4260"/>
                    <a:pt x="701" y="5294"/>
                    <a:pt x="1607" y="5294"/>
                  </a:cubicBezTo>
                  <a:cubicBezTo>
                    <a:pt x="1620" y="5294"/>
                    <a:pt x="1632" y="5294"/>
                    <a:pt x="1644" y="5293"/>
                  </a:cubicBezTo>
                  <a:cubicBezTo>
                    <a:pt x="1740" y="5284"/>
                    <a:pt x="1749" y="5150"/>
                    <a:pt x="1663" y="5121"/>
                  </a:cubicBezTo>
                  <a:cubicBezTo>
                    <a:pt x="1262" y="4968"/>
                    <a:pt x="918" y="4806"/>
                    <a:pt x="670" y="4452"/>
                  </a:cubicBezTo>
                  <a:cubicBezTo>
                    <a:pt x="393" y="4080"/>
                    <a:pt x="288" y="3602"/>
                    <a:pt x="326" y="3143"/>
                  </a:cubicBezTo>
                  <a:cubicBezTo>
                    <a:pt x="383" y="2389"/>
                    <a:pt x="746" y="1787"/>
                    <a:pt x="1186" y="1223"/>
                  </a:cubicBezTo>
                  <a:cubicBezTo>
                    <a:pt x="1329" y="1146"/>
                    <a:pt x="1472" y="1079"/>
                    <a:pt x="1625" y="1051"/>
                  </a:cubicBezTo>
                  <a:cubicBezTo>
                    <a:pt x="1778" y="1022"/>
                    <a:pt x="1979" y="1060"/>
                    <a:pt x="2113" y="965"/>
                  </a:cubicBezTo>
                  <a:cubicBezTo>
                    <a:pt x="2141" y="946"/>
                    <a:pt x="2151" y="898"/>
                    <a:pt x="2122" y="869"/>
                  </a:cubicBezTo>
                  <a:cubicBezTo>
                    <a:pt x="2060" y="803"/>
                    <a:pt x="1972" y="782"/>
                    <a:pt x="1879" y="782"/>
                  </a:cubicBezTo>
                  <a:cubicBezTo>
                    <a:pt x="1770" y="782"/>
                    <a:pt x="1655" y="811"/>
                    <a:pt x="1568" y="831"/>
                  </a:cubicBezTo>
                  <a:cubicBezTo>
                    <a:pt x="1530" y="841"/>
                    <a:pt x="1501" y="850"/>
                    <a:pt x="1463" y="869"/>
                  </a:cubicBezTo>
                  <a:cubicBezTo>
                    <a:pt x="1539" y="774"/>
                    <a:pt x="1606" y="688"/>
                    <a:pt x="1683" y="602"/>
                  </a:cubicBezTo>
                  <a:cubicBezTo>
                    <a:pt x="1756" y="507"/>
                    <a:pt x="1678" y="379"/>
                    <a:pt x="1586" y="379"/>
                  </a:cubicBezTo>
                  <a:cubicBezTo>
                    <a:pt x="1558" y="379"/>
                    <a:pt x="1528" y="391"/>
                    <a:pt x="1501" y="420"/>
                  </a:cubicBezTo>
                  <a:cubicBezTo>
                    <a:pt x="1386" y="535"/>
                    <a:pt x="1272" y="650"/>
                    <a:pt x="1167" y="783"/>
                  </a:cubicBezTo>
                  <a:cubicBezTo>
                    <a:pt x="1176" y="745"/>
                    <a:pt x="1186" y="716"/>
                    <a:pt x="1195" y="688"/>
                  </a:cubicBezTo>
                  <a:cubicBezTo>
                    <a:pt x="1253" y="497"/>
                    <a:pt x="1377" y="344"/>
                    <a:pt x="1463" y="162"/>
                  </a:cubicBezTo>
                  <a:cubicBezTo>
                    <a:pt x="1494" y="100"/>
                    <a:pt x="1443" y="1"/>
                    <a:pt x="13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7" name="Google Shape;2697;p48"/>
            <p:cNvSpPr/>
            <p:nvPr/>
          </p:nvSpPr>
          <p:spPr>
            <a:xfrm>
              <a:off x="6968663" y="3728114"/>
              <a:ext cx="247418" cy="170679"/>
            </a:xfrm>
            <a:custGeom>
              <a:avLst/>
              <a:gdLst/>
              <a:ahLst/>
              <a:cxnLst/>
              <a:rect l="l" t="t" r="r" b="b"/>
              <a:pathLst>
                <a:path w="4249" h="2931" extrusionOk="0">
                  <a:moveTo>
                    <a:pt x="113" y="1"/>
                  </a:moveTo>
                  <a:cubicBezTo>
                    <a:pt x="58" y="1"/>
                    <a:pt x="0" y="47"/>
                    <a:pt x="25" y="110"/>
                  </a:cubicBezTo>
                  <a:cubicBezTo>
                    <a:pt x="302" y="769"/>
                    <a:pt x="780" y="1324"/>
                    <a:pt x="1363" y="1734"/>
                  </a:cubicBezTo>
                  <a:cubicBezTo>
                    <a:pt x="1872" y="2080"/>
                    <a:pt x="2589" y="2425"/>
                    <a:pt x="3233" y="2425"/>
                  </a:cubicBezTo>
                  <a:cubicBezTo>
                    <a:pt x="3266" y="2425"/>
                    <a:pt x="3299" y="2424"/>
                    <a:pt x="3331" y="2422"/>
                  </a:cubicBezTo>
                  <a:cubicBezTo>
                    <a:pt x="3398" y="2547"/>
                    <a:pt x="3484" y="2652"/>
                    <a:pt x="3599" y="2738"/>
                  </a:cubicBezTo>
                  <a:cubicBezTo>
                    <a:pt x="3703" y="2820"/>
                    <a:pt x="3894" y="2930"/>
                    <a:pt x="4055" y="2930"/>
                  </a:cubicBezTo>
                  <a:cubicBezTo>
                    <a:pt x="4101" y="2930"/>
                    <a:pt x="4144" y="2921"/>
                    <a:pt x="4182" y="2900"/>
                  </a:cubicBezTo>
                  <a:cubicBezTo>
                    <a:pt x="4230" y="2871"/>
                    <a:pt x="4249" y="2795"/>
                    <a:pt x="4201" y="2757"/>
                  </a:cubicBezTo>
                  <a:cubicBezTo>
                    <a:pt x="4134" y="2699"/>
                    <a:pt x="4067" y="2699"/>
                    <a:pt x="3991" y="2680"/>
                  </a:cubicBezTo>
                  <a:cubicBezTo>
                    <a:pt x="3905" y="2652"/>
                    <a:pt x="3828" y="2613"/>
                    <a:pt x="3752" y="2566"/>
                  </a:cubicBezTo>
                  <a:cubicBezTo>
                    <a:pt x="3675" y="2508"/>
                    <a:pt x="3609" y="2451"/>
                    <a:pt x="3551" y="2375"/>
                  </a:cubicBezTo>
                  <a:cubicBezTo>
                    <a:pt x="3733" y="2375"/>
                    <a:pt x="3905" y="2336"/>
                    <a:pt x="4010" y="2250"/>
                  </a:cubicBezTo>
                  <a:cubicBezTo>
                    <a:pt x="4086" y="2184"/>
                    <a:pt x="4019" y="2069"/>
                    <a:pt x="3943" y="2069"/>
                  </a:cubicBezTo>
                  <a:cubicBezTo>
                    <a:pt x="3932" y="2068"/>
                    <a:pt x="3921" y="2068"/>
                    <a:pt x="3910" y="2068"/>
                  </a:cubicBezTo>
                  <a:cubicBezTo>
                    <a:pt x="3778" y="2068"/>
                    <a:pt x="3645" y="2117"/>
                    <a:pt x="3513" y="2117"/>
                  </a:cubicBezTo>
                  <a:lnTo>
                    <a:pt x="3398" y="2117"/>
                  </a:lnTo>
                  <a:cubicBezTo>
                    <a:pt x="3398" y="2107"/>
                    <a:pt x="3398" y="2107"/>
                    <a:pt x="3389" y="2107"/>
                  </a:cubicBezTo>
                  <a:cubicBezTo>
                    <a:pt x="3446" y="2059"/>
                    <a:pt x="3494" y="2002"/>
                    <a:pt x="3532" y="1964"/>
                  </a:cubicBezTo>
                  <a:cubicBezTo>
                    <a:pt x="3647" y="1840"/>
                    <a:pt x="3867" y="1648"/>
                    <a:pt x="3819" y="1467"/>
                  </a:cubicBezTo>
                  <a:cubicBezTo>
                    <a:pt x="3811" y="1435"/>
                    <a:pt x="3777" y="1417"/>
                    <a:pt x="3744" y="1417"/>
                  </a:cubicBezTo>
                  <a:cubicBezTo>
                    <a:pt x="3737" y="1417"/>
                    <a:pt x="3730" y="1417"/>
                    <a:pt x="3723" y="1419"/>
                  </a:cubicBezTo>
                  <a:cubicBezTo>
                    <a:pt x="3637" y="1438"/>
                    <a:pt x="3609" y="1486"/>
                    <a:pt x="3561" y="1562"/>
                  </a:cubicBezTo>
                  <a:cubicBezTo>
                    <a:pt x="3494" y="1648"/>
                    <a:pt x="3427" y="1734"/>
                    <a:pt x="3360" y="1820"/>
                  </a:cubicBezTo>
                  <a:cubicBezTo>
                    <a:pt x="3274" y="1906"/>
                    <a:pt x="3179" y="1992"/>
                    <a:pt x="3083" y="2078"/>
                  </a:cubicBezTo>
                  <a:cubicBezTo>
                    <a:pt x="3064" y="2088"/>
                    <a:pt x="3045" y="2098"/>
                    <a:pt x="3035" y="2117"/>
                  </a:cubicBezTo>
                  <a:cubicBezTo>
                    <a:pt x="2863" y="2088"/>
                    <a:pt x="2701" y="2059"/>
                    <a:pt x="2529" y="2012"/>
                  </a:cubicBezTo>
                  <a:cubicBezTo>
                    <a:pt x="2194" y="1906"/>
                    <a:pt x="1879" y="1763"/>
                    <a:pt x="1583" y="1572"/>
                  </a:cubicBezTo>
                  <a:cubicBezTo>
                    <a:pt x="981" y="1190"/>
                    <a:pt x="532" y="655"/>
                    <a:pt x="188" y="43"/>
                  </a:cubicBezTo>
                  <a:cubicBezTo>
                    <a:pt x="171" y="14"/>
                    <a:pt x="143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8" name="Google Shape;2698;p48"/>
            <p:cNvSpPr/>
            <p:nvPr/>
          </p:nvSpPr>
          <p:spPr>
            <a:xfrm>
              <a:off x="6330824" y="3284521"/>
              <a:ext cx="701085" cy="745840"/>
            </a:xfrm>
            <a:custGeom>
              <a:avLst/>
              <a:gdLst/>
              <a:ahLst/>
              <a:cxnLst/>
              <a:rect l="l" t="t" r="r" b="b"/>
              <a:pathLst>
                <a:path w="12040" h="12808" extrusionOk="0">
                  <a:moveTo>
                    <a:pt x="7312" y="1"/>
                  </a:moveTo>
                  <a:cubicBezTo>
                    <a:pt x="7241" y="1"/>
                    <a:pt x="7170" y="9"/>
                    <a:pt x="7100" y="27"/>
                  </a:cubicBezTo>
                  <a:cubicBezTo>
                    <a:pt x="6918" y="74"/>
                    <a:pt x="6746" y="179"/>
                    <a:pt x="6613" y="323"/>
                  </a:cubicBezTo>
                  <a:cubicBezTo>
                    <a:pt x="6565" y="313"/>
                    <a:pt x="6517" y="294"/>
                    <a:pt x="6460" y="285"/>
                  </a:cubicBezTo>
                  <a:cubicBezTo>
                    <a:pt x="6383" y="262"/>
                    <a:pt x="6300" y="252"/>
                    <a:pt x="6216" y="252"/>
                  </a:cubicBezTo>
                  <a:cubicBezTo>
                    <a:pt x="6123" y="252"/>
                    <a:pt x="6029" y="264"/>
                    <a:pt x="5944" y="285"/>
                  </a:cubicBezTo>
                  <a:cubicBezTo>
                    <a:pt x="5619" y="351"/>
                    <a:pt x="5342" y="562"/>
                    <a:pt x="5189" y="848"/>
                  </a:cubicBezTo>
                  <a:cubicBezTo>
                    <a:pt x="5126" y="835"/>
                    <a:pt x="5061" y="829"/>
                    <a:pt x="4995" y="829"/>
                  </a:cubicBezTo>
                  <a:cubicBezTo>
                    <a:pt x="4819" y="829"/>
                    <a:pt x="4637" y="872"/>
                    <a:pt x="4491" y="934"/>
                  </a:cubicBezTo>
                  <a:cubicBezTo>
                    <a:pt x="4128" y="1087"/>
                    <a:pt x="3851" y="1402"/>
                    <a:pt x="3756" y="1785"/>
                  </a:cubicBezTo>
                  <a:cubicBezTo>
                    <a:pt x="3727" y="1880"/>
                    <a:pt x="3717" y="1976"/>
                    <a:pt x="3708" y="2071"/>
                  </a:cubicBezTo>
                  <a:cubicBezTo>
                    <a:pt x="3689" y="2110"/>
                    <a:pt x="3679" y="2148"/>
                    <a:pt x="3660" y="2186"/>
                  </a:cubicBezTo>
                  <a:cubicBezTo>
                    <a:pt x="3144" y="2262"/>
                    <a:pt x="2647" y="2673"/>
                    <a:pt x="2571" y="3189"/>
                  </a:cubicBezTo>
                  <a:cubicBezTo>
                    <a:pt x="2456" y="3208"/>
                    <a:pt x="2341" y="3256"/>
                    <a:pt x="2265" y="3294"/>
                  </a:cubicBezTo>
                  <a:cubicBezTo>
                    <a:pt x="1845" y="3533"/>
                    <a:pt x="1663" y="4021"/>
                    <a:pt x="1787" y="4479"/>
                  </a:cubicBezTo>
                  <a:cubicBezTo>
                    <a:pt x="1787" y="4498"/>
                    <a:pt x="1787" y="4508"/>
                    <a:pt x="1797" y="4527"/>
                  </a:cubicBezTo>
                  <a:cubicBezTo>
                    <a:pt x="1653" y="4575"/>
                    <a:pt x="1520" y="4632"/>
                    <a:pt x="1395" y="4728"/>
                  </a:cubicBezTo>
                  <a:cubicBezTo>
                    <a:pt x="1118" y="4947"/>
                    <a:pt x="918" y="5291"/>
                    <a:pt x="985" y="5645"/>
                  </a:cubicBezTo>
                  <a:cubicBezTo>
                    <a:pt x="994" y="5693"/>
                    <a:pt x="1004" y="5741"/>
                    <a:pt x="1013" y="5788"/>
                  </a:cubicBezTo>
                  <a:cubicBezTo>
                    <a:pt x="956" y="5827"/>
                    <a:pt x="899" y="5865"/>
                    <a:pt x="851" y="5903"/>
                  </a:cubicBezTo>
                  <a:cubicBezTo>
                    <a:pt x="507" y="6180"/>
                    <a:pt x="258" y="6620"/>
                    <a:pt x="363" y="7069"/>
                  </a:cubicBezTo>
                  <a:cubicBezTo>
                    <a:pt x="392" y="7174"/>
                    <a:pt x="430" y="7269"/>
                    <a:pt x="478" y="7355"/>
                  </a:cubicBezTo>
                  <a:cubicBezTo>
                    <a:pt x="211" y="7585"/>
                    <a:pt x="58" y="7929"/>
                    <a:pt x="172" y="8349"/>
                  </a:cubicBezTo>
                  <a:cubicBezTo>
                    <a:pt x="220" y="8550"/>
                    <a:pt x="325" y="8703"/>
                    <a:pt x="449" y="8808"/>
                  </a:cubicBezTo>
                  <a:cubicBezTo>
                    <a:pt x="449" y="8913"/>
                    <a:pt x="449" y="9018"/>
                    <a:pt x="449" y="9123"/>
                  </a:cubicBezTo>
                  <a:cubicBezTo>
                    <a:pt x="153" y="9486"/>
                    <a:pt x="0" y="9926"/>
                    <a:pt x="258" y="10413"/>
                  </a:cubicBezTo>
                  <a:cubicBezTo>
                    <a:pt x="430" y="10747"/>
                    <a:pt x="746" y="10902"/>
                    <a:pt x="1055" y="10902"/>
                  </a:cubicBezTo>
                  <a:cubicBezTo>
                    <a:pt x="1073" y="10902"/>
                    <a:pt x="1091" y="10901"/>
                    <a:pt x="1109" y="10900"/>
                  </a:cubicBezTo>
                  <a:cubicBezTo>
                    <a:pt x="1118" y="10910"/>
                    <a:pt x="1128" y="10929"/>
                    <a:pt x="1137" y="10939"/>
                  </a:cubicBezTo>
                  <a:cubicBezTo>
                    <a:pt x="1099" y="11435"/>
                    <a:pt x="1319" y="11904"/>
                    <a:pt x="1911" y="11999"/>
                  </a:cubicBezTo>
                  <a:cubicBezTo>
                    <a:pt x="1960" y="12011"/>
                    <a:pt x="2009" y="12016"/>
                    <a:pt x="2058" y="12016"/>
                  </a:cubicBezTo>
                  <a:cubicBezTo>
                    <a:pt x="2134" y="12016"/>
                    <a:pt x="2209" y="12003"/>
                    <a:pt x="2284" y="11980"/>
                  </a:cubicBezTo>
                  <a:cubicBezTo>
                    <a:pt x="2351" y="12133"/>
                    <a:pt x="2466" y="12257"/>
                    <a:pt x="2647" y="12362"/>
                  </a:cubicBezTo>
                  <a:cubicBezTo>
                    <a:pt x="2759" y="12424"/>
                    <a:pt x="2877" y="12452"/>
                    <a:pt x="2990" y="12452"/>
                  </a:cubicBezTo>
                  <a:cubicBezTo>
                    <a:pt x="3071" y="12452"/>
                    <a:pt x="3149" y="12438"/>
                    <a:pt x="3220" y="12410"/>
                  </a:cubicBezTo>
                  <a:cubicBezTo>
                    <a:pt x="3287" y="12506"/>
                    <a:pt x="3364" y="12592"/>
                    <a:pt x="3459" y="12659"/>
                  </a:cubicBezTo>
                  <a:cubicBezTo>
                    <a:pt x="3592" y="12751"/>
                    <a:pt x="3752" y="12807"/>
                    <a:pt x="3928" y="12807"/>
                  </a:cubicBezTo>
                  <a:cubicBezTo>
                    <a:pt x="4005" y="12807"/>
                    <a:pt x="4085" y="12797"/>
                    <a:pt x="4166" y="12773"/>
                  </a:cubicBezTo>
                  <a:cubicBezTo>
                    <a:pt x="4396" y="12716"/>
                    <a:pt x="4587" y="12563"/>
                    <a:pt x="4711" y="12381"/>
                  </a:cubicBezTo>
                  <a:cubicBezTo>
                    <a:pt x="4823" y="12428"/>
                    <a:pt x="4940" y="12451"/>
                    <a:pt x="5056" y="12451"/>
                  </a:cubicBezTo>
                  <a:cubicBezTo>
                    <a:pt x="5249" y="12451"/>
                    <a:pt x="5439" y="12389"/>
                    <a:pt x="5600" y="12276"/>
                  </a:cubicBezTo>
                  <a:cubicBezTo>
                    <a:pt x="5805" y="12498"/>
                    <a:pt x="6139" y="12606"/>
                    <a:pt x="6433" y="12606"/>
                  </a:cubicBezTo>
                  <a:cubicBezTo>
                    <a:pt x="6468" y="12606"/>
                    <a:pt x="6503" y="12604"/>
                    <a:pt x="6536" y="12601"/>
                  </a:cubicBezTo>
                  <a:cubicBezTo>
                    <a:pt x="6804" y="12573"/>
                    <a:pt x="7062" y="12429"/>
                    <a:pt x="7205" y="12219"/>
                  </a:cubicBezTo>
                  <a:cubicBezTo>
                    <a:pt x="7399" y="12303"/>
                    <a:pt x="7611" y="12354"/>
                    <a:pt x="7818" y="12354"/>
                  </a:cubicBezTo>
                  <a:cubicBezTo>
                    <a:pt x="8060" y="12354"/>
                    <a:pt x="8295" y="12284"/>
                    <a:pt x="8485" y="12114"/>
                  </a:cubicBezTo>
                  <a:cubicBezTo>
                    <a:pt x="8505" y="12095"/>
                    <a:pt x="8533" y="12076"/>
                    <a:pt x="8543" y="12057"/>
                  </a:cubicBezTo>
                  <a:cubicBezTo>
                    <a:pt x="8691" y="12120"/>
                    <a:pt x="8846" y="12161"/>
                    <a:pt x="8997" y="12161"/>
                  </a:cubicBezTo>
                  <a:cubicBezTo>
                    <a:pt x="9187" y="12161"/>
                    <a:pt x="9372" y="12097"/>
                    <a:pt x="9537" y="11932"/>
                  </a:cubicBezTo>
                  <a:cubicBezTo>
                    <a:pt x="9603" y="11865"/>
                    <a:pt x="9651" y="11789"/>
                    <a:pt x="9680" y="11703"/>
                  </a:cubicBezTo>
                  <a:cubicBezTo>
                    <a:pt x="9774" y="11749"/>
                    <a:pt x="9870" y="11770"/>
                    <a:pt x="9964" y="11770"/>
                  </a:cubicBezTo>
                  <a:cubicBezTo>
                    <a:pt x="10279" y="11770"/>
                    <a:pt x="10566" y="11534"/>
                    <a:pt x="10654" y="11225"/>
                  </a:cubicBezTo>
                  <a:cubicBezTo>
                    <a:pt x="10700" y="11237"/>
                    <a:pt x="10746" y="11242"/>
                    <a:pt x="10793" y="11242"/>
                  </a:cubicBezTo>
                  <a:cubicBezTo>
                    <a:pt x="10866" y="11242"/>
                    <a:pt x="10939" y="11229"/>
                    <a:pt x="11008" y="11206"/>
                  </a:cubicBezTo>
                  <a:cubicBezTo>
                    <a:pt x="11409" y="11072"/>
                    <a:pt x="11620" y="10595"/>
                    <a:pt x="11543" y="10193"/>
                  </a:cubicBezTo>
                  <a:cubicBezTo>
                    <a:pt x="11524" y="10136"/>
                    <a:pt x="11505" y="10069"/>
                    <a:pt x="11476" y="10012"/>
                  </a:cubicBezTo>
                  <a:cubicBezTo>
                    <a:pt x="11897" y="9706"/>
                    <a:pt x="11992" y="9133"/>
                    <a:pt x="11792" y="8674"/>
                  </a:cubicBezTo>
                  <a:cubicBezTo>
                    <a:pt x="11792" y="8664"/>
                    <a:pt x="11801" y="8645"/>
                    <a:pt x="11811" y="8626"/>
                  </a:cubicBezTo>
                  <a:cubicBezTo>
                    <a:pt x="11973" y="8454"/>
                    <a:pt x="12040" y="8187"/>
                    <a:pt x="12021" y="7948"/>
                  </a:cubicBezTo>
                  <a:cubicBezTo>
                    <a:pt x="12002" y="7728"/>
                    <a:pt x="11916" y="7451"/>
                    <a:pt x="11763" y="7250"/>
                  </a:cubicBezTo>
                  <a:cubicBezTo>
                    <a:pt x="11772" y="7164"/>
                    <a:pt x="11782" y="7078"/>
                    <a:pt x="11782" y="6992"/>
                  </a:cubicBezTo>
                  <a:cubicBezTo>
                    <a:pt x="11782" y="6983"/>
                    <a:pt x="11782" y="6964"/>
                    <a:pt x="11782" y="6954"/>
                  </a:cubicBezTo>
                  <a:cubicBezTo>
                    <a:pt x="11792" y="6887"/>
                    <a:pt x="11782" y="6830"/>
                    <a:pt x="11772" y="6763"/>
                  </a:cubicBezTo>
                  <a:cubicBezTo>
                    <a:pt x="11772" y="6744"/>
                    <a:pt x="11763" y="6725"/>
                    <a:pt x="11763" y="6706"/>
                  </a:cubicBezTo>
                  <a:cubicBezTo>
                    <a:pt x="11744" y="6572"/>
                    <a:pt x="11715" y="6438"/>
                    <a:pt x="11658" y="6323"/>
                  </a:cubicBezTo>
                  <a:cubicBezTo>
                    <a:pt x="11629" y="6247"/>
                    <a:pt x="11591" y="6180"/>
                    <a:pt x="11553" y="6123"/>
                  </a:cubicBezTo>
                  <a:cubicBezTo>
                    <a:pt x="11658" y="5903"/>
                    <a:pt x="11715" y="5655"/>
                    <a:pt x="11677" y="5416"/>
                  </a:cubicBezTo>
                  <a:cubicBezTo>
                    <a:pt x="11610" y="4928"/>
                    <a:pt x="11218" y="4517"/>
                    <a:pt x="10750" y="4412"/>
                  </a:cubicBezTo>
                  <a:cubicBezTo>
                    <a:pt x="10798" y="3963"/>
                    <a:pt x="10654" y="3505"/>
                    <a:pt x="10291" y="3199"/>
                  </a:cubicBezTo>
                  <a:cubicBezTo>
                    <a:pt x="10117" y="3047"/>
                    <a:pt x="9888" y="2974"/>
                    <a:pt x="9668" y="2974"/>
                  </a:cubicBezTo>
                  <a:cubicBezTo>
                    <a:pt x="9610" y="2974"/>
                    <a:pt x="9554" y="2979"/>
                    <a:pt x="9498" y="2989"/>
                  </a:cubicBezTo>
                  <a:cubicBezTo>
                    <a:pt x="9584" y="2559"/>
                    <a:pt x="9460" y="2090"/>
                    <a:pt x="9021" y="1918"/>
                  </a:cubicBezTo>
                  <a:cubicBezTo>
                    <a:pt x="8925" y="1880"/>
                    <a:pt x="8839" y="1861"/>
                    <a:pt x="8753" y="1861"/>
                  </a:cubicBezTo>
                  <a:cubicBezTo>
                    <a:pt x="8831" y="1445"/>
                    <a:pt x="8634" y="966"/>
                    <a:pt x="8205" y="966"/>
                  </a:cubicBezTo>
                  <a:cubicBezTo>
                    <a:pt x="8160" y="966"/>
                    <a:pt x="8114" y="971"/>
                    <a:pt x="8065" y="982"/>
                  </a:cubicBezTo>
                  <a:cubicBezTo>
                    <a:pt x="8122" y="820"/>
                    <a:pt x="8113" y="600"/>
                    <a:pt x="8065" y="485"/>
                  </a:cubicBezTo>
                  <a:cubicBezTo>
                    <a:pt x="7948" y="173"/>
                    <a:pt x="7632" y="1"/>
                    <a:pt x="7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9" name="Google Shape;2699;p48"/>
            <p:cNvSpPr/>
            <p:nvPr/>
          </p:nvSpPr>
          <p:spPr>
            <a:xfrm>
              <a:off x="6395924" y="3457405"/>
              <a:ext cx="636566" cy="572948"/>
            </a:xfrm>
            <a:custGeom>
              <a:avLst/>
              <a:gdLst/>
              <a:ahLst/>
              <a:cxnLst/>
              <a:rect l="l" t="t" r="r" b="b"/>
              <a:pathLst>
                <a:path w="10932" h="9839" extrusionOk="0">
                  <a:moveTo>
                    <a:pt x="8543" y="1"/>
                  </a:moveTo>
                  <a:cubicBezTo>
                    <a:pt x="8849" y="192"/>
                    <a:pt x="9068" y="507"/>
                    <a:pt x="9116" y="870"/>
                  </a:cubicBezTo>
                  <a:cubicBezTo>
                    <a:pt x="9154" y="1109"/>
                    <a:pt x="9097" y="1367"/>
                    <a:pt x="8982" y="1587"/>
                  </a:cubicBezTo>
                  <a:cubicBezTo>
                    <a:pt x="9030" y="1654"/>
                    <a:pt x="9068" y="1720"/>
                    <a:pt x="9097" y="1797"/>
                  </a:cubicBezTo>
                  <a:cubicBezTo>
                    <a:pt x="9154" y="1921"/>
                    <a:pt x="9192" y="2055"/>
                    <a:pt x="9212" y="2189"/>
                  </a:cubicBezTo>
                  <a:cubicBezTo>
                    <a:pt x="9212" y="2208"/>
                    <a:pt x="9212" y="2227"/>
                    <a:pt x="9212" y="2256"/>
                  </a:cubicBezTo>
                  <a:cubicBezTo>
                    <a:pt x="9221" y="2313"/>
                    <a:pt x="9231" y="2380"/>
                    <a:pt x="9231" y="2447"/>
                  </a:cubicBezTo>
                  <a:cubicBezTo>
                    <a:pt x="9231" y="2456"/>
                    <a:pt x="9231" y="2466"/>
                    <a:pt x="9231" y="2485"/>
                  </a:cubicBezTo>
                  <a:cubicBezTo>
                    <a:pt x="9221" y="2571"/>
                    <a:pt x="9221" y="2657"/>
                    <a:pt x="9202" y="2743"/>
                  </a:cubicBezTo>
                  <a:cubicBezTo>
                    <a:pt x="9364" y="2953"/>
                    <a:pt x="9450" y="3240"/>
                    <a:pt x="9470" y="3460"/>
                  </a:cubicBezTo>
                  <a:cubicBezTo>
                    <a:pt x="9498" y="3708"/>
                    <a:pt x="9422" y="3975"/>
                    <a:pt x="9259" y="4157"/>
                  </a:cubicBezTo>
                  <a:cubicBezTo>
                    <a:pt x="9250" y="4167"/>
                    <a:pt x="9240" y="4186"/>
                    <a:pt x="9231" y="4205"/>
                  </a:cubicBezTo>
                  <a:cubicBezTo>
                    <a:pt x="9441" y="4663"/>
                    <a:pt x="9345" y="5256"/>
                    <a:pt x="8906" y="5571"/>
                  </a:cubicBezTo>
                  <a:cubicBezTo>
                    <a:pt x="8944" y="5629"/>
                    <a:pt x="8963" y="5695"/>
                    <a:pt x="8973" y="5753"/>
                  </a:cubicBezTo>
                  <a:cubicBezTo>
                    <a:pt x="9059" y="6164"/>
                    <a:pt x="8839" y="6651"/>
                    <a:pt x="8438" y="6794"/>
                  </a:cubicBezTo>
                  <a:cubicBezTo>
                    <a:pt x="8365" y="6817"/>
                    <a:pt x="8292" y="6826"/>
                    <a:pt x="8221" y="6826"/>
                  </a:cubicBezTo>
                  <a:cubicBezTo>
                    <a:pt x="8171" y="6826"/>
                    <a:pt x="8122" y="6821"/>
                    <a:pt x="8075" y="6813"/>
                  </a:cubicBezTo>
                  <a:cubicBezTo>
                    <a:pt x="7986" y="7124"/>
                    <a:pt x="7685" y="7366"/>
                    <a:pt x="7363" y="7366"/>
                  </a:cubicBezTo>
                  <a:cubicBezTo>
                    <a:pt x="7269" y="7366"/>
                    <a:pt x="7173" y="7346"/>
                    <a:pt x="7081" y="7301"/>
                  </a:cubicBezTo>
                  <a:cubicBezTo>
                    <a:pt x="7052" y="7377"/>
                    <a:pt x="7004" y="7463"/>
                    <a:pt x="6937" y="7530"/>
                  </a:cubicBezTo>
                  <a:cubicBezTo>
                    <a:pt x="6767" y="7695"/>
                    <a:pt x="6577" y="7759"/>
                    <a:pt x="6382" y="7759"/>
                  </a:cubicBezTo>
                  <a:cubicBezTo>
                    <a:pt x="6226" y="7759"/>
                    <a:pt x="6068" y="7718"/>
                    <a:pt x="5915" y="7654"/>
                  </a:cubicBezTo>
                  <a:cubicBezTo>
                    <a:pt x="5905" y="7673"/>
                    <a:pt x="5877" y="7692"/>
                    <a:pt x="5858" y="7721"/>
                  </a:cubicBezTo>
                  <a:cubicBezTo>
                    <a:pt x="5664" y="7889"/>
                    <a:pt x="5427" y="7960"/>
                    <a:pt x="5182" y="7960"/>
                  </a:cubicBezTo>
                  <a:cubicBezTo>
                    <a:pt x="4969" y="7960"/>
                    <a:pt x="4749" y="7906"/>
                    <a:pt x="4549" y="7817"/>
                  </a:cubicBezTo>
                  <a:cubicBezTo>
                    <a:pt x="4396" y="8046"/>
                    <a:pt x="4138" y="8189"/>
                    <a:pt x="3870" y="8218"/>
                  </a:cubicBezTo>
                  <a:cubicBezTo>
                    <a:pt x="3837" y="8221"/>
                    <a:pt x="3802" y="8222"/>
                    <a:pt x="3768" y="8222"/>
                  </a:cubicBezTo>
                  <a:cubicBezTo>
                    <a:pt x="3457" y="8222"/>
                    <a:pt x="3111" y="8107"/>
                    <a:pt x="2905" y="7884"/>
                  </a:cubicBezTo>
                  <a:cubicBezTo>
                    <a:pt x="2738" y="7997"/>
                    <a:pt x="2546" y="8058"/>
                    <a:pt x="2350" y="8058"/>
                  </a:cubicBezTo>
                  <a:cubicBezTo>
                    <a:pt x="2232" y="8058"/>
                    <a:pt x="2113" y="8035"/>
                    <a:pt x="1997" y="7989"/>
                  </a:cubicBezTo>
                  <a:cubicBezTo>
                    <a:pt x="1873" y="8180"/>
                    <a:pt x="1673" y="8323"/>
                    <a:pt x="1443" y="8390"/>
                  </a:cubicBezTo>
                  <a:cubicBezTo>
                    <a:pt x="1358" y="8416"/>
                    <a:pt x="1275" y="8428"/>
                    <a:pt x="1196" y="8428"/>
                  </a:cubicBezTo>
                  <a:cubicBezTo>
                    <a:pt x="1018" y="8428"/>
                    <a:pt x="856" y="8368"/>
                    <a:pt x="717" y="8275"/>
                  </a:cubicBezTo>
                  <a:cubicBezTo>
                    <a:pt x="621" y="8208"/>
                    <a:pt x="545" y="8122"/>
                    <a:pt x="478" y="8027"/>
                  </a:cubicBezTo>
                  <a:cubicBezTo>
                    <a:pt x="406" y="8051"/>
                    <a:pt x="332" y="8063"/>
                    <a:pt x="256" y="8063"/>
                  </a:cubicBezTo>
                  <a:cubicBezTo>
                    <a:pt x="180" y="8063"/>
                    <a:pt x="101" y="8051"/>
                    <a:pt x="19" y="8027"/>
                  </a:cubicBezTo>
                  <a:lnTo>
                    <a:pt x="19" y="8027"/>
                  </a:lnTo>
                  <a:cubicBezTo>
                    <a:pt x="0" y="8495"/>
                    <a:pt x="220" y="8944"/>
                    <a:pt x="793" y="9030"/>
                  </a:cubicBezTo>
                  <a:cubicBezTo>
                    <a:pt x="842" y="9042"/>
                    <a:pt x="891" y="9047"/>
                    <a:pt x="940" y="9047"/>
                  </a:cubicBezTo>
                  <a:cubicBezTo>
                    <a:pt x="1016" y="9047"/>
                    <a:pt x="1091" y="9034"/>
                    <a:pt x="1166" y="9011"/>
                  </a:cubicBezTo>
                  <a:cubicBezTo>
                    <a:pt x="1233" y="9164"/>
                    <a:pt x="1348" y="9288"/>
                    <a:pt x="1529" y="9393"/>
                  </a:cubicBezTo>
                  <a:cubicBezTo>
                    <a:pt x="1641" y="9455"/>
                    <a:pt x="1759" y="9483"/>
                    <a:pt x="1872" y="9483"/>
                  </a:cubicBezTo>
                  <a:cubicBezTo>
                    <a:pt x="1953" y="9483"/>
                    <a:pt x="2031" y="9469"/>
                    <a:pt x="2102" y="9441"/>
                  </a:cubicBezTo>
                  <a:cubicBezTo>
                    <a:pt x="2169" y="9537"/>
                    <a:pt x="2246" y="9623"/>
                    <a:pt x="2341" y="9690"/>
                  </a:cubicBezTo>
                  <a:cubicBezTo>
                    <a:pt x="2474" y="9782"/>
                    <a:pt x="2634" y="9838"/>
                    <a:pt x="2810" y="9838"/>
                  </a:cubicBezTo>
                  <a:cubicBezTo>
                    <a:pt x="2887" y="9838"/>
                    <a:pt x="2967" y="9828"/>
                    <a:pt x="3048" y="9804"/>
                  </a:cubicBezTo>
                  <a:cubicBezTo>
                    <a:pt x="3278" y="9747"/>
                    <a:pt x="3469" y="9594"/>
                    <a:pt x="3593" y="9412"/>
                  </a:cubicBezTo>
                  <a:cubicBezTo>
                    <a:pt x="3705" y="9459"/>
                    <a:pt x="3822" y="9482"/>
                    <a:pt x="3938" y="9482"/>
                  </a:cubicBezTo>
                  <a:cubicBezTo>
                    <a:pt x="4131" y="9482"/>
                    <a:pt x="4321" y="9420"/>
                    <a:pt x="4482" y="9307"/>
                  </a:cubicBezTo>
                  <a:cubicBezTo>
                    <a:pt x="4687" y="9529"/>
                    <a:pt x="5021" y="9637"/>
                    <a:pt x="5315" y="9637"/>
                  </a:cubicBezTo>
                  <a:cubicBezTo>
                    <a:pt x="5350" y="9637"/>
                    <a:pt x="5385" y="9635"/>
                    <a:pt x="5418" y="9632"/>
                  </a:cubicBezTo>
                  <a:cubicBezTo>
                    <a:pt x="5686" y="9604"/>
                    <a:pt x="5944" y="9460"/>
                    <a:pt x="6087" y="9250"/>
                  </a:cubicBezTo>
                  <a:cubicBezTo>
                    <a:pt x="6281" y="9334"/>
                    <a:pt x="6493" y="9385"/>
                    <a:pt x="6700" y="9385"/>
                  </a:cubicBezTo>
                  <a:cubicBezTo>
                    <a:pt x="6942" y="9385"/>
                    <a:pt x="7177" y="9315"/>
                    <a:pt x="7367" y="9145"/>
                  </a:cubicBezTo>
                  <a:cubicBezTo>
                    <a:pt x="7387" y="9126"/>
                    <a:pt x="7415" y="9107"/>
                    <a:pt x="7425" y="9088"/>
                  </a:cubicBezTo>
                  <a:cubicBezTo>
                    <a:pt x="7573" y="9151"/>
                    <a:pt x="7728" y="9192"/>
                    <a:pt x="7879" y="9192"/>
                  </a:cubicBezTo>
                  <a:cubicBezTo>
                    <a:pt x="8069" y="9192"/>
                    <a:pt x="8254" y="9128"/>
                    <a:pt x="8419" y="8963"/>
                  </a:cubicBezTo>
                  <a:cubicBezTo>
                    <a:pt x="8485" y="8896"/>
                    <a:pt x="8543" y="8820"/>
                    <a:pt x="8562" y="8734"/>
                  </a:cubicBezTo>
                  <a:cubicBezTo>
                    <a:pt x="8656" y="8780"/>
                    <a:pt x="8752" y="8801"/>
                    <a:pt x="8846" y="8801"/>
                  </a:cubicBezTo>
                  <a:cubicBezTo>
                    <a:pt x="9162" y="8801"/>
                    <a:pt x="9450" y="8565"/>
                    <a:pt x="9546" y="8256"/>
                  </a:cubicBezTo>
                  <a:cubicBezTo>
                    <a:pt x="9588" y="8268"/>
                    <a:pt x="9632" y="8273"/>
                    <a:pt x="9678" y="8273"/>
                  </a:cubicBezTo>
                  <a:cubicBezTo>
                    <a:pt x="9748" y="8273"/>
                    <a:pt x="9821" y="8260"/>
                    <a:pt x="9890" y="8237"/>
                  </a:cubicBezTo>
                  <a:cubicBezTo>
                    <a:pt x="10291" y="8103"/>
                    <a:pt x="10502" y="7626"/>
                    <a:pt x="10425" y="7224"/>
                  </a:cubicBezTo>
                  <a:cubicBezTo>
                    <a:pt x="10406" y="7167"/>
                    <a:pt x="10387" y="7100"/>
                    <a:pt x="10358" y="7043"/>
                  </a:cubicBezTo>
                  <a:cubicBezTo>
                    <a:pt x="10779" y="6737"/>
                    <a:pt x="10874" y="6164"/>
                    <a:pt x="10674" y="5705"/>
                  </a:cubicBezTo>
                  <a:cubicBezTo>
                    <a:pt x="10674" y="5695"/>
                    <a:pt x="10683" y="5676"/>
                    <a:pt x="10693" y="5657"/>
                  </a:cubicBezTo>
                  <a:cubicBezTo>
                    <a:pt x="10855" y="5485"/>
                    <a:pt x="10932" y="5218"/>
                    <a:pt x="10903" y="4979"/>
                  </a:cubicBezTo>
                  <a:cubicBezTo>
                    <a:pt x="10884" y="4759"/>
                    <a:pt x="10798" y="4482"/>
                    <a:pt x="10645" y="4281"/>
                  </a:cubicBezTo>
                  <a:cubicBezTo>
                    <a:pt x="10654" y="4195"/>
                    <a:pt x="10664" y="4109"/>
                    <a:pt x="10664" y="4023"/>
                  </a:cubicBezTo>
                  <a:cubicBezTo>
                    <a:pt x="10664" y="4014"/>
                    <a:pt x="10664" y="3995"/>
                    <a:pt x="10664" y="3985"/>
                  </a:cubicBezTo>
                  <a:cubicBezTo>
                    <a:pt x="10674" y="3918"/>
                    <a:pt x="10664" y="3861"/>
                    <a:pt x="10654" y="3794"/>
                  </a:cubicBezTo>
                  <a:cubicBezTo>
                    <a:pt x="10654" y="3775"/>
                    <a:pt x="10645" y="3756"/>
                    <a:pt x="10645" y="3737"/>
                  </a:cubicBezTo>
                  <a:cubicBezTo>
                    <a:pt x="10626" y="3603"/>
                    <a:pt x="10597" y="3469"/>
                    <a:pt x="10540" y="3354"/>
                  </a:cubicBezTo>
                  <a:cubicBezTo>
                    <a:pt x="10511" y="3278"/>
                    <a:pt x="10473" y="3211"/>
                    <a:pt x="10435" y="3154"/>
                  </a:cubicBezTo>
                  <a:cubicBezTo>
                    <a:pt x="10540" y="2934"/>
                    <a:pt x="10597" y="2686"/>
                    <a:pt x="10559" y="2447"/>
                  </a:cubicBezTo>
                  <a:cubicBezTo>
                    <a:pt x="10492" y="1959"/>
                    <a:pt x="10100" y="1548"/>
                    <a:pt x="9632" y="1443"/>
                  </a:cubicBezTo>
                  <a:cubicBezTo>
                    <a:pt x="9680" y="994"/>
                    <a:pt x="9536" y="536"/>
                    <a:pt x="9173" y="230"/>
                  </a:cubicBezTo>
                  <a:cubicBezTo>
                    <a:pt x="9001" y="77"/>
                    <a:pt x="8772" y="1"/>
                    <a:pt x="8543" y="1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0" name="Google Shape;2700;p48"/>
            <p:cNvSpPr/>
            <p:nvPr/>
          </p:nvSpPr>
          <p:spPr>
            <a:xfrm>
              <a:off x="6437092" y="3666449"/>
              <a:ext cx="63179" cy="21430"/>
            </a:xfrm>
            <a:custGeom>
              <a:avLst/>
              <a:gdLst/>
              <a:ahLst/>
              <a:cxnLst/>
              <a:rect l="l" t="t" r="r" b="b"/>
              <a:pathLst>
                <a:path w="1085" h="368" extrusionOk="0">
                  <a:moveTo>
                    <a:pt x="194" y="1"/>
                  </a:moveTo>
                  <a:cubicBezTo>
                    <a:pt x="153" y="1"/>
                    <a:pt x="111" y="4"/>
                    <a:pt x="67" y="13"/>
                  </a:cubicBezTo>
                  <a:cubicBezTo>
                    <a:pt x="0" y="22"/>
                    <a:pt x="0" y="118"/>
                    <a:pt x="48" y="147"/>
                  </a:cubicBezTo>
                  <a:cubicBezTo>
                    <a:pt x="182" y="233"/>
                    <a:pt x="325" y="252"/>
                    <a:pt x="478" y="290"/>
                  </a:cubicBezTo>
                  <a:cubicBezTo>
                    <a:pt x="622" y="319"/>
                    <a:pt x="774" y="357"/>
                    <a:pt x="927" y="366"/>
                  </a:cubicBezTo>
                  <a:cubicBezTo>
                    <a:pt x="933" y="367"/>
                    <a:pt x="939" y="368"/>
                    <a:pt x="944" y="368"/>
                  </a:cubicBezTo>
                  <a:cubicBezTo>
                    <a:pt x="1072" y="368"/>
                    <a:pt x="1085" y="164"/>
                    <a:pt x="966" y="128"/>
                  </a:cubicBezTo>
                  <a:cubicBezTo>
                    <a:pt x="803" y="80"/>
                    <a:pt x="641" y="61"/>
                    <a:pt x="478" y="32"/>
                  </a:cubicBezTo>
                  <a:cubicBezTo>
                    <a:pt x="378" y="19"/>
                    <a:pt x="288" y="1"/>
                    <a:pt x="194" y="1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1" name="Google Shape;2701;p48"/>
            <p:cNvSpPr/>
            <p:nvPr/>
          </p:nvSpPr>
          <p:spPr>
            <a:xfrm>
              <a:off x="6441634" y="3615265"/>
              <a:ext cx="42857" cy="32494"/>
            </a:xfrm>
            <a:custGeom>
              <a:avLst/>
              <a:gdLst/>
              <a:ahLst/>
              <a:cxnLst/>
              <a:rect l="l" t="t" r="r" b="b"/>
              <a:pathLst>
                <a:path w="736" h="558" extrusionOk="0">
                  <a:moveTo>
                    <a:pt x="117" y="1"/>
                  </a:moveTo>
                  <a:cubicBezTo>
                    <a:pt x="50" y="1"/>
                    <a:pt x="1" y="83"/>
                    <a:pt x="56" y="147"/>
                  </a:cubicBezTo>
                  <a:cubicBezTo>
                    <a:pt x="180" y="290"/>
                    <a:pt x="324" y="443"/>
                    <a:pt x="496" y="538"/>
                  </a:cubicBezTo>
                  <a:cubicBezTo>
                    <a:pt x="517" y="552"/>
                    <a:pt x="539" y="557"/>
                    <a:pt x="560" y="557"/>
                  </a:cubicBezTo>
                  <a:cubicBezTo>
                    <a:pt x="659" y="557"/>
                    <a:pt x="736" y="425"/>
                    <a:pt x="649" y="338"/>
                  </a:cubicBezTo>
                  <a:cubicBezTo>
                    <a:pt x="515" y="204"/>
                    <a:pt x="324" y="99"/>
                    <a:pt x="161" y="13"/>
                  </a:cubicBezTo>
                  <a:cubicBezTo>
                    <a:pt x="146" y="4"/>
                    <a:pt x="131" y="1"/>
                    <a:pt x="117" y="1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2" name="Google Shape;2702;p48"/>
            <p:cNvSpPr/>
            <p:nvPr/>
          </p:nvSpPr>
          <p:spPr>
            <a:xfrm>
              <a:off x="6656556" y="3608045"/>
              <a:ext cx="40353" cy="49614"/>
            </a:xfrm>
            <a:custGeom>
              <a:avLst/>
              <a:gdLst/>
              <a:ahLst/>
              <a:cxnLst/>
              <a:rect l="l" t="t" r="r" b="b"/>
              <a:pathLst>
                <a:path w="693" h="852" extrusionOk="0">
                  <a:moveTo>
                    <a:pt x="510" y="0"/>
                  </a:moveTo>
                  <a:cubicBezTo>
                    <a:pt x="484" y="0"/>
                    <a:pt x="455" y="10"/>
                    <a:pt x="426" y="32"/>
                  </a:cubicBezTo>
                  <a:cubicBezTo>
                    <a:pt x="206" y="185"/>
                    <a:pt x="15" y="471"/>
                    <a:pt x="6" y="748"/>
                  </a:cubicBezTo>
                  <a:cubicBezTo>
                    <a:pt x="0" y="817"/>
                    <a:pt x="53" y="851"/>
                    <a:pt x="108" y="851"/>
                  </a:cubicBezTo>
                  <a:cubicBezTo>
                    <a:pt x="145" y="851"/>
                    <a:pt x="183" y="836"/>
                    <a:pt x="206" y="806"/>
                  </a:cubicBezTo>
                  <a:cubicBezTo>
                    <a:pt x="273" y="710"/>
                    <a:pt x="321" y="615"/>
                    <a:pt x="388" y="519"/>
                  </a:cubicBezTo>
                  <a:cubicBezTo>
                    <a:pt x="455" y="423"/>
                    <a:pt x="531" y="347"/>
                    <a:pt x="608" y="271"/>
                  </a:cubicBezTo>
                  <a:cubicBezTo>
                    <a:pt x="693" y="170"/>
                    <a:pt x="621" y="0"/>
                    <a:pt x="510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3" name="Google Shape;2703;p48"/>
            <p:cNvSpPr/>
            <p:nvPr/>
          </p:nvSpPr>
          <p:spPr>
            <a:xfrm>
              <a:off x="6579636" y="3474233"/>
              <a:ext cx="66149" cy="36628"/>
            </a:xfrm>
            <a:custGeom>
              <a:avLst/>
              <a:gdLst/>
              <a:ahLst/>
              <a:cxnLst/>
              <a:rect l="l" t="t" r="r" b="b"/>
              <a:pathLst>
                <a:path w="1136" h="629" extrusionOk="0">
                  <a:moveTo>
                    <a:pt x="153" y="0"/>
                  </a:moveTo>
                  <a:cubicBezTo>
                    <a:pt x="72" y="0"/>
                    <a:pt x="0" y="105"/>
                    <a:pt x="75" y="180"/>
                  </a:cubicBezTo>
                  <a:cubicBezTo>
                    <a:pt x="209" y="314"/>
                    <a:pt x="343" y="428"/>
                    <a:pt x="515" y="514"/>
                  </a:cubicBezTo>
                  <a:cubicBezTo>
                    <a:pt x="625" y="566"/>
                    <a:pt x="775" y="629"/>
                    <a:pt x="908" y="629"/>
                  </a:cubicBezTo>
                  <a:cubicBezTo>
                    <a:pt x="948" y="629"/>
                    <a:pt x="986" y="623"/>
                    <a:pt x="1021" y="610"/>
                  </a:cubicBezTo>
                  <a:cubicBezTo>
                    <a:pt x="1117" y="571"/>
                    <a:pt x="1136" y="457"/>
                    <a:pt x="1050" y="390"/>
                  </a:cubicBezTo>
                  <a:cubicBezTo>
                    <a:pt x="935" y="314"/>
                    <a:pt x="773" y="304"/>
                    <a:pt x="648" y="266"/>
                  </a:cubicBezTo>
                  <a:cubicBezTo>
                    <a:pt x="495" y="208"/>
                    <a:pt x="343" y="132"/>
                    <a:pt x="218" y="27"/>
                  </a:cubicBezTo>
                  <a:cubicBezTo>
                    <a:pt x="198" y="8"/>
                    <a:pt x="175" y="0"/>
                    <a:pt x="153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4" name="Google Shape;2704;p48"/>
            <p:cNvSpPr/>
            <p:nvPr/>
          </p:nvSpPr>
          <p:spPr>
            <a:xfrm>
              <a:off x="6854593" y="3563324"/>
              <a:ext cx="43556" cy="38259"/>
            </a:xfrm>
            <a:custGeom>
              <a:avLst/>
              <a:gdLst/>
              <a:ahLst/>
              <a:cxnLst/>
              <a:rect l="l" t="t" r="r" b="b"/>
              <a:pathLst>
                <a:path w="748" h="657" extrusionOk="0">
                  <a:moveTo>
                    <a:pt x="598" y="0"/>
                  </a:moveTo>
                  <a:cubicBezTo>
                    <a:pt x="586" y="0"/>
                    <a:pt x="574" y="2"/>
                    <a:pt x="561" y="7"/>
                  </a:cubicBezTo>
                  <a:cubicBezTo>
                    <a:pt x="446" y="45"/>
                    <a:pt x="370" y="131"/>
                    <a:pt x="293" y="207"/>
                  </a:cubicBezTo>
                  <a:cubicBezTo>
                    <a:pt x="217" y="293"/>
                    <a:pt x="140" y="370"/>
                    <a:pt x="64" y="446"/>
                  </a:cubicBezTo>
                  <a:cubicBezTo>
                    <a:pt x="1" y="525"/>
                    <a:pt x="61" y="656"/>
                    <a:pt x="149" y="656"/>
                  </a:cubicBezTo>
                  <a:cubicBezTo>
                    <a:pt x="168" y="656"/>
                    <a:pt x="187" y="650"/>
                    <a:pt x="207" y="637"/>
                  </a:cubicBezTo>
                  <a:cubicBezTo>
                    <a:pt x="303" y="570"/>
                    <a:pt x="389" y="503"/>
                    <a:pt x="475" y="437"/>
                  </a:cubicBezTo>
                  <a:cubicBezTo>
                    <a:pt x="551" y="379"/>
                    <a:pt x="666" y="303"/>
                    <a:pt x="714" y="207"/>
                  </a:cubicBezTo>
                  <a:cubicBezTo>
                    <a:pt x="747" y="123"/>
                    <a:pt x="691" y="0"/>
                    <a:pt x="598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5" name="Google Shape;2705;p48"/>
            <p:cNvSpPr/>
            <p:nvPr/>
          </p:nvSpPr>
          <p:spPr>
            <a:xfrm>
              <a:off x="6665989" y="3787799"/>
              <a:ext cx="56890" cy="32435"/>
            </a:xfrm>
            <a:custGeom>
              <a:avLst/>
              <a:gdLst/>
              <a:ahLst/>
              <a:cxnLst/>
              <a:rect l="l" t="t" r="r" b="b"/>
              <a:pathLst>
                <a:path w="977" h="557" extrusionOk="0">
                  <a:moveTo>
                    <a:pt x="846" y="1"/>
                  </a:moveTo>
                  <a:cubicBezTo>
                    <a:pt x="840" y="1"/>
                    <a:pt x="834" y="1"/>
                    <a:pt x="828" y="2"/>
                  </a:cubicBezTo>
                  <a:cubicBezTo>
                    <a:pt x="570" y="41"/>
                    <a:pt x="322" y="251"/>
                    <a:pt x="92" y="375"/>
                  </a:cubicBezTo>
                  <a:cubicBezTo>
                    <a:pt x="1" y="433"/>
                    <a:pt x="61" y="556"/>
                    <a:pt x="154" y="556"/>
                  </a:cubicBezTo>
                  <a:cubicBezTo>
                    <a:pt x="168" y="556"/>
                    <a:pt x="182" y="553"/>
                    <a:pt x="197" y="547"/>
                  </a:cubicBezTo>
                  <a:cubicBezTo>
                    <a:pt x="322" y="490"/>
                    <a:pt x="446" y="442"/>
                    <a:pt x="580" y="385"/>
                  </a:cubicBezTo>
                  <a:cubicBezTo>
                    <a:pt x="694" y="337"/>
                    <a:pt x="828" y="289"/>
                    <a:pt x="914" y="203"/>
                  </a:cubicBezTo>
                  <a:cubicBezTo>
                    <a:pt x="977" y="140"/>
                    <a:pt x="938" y="1"/>
                    <a:pt x="846" y="1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6" name="Google Shape;2706;p48"/>
            <p:cNvSpPr/>
            <p:nvPr/>
          </p:nvSpPr>
          <p:spPr>
            <a:xfrm>
              <a:off x="6804108" y="3522098"/>
              <a:ext cx="30279" cy="58349"/>
            </a:xfrm>
            <a:custGeom>
              <a:avLst/>
              <a:gdLst/>
              <a:ahLst/>
              <a:cxnLst/>
              <a:rect l="l" t="t" r="r" b="b"/>
              <a:pathLst>
                <a:path w="520" h="1002" extrusionOk="0">
                  <a:moveTo>
                    <a:pt x="133" y="1"/>
                  </a:moveTo>
                  <a:cubicBezTo>
                    <a:pt x="66" y="1"/>
                    <a:pt x="0" y="56"/>
                    <a:pt x="23" y="141"/>
                  </a:cubicBezTo>
                  <a:cubicBezTo>
                    <a:pt x="61" y="294"/>
                    <a:pt x="109" y="447"/>
                    <a:pt x="147" y="590"/>
                  </a:cubicBezTo>
                  <a:cubicBezTo>
                    <a:pt x="185" y="724"/>
                    <a:pt x="195" y="887"/>
                    <a:pt x="300" y="973"/>
                  </a:cubicBezTo>
                  <a:cubicBezTo>
                    <a:pt x="323" y="991"/>
                    <a:pt x="352" y="1001"/>
                    <a:pt x="381" y="1001"/>
                  </a:cubicBezTo>
                  <a:cubicBezTo>
                    <a:pt x="427" y="1001"/>
                    <a:pt x="470" y="977"/>
                    <a:pt x="482" y="925"/>
                  </a:cubicBezTo>
                  <a:cubicBezTo>
                    <a:pt x="520" y="791"/>
                    <a:pt x="443" y="657"/>
                    <a:pt x="396" y="523"/>
                  </a:cubicBezTo>
                  <a:cubicBezTo>
                    <a:pt x="348" y="380"/>
                    <a:pt x="291" y="227"/>
                    <a:pt x="243" y="84"/>
                  </a:cubicBezTo>
                  <a:cubicBezTo>
                    <a:pt x="223" y="26"/>
                    <a:pt x="178" y="1"/>
                    <a:pt x="133" y="1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7" name="Google Shape;2707;p48"/>
            <p:cNvSpPr/>
            <p:nvPr/>
          </p:nvSpPr>
          <p:spPr>
            <a:xfrm>
              <a:off x="6790191" y="3445351"/>
              <a:ext cx="63645" cy="42044"/>
            </a:xfrm>
            <a:custGeom>
              <a:avLst/>
              <a:gdLst/>
              <a:ahLst/>
              <a:cxnLst/>
              <a:rect l="l" t="t" r="r" b="b"/>
              <a:pathLst>
                <a:path w="1093" h="722" extrusionOk="0">
                  <a:moveTo>
                    <a:pt x="126" y="1"/>
                  </a:moveTo>
                  <a:cubicBezTo>
                    <a:pt x="47" y="1"/>
                    <a:pt x="1" y="123"/>
                    <a:pt x="80" y="179"/>
                  </a:cubicBezTo>
                  <a:cubicBezTo>
                    <a:pt x="338" y="360"/>
                    <a:pt x="587" y="599"/>
                    <a:pt x="883" y="714"/>
                  </a:cubicBezTo>
                  <a:cubicBezTo>
                    <a:pt x="897" y="719"/>
                    <a:pt x="911" y="722"/>
                    <a:pt x="924" y="722"/>
                  </a:cubicBezTo>
                  <a:cubicBezTo>
                    <a:pt x="1027" y="722"/>
                    <a:pt x="1092" y="570"/>
                    <a:pt x="1007" y="494"/>
                  </a:cubicBezTo>
                  <a:cubicBezTo>
                    <a:pt x="778" y="294"/>
                    <a:pt x="444" y="169"/>
                    <a:pt x="176" y="16"/>
                  </a:cubicBezTo>
                  <a:cubicBezTo>
                    <a:pt x="159" y="5"/>
                    <a:pt x="142" y="1"/>
                    <a:pt x="126" y="1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8" name="Google Shape;2708;p48"/>
            <p:cNvSpPr/>
            <p:nvPr/>
          </p:nvSpPr>
          <p:spPr>
            <a:xfrm>
              <a:off x="6471039" y="3832403"/>
              <a:ext cx="428454" cy="231299"/>
            </a:xfrm>
            <a:custGeom>
              <a:avLst/>
              <a:gdLst/>
              <a:ahLst/>
              <a:cxnLst/>
              <a:rect l="l" t="t" r="r" b="b"/>
              <a:pathLst>
                <a:path w="7358" h="3972" extrusionOk="0">
                  <a:moveTo>
                    <a:pt x="545" y="1"/>
                  </a:moveTo>
                  <a:cubicBezTo>
                    <a:pt x="516" y="1"/>
                    <a:pt x="488" y="10"/>
                    <a:pt x="469" y="29"/>
                  </a:cubicBezTo>
                  <a:cubicBezTo>
                    <a:pt x="440" y="29"/>
                    <a:pt x="402" y="39"/>
                    <a:pt x="373" y="68"/>
                  </a:cubicBezTo>
                  <a:cubicBezTo>
                    <a:pt x="0" y="488"/>
                    <a:pt x="19" y="1415"/>
                    <a:pt x="144" y="2179"/>
                  </a:cubicBezTo>
                  <a:cubicBezTo>
                    <a:pt x="239" y="2781"/>
                    <a:pt x="392" y="3269"/>
                    <a:pt x="459" y="3316"/>
                  </a:cubicBezTo>
                  <a:cubicBezTo>
                    <a:pt x="1263" y="3860"/>
                    <a:pt x="2403" y="3972"/>
                    <a:pt x="3406" y="3972"/>
                  </a:cubicBezTo>
                  <a:cubicBezTo>
                    <a:pt x="3548" y="3972"/>
                    <a:pt x="3687" y="3970"/>
                    <a:pt x="3822" y="3966"/>
                  </a:cubicBezTo>
                  <a:cubicBezTo>
                    <a:pt x="4931" y="3937"/>
                    <a:pt x="6058" y="3699"/>
                    <a:pt x="7062" y="3230"/>
                  </a:cubicBezTo>
                  <a:cubicBezTo>
                    <a:pt x="7129" y="3192"/>
                    <a:pt x="7176" y="3135"/>
                    <a:pt x="7186" y="3058"/>
                  </a:cubicBezTo>
                  <a:cubicBezTo>
                    <a:pt x="7358" y="2151"/>
                    <a:pt x="7301" y="727"/>
                    <a:pt x="6918" y="201"/>
                  </a:cubicBezTo>
                  <a:cubicBezTo>
                    <a:pt x="6886" y="153"/>
                    <a:pt x="6841" y="132"/>
                    <a:pt x="6793" y="132"/>
                  </a:cubicBezTo>
                  <a:cubicBezTo>
                    <a:pt x="6784" y="132"/>
                    <a:pt x="6775" y="133"/>
                    <a:pt x="6765" y="135"/>
                  </a:cubicBezTo>
                  <a:cubicBezTo>
                    <a:pt x="6746" y="135"/>
                    <a:pt x="6727" y="130"/>
                    <a:pt x="6708" y="130"/>
                  </a:cubicBezTo>
                  <a:cubicBezTo>
                    <a:pt x="6699" y="130"/>
                    <a:pt x="6689" y="131"/>
                    <a:pt x="6679" y="135"/>
                  </a:cubicBezTo>
                  <a:cubicBezTo>
                    <a:pt x="6641" y="135"/>
                    <a:pt x="6603" y="144"/>
                    <a:pt x="6555" y="154"/>
                  </a:cubicBezTo>
                  <a:cubicBezTo>
                    <a:pt x="5722" y="266"/>
                    <a:pt x="4890" y="344"/>
                    <a:pt x="4051" y="344"/>
                  </a:cubicBezTo>
                  <a:cubicBezTo>
                    <a:pt x="3889" y="344"/>
                    <a:pt x="3727" y="341"/>
                    <a:pt x="3564" y="335"/>
                  </a:cubicBezTo>
                  <a:cubicBezTo>
                    <a:pt x="3048" y="316"/>
                    <a:pt x="2542" y="278"/>
                    <a:pt x="2045" y="211"/>
                  </a:cubicBezTo>
                  <a:cubicBezTo>
                    <a:pt x="1548" y="144"/>
                    <a:pt x="1042" y="1"/>
                    <a:pt x="54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9" name="Google Shape;2709;p48"/>
            <p:cNvSpPr/>
            <p:nvPr/>
          </p:nvSpPr>
          <p:spPr>
            <a:xfrm>
              <a:off x="6479366" y="3839973"/>
              <a:ext cx="420127" cy="223729"/>
            </a:xfrm>
            <a:custGeom>
              <a:avLst/>
              <a:gdLst/>
              <a:ahLst/>
              <a:cxnLst/>
              <a:rect l="l" t="t" r="r" b="b"/>
              <a:pathLst>
                <a:path w="7215" h="3842" extrusionOk="0">
                  <a:moveTo>
                    <a:pt x="6565" y="0"/>
                  </a:moveTo>
                  <a:cubicBezTo>
                    <a:pt x="6556" y="0"/>
                    <a:pt x="6546" y="1"/>
                    <a:pt x="6536" y="5"/>
                  </a:cubicBezTo>
                  <a:cubicBezTo>
                    <a:pt x="6498" y="5"/>
                    <a:pt x="6460" y="14"/>
                    <a:pt x="6412" y="24"/>
                  </a:cubicBezTo>
                  <a:cubicBezTo>
                    <a:pt x="6412" y="71"/>
                    <a:pt x="6393" y="129"/>
                    <a:pt x="6374" y="186"/>
                  </a:cubicBezTo>
                  <a:cubicBezTo>
                    <a:pt x="6269" y="511"/>
                    <a:pt x="6068" y="798"/>
                    <a:pt x="5839" y="1046"/>
                  </a:cubicBezTo>
                  <a:cubicBezTo>
                    <a:pt x="5390" y="1505"/>
                    <a:pt x="4816" y="1810"/>
                    <a:pt x="4214" y="2002"/>
                  </a:cubicBezTo>
                  <a:cubicBezTo>
                    <a:pt x="3634" y="2178"/>
                    <a:pt x="3045" y="2244"/>
                    <a:pt x="2449" y="2244"/>
                  </a:cubicBezTo>
                  <a:cubicBezTo>
                    <a:pt x="2369" y="2244"/>
                    <a:pt x="2289" y="2243"/>
                    <a:pt x="2208" y="2240"/>
                  </a:cubicBezTo>
                  <a:cubicBezTo>
                    <a:pt x="1826" y="2231"/>
                    <a:pt x="1453" y="2193"/>
                    <a:pt x="1080" y="2145"/>
                  </a:cubicBezTo>
                  <a:cubicBezTo>
                    <a:pt x="792" y="2113"/>
                    <a:pt x="477" y="2040"/>
                    <a:pt x="174" y="2040"/>
                  </a:cubicBezTo>
                  <a:cubicBezTo>
                    <a:pt x="116" y="2040"/>
                    <a:pt x="58" y="2043"/>
                    <a:pt x="1" y="2049"/>
                  </a:cubicBezTo>
                  <a:cubicBezTo>
                    <a:pt x="96" y="2651"/>
                    <a:pt x="249" y="3139"/>
                    <a:pt x="316" y="3186"/>
                  </a:cubicBezTo>
                  <a:cubicBezTo>
                    <a:pt x="1120" y="3730"/>
                    <a:pt x="2260" y="3842"/>
                    <a:pt x="3263" y="3842"/>
                  </a:cubicBezTo>
                  <a:cubicBezTo>
                    <a:pt x="3405" y="3842"/>
                    <a:pt x="3544" y="3840"/>
                    <a:pt x="3679" y="3836"/>
                  </a:cubicBezTo>
                  <a:cubicBezTo>
                    <a:pt x="4788" y="3807"/>
                    <a:pt x="5915" y="3569"/>
                    <a:pt x="6919" y="3100"/>
                  </a:cubicBezTo>
                  <a:cubicBezTo>
                    <a:pt x="6986" y="3062"/>
                    <a:pt x="7033" y="3005"/>
                    <a:pt x="7043" y="2928"/>
                  </a:cubicBezTo>
                  <a:cubicBezTo>
                    <a:pt x="7215" y="2021"/>
                    <a:pt x="7158" y="597"/>
                    <a:pt x="6775" y="71"/>
                  </a:cubicBezTo>
                  <a:cubicBezTo>
                    <a:pt x="6743" y="23"/>
                    <a:pt x="6698" y="2"/>
                    <a:pt x="6650" y="2"/>
                  </a:cubicBezTo>
                  <a:cubicBezTo>
                    <a:pt x="6641" y="2"/>
                    <a:pt x="6632" y="3"/>
                    <a:pt x="6622" y="5"/>
                  </a:cubicBezTo>
                  <a:cubicBezTo>
                    <a:pt x="6603" y="5"/>
                    <a:pt x="6584" y="0"/>
                    <a:pt x="6565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0" name="Google Shape;2710;p48"/>
            <p:cNvSpPr/>
            <p:nvPr/>
          </p:nvSpPr>
          <p:spPr>
            <a:xfrm>
              <a:off x="6440411" y="3720602"/>
              <a:ext cx="126941" cy="100742"/>
            </a:xfrm>
            <a:custGeom>
              <a:avLst/>
              <a:gdLst/>
              <a:ahLst/>
              <a:cxnLst/>
              <a:rect l="l" t="t" r="r" b="b"/>
              <a:pathLst>
                <a:path w="2180" h="1730" extrusionOk="0">
                  <a:moveTo>
                    <a:pt x="1090" y="0"/>
                  </a:moveTo>
                  <a:cubicBezTo>
                    <a:pt x="488" y="0"/>
                    <a:pt x="1" y="382"/>
                    <a:pt x="1" y="870"/>
                  </a:cubicBezTo>
                  <a:cubicBezTo>
                    <a:pt x="1" y="1347"/>
                    <a:pt x="488" y="1730"/>
                    <a:pt x="1090" y="1730"/>
                  </a:cubicBezTo>
                  <a:cubicBezTo>
                    <a:pt x="1692" y="1730"/>
                    <a:pt x="2179" y="1347"/>
                    <a:pt x="2179" y="870"/>
                  </a:cubicBezTo>
                  <a:cubicBezTo>
                    <a:pt x="2179" y="382"/>
                    <a:pt x="1692" y="0"/>
                    <a:pt x="10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1" name="Google Shape;2711;p48"/>
            <p:cNvSpPr/>
            <p:nvPr/>
          </p:nvSpPr>
          <p:spPr>
            <a:xfrm>
              <a:off x="6783728" y="3720602"/>
              <a:ext cx="126882" cy="100742"/>
            </a:xfrm>
            <a:custGeom>
              <a:avLst/>
              <a:gdLst/>
              <a:ahLst/>
              <a:cxnLst/>
              <a:rect l="l" t="t" r="r" b="b"/>
              <a:pathLst>
                <a:path w="2179" h="1730" extrusionOk="0">
                  <a:moveTo>
                    <a:pt x="1090" y="0"/>
                  </a:moveTo>
                  <a:cubicBezTo>
                    <a:pt x="488" y="0"/>
                    <a:pt x="0" y="382"/>
                    <a:pt x="0" y="870"/>
                  </a:cubicBezTo>
                  <a:cubicBezTo>
                    <a:pt x="0" y="1347"/>
                    <a:pt x="488" y="1730"/>
                    <a:pt x="1090" y="1730"/>
                  </a:cubicBezTo>
                  <a:cubicBezTo>
                    <a:pt x="1692" y="1730"/>
                    <a:pt x="2179" y="1347"/>
                    <a:pt x="2179" y="870"/>
                  </a:cubicBezTo>
                  <a:cubicBezTo>
                    <a:pt x="2179" y="382"/>
                    <a:pt x="1692" y="0"/>
                    <a:pt x="10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2" name="Google Shape;2712;p48"/>
            <p:cNvSpPr/>
            <p:nvPr/>
          </p:nvSpPr>
          <p:spPr>
            <a:xfrm>
              <a:off x="6528919" y="3684966"/>
              <a:ext cx="23408" cy="49032"/>
            </a:xfrm>
            <a:custGeom>
              <a:avLst/>
              <a:gdLst/>
              <a:ahLst/>
              <a:cxnLst/>
              <a:rect l="l" t="t" r="r" b="b"/>
              <a:pathLst>
                <a:path w="402" h="842" extrusionOk="0">
                  <a:moveTo>
                    <a:pt x="201" y="1"/>
                  </a:moveTo>
                  <a:cubicBezTo>
                    <a:pt x="96" y="1"/>
                    <a:pt x="0" y="87"/>
                    <a:pt x="0" y="201"/>
                  </a:cubicBezTo>
                  <a:lnTo>
                    <a:pt x="0" y="641"/>
                  </a:lnTo>
                  <a:cubicBezTo>
                    <a:pt x="0" y="755"/>
                    <a:pt x="96" y="841"/>
                    <a:pt x="201" y="841"/>
                  </a:cubicBezTo>
                  <a:cubicBezTo>
                    <a:pt x="315" y="841"/>
                    <a:pt x="401" y="755"/>
                    <a:pt x="401" y="641"/>
                  </a:cubicBezTo>
                  <a:lnTo>
                    <a:pt x="401" y="201"/>
                  </a:lnTo>
                  <a:cubicBezTo>
                    <a:pt x="401" y="87"/>
                    <a:pt x="315" y="1"/>
                    <a:pt x="2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3" name="Google Shape;2713;p48"/>
            <p:cNvSpPr/>
            <p:nvPr/>
          </p:nvSpPr>
          <p:spPr>
            <a:xfrm>
              <a:off x="6798751" y="3684966"/>
              <a:ext cx="23408" cy="49032"/>
            </a:xfrm>
            <a:custGeom>
              <a:avLst/>
              <a:gdLst/>
              <a:ahLst/>
              <a:cxnLst/>
              <a:rect l="l" t="t" r="r" b="b"/>
              <a:pathLst>
                <a:path w="402" h="842" extrusionOk="0">
                  <a:moveTo>
                    <a:pt x="201" y="1"/>
                  </a:moveTo>
                  <a:cubicBezTo>
                    <a:pt x="86" y="1"/>
                    <a:pt x="0" y="87"/>
                    <a:pt x="0" y="201"/>
                  </a:cubicBezTo>
                  <a:lnTo>
                    <a:pt x="0" y="641"/>
                  </a:lnTo>
                  <a:cubicBezTo>
                    <a:pt x="0" y="755"/>
                    <a:pt x="86" y="841"/>
                    <a:pt x="201" y="841"/>
                  </a:cubicBezTo>
                  <a:cubicBezTo>
                    <a:pt x="306" y="841"/>
                    <a:pt x="402" y="755"/>
                    <a:pt x="402" y="641"/>
                  </a:cubicBezTo>
                  <a:lnTo>
                    <a:pt x="402" y="201"/>
                  </a:lnTo>
                  <a:cubicBezTo>
                    <a:pt x="402" y="87"/>
                    <a:pt x="306" y="1"/>
                    <a:pt x="2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4" name="Google Shape;2714;p48"/>
            <p:cNvSpPr/>
            <p:nvPr/>
          </p:nvSpPr>
          <p:spPr>
            <a:xfrm>
              <a:off x="6626801" y="3710004"/>
              <a:ext cx="97418" cy="39540"/>
            </a:xfrm>
            <a:custGeom>
              <a:avLst/>
              <a:gdLst/>
              <a:ahLst/>
              <a:cxnLst/>
              <a:rect l="l" t="t" r="r" b="b"/>
              <a:pathLst>
                <a:path w="1673" h="679" extrusionOk="0">
                  <a:moveTo>
                    <a:pt x="229" y="0"/>
                  </a:moveTo>
                  <a:cubicBezTo>
                    <a:pt x="181" y="0"/>
                    <a:pt x="132" y="17"/>
                    <a:pt x="96" y="48"/>
                  </a:cubicBezTo>
                  <a:cubicBezTo>
                    <a:pt x="10" y="125"/>
                    <a:pt x="1" y="249"/>
                    <a:pt x="77" y="335"/>
                  </a:cubicBezTo>
                  <a:cubicBezTo>
                    <a:pt x="268" y="555"/>
                    <a:pt x="545" y="679"/>
                    <a:pt x="832" y="679"/>
                  </a:cubicBezTo>
                  <a:cubicBezTo>
                    <a:pt x="1128" y="679"/>
                    <a:pt x="1405" y="555"/>
                    <a:pt x="1597" y="335"/>
                  </a:cubicBezTo>
                  <a:cubicBezTo>
                    <a:pt x="1673" y="249"/>
                    <a:pt x="1663" y="125"/>
                    <a:pt x="1577" y="48"/>
                  </a:cubicBezTo>
                  <a:cubicBezTo>
                    <a:pt x="1537" y="17"/>
                    <a:pt x="1488" y="0"/>
                    <a:pt x="1441" y="0"/>
                  </a:cubicBezTo>
                  <a:cubicBezTo>
                    <a:pt x="1388" y="0"/>
                    <a:pt x="1336" y="22"/>
                    <a:pt x="1300" y="67"/>
                  </a:cubicBezTo>
                  <a:cubicBezTo>
                    <a:pt x="1176" y="201"/>
                    <a:pt x="1014" y="278"/>
                    <a:pt x="832" y="278"/>
                  </a:cubicBezTo>
                  <a:cubicBezTo>
                    <a:pt x="660" y="278"/>
                    <a:pt x="488" y="201"/>
                    <a:pt x="373" y="67"/>
                  </a:cubicBezTo>
                  <a:cubicBezTo>
                    <a:pt x="338" y="22"/>
                    <a:pt x="283" y="0"/>
                    <a:pt x="2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5" name="Google Shape;2715;p48"/>
            <p:cNvSpPr/>
            <p:nvPr/>
          </p:nvSpPr>
          <p:spPr>
            <a:xfrm>
              <a:off x="6322497" y="3274331"/>
              <a:ext cx="720592" cy="800229"/>
            </a:xfrm>
            <a:custGeom>
              <a:avLst/>
              <a:gdLst/>
              <a:ahLst/>
              <a:cxnLst/>
              <a:rect l="l" t="t" r="r" b="b"/>
              <a:pathLst>
                <a:path w="12375" h="13742" extrusionOk="0">
                  <a:moveTo>
                    <a:pt x="7441" y="355"/>
                  </a:moveTo>
                  <a:cubicBezTo>
                    <a:pt x="7686" y="355"/>
                    <a:pt x="7952" y="477"/>
                    <a:pt x="8046" y="727"/>
                  </a:cubicBezTo>
                  <a:cubicBezTo>
                    <a:pt x="8065" y="794"/>
                    <a:pt x="8084" y="966"/>
                    <a:pt x="8036" y="1109"/>
                  </a:cubicBezTo>
                  <a:lnTo>
                    <a:pt x="7950" y="1396"/>
                  </a:lnTo>
                  <a:lnTo>
                    <a:pt x="8246" y="1339"/>
                  </a:lnTo>
                  <a:cubicBezTo>
                    <a:pt x="8285" y="1327"/>
                    <a:pt x="8323" y="1322"/>
                    <a:pt x="8358" y="1322"/>
                  </a:cubicBezTo>
                  <a:cubicBezTo>
                    <a:pt x="8444" y="1322"/>
                    <a:pt x="8520" y="1354"/>
                    <a:pt x="8581" y="1415"/>
                  </a:cubicBezTo>
                  <a:cubicBezTo>
                    <a:pt x="8705" y="1539"/>
                    <a:pt x="8762" y="1778"/>
                    <a:pt x="8724" y="2007"/>
                  </a:cubicBezTo>
                  <a:lnTo>
                    <a:pt x="8676" y="2227"/>
                  </a:lnTo>
                  <a:lnTo>
                    <a:pt x="8896" y="2218"/>
                  </a:lnTo>
                  <a:cubicBezTo>
                    <a:pt x="8963" y="2218"/>
                    <a:pt x="9030" y="2227"/>
                    <a:pt x="9097" y="2256"/>
                  </a:cubicBezTo>
                  <a:cubicBezTo>
                    <a:pt x="9469" y="2399"/>
                    <a:pt x="9527" y="2820"/>
                    <a:pt x="9469" y="3125"/>
                  </a:cubicBezTo>
                  <a:lnTo>
                    <a:pt x="9422" y="3383"/>
                  </a:lnTo>
                  <a:lnTo>
                    <a:pt x="9680" y="3336"/>
                  </a:lnTo>
                  <a:cubicBezTo>
                    <a:pt x="9708" y="3326"/>
                    <a:pt x="9756" y="3326"/>
                    <a:pt x="9804" y="3326"/>
                  </a:cubicBezTo>
                  <a:lnTo>
                    <a:pt x="9880" y="3326"/>
                  </a:lnTo>
                  <a:cubicBezTo>
                    <a:pt x="9938" y="3336"/>
                    <a:pt x="10004" y="3345"/>
                    <a:pt x="10062" y="3364"/>
                  </a:cubicBezTo>
                  <a:lnTo>
                    <a:pt x="10081" y="3374"/>
                  </a:lnTo>
                  <a:cubicBezTo>
                    <a:pt x="10090" y="3374"/>
                    <a:pt x="10110" y="3383"/>
                    <a:pt x="10119" y="3393"/>
                  </a:cubicBezTo>
                  <a:cubicBezTo>
                    <a:pt x="10129" y="3393"/>
                    <a:pt x="10148" y="3403"/>
                    <a:pt x="10157" y="3403"/>
                  </a:cubicBezTo>
                  <a:cubicBezTo>
                    <a:pt x="10167" y="3412"/>
                    <a:pt x="10176" y="3412"/>
                    <a:pt x="10186" y="3422"/>
                  </a:cubicBezTo>
                  <a:cubicBezTo>
                    <a:pt x="10205" y="3431"/>
                    <a:pt x="10215" y="3441"/>
                    <a:pt x="10234" y="3450"/>
                  </a:cubicBezTo>
                  <a:lnTo>
                    <a:pt x="10253" y="3460"/>
                  </a:lnTo>
                  <a:cubicBezTo>
                    <a:pt x="10282" y="3479"/>
                    <a:pt x="10301" y="3489"/>
                    <a:pt x="10320" y="3508"/>
                  </a:cubicBezTo>
                  <a:cubicBezTo>
                    <a:pt x="10616" y="3756"/>
                    <a:pt x="10759" y="4148"/>
                    <a:pt x="10711" y="4568"/>
                  </a:cubicBezTo>
                  <a:lnTo>
                    <a:pt x="10702" y="4731"/>
                  </a:lnTo>
                  <a:lnTo>
                    <a:pt x="10855" y="4769"/>
                  </a:lnTo>
                  <a:cubicBezTo>
                    <a:pt x="11256" y="4845"/>
                    <a:pt x="11591" y="5208"/>
                    <a:pt x="11648" y="5610"/>
                  </a:cubicBezTo>
                  <a:cubicBezTo>
                    <a:pt x="11667" y="5810"/>
                    <a:pt x="11629" y="6021"/>
                    <a:pt x="11533" y="6212"/>
                  </a:cubicBezTo>
                  <a:lnTo>
                    <a:pt x="11485" y="6307"/>
                  </a:lnTo>
                  <a:lnTo>
                    <a:pt x="11543" y="6393"/>
                  </a:lnTo>
                  <a:cubicBezTo>
                    <a:pt x="11581" y="6451"/>
                    <a:pt x="11610" y="6508"/>
                    <a:pt x="11638" y="6565"/>
                  </a:cubicBezTo>
                  <a:cubicBezTo>
                    <a:pt x="11686" y="6670"/>
                    <a:pt x="11715" y="6785"/>
                    <a:pt x="11724" y="6900"/>
                  </a:cubicBezTo>
                  <a:lnTo>
                    <a:pt x="11734" y="6976"/>
                  </a:lnTo>
                  <a:cubicBezTo>
                    <a:pt x="11743" y="7024"/>
                    <a:pt x="11753" y="7081"/>
                    <a:pt x="11743" y="7129"/>
                  </a:cubicBezTo>
                  <a:lnTo>
                    <a:pt x="11743" y="7167"/>
                  </a:lnTo>
                  <a:cubicBezTo>
                    <a:pt x="11743" y="7253"/>
                    <a:pt x="11743" y="7330"/>
                    <a:pt x="11724" y="7397"/>
                  </a:cubicBezTo>
                  <a:lnTo>
                    <a:pt x="11715" y="7473"/>
                  </a:lnTo>
                  <a:lnTo>
                    <a:pt x="11763" y="7530"/>
                  </a:lnTo>
                  <a:cubicBezTo>
                    <a:pt x="11877" y="7693"/>
                    <a:pt x="11973" y="7932"/>
                    <a:pt x="11992" y="8142"/>
                  </a:cubicBezTo>
                  <a:cubicBezTo>
                    <a:pt x="12001" y="8343"/>
                    <a:pt x="11944" y="8553"/>
                    <a:pt x="11820" y="8687"/>
                  </a:cubicBezTo>
                  <a:lnTo>
                    <a:pt x="11801" y="8725"/>
                  </a:lnTo>
                  <a:cubicBezTo>
                    <a:pt x="11791" y="8734"/>
                    <a:pt x="11782" y="8744"/>
                    <a:pt x="11772" y="8763"/>
                  </a:cubicBezTo>
                  <a:lnTo>
                    <a:pt x="11724" y="8839"/>
                  </a:lnTo>
                  <a:lnTo>
                    <a:pt x="11763" y="8925"/>
                  </a:lnTo>
                  <a:cubicBezTo>
                    <a:pt x="11954" y="9327"/>
                    <a:pt x="11849" y="9805"/>
                    <a:pt x="11514" y="10043"/>
                  </a:cubicBezTo>
                  <a:lnTo>
                    <a:pt x="11390" y="10139"/>
                  </a:lnTo>
                  <a:lnTo>
                    <a:pt x="11457" y="10273"/>
                  </a:lnTo>
                  <a:cubicBezTo>
                    <a:pt x="11476" y="10320"/>
                    <a:pt x="11495" y="10359"/>
                    <a:pt x="11505" y="10406"/>
                  </a:cubicBezTo>
                  <a:cubicBezTo>
                    <a:pt x="11571" y="10703"/>
                    <a:pt x="11419" y="11104"/>
                    <a:pt x="11094" y="11209"/>
                  </a:cubicBezTo>
                  <a:cubicBezTo>
                    <a:pt x="11038" y="11228"/>
                    <a:pt x="10983" y="11238"/>
                    <a:pt x="10927" y="11238"/>
                  </a:cubicBezTo>
                  <a:cubicBezTo>
                    <a:pt x="10897" y="11238"/>
                    <a:pt x="10866" y="11235"/>
                    <a:pt x="10836" y="11228"/>
                  </a:cubicBezTo>
                  <a:lnTo>
                    <a:pt x="10673" y="11190"/>
                  </a:lnTo>
                  <a:lnTo>
                    <a:pt x="10625" y="11352"/>
                  </a:lnTo>
                  <a:cubicBezTo>
                    <a:pt x="10578" y="11515"/>
                    <a:pt x="10453" y="11658"/>
                    <a:pt x="10301" y="11725"/>
                  </a:cubicBezTo>
                  <a:cubicBezTo>
                    <a:pt x="10249" y="11746"/>
                    <a:pt x="10183" y="11764"/>
                    <a:pt x="10110" y="11764"/>
                  </a:cubicBezTo>
                  <a:cubicBezTo>
                    <a:pt x="10047" y="11764"/>
                    <a:pt x="9979" y="11751"/>
                    <a:pt x="9909" y="11716"/>
                  </a:cubicBezTo>
                  <a:lnTo>
                    <a:pt x="9727" y="11620"/>
                  </a:lnTo>
                  <a:lnTo>
                    <a:pt x="9641" y="11849"/>
                  </a:lnTo>
                  <a:lnTo>
                    <a:pt x="9641" y="11878"/>
                  </a:lnTo>
                  <a:cubicBezTo>
                    <a:pt x="9632" y="12136"/>
                    <a:pt x="9603" y="12394"/>
                    <a:pt x="9565" y="12604"/>
                  </a:cubicBezTo>
                  <a:cubicBezTo>
                    <a:pt x="9565" y="12623"/>
                    <a:pt x="9555" y="12642"/>
                    <a:pt x="9536" y="12652"/>
                  </a:cubicBezTo>
                  <a:cubicBezTo>
                    <a:pt x="8600" y="13092"/>
                    <a:pt x="7501" y="13340"/>
                    <a:pt x="6364" y="13378"/>
                  </a:cubicBezTo>
                  <a:cubicBezTo>
                    <a:pt x="6249" y="13380"/>
                    <a:pt x="6128" y="13382"/>
                    <a:pt x="6003" y="13382"/>
                  </a:cubicBezTo>
                  <a:cubicBezTo>
                    <a:pt x="5086" y="13382"/>
                    <a:pt x="3933" y="13296"/>
                    <a:pt x="3134" y="12767"/>
                  </a:cubicBezTo>
                  <a:cubicBezTo>
                    <a:pt x="3125" y="12738"/>
                    <a:pt x="3086" y="12681"/>
                    <a:pt x="3039" y="12518"/>
                  </a:cubicBezTo>
                  <a:lnTo>
                    <a:pt x="3020" y="12442"/>
                  </a:lnTo>
                  <a:lnTo>
                    <a:pt x="2943" y="12404"/>
                  </a:lnTo>
                  <a:cubicBezTo>
                    <a:pt x="2914" y="12394"/>
                    <a:pt x="2895" y="12384"/>
                    <a:pt x="2876" y="12375"/>
                  </a:cubicBezTo>
                  <a:cubicBezTo>
                    <a:pt x="2742" y="12298"/>
                    <a:pt x="2647" y="12203"/>
                    <a:pt x="2590" y="12079"/>
                  </a:cubicBezTo>
                  <a:lnTo>
                    <a:pt x="2523" y="11935"/>
                  </a:lnTo>
                  <a:lnTo>
                    <a:pt x="2370" y="11983"/>
                  </a:lnTo>
                  <a:cubicBezTo>
                    <a:pt x="2308" y="12002"/>
                    <a:pt x="2246" y="12012"/>
                    <a:pt x="2185" y="12012"/>
                  </a:cubicBezTo>
                  <a:cubicBezTo>
                    <a:pt x="2151" y="12012"/>
                    <a:pt x="2117" y="12009"/>
                    <a:pt x="2083" y="12002"/>
                  </a:cubicBezTo>
                  <a:cubicBezTo>
                    <a:pt x="2045" y="11993"/>
                    <a:pt x="2016" y="11993"/>
                    <a:pt x="1978" y="11983"/>
                  </a:cubicBezTo>
                  <a:lnTo>
                    <a:pt x="1949" y="11974"/>
                  </a:lnTo>
                  <a:cubicBezTo>
                    <a:pt x="1940" y="11964"/>
                    <a:pt x="1921" y="11964"/>
                    <a:pt x="1911" y="11954"/>
                  </a:cubicBezTo>
                  <a:lnTo>
                    <a:pt x="1863" y="11935"/>
                  </a:lnTo>
                  <a:cubicBezTo>
                    <a:pt x="1863" y="11935"/>
                    <a:pt x="1854" y="11935"/>
                    <a:pt x="1844" y="11926"/>
                  </a:cubicBezTo>
                  <a:cubicBezTo>
                    <a:pt x="1835" y="11926"/>
                    <a:pt x="1825" y="11916"/>
                    <a:pt x="1825" y="11916"/>
                  </a:cubicBezTo>
                  <a:lnTo>
                    <a:pt x="1796" y="11907"/>
                  </a:lnTo>
                  <a:cubicBezTo>
                    <a:pt x="1796" y="11897"/>
                    <a:pt x="1787" y="11897"/>
                    <a:pt x="1777" y="11888"/>
                  </a:cubicBezTo>
                  <a:cubicBezTo>
                    <a:pt x="1768" y="11888"/>
                    <a:pt x="1768" y="11888"/>
                    <a:pt x="1758" y="11878"/>
                  </a:cubicBezTo>
                  <a:lnTo>
                    <a:pt x="1739" y="11868"/>
                  </a:lnTo>
                  <a:cubicBezTo>
                    <a:pt x="1730" y="11859"/>
                    <a:pt x="1730" y="11859"/>
                    <a:pt x="1720" y="11849"/>
                  </a:cubicBezTo>
                  <a:cubicBezTo>
                    <a:pt x="1710" y="11849"/>
                    <a:pt x="1710" y="11840"/>
                    <a:pt x="1701" y="11830"/>
                  </a:cubicBezTo>
                  <a:lnTo>
                    <a:pt x="1672" y="11811"/>
                  </a:lnTo>
                  <a:cubicBezTo>
                    <a:pt x="1663" y="11802"/>
                    <a:pt x="1653" y="11792"/>
                    <a:pt x="1653" y="11782"/>
                  </a:cubicBezTo>
                  <a:lnTo>
                    <a:pt x="1624" y="11763"/>
                  </a:lnTo>
                  <a:cubicBezTo>
                    <a:pt x="1624" y="11754"/>
                    <a:pt x="1615" y="11735"/>
                    <a:pt x="1596" y="11725"/>
                  </a:cubicBezTo>
                  <a:lnTo>
                    <a:pt x="1586" y="11706"/>
                  </a:lnTo>
                  <a:cubicBezTo>
                    <a:pt x="1586" y="11696"/>
                    <a:pt x="1577" y="11687"/>
                    <a:pt x="1567" y="11658"/>
                  </a:cubicBezTo>
                  <a:lnTo>
                    <a:pt x="1558" y="11649"/>
                  </a:lnTo>
                  <a:cubicBezTo>
                    <a:pt x="1548" y="11639"/>
                    <a:pt x="1538" y="11620"/>
                    <a:pt x="1529" y="11601"/>
                  </a:cubicBezTo>
                  <a:lnTo>
                    <a:pt x="1529" y="11591"/>
                  </a:lnTo>
                  <a:cubicBezTo>
                    <a:pt x="1519" y="11582"/>
                    <a:pt x="1519" y="11563"/>
                    <a:pt x="1510" y="11544"/>
                  </a:cubicBezTo>
                  <a:lnTo>
                    <a:pt x="1510" y="11534"/>
                  </a:lnTo>
                  <a:cubicBezTo>
                    <a:pt x="1500" y="11515"/>
                    <a:pt x="1491" y="11496"/>
                    <a:pt x="1491" y="11477"/>
                  </a:cubicBezTo>
                  <a:lnTo>
                    <a:pt x="1491" y="11467"/>
                  </a:lnTo>
                  <a:cubicBezTo>
                    <a:pt x="1481" y="11448"/>
                    <a:pt x="1481" y="11429"/>
                    <a:pt x="1472" y="11391"/>
                  </a:cubicBezTo>
                  <a:cubicBezTo>
                    <a:pt x="1472" y="11372"/>
                    <a:pt x="1462" y="11352"/>
                    <a:pt x="1462" y="11324"/>
                  </a:cubicBezTo>
                  <a:cubicBezTo>
                    <a:pt x="1462" y="11305"/>
                    <a:pt x="1462" y="11276"/>
                    <a:pt x="1462" y="11247"/>
                  </a:cubicBezTo>
                  <a:cubicBezTo>
                    <a:pt x="1462" y="11209"/>
                    <a:pt x="1462" y="11161"/>
                    <a:pt x="1462" y="11123"/>
                  </a:cubicBezTo>
                  <a:lnTo>
                    <a:pt x="1462" y="11047"/>
                  </a:lnTo>
                  <a:lnTo>
                    <a:pt x="1328" y="10894"/>
                  </a:lnTo>
                  <a:lnTo>
                    <a:pt x="1242" y="10894"/>
                  </a:lnTo>
                  <a:cubicBezTo>
                    <a:pt x="1225" y="10895"/>
                    <a:pt x="1207" y="10895"/>
                    <a:pt x="1190" y="10895"/>
                  </a:cubicBezTo>
                  <a:cubicBezTo>
                    <a:pt x="917" y="10895"/>
                    <a:pt x="690" y="10754"/>
                    <a:pt x="564" y="10502"/>
                  </a:cubicBezTo>
                  <a:cubicBezTo>
                    <a:pt x="373" y="10139"/>
                    <a:pt x="430" y="9785"/>
                    <a:pt x="736" y="9413"/>
                  </a:cubicBezTo>
                  <a:lnTo>
                    <a:pt x="774" y="9365"/>
                  </a:lnTo>
                  <a:lnTo>
                    <a:pt x="774" y="9298"/>
                  </a:lnTo>
                  <a:cubicBezTo>
                    <a:pt x="774" y="9203"/>
                    <a:pt x="774" y="9097"/>
                    <a:pt x="774" y="8992"/>
                  </a:cubicBezTo>
                  <a:lnTo>
                    <a:pt x="784" y="8906"/>
                  </a:lnTo>
                  <a:lnTo>
                    <a:pt x="717" y="8849"/>
                  </a:lnTo>
                  <a:cubicBezTo>
                    <a:pt x="602" y="8753"/>
                    <a:pt x="526" y="8629"/>
                    <a:pt x="487" y="8486"/>
                  </a:cubicBezTo>
                  <a:cubicBezTo>
                    <a:pt x="373" y="8056"/>
                    <a:pt x="602" y="7788"/>
                    <a:pt x="736" y="7664"/>
                  </a:cubicBezTo>
                  <a:lnTo>
                    <a:pt x="860" y="7569"/>
                  </a:lnTo>
                  <a:lnTo>
                    <a:pt x="774" y="7435"/>
                  </a:lnTo>
                  <a:cubicBezTo>
                    <a:pt x="736" y="7358"/>
                    <a:pt x="698" y="7282"/>
                    <a:pt x="678" y="7205"/>
                  </a:cubicBezTo>
                  <a:cubicBezTo>
                    <a:pt x="592" y="6804"/>
                    <a:pt x="850" y="6422"/>
                    <a:pt x="1108" y="6221"/>
                  </a:cubicBezTo>
                  <a:cubicBezTo>
                    <a:pt x="1147" y="6183"/>
                    <a:pt x="1204" y="6145"/>
                    <a:pt x="1252" y="6116"/>
                  </a:cubicBezTo>
                  <a:lnTo>
                    <a:pt x="1376" y="6040"/>
                  </a:lnTo>
                  <a:lnTo>
                    <a:pt x="1328" y="5906"/>
                  </a:lnTo>
                  <a:cubicBezTo>
                    <a:pt x="1319" y="5868"/>
                    <a:pt x="1309" y="5830"/>
                    <a:pt x="1300" y="5791"/>
                  </a:cubicBezTo>
                  <a:cubicBezTo>
                    <a:pt x="1242" y="5476"/>
                    <a:pt x="1443" y="5199"/>
                    <a:pt x="1644" y="5046"/>
                  </a:cubicBezTo>
                  <a:cubicBezTo>
                    <a:pt x="1749" y="4970"/>
                    <a:pt x="1863" y="4912"/>
                    <a:pt x="1988" y="4874"/>
                  </a:cubicBezTo>
                  <a:lnTo>
                    <a:pt x="2169" y="4817"/>
                  </a:lnTo>
                  <a:lnTo>
                    <a:pt x="2112" y="4645"/>
                  </a:lnTo>
                  <a:cubicBezTo>
                    <a:pt x="2102" y="4635"/>
                    <a:pt x="2102" y="4626"/>
                    <a:pt x="2102" y="4606"/>
                  </a:cubicBezTo>
                  <a:cubicBezTo>
                    <a:pt x="1997" y="4215"/>
                    <a:pt x="2160" y="3813"/>
                    <a:pt x="2494" y="3632"/>
                  </a:cubicBezTo>
                  <a:cubicBezTo>
                    <a:pt x="2561" y="3594"/>
                    <a:pt x="2656" y="3555"/>
                    <a:pt x="2752" y="3536"/>
                  </a:cubicBezTo>
                  <a:lnTo>
                    <a:pt x="2876" y="3508"/>
                  </a:lnTo>
                  <a:lnTo>
                    <a:pt x="2895" y="3383"/>
                  </a:lnTo>
                  <a:cubicBezTo>
                    <a:pt x="2953" y="2982"/>
                    <a:pt x="3363" y="2609"/>
                    <a:pt x="3832" y="2543"/>
                  </a:cubicBezTo>
                  <a:lnTo>
                    <a:pt x="3937" y="2523"/>
                  </a:lnTo>
                  <a:lnTo>
                    <a:pt x="3975" y="2418"/>
                  </a:lnTo>
                  <a:cubicBezTo>
                    <a:pt x="3985" y="2390"/>
                    <a:pt x="4004" y="2361"/>
                    <a:pt x="4013" y="2332"/>
                  </a:cubicBezTo>
                  <a:lnTo>
                    <a:pt x="4032" y="2294"/>
                  </a:lnTo>
                  <a:lnTo>
                    <a:pt x="4032" y="2256"/>
                  </a:lnTo>
                  <a:cubicBezTo>
                    <a:pt x="4032" y="2170"/>
                    <a:pt x="4051" y="2084"/>
                    <a:pt x="4071" y="2007"/>
                  </a:cubicBezTo>
                  <a:cubicBezTo>
                    <a:pt x="4157" y="1673"/>
                    <a:pt x="4386" y="1405"/>
                    <a:pt x="4701" y="1272"/>
                  </a:cubicBezTo>
                  <a:cubicBezTo>
                    <a:pt x="4820" y="1227"/>
                    <a:pt x="4990" y="1183"/>
                    <a:pt x="5158" y="1183"/>
                  </a:cubicBezTo>
                  <a:cubicBezTo>
                    <a:pt x="5207" y="1183"/>
                    <a:pt x="5256" y="1187"/>
                    <a:pt x="5303" y="1195"/>
                  </a:cubicBezTo>
                  <a:lnTo>
                    <a:pt x="5427" y="1224"/>
                  </a:lnTo>
                  <a:lnTo>
                    <a:pt x="5494" y="1109"/>
                  </a:lnTo>
                  <a:cubicBezTo>
                    <a:pt x="5619" y="870"/>
                    <a:pt x="5848" y="698"/>
                    <a:pt x="6125" y="632"/>
                  </a:cubicBezTo>
                  <a:cubicBezTo>
                    <a:pt x="6201" y="612"/>
                    <a:pt x="6280" y="603"/>
                    <a:pt x="6354" y="603"/>
                  </a:cubicBezTo>
                  <a:cubicBezTo>
                    <a:pt x="6428" y="603"/>
                    <a:pt x="6498" y="612"/>
                    <a:pt x="6555" y="632"/>
                  </a:cubicBezTo>
                  <a:cubicBezTo>
                    <a:pt x="6612" y="651"/>
                    <a:pt x="6670" y="660"/>
                    <a:pt x="6717" y="670"/>
                  </a:cubicBezTo>
                  <a:lnTo>
                    <a:pt x="6823" y="689"/>
                  </a:lnTo>
                  <a:lnTo>
                    <a:pt x="6889" y="612"/>
                  </a:lnTo>
                  <a:cubicBezTo>
                    <a:pt x="7004" y="498"/>
                    <a:pt x="7138" y="412"/>
                    <a:pt x="7281" y="374"/>
                  </a:cubicBezTo>
                  <a:cubicBezTo>
                    <a:pt x="7332" y="361"/>
                    <a:pt x="7386" y="355"/>
                    <a:pt x="7441" y="355"/>
                  </a:cubicBezTo>
                  <a:close/>
                  <a:moveTo>
                    <a:pt x="7444" y="1"/>
                  </a:moveTo>
                  <a:cubicBezTo>
                    <a:pt x="7359" y="1"/>
                    <a:pt x="7275" y="10"/>
                    <a:pt x="7195" y="30"/>
                  </a:cubicBezTo>
                  <a:cubicBezTo>
                    <a:pt x="7014" y="68"/>
                    <a:pt x="6851" y="163"/>
                    <a:pt x="6698" y="297"/>
                  </a:cubicBezTo>
                  <a:cubicBezTo>
                    <a:pt x="6689" y="297"/>
                    <a:pt x="6670" y="288"/>
                    <a:pt x="6660" y="288"/>
                  </a:cubicBezTo>
                  <a:cubicBezTo>
                    <a:pt x="6569" y="259"/>
                    <a:pt x="6469" y="245"/>
                    <a:pt x="6365" y="245"/>
                  </a:cubicBezTo>
                  <a:cubicBezTo>
                    <a:pt x="6261" y="245"/>
                    <a:pt x="6154" y="259"/>
                    <a:pt x="6049" y="288"/>
                  </a:cubicBezTo>
                  <a:cubicBezTo>
                    <a:pt x="5714" y="354"/>
                    <a:pt x="5427" y="555"/>
                    <a:pt x="5236" y="832"/>
                  </a:cubicBezTo>
                  <a:cubicBezTo>
                    <a:pt x="5201" y="829"/>
                    <a:pt x="5165" y="827"/>
                    <a:pt x="5128" y="827"/>
                  </a:cubicBezTo>
                  <a:cubicBezTo>
                    <a:pt x="4944" y="827"/>
                    <a:pt x="4743" y="867"/>
                    <a:pt x="4567" y="947"/>
                  </a:cubicBezTo>
                  <a:cubicBezTo>
                    <a:pt x="4147" y="1109"/>
                    <a:pt x="3832" y="1472"/>
                    <a:pt x="3717" y="1921"/>
                  </a:cubicBezTo>
                  <a:cubicBezTo>
                    <a:pt x="3698" y="2007"/>
                    <a:pt x="3679" y="2103"/>
                    <a:pt x="3679" y="2199"/>
                  </a:cubicBezTo>
                  <a:cubicBezTo>
                    <a:pt x="3144" y="2323"/>
                    <a:pt x="2695" y="2734"/>
                    <a:pt x="2561" y="3211"/>
                  </a:cubicBezTo>
                  <a:cubicBezTo>
                    <a:pt x="2475" y="3240"/>
                    <a:pt x="2389" y="3278"/>
                    <a:pt x="2312" y="3317"/>
                  </a:cubicBezTo>
                  <a:cubicBezTo>
                    <a:pt x="1873" y="3565"/>
                    <a:pt x="1634" y="4081"/>
                    <a:pt x="1730" y="4587"/>
                  </a:cubicBezTo>
                  <a:cubicBezTo>
                    <a:pt x="1615" y="4635"/>
                    <a:pt x="1519" y="4692"/>
                    <a:pt x="1424" y="4759"/>
                  </a:cubicBezTo>
                  <a:cubicBezTo>
                    <a:pt x="1061" y="5046"/>
                    <a:pt x="879" y="5457"/>
                    <a:pt x="946" y="5849"/>
                  </a:cubicBezTo>
                  <a:cubicBezTo>
                    <a:pt x="946" y="5868"/>
                    <a:pt x="956" y="5877"/>
                    <a:pt x="956" y="5887"/>
                  </a:cubicBezTo>
                  <a:cubicBezTo>
                    <a:pt x="927" y="5906"/>
                    <a:pt x="908" y="5925"/>
                    <a:pt x="879" y="5935"/>
                  </a:cubicBezTo>
                  <a:cubicBezTo>
                    <a:pt x="526" y="6221"/>
                    <a:pt x="201" y="6718"/>
                    <a:pt x="334" y="7291"/>
                  </a:cubicBezTo>
                  <a:cubicBezTo>
                    <a:pt x="354" y="7358"/>
                    <a:pt x="373" y="7425"/>
                    <a:pt x="401" y="7492"/>
                  </a:cubicBezTo>
                  <a:cubicBezTo>
                    <a:pt x="134" y="7779"/>
                    <a:pt x="38" y="8171"/>
                    <a:pt x="143" y="8572"/>
                  </a:cubicBezTo>
                  <a:cubicBezTo>
                    <a:pt x="191" y="8763"/>
                    <a:pt x="287" y="8925"/>
                    <a:pt x="411" y="9059"/>
                  </a:cubicBezTo>
                  <a:cubicBezTo>
                    <a:pt x="411" y="9126"/>
                    <a:pt x="411" y="9183"/>
                    <a:pt x="411" y="9241"/>
                  </a:cubicBezTo>
                  <a:cubicBezTo>
                    <a:pt x="57" y="9709"/>
                    <a:pt x="0" y="10196"/>
                    <a:pt x="239" y="10674"/>
                  </a:cubicBezTo>
                  <a:cubicBezTo>
                    <a:pt x="420" y="11008"/>
                    <a:pt x="736" y="11219"/>
                    <a:pt x="1099" y="11257"/>
                  </a:cubicBezTo>
                  <a:cubicBezTo>
                    <a:pt x="1099" y="11257"/>
                    <a:pt x="1099" y="11257"/>
                    <a:pt x="1099" y="11266"/>
                  </a:cubicBezTo>
                  <a:cubicBezTo>
                    <a:pt x="1099" y="11295"/>
                    <a:pt x="1108" y="11324"/>
                    <a:pt x="1108" y="11362"/>
                  </a:cubicBezTo>
                  <a:cubicBezTo>
                    <a:pt x="1108" y="11391"/>
                    <a:pt x="1118" y="11419"/>
                    <a:pt x="1118" y="11448"/>
                  </a:cubicBezTo>
                  <a:lnTo>
                    <a:pt x="1118" y="11467"/>
                  </a:lnTo>
                  <a:cubicBezTo>
                    <a:pt x="1128" y="11496"/>
                    <a:pt x="1128" y="11524"/>
                    <a:pt x="1137" y="11544"/>
                  </a:cubicBezTo>
                  <a:lnTo>
                    <a:pt x="1147" y="11563"/>
                  </a:lnTo>
                  <a:cubicBezTo>
                    <a:pt x="1147" y="11591"/>
                    <a:pt x="1156" y="11620"/>
                    <a:pt x="1166" y="11639"/>
                  </a:cubicBezTo>
                  <a:lnTo>
                    <a:pt x="1175" y="11658"/>
                  </a:lnTo>
                  <a:cubicBezTo>
                    <a:pt x="1185" y="11687"/>
                    <a:pt x="1185" y="11706"/>
                    <a:pt x="1194" y="11735"/>
                  </a:cubicBezTo>
                  <a:lnTo>
                    <a:pt x="1214" y="11763"/>
                  </a:lnTo>
                  <a:cubicBezTo>
                    <a:pt x="1223" y="11782"/>
                    <a:pt x="1233" y="11802"/>
                    <a:pt x="1242" y="11821"/>
                  </a:cubicBezTo>
                  <a:lnTo>
                    <a:pt x="1261" y="11849"/>
                  </a:lnTo>
                  <a:cubicBezTo>
                    <a:pt x="1271" y="11868"/>
                    <a:pt x="1280" y="11888"/>
                    <a:pt x="1290" y="11907"/>
                  </a:cubicBezTo>
                  <a:cubicBezTo>
                    <a:pt x="1300" y="11916"/>
                    <a:pt x="1300" y="11926"/>
                    <a:pt x="1309" y="11935"/>
                  </a:cubicBezTo>
                  <a:cubicBezTo>
                    <a:pt x="1328" y="11954"/>
                    <a:pt x="1338" y="11974"/>
                    <a:pt x="1347" y="11983"/>
                  </a:cubicBezTo>
                  <a:cubicBezTo>
                    <a:pt x="1357" y="11993"/>
                    <a:pt x="1366" y="12002"/>
                    <a:pt x="1386" y="12021"/>
                  </a:cubicBezTo>
                  <a:cubicBezTo>
                    <a:pt x="1395" y="12040"/>
                    <a:pt x="1405" y="12050"/>
                    <a:pt x="1424" y="12060"/>
                  </a:cubicBezTo>
                  <a:cubicBezTo>
                    <a:pt x="1433" y="12069"/>
                    <a:pt x="1443" y="12079"/>
                    <a:pt x="1452" y="12088"/>
                  </a:cubicBezTo>
                  <a:lnTo>
                    <a:pt x="1468" y="12103"/>
                  </a:lnTo>
                  <a:lnTo>
                    <a:pt x="1468" y="12103"/>
                  </a:lnTo>
                  <a:lnTo>
                    <a:pt x="1462" y="12098"/>
                  </a:lnTo>
                  <a:lnTo>
                    <a:pt x="1462" y="12098"/>
                  </a:lnTo>
                  <a:cubicBezTo>
                    <a:pt x="1472" y="12107"/>
                    <a:pt x="1481" y="12126"/>
                    <a:pt x="1500" y="12136"/>
                  </a:cubicBezTo>
                  <a:cubicBezTo>
                    <a:pt x="1507" y="12143"/>
                    <a:pt x="1514" y="12150"/>
                    <a:pt x="1525" y="12153"/>
                  </a:cubicBezTo>
                  <a:lnTo>
                    <a:pt x="1525" y="12153"/>
                  </a:lnTo>
                  <a:lnTo>
                    <a:pt x="1548" y="12174"/>
                  </a:lnTo>
                  <a:cubicBezTo>
                    <a:pt x="1567" y="12184"/>
                    <a:pt x="1577" y="12184"/>
                    <a:pt x="1586" y="12193"/>
                  </a:cubicBezTo>
                  <a:cubicBezTo>
                    <a:pt x="1596" y="12203"/>
                    <a:pt x="1615" y="12212"/>
                    <a:pt x="1624" y="12222"/>
                  </a:cubicBezTo>
                  <a:lnTo>
                    <a:pt x="1644" y="12232"/>
                  </a:lnTo>
                  <a:cubicBezTo>
                    <a:pt x="1663" y="12232"/>
                    <a:pt x="1672" y="12241"/>
                    <a:pt x="1682" y="12251"/>
                  </a:cubicBezTo>
                  <a:cubicBezTo>
                    <a:pt x="1701" y="12260"/>
                    <a:pt x="1710" y="12260"/>
                    <a:pt x="1730" y="12270"/>
                  </a:cubicBezTo>
                  <a:lnTo>
                    <a:pt x="1758" y="12279"/>
                  </a:lnTo>
                  <a:cubicBezTo>
                    <a:pt x="1768" y="12289"/>
                    <a:pt x="1777" y="12289"/>
                    <a:pt x="1787" y="12298"/>
                  </a:cubicBezTo>
                  <a:cubicBezTo>
                    <a:pt x="1806" y="12298"/>
                    <a:pt x="1825" y="12308"/>
                    <a:pt x="1854" y="12318"/>
                  </a:cubicBezTo>
                  <a:lnTo>
                    <a:pt x="1873" y="12318"/>
                  </a:lnTo>
                  <a:cubicBezTo>
                    <a:pt x="1882" y="12327"/>
                    <a:pt x="1892" y="12327"/>
                    <a:pt x="1902" y="12327"/>
                  </a:cubicBezTo>
                  <a:cubicBezTo>
                    <a:pt x="1940" y="12337"/>
                    <a:pt x="1978" y="12346"/>
                    <a:pt x="2016" y="12356"/>
                  </a:cubicBezTo>
                  <a:cubicBezTo>
                    <a:pt x="2069" y="12365"/>
                    <a:pt x="2121" y="12370"/>
                    <a:pt x="2174" y="12370"/>
                  </a:cubicBezTo>
                  <a:cubicBezTo>
                    <a:pt x="2226" y="12370"/>
                    <a:pt x="2279" y="12365"/>
                    <a:pt x="2332" y="12356"/>
                  </a:cubicBezTo>
                  <a:cubicBezTo>
                    <a:pt x="2418" y="12490"/>
                    <a:pt x="2542" y="12604"/>
                    <a:pt x="2695" y="12690"/>
                  </a:cubicBezTo>
                  <a:cubicBezTo>
                    <a:pt x="2704" y="12690"/>
                    <a:pt x="2714" y="12700"/>
                    <a:pt x="2723" y="12700"/>
                  </a:cubicBezTo>
                  <a:cubicBezTo>
                    <a:pt x="2809" y="12958"/>
                    <a:pt x="2867" y="13015"/>
                    <a:pt x="2914" y="13053"/>
                  </a:cubicBezTo>
                  <a:cubicBezTo>
                    <a:pt x="3774" y="13627"/>
                    <a:pt x="4988" y="13741"/>
                    <a:pt x="5953" y="13741"/>
                  </a:cubicBezTo>
                  <a:cubicBezTo>
                    <a:pt x="6096" y="13741"/>
                    <a:pt x="6240" y="13732"/>
                    <a:pt x="6373" y="13732"/>
                  </a:cubicBezTo>
                  <a:cubicBezTo>
                    <a:pt x="7558" y="13703"/>
                    <a:pt x="8705" y="13435"/>
                    <a:pt x="9689" y="12977"/>
                  </a:cubicBezTo>
                  <a:cubicBezTo>
                    <a:pt x="9804" y="12920"/>
                    <a:pt x="9890" y="12805"/>
                    <a:pt x="9918" y="12671"/>
                  </a:cubicBezTo>
                  <a:cubicBezTo>
                    <a:pt x="9947" y="12509"/>
                    <a:pt x="9976" y="12318"/>
                    <a:pt x="9985" y="12117"/>
                  </a:cubicBezTo>
                  <a:cubicBezTo>
                    <a:pt x="10022" y="12122"/>
                    <a:pt x="10060" y="12124"/>
                    <a:pt x="10098" y="12124"/>
                  </a:cubicBezTo>
                  <a:cubicBezTo>
                    <a:pt x="10216" y="12124"/>
                    <a:pt x="10335" y="12101"/>
                    <a:pt x="10444" y="12050"/>
                  </a:cubicBezTo>
                  <a:cubicBezTo>
                    <a:pt x="10654" y="11964"/>
                    <a:pt x="10817" y="11792"/>
                    <a:pt x="10922" y="11591"/>
                  </a:cubicBezTo>
                  <a:cubicBezTo>
                    <a:pt x="10939" y="11593"/>
                    <a:pt x="10956" y="11594"/>
                    <a:pt x="10972" y="11594"/>
                  </a:cubicBezTo>
                  <a:cubicBezTo>
                    <a:pt x="11051" y="11594"/>
                    <a:pt x="11130" y="11577"/>
                    <a:pt x="11208" y="11553"/>
                  </a:cubicBezTo>
                  <a:cubicBezTo>
                    <a:pt x="11715" y="11381"/>
                    <a:pt x="11954" y="10789"/>
                    <a:pt x="11858" y="10330"/>
                  </a:cubicBezTo>
                  <a:cubicBezTo>
                    <a:pt x="11849" y="10301"/>
                    <a:pt x="11839" y="10273"/>
                    <a:pt x="11829" y="10244"/>
                  </a:cubicBezTo>
                  <a:cubicBezTo>
                    <a:pt x="12193" y="9910"/>
                    <a:pt x="12317" y="9365"/>
                    <a:pt x="12135" y="8868"/>
                  </a:cubicBezTo>
                  <a:cubicBezTo>
                    <a:pt x="12288" y="8667"/>
                    <a:pt x="12374" y="8390"/>
                    <a:pt x="12345" y="8113"/>
                  </a:cubicBezTo>
                  <a:cubicBezTo>
                    <a:pt x="12326" y="7855"/>
                    <a:pt x="12231" y="7588"/>
                    <a:pt x="12097" y="7377"/>
                  </a:cubicBezTo>
                  <a:cubicBezTo>
                    <a:pt x="12097" y="7320"/>
                    <a:pt x="12107" y="7244"/>
                    <a:pt x="12107" y="7167"/>
                  </a:cubicBezTo>
                  <a:cubicBezTo>
                    <a:pt x="12107" y="7158"/>
                    <a:pt x="12107" y="7139"/>
                    <a:pt x="12107" y="7139"/>
                  </a:cubicBezTo>
                  <a:cubicBezTo>
                    <a:pt x="12107" y="7062"/>
                    <a:pt x="12107" y="6995"/>
                    <a:pt x="12087" y="6919"/>
                  </a:cubicBezTo>
                  <a:lnTo>
                    <a:pt x="12087" y="6862"/>
                  </a:lnTo>
                  <a:cubicBezTo>
                    <a:pt x="12068" y="6709"/>
                    <a:pt x="12021" y="6556"/>
                    <a:pt x="11963" y="6422"/>
                  </a:cubicBezTo>
                  <a:cubicBezTo>
                    <a:pt x="11944" y="6374"/>
                    <a:pt x="11925" y="6326"/>
                    <a:pt x="11896" y="6279"/>
                  </a:cubicBezTo>
                  <a:cubicBezTo>
                    <a:pt x="11992" y="6049"/>
                    <a:pt x="12030" y="5801"/>
                    <a:pt x="12001" y="5562"/>
                  </a:cubicBezTo>
                  <a:cubicBezTo>
                    <a:pt x="11935" y="5065"/>
                    <a:pt x="11552" y="4616"/>
                    <a:pt x="11084" y="4454"/>
                  </a:cubicBezTo>
                  <a:cubicBezTo>
                    <a:pt x="11094" y="3976"/>
                    <a:pt x="10903" y="3536"/>
                    <a:pt x="10549" y="3231"/>
                  </a:cubicBezTo>
                  <a:cubicBezTo>
                    <a:pt x="10520" y="3211"/>
                    <a:pt x="10492" y="3183"/>
                    <a:pt x="10453" y="3164"/>
                  </a:cubicBezTo>
                  <a:cubicBezTo>
                    <a:pt x="10444" y="3164"/>
                    <a:pt x="10434" y="3154"/>
                    <a:pt x="10425" y="3145"/>
                  </a:cubicBezTo>
                  <a:cubicBezTo>
                    <a:pt x="10396" y="3125"/>
                    <a:pt x="10377" y="3116"/>
                    <a:pt x="10358" y="3106"/>
                  </a:cubicBezTo>
                  <a:cubicBezTo>
                    <a:pt x="10339" y="3097"/>
                    <a:pt x="10329" y="3087"/>
                    <a:pt x="10310" y="3087"/>
                  </a:cubicBezTo>
                  <a:cubicBezTo>
                    <a:pt x="10291" y="3078"/>
                    <a:pt x="10272" y="3068"/>
                    <a:pt x="10253" y="3059"/>
                  </a:cubicBezTo>
                  <a:cubicBezTo>
                    <a:pt x="10243" y="3049"/>
                    <a:pt x="10224" y="3039"/>
                    <a:pt x="10205" y="3039"/>
                  </a:cubicBezTo>
                  <a:lnTo>
                    <a:pt x="10176" y="3030"/>
                  </a:lnTo>
                  <a:cubicBezTo>
                    <a:pt x="10090" y="3001"/>
                    <a:pt x="9995" y="2982"/>
                    <a:pt x="9918" y="2973"/>
                  </a:cubicBezTo>
                  <a:lnTo>
                    <a:pt x="9842" y="2973"/>
                  </a:lnTo>
                  <a:cubicBezTo>
                    <a:pt x="9861" y="2543"/>
                    <a:pt x="9680" y="2103"/>
                    <a:pt x="9230" y="1921"/>
                  </a:cubicBezTo>
                  <a:cubicBezTo>
                    <a:pt x="9183" y="1902"/>
                    <a:pt x="9135" y="1893"/>
                    <a:pt x="9087" y="1883"/>
                  </a:cubicBezTo>
                  <a:cubicBezTo>
                    <a:pt x="9097" y="1597"/>
                    <a:pt x="9001" y="1329"/>
                    <a:pt x="8829" y="1157"/>
                  </a:cubicBezTo>
                  <a:cubicBezTo>
                    <a:pt x="8714" y="1052"/>
                    <a:pt x="8571" y="985"/>
                    <a:pt x="8428" y="966"/>
                  </a:cubicBezTo>
                  <a:cubicBezTo>
                    <a:pt x="8428" y="832"/>
                    <a:pt x="8418" y="698"/>
                    <a:pt x="8380" y="603"/>
                  </a:cubicBezTo>
                  <a:cubicBezTo>
                    <a:pt x="8231" y="196"/>
                    <a:pt x="7827" y="1"/>
                    <a:pt x="74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16" name="Google Shape;2716;p48"/>
          <p:cNvGrpSpPr/>
          <p:nvPr/>
        </p:nvGrpSpPr>
        <p:grpSpPr>
          <a:xfrm>
            <a:off x="7412921" y="3082544"/>
            <a:ext cx="1105055" cy="960904"/>
            <a:chOff x="7407728" y="3225408"/>
            <a:chExt cx="1105055" cy="960904"/>
          </a:xfrm>
        </p:grpSpPr>
        <p:sp>
          <p:nvSpPr>
            <p:cNvPr id="2717" name="Google Shape;2717;p48"/>
            <p:cNvSpPr/>
            <p:nvPr/>
          </p:nvSpPr>
          <p:spPr>
            <a:xfrm>
              <a:off x="7407728" y="3225408"/>
              <a:ext cx="1105055" cy="960904"/>
            </a:xfrm>
            <a:custGeom>
              <a:avLst/>
              <a:gdLst/>
              <a:ahLst/>
              <a:cxnLst/>
              <a:rect l="l" t="t" r="r" b="b"/>
              <a:pathLst>
                <a:path w="18682" h="16245" extrusionOk="0">
                  <a:moveTo>
                    <a:pt x="8648" y="0"/>
                  </a:moveTo>
                  <a:cubicBezTo>
                    <a:pt x="7826" y="0"/>
                    <a:pt x="7119" y="497"/>
                    <a:pt x="6890" y="1242"/>
                  </a:cubicBezTo>
                  <a:cubicBezTo>
                    <a:pt x="6880" y="1271"/>
                    <a:pt x="6871" y="1290"/>
                    <a:pt x="6871" y="1319"/>
                  </a:cubicBezTo>
                  <a:cubicBezTo>
                    <a:pt x="6794" y="1376"/>
                    <a:pt x="6728" y="1434"/>
                    <a:pt x="6661" y="1510"/>
                  </a:cubicBezTo>
                  <a:cubicBezTo>
                    <a:pt x="6460" y="1720"/>
                    <a:pt x="6326" y="1988"/>
                    <a:pt x="6259" y="2284"/>
                  </a:cubicBezTo>
                  <a:cubicBezTo>
                    <a:pt x="5925" y="2532"/>
                    <a:pt x="5686" y="2886"/>
                    <a:pt x="5581" y="3306"/>
                  </a:cubicBezTo>
                  <a:cubicBezTo>
                    <a:pt x="5409" y="3392"/>
                    <a:pt x="5247" y="3507"/>
                    <a:pt x="5103" y="3641"/>
                  </a:cubicBezTo>
                  <a:cubicBezTo>
                    <a:pt x="4721" y="4004"/>
                    <a:pt x="4473" y="4491"/>
                    <a:pt x="4396" y="5017"/>
                  </a:cubicBezTo>
                  <a:cubicBezTo>
                    <a:pt x="3909" y="5399"/>
                    <a:pt x="3574" y="5982"/>
                    <a:pt x="3527" y="6593"/>
                  </a:cubicBezTo>
                  <a:cubicBezTo>
                    <a:pt x="3507" y="6851"/>
                    <a:pt x="3536" y="7119"/>
                    <a:pt x="3613" y="7367"/>
                  </a:cubicBezTo>
                  <a:cubicBezTo>
                    <a:pt x="3565" y="7539"/>
                    <a:pt x="3536" y="7711"/>
                    <a:pt x="3517" y="7902"/>
                  </a:cubicBezTo>
                  <a:cubicBezTo>
                    <a:pt x="3517" y="7921"/>
                    <a:pt x="3517" y="7941"/>
                    <a:pt x="3517" y="7960"/>
                  </a:cubicBezTo>
                  <a:cubicBezTo>
                    <a:pt x="3507" y="8074"/>
                    <a:pt x="3507" y="8189"/>
                    <a:pt x="3517" y="8313"/>
                  </a:cubicBezTo>
                  <a:cubicBezTo>
                    <a:pt x="3517" y="8323"/>
                    <a:pt x="3517" y="8332"/>
                    <a:pt x="3517" y="8332"/>
                  </a:cubicBezTo>
                  <a:cubicBezTo>
                    <a:pt x="3412" y="8609"/>
                    <a:pt x="3345" y="8906"/>
                    <a:pt x="3335" y="9192"/>
                  </a:cubicBezTo>
                  <a:cubicBezTo>
                    <a:pt x="3326" y="9317"/>
                    <a:pt x="3335" y="9441"/>
                    <a:pt x="3355" y="9565"/>
                  </a:cubicBezTo>
                  <a:cubicBezTo>
                    <a:pt x="3221" y="9613"/>
                    <a:pt x="3077" y="9661"/>
                    <a:pt x="2944" y="9699"/>
                  </a:cubicBezTo>
                  <a:cubicBezTo>
                    <a:pt x="2647" y="9785"/>
                    <a:pt x="2351" y="9842"/>
                    <a:pt x="2055" y="9871"/>
                  </a:cubicBezTo>
                  <a:cubicBezTo>
                    <a:pt x="1969" y="9756"/>
                    <a:pt x="1826" y="9565"/>
                    <a:pt x="1587" y="9431"/>
                  </a:cubicBezTo>
                  <a:cubicBezTo>
                    <a:pt x="1453" y="9355"/>
                    <a:pt x="1300" y="9317"/>
                    <a:pt x="1138" y="9317"/>
                  </a:cubicBezTo>
                  <a:cubicBezTo>
                    <a:pt x="660" y="9317"/>
                    <a:pt x="259" y="9689"/>
                    <a:pt x="220" y="10177"/>
                  </a:cubicBezTo>
                  <a:cubicBezTo>
                    <a:pt x="220" y="10215"/>
                    <a:pt x="220" y="10243"/>
                    <a:pt x="220" y="10282"/>
                  </a:cubicBezTo>
                  <a:cubicBezTo>
                    <a:pt x="106" y="10425"/>
                    <a:pt x="29" y="10607"/>
                    <a:pt x="20" y="10798"/>
                  </a:cubicBezTo>
                  <a:cubicBezTo>
                    <a:pt x="1" y="10950"/>
                    <a:pt x="29" y="11094"/>
                    <a:pt x="77" y="11228"/>
                  </a:cubicBezTo>
                  <a:cubicBezTo>
                    <a:pt x="1" y="11533"/>
                    <a:pt x="68" y="11868"/>
                    <a:pt x="297" y="12116"/>
                  </a:cubicBezTo>
                  <a:cubicBezTo>
                    <a:pt x="498" y="12336"/>
                    <a:pt x="775" y="12460"/>
                    <a:pt x="1080" y="12460"/>
                  </a:cubicBezTo>
                  <a:cubicBezTo>
                    <a:pt x="1472" y="12460"/>
                    <a:pt x="1807" y="12260"/>
                    <a:pt x="1979" y="12135"/>
                  </a:cubicBezTo>
                  <a:cubicBezTo>
                    <a:pt x="2103" y="12049"/>
                    <a:pt x="2208" y="11944"/>
                    <a:pt x="2303" y="11839"/>
                  </a:cubicBezTo>
                  <a:cubicBezTo>
                    <a:pt x="2705" y="11791"/>
                    <a:pt x="3097" y="11715"/>
                    <a:pt x="3479" y="11610"/>
                  </a:cubicBezTo>
                  <a:cubicBezTo>
                    <a:pt x="3603" y="11572"/>
                    <a:pt x="3727" y="11533"/>
                    <a:pt x="3851" y="11486"/>
                  </a:cubicBezTo>
                  <a:cubicBezTo>
                    <a:pt x="3880" y="11533"/>
                    <a:pt x="3909" y="11572"/>
                    <a:pt x="3937" y="11619"/>
                  </a:cubicBezTo>
                  <a:cubicBezTo>
                    <a:pt x="3966" y="12355"/>
                    <a:pt x="4434" y="13167"/>
                    <a:pt x="5285" y="13397"/>
                  </a:cubicBezTo>
                  <a:cubicBezTo>
                    <a:pt x="5313" y="13406"/>
                    <a:pt x="5342" y="13406"/>
                    <a:pt x="5361" y="13416"/>
                  </a:cubicBezTo>
                  <a:cubicBezTo>
                    <a:pt x="5571" y="13626"/>
                    <a:pt x="5829" y="13779"/>
                    <a:pt x="6097" y="13855"/>
                  </a:cubicBezTo>
                  <a:cubicBezTo>
                    <a:pt x="6202" y="14132"/>
                    <a:pt x="6326" y="14314"/>
                    <a:pt x="6489" y="14438"/>
                  </a:cubicBezTo>
                  <a:cubicBezTo>
                    <a:pt x="6240" y="14601"/>
                    <a:pt x="6059" y="14878"/>
                    <a:pt x="6040" y="15193"/>
                  </a:cubicBezTo>
                  <a:cubicBezTo>
                    <a:pt x="6001" y="15680"/>
                    <a:pt x="6317" y="16101"/>
                    <a:pt x="6794" y="16196"/>
                  </a:cubicBezTo>
                  <a:cubicBezTo>
                    <a:pt x="6919" y="16215"/>
                    <a:pt x="7052" y="16235"/>
                    <a:pt x="7196" y="16235"/>
                  </a:cubicBezTo>
                  <a:cubicBezTo>
                    <a:pt x="7301" y="16235"/>
                    <a:pt x="7406" y="16225"/>
                    <a:pt x="7492" y="16215"/>
                  </a:cubicBezTo>
                  <a:cubicBezTo>
                    <a:pt x="7540" y="16215"/>
                    <a:pt x="7597" y="16215"/>
                    <a:pt x="7645" y="16206"/>
                  </a:cubicBezTo>
                  <a:cubicBezTo>
                    <a:pt x="8094" y="16196"/>
                    <a:pt x="8476" y="15852"/>
                    <a:pt x="8534" y="15403"/>
                  </a:cubicBezTo>
                  <a:cubicBezTo>
                    <a:pt x="8543" y="15346"/>
                    <a:pt x="8543" y="15279"/>
                    <a:pt x="8534" y="15222"/>
                  </a:cubicBezTo>
                  <a:lnTo>
                    <a:pt x="8534" y="15222"/>
                  </a:lnTo>
                  <a:cubicBezTo>
                    <a:pt x="8992" y="15289"/>
                    <a:pt x="9499" y="15327"/>
                    <a:pt x="10072" y="15327"/>
                  </a:cubicBezTo>
                  <a:lnTo>
                    <a:pt x="10521" y="15327"/>
                  </a:lnTo>
                  <a:cubicBezTo>
                    <a:pt x="10961" y="15308"/>
                    <a:pt x="11410" y="15269"/>
                    <a:pt x="11849" y="15193"/>
                  </a:cubicBezTo>
                  <a:cubicBezTo>
                    <a:pt x="11859" y="15308"/>
                    <a:pt x="11887" y="15451"/>
                    <a:pt x="11935" y="15594"/>
                  </a:cubicBezTo>
                  <a:cubicBezTo>
                    <a:pt x="12012" y="15814"/>
                    <a:pt x="12174" y="16005"/>
                    <a:pt x="12384" y="16110"/>
                  </a:cubicBezTo>
                  <a:cubicBezTo>
                    <a:pt x="12499" y="16177"/>
                    <a:pt x="12614" y="16215"/>
                    <a:pt x="12747" y="16235"/>
                  </a:cubicBezTo>
                  <a:cubicBezTo>
                    <a:pt x="12814" y="16244"/>
                    <a:pt x="12872" y="16244"/>
                    <a:pt x="12939" y="16244"/>
                  </a:cubicBezTo>
                  <a:cubicBezTo>
                    <a:pt x="13044" y="16244"/>
                    <a:pt x="13130" y="16235"/>
                    <a:pt x="13196" y="16235"/>
                  </a:cubicBezTo>
                  <a:lnTo>
                    <a:pt x="13263" y="16225"/>
                  </a:lnTo>
                  <a:lnTo>
                    <a:pt x="13302" y="16225"/>
                  </a:lnTo>
                  <a:cubicBezTo>
                    <a:pt x="13454" y="16215"/>
                    <a:pt x="13770" y="16206"/>
                    <a:pt x="14066" y="15948"/>
                  </a:cubicBezTo>
                  <a:cubicBezTo>
                    <a:pt x="14286" y="15747"/>
                    <a:pt x="14400" y="15451"/>
                    <a:pt x="14381" y="15155"/>
                  </a:cubicBezTo>
                  <a:cubicBezTo>
                    <a:pt x="14353" y="14916"/>
                    <a:pt x="14238" y="14687"/>
                    <a:pt x="14066" y="14534"/>
                  </a:cubicBezTo>
                  <a:cubicBezTo>
                    <a:pt x="14095" y="14515"/>
                    <a:pt x="14133" y="14505"/>
                    <a:pt x="14162" y="14486"/>
                  </a:cubicBezTo>
                  <a:cubicBezTo>
                    <a:pt x="14486" y="14333"/>
                    <a:pt x="14735" y="14037"/>
                    <a:pt x="14830" y="13683"/>
                  </a:cubicBezTo>
                  <a:cubicBezTo>
                    <a:pt x="14859" y="13683"/>
                    <a:pt x="14888" y="13674"/>
                    <a:pt x="14907" y="13674"/>
                  </a:cubicBezTo>
                  <a:cubicBezTo>
                    <a:pt x="15643" y="13502"/>
                    <a:pt x="16168" y="12995"/>
                    <a:pt x="16350" y="12307"/>
                  </a:cubicBezTo>
                  <a:cubicBezTo>
                    <a:pt x="16703" y="12107"/>
                    <a:pt x="16990" y="11801"/>
                    <a:pt x="17162" y="11409"/>
                  </a:cubicBezTo>
                  <a:cubicBezTo>
                    <a:pt x="17286" y="11132"/>
                    <a:pt x="17353" y="10836"/>
                    <a:pt x="17353" y="10549"/>
                  </a:cubicBezTo>
                  <a:cubicBezTo>
                    <a:pt x="17353" y="10272"/>
                    <a:pt x="17296" y="9995"/>
                    <a:pt x="17181" y="9737"/>
                  </a:cubicBezTo>
                  <a:cubicBezTo>
                    <a:pt x="17573" y="9374"/>
                    <a:pt x="17888" y="8944"/>
                    <a:pt x="18108" y="8466"/>
                  </a:cubicBezTo>
                  <a:cubicBezTo>
                    <a:pt x="18528" y="7558"/>
                    <a:pt x="18681" y="6154"/>
                    <a:pt x="18127" y="5055"/>
                  </a:cubicBezTo>
                  <a:cubicBezTo>
                    <a:pt x="18184" y="4539"/>
                    <a:pt x="18137" y="3822"/>
                    <a:pt x="17687" y="3354"/>
                  </a:cubicBezTo>
                  <a:cubicBezTo>
                    <a:pt x="17515" y="3173"/>
                    <a:pt x="17277" y="3067"/>
                    <a:pt x="17028" y="3067"/>
                  </a:cubicBezTo>
                  <a:cubicBezTo>
                    <a:pt x="16636" y="3067"/>
                    <a:pt x="16302" y="3316"/>
                    <a:pt x="16168" y="3669"/>
                  </a:cubicBezTo>
                  <a:cubicBezTo>
                    <a:pt x="15958" y="3775"/>
                    <a:pt x="15805" y="3966"/>
                    <a:pt x="15729" y="4185"/>
                  </a:cubicBezTo>
                  <a:cubicBezTo>
                    <a:pt x="15585" y="4291"/>
                    <a:pt x="15480" y="4434"/>
                    <a:pt x="15413" y="4606"/>
                  </a:cubicBezTo>
                  <a:cubicBezTo>
                    <a:pt x="15404" y="4596"/>
                    <a:pt x="15385" y="4587"/>
                    <a:pt x="15375" y="4577"/>
                  </a:cubicBezTo>
                  <a:cubicBezTo>
                    <a:pt x="15375" y="4558"/>
                    <a:pt x="15366" y="4549"/>
                    <a:pt x="15366" y="4539"/>
                  </a:cubicBezTo>
                  <a:cubicBezTo>
                    <a:pt x="15241" y="3899"/>
                    <a:pt x="14840" y="3373"/>
                    <a:pt x="14257" y="3096"/>
                  </a:cubicBezTo>
                  <a:cubicBezTo>
                    <a:pt x="14257" y="3096"/>
                    <a:pt x="14257" y="3087"/>
                    <a:pt x="14248" y="3087"/>
                  </a:cubicBezTo>
                  <a:cubicBezTo>
                    <a:pt x="14009" y="2685"/>
                    <a:pt x="13617" y="2351"/>
                    <a:pt x="13168" y="2150"/>
                  </a:cubicBezTo>
                  <a:cubicBezTo>
                    <a:pt x="12929" y="1529"/>
                    <a:pt x="12423" y="1032"/>
                    <a:pt x="11782" y="822"/>
                  </a:cubicBezTo>
                  <a:cubicBezTo>
                    <a:pt x="11591" y="755"/>
                    <a:pt x="11391" y="707"/>
                    <a:pt x="11180" y="698"/>
                  </a:cubicBezTo>
                  <a:cubicBezTo>
                    <a:pt x="10894" y="449"/>
                    <a:pt x="10531" y="277"/>
                    <a:pt x="10139" y="210"/>
                  </a:cubicBezTo>
                  <a:cubicBezTo>
                    <a:pt x="10015" y="191"/>
                    <a:pt x="9881" y="182"/>
                    <a:pt x="9757" y="182"/>
                  </a:cubicBezTo>
                  <a:cubicBezTo>
                    <a:pt x="9671" y="182"/>
                    <a:pt x="9585" y="191"/>
                    <a:pt x="9499" y="201"/>
                  </a:cubicBezTo>
                  <a:cubicBezTo>
                    <a:pt x="9327" y="115"/>
                    <a:pt x="9155" y="58"/>
                    <a:pt x="8983" y="29"/>
                  </a:cubicBezTo>
                  <a:cubicBezTo>
                    <a:pt x="8878" y="10"/>
                    <a:pt x="8763" y="0"/>
                    <a:pt x="864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57150" dir="228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8" name="Google Shape;2718;p48"/>
            <p:cNvSpPr/>
            <p:nvPr/>
          </p:nvSpPr>
          <p:spPr>
            <a:xfrm>
              <a:off x="7810715" y="4027190"/>
              <a:ext cx="145925" cy="108897"/>
            </a:xfrm>
            <a:custGeom>
              <a:avLst/>
              <a:gdLst/>
              <a:ahLst/>
              <a:cxnLst/>
              <a:rect l="l" t="t" r="r" b="b"/>
              <a:pathLst>
                <a:path w="2467" h="1841" extrusionOk="0">
                  <a:moveTo>
                    <a:pt x="2356" y="1"/>
                  </a:moveTo>
                  <a:cubicBezTo>
                    <a:pt x="2349" y="1"/>
                    <a:pt x="2341" y="2"/>
                    <a:pt x="2332" y="4"/>
                  </a:cubicBezTo>
                  <a:cubicBezTo>
                    <a:pt x="1854" y="138"/>
                    <a:pt x="1338" y="291"/>
                    <a:pt x="985" y="654"/>
                  </a:cubicBezTo>
                  <a:cubicBezTo>
                    <a:pt x="775" y="864"/>
                    <a:pt x="497" y="1304"/>
                    <a:pt x="603" y="1628"/>
                  </a:cubicBezTo>
                  <a:cubicBezTo>
                    <a:pt x="478" y="1604"/>
                    <a:pt x="361" y="1579"/>
                    <a:pt x="239" y="1579"/>
                  </a:cubicBezTo>
                  <a:cubicBezTo>
                    <a:pt x="220" y="1579"/>
                    <a:pt x="201" y="1579"/>
                    <a:pt x="182" y="1581"/>
                  </a:cubicBezTo>
                  <a:cubicBezTo>
                    <a:pt x="48" y="1581"/>
                    <a:pt x="1" y="1791"/>
                    <a:pt x="144" y="1820"/>
                  </a:cubicBezTo>
                  <a:cubicBezTo>
                    <a:pt x="220" y="1835"/>
                    <a:pt x="296" y="1841"/>
                    <a:pt x="371" y="1841"/>
                  </a:cubicBezTo>
                  <a:cubicBezTo>
                    <a:pt x="521" y="1841"/>
                    <a:pt x="669" y="1820"/>
                    <a:pt x="822" y="1820"/>
                  </a:cubicBezTo>
                  <a:cubicBezTo>
                    <a:pt x="899" y="1820"/>
                    <a:pt x="918" y="1695"/>
                    <a:pt x="841" y="1676"/>
                  </a:cubicBezTo>
                  <a:cubicBezTo>
                    <a:pt x="880" y="1542"/>
                    <a:pt x="861" y="1409"/>
                    <a:pt x="899" y="1265"/>
                  </a:cubicBezTo>
                  <a:cubicBezTo>
                    <a:pt x="966" y="1055"/>
                    <a:pt x="1109" y="874"/>
                    <a:pt x="1271" y="730"/>
                  </a:cubicBezTo>
                  <a:cubicBezTo>
                    <a:pt x="1587" y="453"/>
                    <a:pt x="1988" y="319"/>
                    <a:pt x="2370" y="176"/>
                  </a:cubicBezTo>
                  <a:cubicBezTo>
                    <a:pt x="2467" y="141"/>
                    <a:pt x="2442" y="1"/>
                    <a:pt x="23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9" name="Google Shape;2719;p48"/>
            <p:cNvSpPr/>
            <p:nvPr/>
          </p:nvSpPr>
          <p:spPr>
            <a:xfrm>
              <a:off x="8096349" y="4023405"/>
              <a:ext cx="114043" cy="113629"/>
            </a:xfrm>
            <a:custGeom>
              <a:avLst/>
              <a:gdLst/>
              <a:ahLst/>
              <a:cxnLst/>
              <a:rect l="l" t="t" r="r" b="b"/>
              <a:pathLst>
                <a:path w="1928" h="1921" extrusionOk="0">
                  <a:moveTo>
                    <a:pt x="130" y="0"/>
                  </a:moveTo>
                  <a:cubicBezTo>
                    <a:pt x="66" y="0"/>
                    <a:pt x="0" y="81"/>
                    <a:pt x="64" y="135"/>
                  </a:cubicBezTo>
                  <a:cubicBezTo>
                    <a:pt x="351" y="355"/>
                    <a:pt x="618" y="527"/>
                    <a:pt x="800" y="842"/>
                  </a:cubicBezTo>
                  <a:cubicBezTo>
                    <a:pt x="895" y="985"/>
                    <a:pt x="953" y="1138"/>
                    <a:pt x="1000" y="1301"/>
                  </a:cubicBezTo>
                  <a:cubicBezTo>
                    <a:pt x="1039" y="1482"/>
                    <a:pt x="1029" y="1664"/>
                    <a:pt x="1086" y="1826"/>
                  </a:cubicBezTo>
                  <a:cubicBezTo>
                    <a:pt x="1096" y="1855"/>
                    <a:pt x="1115" y="1884"/>
                    <a:pt x="1144" y="1893"/>
                  </a:cubicBezTo>
                  <a:cubicBezTo>
                    <a:pt x="1163" y="1903"/>
                    <a:pt x="1182" y="1912"/>
                    <a:pt x="1201" y="1912"/>
                  </a:cubicBezTo>
                  <a:cubicBezTo>
                    <a:pt x="1239" y="1918"/>
                    <a:pt x="1278" y="1920"/>
                    <a:pt x="1316" y="1920"/>
                  </a:cubicBezTo>
                  <a:cubicBezTo>
                    <a:pt x="1401" y="1920"/>
                    <a:pt x="1485" y="1909"/>
                    <a:pt x="1564" y="1903"/>
                  </a:cubicBezTo>
                  <a:cubicBezTo>
                    <a:pt x="1679" y="1893"/>
                    <a:pt x="1784" y="1903"/>
                    <a:pt x="1870" y="1826"/>
                  </a:cubicBezTo>
                  <a:cubicBezTo>
                    <a:pt x="1927" y="1778"/>
                    <a:pt x="1908" y="1683"/>
                    <a:pt x="1851" y="1645"/>
                  </a:cubicBezTo>
                  <a:cubicBezTo>
                    <a:pt x="1808" y="1621"/>
                    <a:pt x="1763" y="1614"/>
                    <a:pt x="1718" y="1614"/>
                  </a:cubicBezTo>
                  <a:cubicBezTo>
                    <a:pt x="1652" y="1614"/>
                    <a:pt x="1584" y="1629"/>
                    <a:pt x="1516" y="1635"/>
                  </a:cubicBezTo>
                  <a:cubicBezTo>
                    <a:pt x="1459" y="1645"/>
                    <a:pt x="1392" y="1645"/>
                    <a:pt x="1325" y="1654"/>
                  </a:cubicBezTo>
                  <a:cubicBezTo>
                    <a:pt x="1421" y="995"/>
                    <a:pt x="742" y="125"/>
                    <a:pt x="140" y="1"/>
                  </a:cubicBezTo>
                  <a:cubicBezTo>
                    <a:pt x="137" y="1"/>
                    <a:pt x="133" y="0"/>
                    <a:pt x="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0" name="Google Shape;2720;p48"/>
            <p:cNvSpPr/>
            <p:nvPr/>
          </p:nvSpPr>
          <p:spPr>
            <a:xfrm>
              <a:off x="8288112" y="3456449"/>
              <a:ext cx="172661" cy="356324"/>
            </a:xfrm>
            <a:custGeom>
              <a:avLst/>
              <a:gdLst/>
              <a:ahLst/>
              <a:cxnLst/>
              <a:rect l="l" t="t" r="r" b="b"/>
              <a:pathLst>
                <a:path w="2919" h="6024" extrusionOk="0">
                  <a:moveTo>
                    <a:pt x="2150" y="0"/>
                  </a:moveTo>
                  <a:cubicBezTo>
                    <a:pt x="2109" y="0"/>
                    <a:pt x="2068" y="33"/>
                    <a:pt x="2068" y="79"/>
                  </a:cubicBezTo>
                  <a:cubicBezTo>
                    <a:pt x="2058" y="279"/>
                    <a:pt x="2154" y="490"/>
                    <a:pt x="2182" y="690"/>
                  </a:cubicBezTo>
                  <a:cubicBezTo>
                    <a:pt x="2192" y="767"/>
                    <a:pt x="2192" y="843"/>
                    <a:pt x="2192" y="910"/>
                  </a:cubicBezTo>
                  <a:cubicBezTo>
                    <a:pt x="2163" y="872"/>
                    <a:pt x="2135" y="824"/>
                    <a:pt x="2096" y="776"/>
                  </a:cubicBezTo>
                  <a:cubicBezTo>
                    <a:pt x="2019" y="673"/>
                    <a:pt x="1879" y="492"/>
                    <a:pt x="1734" y="492"/>
                  </a:cubicBezTo>
                  <a:cubicBezTo>
                    <a:pt x="1718" y="492"/>
                    <a:pt x="1702" y="494"/>
                    <a:pt x="1685" y="499"/>
                  </a:cubicBezTo>
                  <a:cubicBezTo>
                    <a:pt x="1657" y="509"/>
                    <a:pt x="1638" y="528"/>
                    <a:pt x="1638" y="557"/>
                  </a:cubicBezTo>
                  <a:cubicBezTo>
                    <a:pt x="1647" y="700"/>
                    <a:pt x="1819" y="795"/>
                    <a:pt x="1905" y="900"/>
                  </a:cubicBezTo>
                  <a:cubicBezTo>
                    <a:pt x="1972" y="977"/>
                    <a:pt x="2029" y="1063"/>
                    <a:pt x="2087" y="1149"/>
                  </a:cubicBezTo>
                  <a:cubicBezTo>
                    <a:pt x="2077" y="1158"/>
                    <a:pt x="2077" y="1168"/>
                    <a:pt x="2077" y="1178"/>
                  </a:cubicBezTo>
                  <a:cubicBezTo>
                    <a:pt x="2029" y="1130"/>
                    <a:pt x="1982" y="1092"/>
                    <a:pt x="1934" y="1063"/>
                  </a:cubicBezTo>
                  <a:cubicBezTo>
                    <a:pt x="1816" y="987"/>
                    <a:pt x="1659" y="911"/>
                    <a:pt x="1512" y="911"/>
                  </a:cubicBezTo>
                  <a:cubicBezTo>
                    <a:pt x="1456" y="911"/>
                    <a:pt x="1401" y="922"/>
                    <a:pt x="1351" y="948"/>
                  </a:cubicBezTo>
                  <a:cubicBezTo>
                    <a:pt x="1294" y="977"/>
                    <a:pt x="1303" y="1063"/>
                    <a:pt x="1351" y="1092"/>
                  </a:cubicBezTo>
                  <a:cubicBezTo>
                    <a:pt x="1475" y="1178"/>
                    <a:pt x="1647" y="1187"/>
                    <a:pt x="1781" y="1254"/>
                  </a:cubicBezTo>
                  <a:cubicBezTo>
                    <a:pt x="1934" y="1340"/>
                    <a:pt x="2068" y="1455"/>
                    <a:pt x="2163" y="1598"/>
                  </a:cubicBezTo>
                  <a:cubicBezTo>
                    <a:pt x="2173" y="1617"/>
                    <a:pt x="2192" y="1627"/>
                    <a:pt x="2211" y="1636"/>
                  </a:cubicBezTo>
                  <a:cubicBezTo>
                    <a:pt x="2335" y="1971"/>
                    <a:pt x="2450" y="2305"/>
                    <a:pt x="2469" y="2687"/>
                  </a:cubicBezTo>
                  <a:cubicBezTo>
                    <a:pt x="2488" y="3194"/>
                    <a:pt x="2393" y="3710"/>
                    <a:pt x="2173" y="4168"/>
                  </a:cubicBezTo>
                  <a:cubicBezTo>
                    <a:pt x="1762" y="5009"/>
                    <a:pt x="988" y="5583"/>
                    <a:pt x="109" y="5850"/>
                  </a:cubicBezTo>
                  <a:cubicBezTo>
                    <a:pt x="1" y="5877"/>
                    <a:pt x="37" y="6024"/>
                    <a:pt x="138" y="6024"/>
                  </a:cubicBezTo>
                  <a:cubicBezTo>
                    <a:pt x="144" y="6024"/>
                    <a:pt x="150" y="6023"/>
                    <a:pt x="157" y="6022"/>
                  </a:cubicBezTo>
                  <a:cubicBezTo>
                    <a:pt x="1160" y="5841"/>
                    <a:pt x="2039" y="5133"/>
                    <a:pt x="2459" y="4216"/>
                  </a:cubicBezTo>
                  <a:cubicBezTo>
                    <a:pt x="2842" y="3375"/>
                    <a:pt x="2918" y="2124"/>
                    <a:pt x="2373" y="1321"/>
                  </a:cubicBezTo>
                  <a:cubicBezTo>
                    <a:pt x="2373" y="1311"/>
                    <a:pt x="2373" y="1302"/>
                    <a:pt x="2364" y="1292"/>
                  </a:cubicBezTo>
                  <a:cubicBezTo>
                    <a:pt x="2364" y="1292"/>
                    <a:pt x="2364" y="1283"/>
                    <a:pt x="2364" y="1283"/>
                  </a:cubicBezTo>
                  <a:cubicBezTo>
                    <a:pt x="2459" y="920"/>
                    <a:pt x="2459" y="299"/>
                    <a:pt x="2201" y="21"/>
                  </a:cubicBezTo>
                  <a:cubicBezTo>
                    <a:pt x="2187" y="7"/>
                    <a:pt x="2168" y="0"/>
                    <a:pt x="21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1" name="Google Shape;2721;p48"/>
            <p:cNvSpPr/>
            <p:nvPr/>
          </p:nvSpPr>
          <p:spPr>
            <a:xfrm>
              <a:off x="7455758" y="3785620"/>
              <a:ext cx="276707" cy="126997"/>
            </a:xfrm>
            <a:custGeom>
              <a:avLst/>
              <a:gdLst/>
              <a:ahLst/>
              <a:cxnLst/>
              <a:rect l="l" t="t" r="r" b="b"/>
              <a:pathLst>
                <a:path w="4678" h="2147" extrusionOk="0">
                  <a:moveTo>
                    <a:pt x="4532" y="1"/>
                  </a:moveTo>
                  <a:cubicBezTo>
                    <a:pt x="4516" y="1"/>
                    <a:pt x="4499" y="6"/>
                    <a:pt x="4482" y="18"/>
                  </a:cubicBezTo>
                  <a:cubicBezTo>
                    <a:pt x="3852" y="476"/>
                    <a:pt x="3116" y="820"/>
                    <a:pt x="2361" y="1030"/>
                  </a:cubicBezTo>
                  <a:cubicBezTo>
                    <a:pt x="1988" y="1145"/>
                    <a:pt x="1606" y="1212"/>
                    <a:pt x="1214" y="1250"/>
                  </a:cubicBezTo>
                  <a:lnTo>
                    <a:pt x="947" y="1250"/>
                  </a:lnTo>
                  <a:cubicBezTo>
                    <a:pt x="851" y="1193"/>
                    <a:pt x="756" y="1116"/>
                    <a:pt x="679" y="1030"/>
                  </a:cubicBezTo>
                  <a:cubicBezTo>
                    <a:pt x="574" y="925"/>
                    <a:pt x="498" y="763"/>
                    <a:pt x="374" y="696"/>
                  </a:cubicBezTo>
                  <a:cubicBezTo>
                    <a:pt x="358" y="686"/>
                    <a:pt x="341" y="681"/>
                    <a:pt x="326" y="681"/>
                  </a:cubicBezTo>
                  <a:cubicBezTo>
                    <a:pt x="285" y="681"/>
                    <a:pt x="249" y="714"/>
                    <a:pt x="249" y="763"/>
                  </a:cubicBezTo>
                  <a:cubicBezTo>
                    <a:pt x="230" y="935"/>
                    <a:pt x="402" y="1107"/>
                    <a:pt x="526" y="1212"/>
                  </a:cubicBezTo>
                  <a:cubicBezTo>
                    <a:pt x="536" y="1222"/>
                    <a:pt x="546" y="1231"/>
                    <a:pt x="565" y="1241"/>
                  </a:cubicBezTo>
                  <a:cubicBezTo>
                    <a:pt x="402" y="1241"/>
                    <a:pt x="249" y="1250"/>
                    <a:pt x="106" y="1298"/>
                  </a:cubicBezTo>
                  <a:cubicBezTo>
                    <a:pt x="30" y="1327"/>
                    <a:pt x="1" y="1441"/>
                    <a:pt x="87" y="1489"/>
                  </a:cubicBezTo>
                  <a:cubicBezTo>
                    <a:pt x="233" y="1570"/>
                    <a:pt x="421" y="1596"/>
                    <a:pt x="616" y="1596"/>
                  </a:cubicBezTo>
                  <a:cubicBezTo>
                    <a:pt x="649" y="1596"/>
                    <a:pt x="684" y="1596"/>
                    <a:pt x="718" y="1594"/>
                  </a:cubicBezTo>
                  <a:lnTo>
                    <a:pt x="718" y="1594"/>
                  </a:lnTo>
                  <a:cubicBezTo>
                    <a:pt x="660" y="1661"/>
                    <a:pt x="603" y="1718"/>
                    <a:pt x="526" y="1757"/>
                  </a:cubicBezTo>
                  <a:cubicBezTo>
                    <a:pt x="402" y="1823"/>
                    <a:pt x="192" y="1804"/>
                    <a:pt x="106" y="1919"/>
                  </a:cubicBezTo>
                  <a:cubicBezTo>
                    <a:pt x="58" y="1967"/>
                    <a:pt x="58" y="2034"/>
                    <a:pt x="106" y="2081"/>
                  </a:cubicBezTo>
                  <a:cubicBezTo>
                    <a:pt x="150" y="2128"/>
                    <a:pt x="208" y="2146"/>
                    <a:pt x="271" y="2146"/>
                  </a:cubicBezTo>
                  <a:cubicBezTo>
                    <a:pt x="415" y="2146"/>
                    <a:pt x="586" y="2052"/>
                    <a:pt x="679" y="1986"/>
                  </a:cubicBezTo>
                  <a:cubicBezTo>
                    <a:pt x="823" y="1890"/>
                    <a:pt x="947" y="1747"/>
                    <a:pt x="985" y="1575"/>
                  </a:cubicBezTo>
                  <a:cubicBezTo>
                    <a:pt x="1071" y="1565"/>
                    <a:pt x="1148" y="1565"/>
                    <a:pt x="1214" y="1556"/>
                  </a:cubicBezTo>
                  <a:cubicBezTo>
                    <a:pt x="1635" y="1518"/>
                    <a:pt x="2046" y="1441"/>
                    <a:pt x="2437" y="1327"/>
                  </a:cubicBezTo>
                  <a:cubicBezTo>
                    <a:pt x="3250" y="1097"/>
                    <a:pt x="3957" y="696"/>
                    <a:pt x="4607" y="170"/>
                  </a:cubicBezTo>
                  <a:cubicBezTo>
                    <a:pt x="4678" y="115"/>
                    <a:pt x="4612" y="1"/>
                    <a:pt x="45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2" name="Google Shape;2722;p48"/>
            <p:cNvSpPr/>
            <p:nvPr/>
          </p:nvSpPr>
          <p:spPr>
            <a:xfrm>
              <a:off x="7664320" y="3285090"/>
              <a:ext cx="717322" cy="745241"/>
            </a:xfrm>
            <a:custGeom>
              <a:avLst/>
              <a:gdLst/>
              <a:ahLst/>
              <a:cxnLst/>
              <a:rect l="l" t="t" r="r" b="b"/>
              <a:pathLst>
                <a:path w="12127" h="12599" extrusionOk="0">
                  <a:moveTo>
                    <a:pt x="4315" y="1"/>
                  </a:moveTo>
                  <a:cubicBezTo>
                    <a:pt x="3974" y="1"/>
                    <a:pt x="3626" y="197"/>
                    <a:pt x="3517" y="539"/>
                  </a:cubicBezTo>
                  <a:cubicBezTo>
                    <a:pt x="3488" y="654"/>
                    <a:pt x="3488" y="864"/>
                    <a:pt x="3555" y="1026"/>
                  </a:cubicBezTo>
                  <a:cubicBezTo>
                    <a:pt x="3521" y="1022"/>
                    <a:pt x="3488" y="1019"/>
                    <a:pt x="3457" y="1019"/>
                  </a:cubicBezTo>
                  <a:cubicBezTo>
                    <a:pt x="2995" y="1019"/>
                    <a:pt x="2817" y="1524"/>
                    <a:pt x="2915" y="1953"/>
                  </a:cubicBezTo>
                  <a:cubicBezTo>
                    <a:pt x="2839" y="1953"/>
                    <a:pt x="2743" y="1972"/>
                    <a:pt x="2657" y="2020"/>
                  </a:cubicBezTo>
                  <a:cubicBezTo>
                    <a:pt x="2227" y="2211"/>
                    <a:pt x="2132" y="2689"/>
                    <a:pt x="2237" y="3110"/>
                  </a:cubicBezTo>
                  <a:cubicBezTo>
                    <a:pt x="2203" y="3106"/>
                    <a:pt x="2169" y="3104"/>
                    <a:pt x="2135" y="3104"/>
                  </a:cubicBezTo>
                  <a:cubicBezTo>
                    <a:pt x="1896" y="3104"/>
                    <a:pt x="1647" y="3192"/>
                    <a:pt x="1463" y="3368"/>
                  </a:cubicBezTo>
                  <a:cubicBezTo>
                    <a:pt x="1119" y="3702"/>
                    <a:pt x="1004" y="4170"/>
                    <a:pt x="1071" y="4619"/>
                  </a:cubicBezTo>
                  <a:cubicBezTo>
                    <a:pt x="612" y="4734"/>
                    <a:pt x="240" y="5173"/>
                    <a:pt x="201" y="5661"/>
                  </a:cubicBezTo>
                  <a:cubicBezTo>
                    <a:pt x="182" y="5900"/>
                    <a:pt x="249" y="6148"/>
                    <a:pt x="373" y="6358"/>
                  </a:cubicBezTo>
                  <a:cubicBezTo>
                    <a:pt x="268" y="6540"/>
                    <a:pt x="211" y="6750"/>
                    <a:pt x="192" y="6960"/>
                  </a:cubicBezTo>
                  <a:cubicBezTo>
                    <a:pt x="192" y="6979"/>
                    <a:pt x="192" y="6998"/>
                    <a:pt x="192" y="7018"/>
                  </a:cubicBezTo>
                  <a:cubicBezTo>
                    <a:pt x="182" y="7084"/>
                    <a:pt x="182" y="7142"/>
                    <a:pt x="192" y="7209"/>
                  </a:cubicBezTo>
                  <a:cubicBezTo>
                    <a:pt x="192" y="7218"/>
                    <a:pt x="192" y="7237"/>
                    <a:pt x="192" y="7247"/>
                  </a:cubicBezTo>
                  <a:cubicBezTo>
                    <a:pt x="201" y="7333"/>
                    <a:pt x="211" y="7419"/>
                    <a:pt x="230" y="7505"/>
                  </a:cubicBezTo>
                  <a:cubicBezTo>
                    <a:pt x="87" y="7715"/>
                    <a:pt x="20" y="7992"/>
                    <a:pt x="10" y="8212"/>
                  </a:cubicBezTo>
                  <a:cubicBezTo>
                    <a:pt x="1" y="8451"/>
                    <a:pt x="87" y="8709"/>
                    <a:pt x="259" y="8881"/>
                  </a:cubicBezTo>
                  <a:cubicBezTo>
                    <a:pt x="268" y="8900"/>
                    <a:pt x="278" y="8910"/>
                    <a:pt x="287" y="8929"/>
                  </a:cubicBezTo>
                  <a:cubicBezTo>
                    <a:pt x="106" y="9397"/>
                    <a:pt x="240" y="9961"/>
                    <a:pt x="679" y="10247"/>
                  </a:cubicBezTo>
                  <a:cubicBezTo>
                    <a:pt x="651" y="10305"/>
                    <a:pt x="631" y="10362"/>
                    <a:pt x="622" y="10429"/>
                  </a:cubicBezTo>
                  <a:cubicBezTo>
                    <a:pt x="565" y="10830"/>
                    <a:pt x="803" y="11298"/>
                    <a:pt x="1214" y="11413"/>
                  </a:cubicBezTo>
                  <a:cubicBezTo>
                    <a:pt x="1268" y="11426"/>
                    <a:pt x="1323" y="11433"/>
                    <a:pt x="1378" y="11433"/>
                  </a:cubicBezTo>
                  <a:cubicBezTo>
                    <a:pt x="1442" y="11433"/>
                    <a:pt x="1506" y="11424"/>
                    <a:pt x="1568" y="11403"/>
                  </a:cubicBezTo>
                  <a:cubicBezTo>
                    <a:pt x="1667" y="11700"/>
                    <a:pt x="1953" y="11907"/>
                    <a:pt x="2250" y="11907"/>
                  </a:cubicBezTo>
                  <a:cubicBezTo>
                    <a:pt x="2355" y="11907"/>
                    <a:pt x="2462" y="11881"/>
                    <a:pt x="2562" y="11824"/>
                  </a:cubicBezTo>
                  <a:cubicBezTo>
                    <a:pt x="2600" y="11910"/>
                    <a:pt x="2648" y="11986"/>
                    <a:pt x="2724" y="12044"/>
                  </a:cubicBezTo>
                  <a:cubicBezTo>
                    <a:pt x="2885" y="12185"/>
                    <a:pt x="3056" y="12242"/>
                    <a:pt x="3228" y="12242"/>
                  </a:cubicBezTo>
                  <a:cubicBezTo>
                    <a:pt x="3393" y="12242"/>
                    <a:pt x="3559" y="12190"/>
                    <a:pt x="3718" y="12111"/>
                  </a:cubicBezTo>
                  <a:cubicBezTo>
                    <a:pt x="3737" y="12130"/>
                    <a:pt x="3766" y="12149"/>
                    <a:pt x="3785" y="12168"/>
                  </a:cubicBezTo>
                  <a:cubicBezTo>
                    <a:pt x="3967" y="12308"/>
                    <a:pt x="4182" y="12369"/>
                    <a:pt x="4402" y="12369"/>
                  </a:cubicBezTo>
                  <a:cubicBezTo>
                    <a:pt x="4631" y="12369"/>
                    <a:pt x="4865" y="12304"/>
                    <a:pt x="5075" y="12197"/>
                  </a:cubicBezTo>
                  <a:cubicBezTo>
                    <a:pt x="5227" y="12397"/>
                    <a:pt x="5485" y="12531"/>
                    <a:pt x="5763" y="12541"/>
                  </a:cubicBezTo>
                  <a:cubicBezTo>
                    <a:pt x="5773" y="12541"/>
                    <a:pt x="5784" y="12541"/>
                    <a:pt x="5794" y="12541"/>
                  </a:cubicBezTo>
                  <a:cubicBezTo>
                    <a:pt x="6103" y="12541"/>
                    <a:pt x="6467" y="12408"/>
                    <a:pt x="6680" y="12158"/>
                  </a:cubicBezTo>
                  <a:cubicBezTo>
                    <a:pt x="6828" y="12253"/>
                    <a:pt x="6996" y="12302"/>
                    <a:pt x="7166" y="12302"/>
                  </a:cubicBezTo>
                  <a:cubicBezTo>
                    <a:pt x="7303" y="12302"/>
                    <a:pt x="7440" y="12270"/>
                    <a:pt x="7569" y="12206"/>
                  </a:cubicBezTo>
                  <a:cubicBezTo>
                    <a:pt x="7702" y="12388"/>
                    <a:pt x="7903" y="12521"/>
                    <a:pt x="8142" y="12579"/>
                  </a:cubicBezTo>
                  <a:cubicBezTo>
                    <a:pt x="8203" y="12592"/>
                    <a:pt x="8264" y="12598"/>
                    <a:pt x="8322" y="12598"/>
                  </a:cubicBezTo>
                  <a:cubicBezTo>
                    <a:pt x="8645" y="12598"/>
                    <a:pt x="8914" y="12409"/>
                    <a:pt x="9059" y="12158"/>
                  </a:cubicBezTo>
                  <a:cubicBezTo>
                    <a:pt x="9120" y="12174"/>
                    <a:pt x="9182" y="12183"/>
                    <a:pt x="9246" y="12183"/>
                  </a:cubicBezTo>
                  <a:cubicBezTo>
                    <a:pt x="9373" y="12183"/>
                    <a:pt x="9505" y="12149"/>
                    <a:pt x="9632" y="12072"/>
                  </a:cubicBezTo>
                  <a:cubicBezTo>
                    <a:pt x="9804" y="11958"/>
                    <a:pt x="9910" y="11824"/>
                    <a:pt x="9967" y="11671"/>
                  </a:cubicBezTo>
                  <a:cubicBezTo>
                    <a:pt x="10029" y="11685"/>
                    <a:pt x="10094" y="11692"/>
                    <a:pt x="10158" y="11692"/>
                  </a:cubicBezTo>
                  <a:cubicBezTo>
                    <a:pt x="10223" y="11692"/>
                    <a:pt x="10287" y="11685"/>
                    <a:pt x="10349" y="11671"/>
                  </a:cubicBezTo>
                  <a:cubicBezTo>
                    <a:pt x="10932" y="11537"/>
                    <a:pt x="11114" y="11050"/>
                    <a:pt x="11047" y="10563"/>
                  </a:cubicBezTo>
                  <a:cubicBezTo>
                    <a:pt x="11056" y="10543"/>
                    <a:pt x="11066" y="10534"/>
                    <a:pt x="11075" y="10524"/>
                  </a:cubicBezTo>
                  <a:cubicBezTo>
                    <a:pt x="11410" y="10524"/>
                    <a:pt x="11735" y="10352"/>
                    <a:pt x="11897" y="9989"/>
                  </a:cubicBezTo>
                  <a:cubicBezTo>
                    <a:pt x="12126" y="9483"/>
                    <a:pt x="11954" y="9053"/>
                    <a:pt x="11630" y="8709"/>
                  </a:cubicBezTo>
                  <a:cubicBezTo>
                    <a:pt x="11630" y="8604"/>
                    <a:pt x="11620" y="8499"/>
                    <a:pt x="11610" y="8394"/>
                  </a:cubicBezTo>
                  <a:cubicBezTo>
                    <a:pt x="11735" y="8279"/>
                    <a:pt x="11830" y="8116"/>
                    <a:pt x="11868" y="7925"/>
                  </a:cubicBezTo>
                  <a:cubicBezTo>
                    <a:pt x="11954" y="7495"/>
                    <a:pt x="11782" y="7161"/>
                    <a:pt x="11496" y="6951"/>
                  </a:cubicBezTo>
                  <a:cubicBezTo>
                    <a:pt x="11544" y="6855"/>
                    <a:pt x="11582" y="6760"/>
                    <a:pt x="11601" y="6655"/>
                  </a:cubicBezTo>
                  <a:cubicBezTo>
                    <a:pt x="11677" y="6205"/>
                    <a:pt x="11400" y="5775"/>
                    <a:pt x="11047" y="5517"/>
                  </a:cubicBezTo>
                  <a:cubicBezTo>
                    <a:pt x="10989" y="5489"/>
                    <a:pt x="10932" y="5451"/>
                    <a:pt x="10875" y="5412"/>
                  </a:cubicBezTo>
                  <a:cubicBezTo>
                    <a:pt x="10884" y="5365"/>
                    <a:pt x="10894" y="5317"/>
                    <a:pt x="10903" y="5269"/>
                  </a:cubicBezTo>
                  <a:cubicBezTo>
                    <a:pt x="10942" y="4906"/>
                    <a:pt x="10722" y="4581"/>
                    <a:pt x="10435" y="4380"/>
                  </a:cubicBezTo>
                  <a:cubicBezTo>
                    <a:pt x="10301" y="4294"/>
                    <a:pt x="10168" y="4237"/>
                    <a:pt x="10024" y="4199"/>
                  </a:cubicBezTo>
                  <a:cubicBezTo>
                    <a:pt x="10024" y="4189"/>
                    <a:pt x="10024" y="4170"/>
                    <a:pt x="10034" y="4151"/>
                  </a:cubicBezTo>
                  <a:cubicBezTo>
                    <a:pt x="10129" y="3692"/>
                    <a:pt x="9919" y="3205"/>
                    <a:pt x="9480" y="3004"/>
                  </a:cubicBezTo>
                  <a:cubicBezTo>
                    <a:pt x="9403" y="2957"/>
                    <a:pt x="9288" y="2928"/>
                    <a:pt x="9164" y="2909"/>
                  </a:cubicBezTo>
                  <a:cubicBezTo>
                    <a:pt x="9059" y="2402"/>
                    <a:pt x="8543" y="2020"/>
                    <a:pt x="8018" y="1972"/>
                  </a:cubicBezTo>
                  <a:cubicBezTo>
                    <a:pt x="7999" y="1934"/>
                    <a:pt x="7989" y="1896"/>
                    <a:pt x="7960" y="1867"/>
                  </a:cubicBezTo>
                  <a:cubicBezTo>
                    <a:pt x="7951" y="1762"/>
                    <a:pt x="7932" y="1667"/>
                    <a:pt x="7903" y="1581"/>
                  </a:cubicBezTo>
                  <a:cubicBezTo>
                    <a:pt x="7788" y="1198"/>
                    <a:pt x="7492" y="902"/>
                    <a:pt x="7119" y="768"/>
                  </a:cubicBezTo>
                  <a:cubicBezTo>
                    <a:pt x="6993" y="726"/>
                    <a:pt x="6837" y="700"/>
                    <a:pt x="6682" y="700"/>
                  </a:cubicBezTo>
                  <a:cubicBezTo>
                    <a:pt x="6589" y="700"/>
                    <a:pt x="6498" y="709"/>
                    <a:pt x="6412" y="730"/>
                  </a:cubicBezTo>
                  <a:cubicBezTo>
                    <a:pt x="6250" y="453"/>
                    <a:pt x="5963" y="262"/>
                    <a:pt x="5629" y="205"/>
                  </a:cubicBezTo>
                  <a:cubicBezTo>
                    <a:pt x="5562" y="193"/>
                    <a:pt x="5489" y="186"/>
                    <a:pt x="5416" y="186"/>
                  </a:cubicBezTo>
                  <a:cubicBezTo>
                    <a:pt x="5313" y="186"/>
                    <a:pt x="5208" y="200"/>
                    <a:pt x="5113" y="233"/>
                  </a:cubicBezTo>
                  <a:cubicBezTo>
                    <a:pt x="5065" y="253"/>
                    <a:pt x="5008" y="272"/>
                    <a:pt x="4960" y="281"/>
                  </a:cubicBezTo>
                  <a:cubicBezTo>
                    <a:pt x="4826" y="147"/>
                    <a:pt x="4654" y="52"/>
                    <a:pt x="4463" y="14"/>
                  </a:cubicBezTo>
                  <a:cubicBezTo>
                    <a:pt x="4414" y="5"/>
                    <a:pt x="4365" y="1"/>
                    <a:pt x="43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3" name="Google Shape;2723;p48"/>
            <p:cNvSpPr/>
            <p:nvPr/>
          </p:nvSpPr>
          <p:spPr>
            <a:xfrm>
              <a:off x="7697680" y="3458223"/>
              <a:ext cx="683960" cy="572106"/>
            </a:xfrm>
            <a:custGeom>
              <a:avLst/>
              <a:gdLst/>
              <a:ahLst/>
              <a:cxnLst/>
              <a:rect l="l" t="t" r="r" b="b"/>
              <a:pathLst>
                <a:path w="11563" h="9672" extrusionOk="0">
                  <a:moveTo>
                    <a:pt x="8686" y="1"/>
                  </a:moveTo>
                  <a:lnTo>
                    <a:pt x="8686" y="1"/>
                  </a:lnTo>
                  <a:cubicBezTo>
                    <a:pt x="8724" y="116"/>
                    <a:pt x="8744" y="240"/>
                    <a:pt x="8734" y="364"/>
                  </a:cubicBezTo>
                  <a:cubicBezTo>
                    <a:pt x="8724" y="421"/>
                    <a:pt x="8715" y="469"/>
                    <a:pt x="8705" y="517"/>
                  </a:cubicBezTo>
                  <a:cubicBezTo>
                    <a:pt x="8772" y="555"/>
                    <a:pt x="8830" y="593"/>
                    <a:pt x="8887" y="632"/>
                  </a:cubicBezTo>
                  <a:cubicBezTo>
                    <a:pt x="9260" y="899"/>
                    <a:pt x="9546" y="1348"/>
                    <a:pt x="9470" y="1826"/>
                  </a:cubicBezTo>
                  <a:cubicBezTo>
                    <a:pt x="9451" y="1931"/>
                    <a:pt x="9412" y="2036"/>
                    <a:pt x="9355" y="2132"/>
                  </a:cubicBezTo>
                  <a:cubicBezTo>
                    <a:pt x="9661" y="2352"/>
                    <a:pt x="9833" y="2705"/>
                    <a:pt x="9747" y="3154"/>
                  </a:cubicBezTo>
                  <a:cubicBezTo>
                    <a:pt x="9709" y="3364"/>
                    <a:pt x="9613" y="3527"/>
                    <a:pt x="9479" y="3651"/>
                  </a:cubicBezTo>
                  <a:cubicBezTo>
                    <a:pt x="9489" y="3766"/>
                    <a:pt x="9498" y="3871"/>
                    <a:pt x="9498" y="3985"/>
                  </a:cubicBezTo>
                  <a:cubicBezTo>
                    <a:pt x="9833" y="4349"/>
                    <a:pt x="10014" y="4798"/>
                    <a:pt x="9785" y="5323"/>
                  </a:cubicBezTo>
                  <a:cubicBezTo>
                    <a:pt x="9613" y="5705"/>
                    <a:pt x="9269" y="5887"/>
                    <a:pt x="8916" y="5887"/>
                  </a:cubicBezTo>
                  <a:cubicBezTo>
                    <a:pt x="8906" y="5906"/>
                    <a:pt x="8896" y="5916"/>
                    <a:pt x="8887" y="5925"/>
                  </a:cubicBezTo>
                  <a:cubicBezTo>
                    <a:pt x="8954" y="6441"/>
                    <a:pt x="8763" y="6957"/>
                    <a:pt x="8151" y="7091"/>
                  </a:cubicBezTo>
                  <a:cubicBezTo>
                    <a:pt x="8084" y="7105"/>
                    <a:pt x="8017" y="7112"/>
                    <a:pt x="7952" y="7112"/>
                  </a:cubicBezTo>
                  <a:cubicBezTo>
                    <a:pt x="7886" y="7112"/>
                    <a:pt x="7822" y="7105"/>
                    <a:pt x="7759" y="7091"/>
                  </a:cubicBezTo>
                  <a:cubicBezTo>
                    <a:pt x="7693" y="7253"/>
                    <a:pt x="7578" y="7397"/>
                    <a:pt x="7396" y="7511"/>
                  </a:cubicBezTo>
                  <a:cubicBezTo>
                    <a:pt x="7261" y="7595"/>
                    <a:pt x="7122" y="7631"/>
                    <a:pt x="6987" y="7631"/>
                  </a:cubicBezTo>
                  <a:cubicBezTo>
                    <a:pt x="6921" y="7631"/>
                    <a:pt x="6857" y="7623"/>
                    <a:pt x="6794" y="7607"/>
                  </a:cubicBezTo>
                  <a:cubicBezTo>
                    <a:pt x="6642" y="7872"/>
                    <a:pt x="6368" y="8069"/>
                    <a:pt x="6030" y="8069"/>
                  </a:cubicBezTo>
                  <a:cubicBezTo>
                    <a:pt x="5965" y="8069"/>
                    <a:pt x="5898" y="8062"/>
                    <a:pt x="5829" y="8046"/>
                  </a:cubicBezTo>
                  <a:cubicBezTo>
                    <a:pt x="5581" y="7989"/>
                    <a:pt x="5371" y="7855"/>
                    <a:pt x="5227" y="7664"/>
                  </a:cubicBezTo>
                  <a:cubicBezTo>
                    <a:pt x="5098" y="7727"/>
                    <a:pt x="4957" y="7757"/>
                    <a:pt x="4815" y="7757"/>
                  </a:cubicBezTo>
                  <a:cubicBezTo>
                    <a:pt x="4634" y="7757"/>
                    <a:pt x="4452" y="7708"/>
                    <a:pt x="4291" y="7616"/>
                  </a:cubicBezTo>
                  <a:cubicBezTo>
                    <a:pt x="4078" y="7875"/>
                    <a:pt x="3696" y="8009"/>
                    <a:pt x="3360" y="8009"/>
                  </a:cubicBezTo>
                  <a:cubicBezTo>
                    <a:pt x="3349" y="8009"/>
                    <a:pt x="3337" y="8009"/>
                    <a:pt x="3326" y="8008"/>
                  </a:cubicBezTo>
                  <a:cubicBezTo>
                    <a:pt x="3049" y="7999"/>
                    <a:pt x="2772" y="7865"/>
                    <a:pt x="2609" y="7645"/>
                  </a:cubicBezTo>
                  <a:cubicBezTo>
                    <a:pt x="2383" y="7758"/>
                    <a:pt x="2135" y="7828"/>
                    <a:pt x="1894" y="7828"/>
                  </a:cubicBezTo>
                  <a:cubicBezTo>
                    <a:pt x="1665" y="7828"/>
                    <a:pt x="1443" y="7765"/>
                    <a:pt x="1252" y="7616"/>
                  </a:cubicBezTo>
                  <a:cubicBezTo>
                    <a:pt x="1233" y="7597"/>
                    <a:pt x="1204" y="7578"/>
                    <a:pt x="1185" y="7559"/>
                  </a:cubicBezTo>
                  <a:cubicBezTo>
                    <a:pt x="1022" y="7643"/>
                    <a:pt x="846" y="7698"/>
                    <a:pt x="672" y="7698"/>
                  </a:cubicBezTo>
                  <a:cubicBezTo>
                    <a:pt x="490" y="7698"/>
                    <a:pt x="310" y="7639"/>
                    <a:pt x="144" y="7492"/>
                  </a:cubicBezTo>
                  <a:cubicBezTo>
                    <a:pt x="115" y="7473"/>
                    <a:pt x="96" y="7454"/>
                    <a:pt x="77" y="7425"/>
                  </a:cubicBezTo>
                  <a:cubicBezTo>
                    <a:pt x="67" y="7454"/>
                    <a:pt x="67" y="7483"/>
                    <a:pt x="58" y="7502"/>
                  </a:cubicBezTo>
                  <a:cubicBezTo>
                    <a:pt x="1" y="7903"/>
                    <a:pt x="239" y="8371"/>
                    <a:pt x="650" y="8476"/>
                  </a:cubicBezTo>
                  <a:cubicBezTo>
                    <a:pt x="708" y="8496"/>
                    <a:pt x="767" y="8505"/>
                    <a:pt x="827" y="8505"/>
                  </a:cubicBezTo>
                  <a:cubicBezTo>
                    <a:pt x="887" y="8505"/>
                    <a:pt x="946" y="8496"/>
                    <a:pt x="1004" y="8476"/>
                  </a:cubicBezTo>
                  <a:cubicBezTo>
                    <a:pt x="1103" y="8767"/>
                    <a:pt x="1392" y="8979"/>
                    <a:pt x="1691" y="8979"/>
                  </a:cubicBezTo>
                  <a:cubicBezTo>
                    <a:pt x="1794" y="8979"/>
                    <a:pt x="1899" y="8954"/>
                    <a:pt x="1998" y="8897"/>
                  </a:cubicBezTo>
                  <a:cubicBezTo>
                    <a:pt x="2036" y="8983"/>
                    <a:pt x="2084" y="9059"/>
                    <a:pt x="2160" y="9117"/>
                  </a:cubicBezTo>
                  <a:cubicBezTo>
                    <a:pt x="2321" y="9258"/>
                    <a:pt x="2492" y="9315"/>
                    <a:pt x="2664" y="9315"/>
                  </a:cubicBezTo>
                  <a:cubicBezTo>
                    <a:pt x="2829" y="9315"/>
                    <a:pt x="2995" y="9263"/>
                    <a:pt x="3154" y="9184"/>
                  </a:cubicBezTo>
                  <a:cubicBezTo>
                    <a:pt x="3173" y="9203"/>
                    <a:pt x="3202" y="9222"/>
                    <a:pt x="3221" y="9241"/>
                  </a:cubicBezTo>
                  <a:cubicBezTo>
                    <a:pt x="3403" y="9381"/>
                    <a:pt x="3618" y="9442"/>
                    <a:pt x="3838" y="9442"/>
                  </a:cubicBezTo>
                  <a:cubicBezTo>
                    <a:pt x="4067" y="9442"/>
                    <a:pt x="4301" y="9377"/>
                    <a:pt x="4511" y="9270"/>
                  </a:cubicBezTo>
                  <a:cubicBezTo>
                    <a:pt x="4663" y="9470"/>
                    <a:pt x="4921" y="9604"/>
                    <a:pt x="5199" y="9614"/>
                  </a:cubicBezTo>
                  <a:cubicBezTo>
                    <a:pt x="5209" y="9614"/>
                    <a:pt x="5220" y="9614"/>
                    <a:pt x="5230" y="9614"/>
                  </a:cubicBezTo>
                  <a:cubicBezTo>
                    <a:pt x="5539" y="9614"/>
                    <a:pt x="5903" y="9481"/>
                    <a:pt x="6116" y="9231"/>
                  </a:cubicBezTo>
                  <a:cubicBezTo>
                    <a:pt x="6266" y="9323"/>
                    <a:pt x="6438" y="9372"/>
                    <a:pt x="6610" y="9372"/>
                  </a:cubicBezTo>
                  <a:cubicBezTo>
                    <a:pt x="6744" y="9372"/>
                    <a:pt x="6879" y="9342"/>
                    <a:pt x="7005" y="9279"/>
                  </a:cubicBezTo>
                  <a:cubicBezTo>
                    <a:pt x="7138" y="9461"/>
                    <a:pt x="7339" y="9594"/>
                    <a:pt x="7568" y="9652"/>
                  </a:cubicBezTo>
                  <a:cubicBezTo>
                    <a:pt x="7631" y="9665"/>
                    <a:pt x="7693" y="9671"/>
                    <a:pt x="7752" y="9671"/>
                  </a:cubicBezTo>
                  <a:cubicBezTo>
                    <a:pt x="8081" y="9671"/>
                    <a:pt x="8348" y="9482"/>
                    <a:pt x="8486" y="9231"/>
                  </a:cubicBezTo>
                  <a:cubicBezTo>
                    <a:pt x="8549" y="9247"/>
                    <a:pt x="8614" y="9256"/>
                    <a:pt x="8679" y="9256"/>
                  </a:cubicBezTo>
                  <a:cubicBezTo>
                    <a:pt x="8809" y="9256"/>
                    <a:pt x="8941" y="9222"/>
                    <a:pt x="9068" y="9145"/>
                  </a:cubicBezTo>
                  <a:cubicBezTo>
                    <a:pt x="9240" y="9031"/>
                    <a:pt x="9346" y="8897"/>
                    <a:pt x="9403" y="8744"/>
                  </a:cubicBezTo>
                  <a:cubicBezTo>
                    <a:pt x="9465" y="8758"/>
                    <a:pt x="9530" y="8765"/>
                    <a:pt x="9594" y="8765"/>
                  </a:cubicBezTo>
                  <a:cubicBezTo>
                    <a:pt x="9659" y="8765"/>
                    <a:pt x="9723" y="8758"/>
                    <a:pt x="9785" y="8744"/>
                  </a:cubicBezTo>
                  <a:cubicBezTo>
                    <a:pt x="10368" y="8610"/>
                    <a:pt x="10550" y="8123"/>
                    <a:pt x="10483" y="7636"/>
                  </a:cubicBezTo>
                  <a:cubicBezTo>
                    <a:pt x="10492" y="7616"/>
                    <a:pt x="10502" y="7607"/>
                    <a:pt x="10511" y="7597"/>
                  </a:cubicBezTo>
                  <a:cubicBezTo>
                    <a:pt x="10846" y="7597"/>
                    <a:pt x="11171" y="7425"/>
                    <a:pt x="11333" y="7062"/>
                  </a:cubicBezTo>
                  <a:cubicBezTo>
                    <a:pt x="11562" y="6556"/>
                    <a:pt x="11390" y="6126"/>
                    <a:pt x="11066" y="5782"/>
                  </a:cubicBezTo>
                  <a:cubicBezTo>
                    <a:pt x="11066" y="5677"/>
                    <a:pt x="11056" y="5572"/>
                    <a:pt x="11046" y="5467"/>
                  </a:cubicBezTo>
                  <a:cubicBezTo>
                    <a:pt x="11171" y="5352"/>
                    <a:pt x="11266" y="5189"/>
                    <a:pt x="11304" y="4998"/>
                  </a:cubicBezTo>
                  <a:cubicBezTo>
                    <a:pt x="11390" y="4568"/>
                    <a:pt x="11218" y="4234"/>
                    <a:pt x="10932" y="4024"/>
                  </a:cubicBezTo>
                  <a:cubicBezTo>
                    <a:pt x="10980" y="3928"/>
                    <a:pt x="11018" y="3833"/>
                    <a:pt x="11037" y="3728"/>
                  </a:cubicBezTo>
                  <a:cubicBezTo>
                    <a:pt x="11113" y="3278"/>
                    <a:pt x="10836" y="2848"/>
                    <a:pt x="10483" y="2590"/>
                  </a:cubicBezTo>
                  <a:cubicBezTo>
                    <a:pt x="10425" y="2562"/>
                    <a:pt x="10368" y="2524"/>
                    <a:pt x="10311" y="2485"/>
                  </a:cubicBezTo>
                  <a:cubicBezTo>
                    <a:pt x="10320" y="2438"/>
                    <a:pt x="10330" y="2390"/>
                    <a:pt x="10339" y="2342"/>
                  </a:cubicBezTo>
                  <a:cubicBezTo>
                    <a:pt x="10378" y="1979"/>
                    <a:pt x="10158" y="1654"/>
                    <a:pt x="9871" y="1453"/>
                  </a:cubicBezTo>
                  <a:cubicBezTo>
                    <a:pt x="9737" y="1367"/>
                    <a:pt x="9604" y="1310"/>
                    <a:pt x="9460" y="1272"/>
                  </a:cubicBezTo>
                  <a:cubicBezTo>
                    <a:pt x="9460" y="1262"/>
                    <a:pt x="9460" y="1243"/>
                    <a:pt x="9470" y="1224"/>
                  </a:cubicBezTo>
                  <a:cubicBezTo>
                    <a:pt x="9565" y="765"/>
                    <a:pt x="9355" y="278"/>
                    <a:pt x="8916" y="77"/>
                  </a:cubicBezTo>
                  <a:cubicBezTo>
                    <a:pt x="8858" y="39"/>
                    <a:pt x="8772" y="20"/>
                    <a:pt x="8686" y="1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4" name="Google Shape;2724;p48"/>
            <p:cNvSpPr/>
            <p:nvPr/>
          </p:nvSpPr>
          <p:spPr>
            <a:xfrm>
              <a:off x="7826035" y="3559755"/>
              <a:ext cx="66426" cy="52171"/>
            </a:xfrm>
            <a:custGeom>
              <a:avLst/>
              <a:gdLst/>
              <a:ahLst/>
              <a:cxnLst/>
              <a:rect l="l" t="t" r="r" b="b"/>
              <a:pathLst>
                <a:path w="1123" h="882" extrusionOk="0">
                  <a:moveTo>
                    <a:pt x="146" y="1"/>
                  </a:moveTo>
                  <a:cubicBezTo>
                    <a:pt x="75" y="1"/>
                    <a:pt x="0" y="67"/>
                    <a:pt x="52" y="134"/>
                  </a:cubicBezTo>
                  <a:cubicBezTo>
                    <a:pt x="195" y="334"/>
                    <a:pt x="358" y="497"/>
                    <a:pt x="539" y="640"/>
                  </a:cubicBezTo>
                  <a:cubicBezTo>
                    <a:pt x="658" y="735"/>
                    <a:pt x="815" y="882"/>
                    <a:pt x="974" y="882"/>
                  </a:cubicBezTo>
                  <a:cubicBezTo>
                    <a:pt x="1007" y="882"/>
                    <a:pt x="1041" y="875"/>
                    <a:pt x="1075" y="860"/>
                  </a:cubicBezTo>
                  <a:cubicBezTo>
                    <a:pt x="1113" y="841"/>
                    <a:pt x="1122" y="793"/>
                    <a:pt x="1113" y="755"/>
                  </a:cubicBezTo>
                  <a:cubicBezTo>
                    <a:pt x="1094" y="592"/>
                    <a:pt x="845" y="506"/>
                    <a:pt x="721" y="420"/>
                  </a:cubicBezTo>
                  <a:cubicBezTo>
                    <a:pt x="539" y="296"/>
                    <a:pt x="367" y="162"/>
                    <a:pt x="205" y="19"/>
                  </a:cubicBezTo>
                  <a:cubicBezTo>
                    <a:pt x="188" y="6"/>
                    <a:pt x="167" y="1"/>
                    <a:pt x="146" y="1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5" name="Google Shape;2725;p48"/>
            <p:cNvSpPr/>
            <p:nvPr/>
          </p:nvSpPr>
          <p:spPr>
            <a:xfrm>
              <a:off x="7965687" y="3583799"/>
              <a:ext cx="25376" cy="53117"/>
            </a:xfrm>
            <a:custGeom>
              <a:avLst/>
              <a:gdLst/>
              <a:ahLst/>
              <a:cxnLst/>
              <a:rect l="l" t="t" r="r" b="b"/>
              <a:pathLst>
                <a:path w="429" h="898" extrusionOk="0">
                  <a:moveTo>
                    <a:pt x="111" y="0"/>
                  </a:moveTo>
                  <a:cubicBezTo>
                    <a:pt x="56" y="0"/>
                    <a:pt x="1" y="45"/>
                    <a:pt x="18" y="114"/>
                  </a:cubicBezTo>
                  <a:cubicBezTo>
                    <a:pt x="46" y="238"/>
                    <a:pt x="75" y="362"/>
                    <a:pt x="94" y="496"/>
                  </a:cubicBezTo>
                  <a:cubicBezTo>
                    <a:pt x="123" y="611"/>
                    <a:pt x="132" y="735"/>
                    <a:pt x="199" y="840"/>
                  </a:cubicBezTo>
                  <a:cubicBezTo>
                    <a:pt x="225" y="880"/>
                    <a:pt x="264" y="898"/>
                    <a:pt x="303" y="898"/>
                  </a:cubicBezTo>
                  <a:cubicBezTo>
                    <a:pt x="366" y="898"/>
                    <a:pt x="429" y="850"/>
                    <a:pt x="429" y="773"/>
                  </a:cubicBezTo>
                  <a:cubicBezTo>
                    <a:pt x="429" y="658"/>
                    <a:pt x="371" y="544"/>
                    <a:pt x="333" y="429"/>
                  </a:cubicBezTo>
                  <a:cubicBezTo>
                    <a:pt x="285" y="305"/>
                    <a:pt x="247" y="190"/>
                    <a:pt x="199" y="66"/>
                  </a:cubicBezTo>
                  <a:cubicBezTo>
                    <a:pt x="184" y="20"/>
                    <a:pt x="147" y="0"/>
                    <a:pt x="111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6" name="Google Shape;2726;p48"/>
            <p:cNvSpPr/>
            <p:nvPr/>
          </p:nvSpPr>
          <p:spPr>
            <a:xfrm>
              <a:off x="8087654" y="3513411"/>
              <a:ext cx="59979" cy="23542"/>
            </a:xfrm>
            <a:custGeom>
              <a:avLst/>
              <a:gdLst/>
              <a:ahLst/>
              <a:cxnLst/>
              <a:rect l="l" t="t" r="r" b="b"/>
              <a:pathLst>
                <a:path w="1014" h="398" extrusionOk="0">
                  <a:moveTo>
                    <a:pt x="832" y="0"/>
                  </a:moveTo>
                  <a:cubicBezTo>
                    <a:pt x="734" y="0"/>
                    <a:pt x="628" y="45"/>
                    <a:pt x="536" y="71"/>
                  </a:cubicBezTo>
                  <a:cubicBezTo>
                    <a:pt x="383" y="109"/>
                    <a:pt x="220" y="148"/>
                    <a:pt x="77" y="234"/>
                  </a:cubicBezTo>
                  <a:cubicBezTo>
                    <a:pt x="1" y="281"/>
                    <a:pt x="39" y="387"/>
                    <a:pt x="115" y="396"/>
                  </a:cubicBezTo>
                  <a:cubicBezTo>
                    <a:pt x="131" y="397"/>
                    <a:pt x="146" y="397"/>
                    <a:pt x="161" y="397"/>
                  </a:cubicBezTo>
                  <a:cubicBezTo>
                    <a:pt x="316" y="397"/>
                    <a:pt x="464" y="355"/>
                    <a:pt x="612" y="329"/>
                  </a:cubicBezTo>
                  <a:cubicBezTo>
                    <a:pt x="746" y="301"/>
                    <a:pt x="908" y="291"/>
                    <a:pt x="985" y="157"/>
                  </a:cubicBezTo>
                  <a:cubicBezTo>
                    <a:pt x="1014" y="119"/>
                    <a:pt x="994" y="62"/>
                    <a:pt x="956" y="33"/>
                  </a:cubicBezTo>
                  <a:cubicBezTo>
                    <a:pt x="918" y="9"/>
                    <a:pt x="875" y="0"/>
                    <a:pt x="832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7" name="Google Shape;2727;p48"/>
            <p:cNvSpPr/>
            <p:nvPr/>
          </p:nvSpPr>
          <p:spPr>
            <a:xfrm>
              <a:off x="7964445" y="3455207"/>
              <a:ext cx="55483" cy="20466"/>
            </a:xfrm>
            <a:custGeom>
              <a:avLst/>
              <a:gdLst/>
              <a:ahLst/>
              <a:cxnLst/>
              <a:rect l="l" t="t" r="r" b="b"/>
              <a:pathLst>
                <a:path w="938" h="346" extrusionOk="0">
                  <a:moveTo>
                    <a:pt x="803" y="1"/>
                  </a:moveTo>
                  <a:cubicBezTo>
                    <a:pt x="689" y="1"/>
                    <a:pt x="587" y="55"/>
                    <a:pt x="478" y="81"/>
                  </a:cubicBezTo>
                  <a:cubicBezTo>
                    <a:pt x="345" y="119"/>
                    <a:pt x="201" y="138"/>
                    <a:pt x="67" y="167"/>
                  </a:cubicBezTo>
                  <a:cubicBezTo>
                    <a:pt x="20" y="176"/>
                    <a:pt x="1" y="262"/>
                    <a:pt x="58" y="281"/>
                  </a:cubicBezTo>
                  <a:cubicBezTo>
                    <a:pt x="158" y="324"/>
                    <a:pt x="275" y="346"/>
                    <a:pt x="391" y="346"/>
                  </a:cubicBezTo>
                  <a:cubicBezTo>
                    <a:pt x="430" y="346"/>
                    <a:pt x="469" y="343"/>
                    <a:pt x="507" y="339"/>
                  </a:cubicBezTo>
                  <a:cubicBezTo>
                    <a:pt x="650" y="320"/>
                    <a:pt x="832" y="281"/>
                    <a:pt x="908" y="148"/>
                  </a:cubicBezTo>
                  <a:cubicBezTo>
                    <a:pt x="937" y="100"/>
                    <a:pt x="908" y="14"/>
                    <a:pt x="851" y="4"/>
                  </a:cubicBezTo>
                  <a:cubicBezTo>
                    <a:pt x="835" y="2"/>
                    <a:pt x="819" y="1"/>
                    <a:pt x="803" y="1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8" name="Google Shape;2728;p48"/>
            <p:cNvSpPr/>
            <p:nvPr/>
          </p:nvSpPr>
          <p:spPr>
            <a:xfrm>
              <a:off x="7925170" y="3365949"/>
              <a:ext cx="20466" cy="61458"/>
            </a:xfrm>
            <a:custGeom>
              <a:avLst/>
              <a:gdLst/>
              <a:ahLst/>
              <a:cxnLst/>
              <a:rect l="l" t="t" r="r" b="b"/>
              <a:pathLst>
                <a:path w="346" h="1039" extrusionOk="0">
                  <a:moveTo>
                    <a:pt x="103" y="0"/>
                  </a:moveTo>
                  <a:cubicBezTo>
                    <a:pt x="52" y="0"/>
                    <a:pt x="0" y="32"/>
                    <a:pt x="5" y="89"/>
                  </a:cubicBezTo>
                  <a:cubicBezTo>
                    <a:pt x="44" y="376"/>
                    <a:pt x="63" y="672"/>
                    <a:pt x="110" y="959"/>
                  </a:cubicBezTo>
                  <a:cubicBezTo>
                    <a:pt x="123" y="1013"/>
                    <a:pt x="170" y="1038"/>
                    <a:pt x="218" y="1038"/>
                  </a:cubicBezTo>
                  <a:cubicBezTo>
                    <a:pt x="281" y="1038"/>
                    <a:pt x="345" y="996"/>
                    <a:pt x="340" y="921"/>
                  </a:cubicBezTo>
                  <a:cubicBezTo>
                    <a:pt x="302" y="634"/>
                    <a:pt x="244" y="357"/>
                    <a:pt x="196" y="70"/>
                  </a:cubicBezTo>
                  <a:cubicBezTo>
                    <a:pt x="188" y="23"/>
                    <a:pt x="145" y="0"/>
                    <a:pt x="103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9" name="Google Shape;2729;p48"/>
            <p:cNvSpPr/>
            <p:nvPr/>
          </p:nvSpPr>
          <p:spPr>
            <a:xfrm>
              <a:off x="7764578" y="3659512"/>
              <a:ext cx="47202" cy="40045"/>
            </a:xfrm>
            <a:custGeom>
              <a:avLst/>
              <a:gdLst/>
              <a:ahLst/>
              <a:cxnLst/>
              <a:rect l="l" t="t" r="r" b="b"/>
              <a:pathLst>
                <a:path w="798" h="677" extrusionOk="0">
                  <a:moveTo>
                    <a:pt x="120" y="1"/>
                  </a:moveTo>
                  <a:cubicBezTo>
                    <a:pt x="53" y="1"/>
                    <a:pt x="0" y="100"/>
                    <a:pt x="54" y="162"/>
                  </a:cubicBezTo>
                  <a:cubicBezTo>
                    <a:pt x="150" y="248"/>
                    <a:pt x="236" y="334"/>
                    <a:pt x="331" y="420"/>
                  </a:cubicBezTo>
                  <a:cubicBezTo>
                    <a:pt x="427" y="506"/>
                    <a:pt x="513" y="602"/>
                    <a:pt x="618" y="659"/>
                  </a:cubicBezTo>
                  <a:cubicBezTo>
                    <a:pt x="637" y="671"/>
                    <a:pt x="655" y="676"/>
                    <a:pt x="672" y="676"/>
                  </a:cubicBezTo>
                  <a:cubicBezTo>
                    <a:pt x="749" y="676"/>
                    <a:pt x="797" y="567"/>
                    <a:pt x="742" y="496"/>
                  </a:cubicBezTo>
                  <a:cubicBezTo>
                    <a:pt x="666" y="391"/>
                    <a:pt x="551" y="315"/>
                    <a:pt x="456" y="239"/>
                  </a:cubicBezTo>
                  <a:cubicBezTo>
                    <a:pt x="360" y="162"/>
                    <a:pt x="265" y="86"/>
                    <a:pt x="169" y="19"/>
                  </a:cubicBezTo>
                  <a:cubicBezTo>
                    <a:pt x="153" y="6"/>
                    <a:pt x="136" y="1"/>
                    <a:pt x="120" y="1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0" name="Google Shape;2730;p48"/>
            <p:cNvSpPr/>
            <p:nvPr/>
          </p:nvSpPr>
          <p:spPr>
            <a:xfrm>
              <a:off x="8161709" y="3581700"/>
              <a:ext cx="49036" cy="57317"/>
            </a:xfrm>
            <a:custGeom>
              <a:avLst/>
              <a:gdLst/>
              <a:ahLst/>
              <a:cxnLst/>
              <a:rect l="l" t="t" r="r" b="b"/>
              <a:pathLst>
                <a:path w="829" h="969" extrusionOk="0">
                  <a:moveTo>
                    <a:pt x="659" y="1"/>
                  </a:moveTo>
                  <a:cubicBezTo>
                    <a:pt x="630" y="1"/>
                    <a:pt x="602" y="12"/>
                    <a:pt x="578" y="38"/>
                  </a:cubicBezTo>
                  <a:cubicBezTo>
                    <a:pt x="367" y="258"/>
                    <a:pt x="176" y="554"/>
                    <a:pt x="42" y="822"/>
                  </a:cubicBezTo>
                  <a:cubicBezTo>
                    <a:pt x="0" y="893"/>
                    <a:pt x="57" y="968"/>
                    <a:pt x="124" y="968"/>
                  </a:cubicBezTo>
                  <a:cubicBezTo>
                    <a:pt x="148" y="968"/>
                    <a:pt x="173" y="959"/>
                    <a:pt x="195" y="937"/>
                  </a:cubicBezTo>
                  <a:cubicBezTo>
                    <a:pt x="300" y="831"/>
                    <a:pt x="396" y="707"/>
                    <a:pt x="492" y="593"/>
                  </a:cubicBezTo>
                  <a:cubicBezTo>
                    <a:pt x="587" y="468"/>
                    <a:pt x="702" y="335"/>
                    <a:pt x="778" y="201"/>
                  </a:cubicBezTo>
                  <a:cubicBezTo>
                    <a:pt x="828" y="101"/>
                    <a:pt x="745" y="1"/>
                    <a:pt x="659" y="1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Google Shape;2731;p48"/>
            <p:cNvSpPr/>
            <p:nvPr/>
          </p:nvSpPr>
          <p:spPr>
            <a:xfrm>
              <a:off x="8006264" y="3781835"/>
              <a:ext cx="18159" cy="54655"/>
            </a:xfrm>
            <a:custGeom>
              <a:avLst/>
              <a:gdLst/>
              <a:ahLst/>
              <a:cxnLst/>
              <a:rect l="l" t="t" r="r" b="b"/>
              <a:pathLst>
                <a:path w="307" h="924" extrusionOk="0">
                  <a:moveTo>
                    <a:pt x="212" y="0"/>
                  </a:moveTo>
                  <a:cubicBezTo>
                    <a:pt x="174" y="0"/>
                    <a:pt x="138" y="20"/>
                    <a:pt x="125" y="62"/>
                  </a:cubicBezTo>
                  <a:cubicBezTo>
                    <a:pt x="96" y="206"/>
                    <a:pt x="68" y="340"/>
                    <a:pt x="48" y="483"/>
                  </a:cubicBezTo>
                  <a:cubicBezTo>
                    <a:pt x="29" y="607"/>
                    <a:pt x="1" y="731"/>
                    <a:pt x="20" y="856"/>
                  </a:cubicBezTo>
                  <a:cubicBezTo>
                    <a:pt x="25" y="898"/>
                    <a:pt x="73" y="923"/>
                    <a:pt x="118" y="923"/>
                  </a:cubicBezTo>
                  <a:cubicBezTo>
                    <a:pt x="154" y="923"/>
                    <a:pt x="189" y="908"/>
                    <a:pt x="201" y="875"/>
                  </a:cubicBezTo>
                  <a:cubicBezTo>
                    <a:pt x="249" y="760"/>
                    <a:pt x="259" y="636"/>
                    <a:pt x="268" y="512"/>
                  </a:cubicBezTo>
                  <a:cubicBezTo>
                    <a:pt x="287" y="368"/>
                    <a:pt x="306" y="234"/>
                    <a:pt x="306" y="91"/>
                  </a:cubicBezTo>
                  <a:cubicBezTo>
                    <a:pt x="306" y="32"/>
                    <a:pt x="259" y="0"/>
                    <a:pt x="212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2" name="Google Shape;2732;p48"/>
            <p:cNvSpPr/>
            <p:nvPr/>
          </p:nvSpPr>
          <p:spPr>
            <a:xfrm>
              <a:off x="7803913" y="3836904"/>
              <a:ext cx="433575" cy="235124"/>
            </a:xfrm>
            <a:custGeom>
              <a:avLst/>
              <a:gdLst/>
              <a:ahLst/>
              <a:cxnLst/>
              <a:rect l="l" t="t" r="r" b="b"/>
              <a:pathLst>
                <a:path w="7330" h="3975" extrusionOk="0">
                  <a:moveTo>
                    <a:pt x="517" y="1"/>
                  </a:moveTo>
                  <a:cubicBezTo>
                    <a:pt x="488" y="1"/>
                    <a:pt x="460" y="11"/>
                    <a:pt x="440" y="30"/>
                  </a:cubicBezTo>
                  <a:cubicBezTo>
                    <a:pt x="412" y="30"/>
                    <a:pt x="374" y="39"/>
                    <a:pt x="345" y="68"/>
                  </a:cubicBezTo>
                  <a:cubicBezTo>
                    <a:pt x="58" y="383"/>
                    <a:pt x="1" y="995"/>
                    <a:pt x="49" y="1606"/>
                  </a:cubicBezTo>
                  <a:cubicBezTo>
                    <a:pt x="106" y="2438"/>
                    <a:pt x="345" y="3259"/>
                    <a:pt x="431" y="3317"/>
                  </a:cubicBezTo>
                  <a:cubicBezTo>
                    <a:pt x="1220" y="3851"/>
                    <a:pt x="2334" y="3975"/>
                    <a:pt x="3323" y="3975"/>
                  </a:cubicBezTo>
                  <a:cubicBezTo>
                    <a:pt x="3484" y="3975"/>
                    <a:pt x="3642" y="3972"/>
                    <a:pt x="3794" y="3966"/>
                  </a:cubicBezTo>
                  <a:cubicBezTo>
                    <a:pt x="4903" y="3938"/>
                    <a:pt x="6030" y="3699"/>
                    <a:pt x="7034" y="3231"/>
                  </a:cubicBezTo>
                  <a:cubicBezTo>
                    <a:pt x="7100" y="3192"/>
                    <a:pt x="7148" y="3135"/>
                    <a:pt x="7158" y="3059"/>
                  </a:cubicBezTo>
                  <a:cubicBezTo>
                    <a:pt x="7330" y="2151"/>
                    <a:pt x="7272" y="727"/>
                    <a:pt x="6890" y="202"/>
                  </a:cubicBezTo>
                  <a:cubicBezTo>
                    <a:pt x="6852" y="154"/>
                    <a:pt x="6795" y="135"/>
                    <a:pt x="6737" y="135"/>
                  </a:cubicBezTo>
                  <a:cubicBezTo>
                    <a:pt x="6718" y="135"/>
                    <a:pt x="6699" y="130"/>
                    <a:pt x="6680" y="130"/>
                  </a:cubicBezTo>
                  <a:cubicBezTo>
                    <a:pt x="6670" y="130"/>
                    <a:pt x="6661" y="132"/>
                    <a:pt x="6651" y="135"/>
                  </a:cubicBezTo>
                  <a:cubicBezTo>
                    <a:pt x="6613" y="135"/>
                    <a:pt x="6575" y="144"/>
                    <a:pt x="6537" y="154"/>
                  </a:cubicBezTo>
                  <a:cubicBezTo>
                    <a:pt x="5704" y="266"/>
                    <a:pt x="4871" y="345"/>
                    <a:pt x="4027" y="345"/>
                  </a:cubicBezTo>
                  <a:cubicBezTo>
                    <a:pt x="3864" y="345"/>
                    <a:pt x="3700" y="342"/>
                    <a:pt x="3536" y="335"/>
                  </a:cubicBezTo>
                  <a:cubicBezTo>
                    <a:pt x="3020" y="316"/>
                    <a:pt x="2514" y="278"/>
                    <a:pt x="2017" y="211"/>
                  </a:cubicBezTo>
                  <a:cubicBezTo>
                    <a:pt x="1520" y="144"/>
                    <a:pt x="1014" y="1"/>
                    <a:pt x="51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3" name="Google Shape;2733;p48"/>
            <p:cNvSpPr/>
            <p:nvPr/>
          </p:nvSpPr>
          <p:spPr>
            <a:xfrm>
              <a:off x="7806752" y="3844593"/>
              <a:ext cx="430736" cy="227435"/>
            </a:xfrm>
            <a:custGeom>
              <a:avLst/>
              <a:gdLst/>
              <a:ahLst/>
              <a:cxnLst/>
              <a:rect l="l" t="t" r="r" b="b"/>
              <a:pathLst>
                <a:path w="7282" h="3845" extrusionOk="0">
                  <a:moveTo>
                    <a:pt x="6632" y="0"/>
                  </a:moveTo>
                  <a:cubicBezTo>
                    <a:pt x="6622" y="0"/>
                    <a:pt x="6613" y="2"/>
                    <a:pt x="6603" y="5"/>
                  </a:cubicBezTo>
                  <a:cubicBezTo>
                    <a:pt x="6565" y="5"/>
                    <a:pt x="6527" y="14"/>
                    <a:pt x="6489" y="24"/>
                  </a:cubicBezTo>
                  <a:cubicBezTo>
                    <a:pt x="6431" y="100"/>
                    <a:pt x="6384" y="186"/>
                    <a:pt x="6326" y="263"/>
                  </a:cubicBezTo>
                  <a:cubicBezTo>
                    <a:pt x="6183" y="444"/>
                    <a:pt x="6030" y="616"/>
                    <a:pt x="5858" y="769"/>
                  </a:cubicBezTo>
                  <a:cubicBezTo>
                    <a:pt x="5533" y="1065"/>
                    <a:pt x="5151" y="1314"/>
                    <a:pt x="4740" y="1495"/>
                  </a:cubicBezTo>
                  <a:cubicBezTo>
                    <a:pt x="4078" y="1792"/>
                    <a:pt x="3361" y="1904"/>
                    <a:pt x="2639" y="1904"/>
                  </a:cubicBezTo>
                  <a:cubicBezTo>
                    <a:pt x="2361" y="1904"/>
                    <a:pt x="2083" y="1888"/>
                    <a:pt x="1807" y="1858"/>
                  </a:cubicBezTo>
                  <a:cubicBezTo>
                    <a:pt x="1243" y="1792"/>
                    <a:pt x="689" y="1667"/>
                    <a:pt x="144" y="1524"/>
                  </a:cubicBezTo>
                  <a:cubicBezTo>
                    <a:pt x="106" y="1514"/>
                    <a:pt x="48" y="1495"/>
                    <a:pt x="1" y="1476"/>
                  </a:cubicBezTo>
                  <a:lnTo>
                    <a:pt x="1" y="1476"/>
                  </a:lnTo>
                  <a:cubicBezTo>
                    <a:pt x="58" y="2308"/>
                    <a:pt x="297" y="3129"/>
                    <a:pt x="383" y="3187"/>
                  </a:cubicBezTo>
                  <a:cubicBezTo>
                    <a:pt x="1172" y="3721"/>
                    <a:pt x="2286" y="3845"/>
                    <a:pt x="3275" y="3845"/>
                  </a:cubicBezTo>
                  <a:cubicBezTo>
                    <a:pt x="3436" y="3845"/>
                    <a:pt x="3594" y="3842"/>
                    <a:pt x="3746" y="3836"/>
                  </a:cubicBezTo>
                  <a:cubicBezTo>
                    <a:pt x="4855" y="3808"/>
                    <a:pt x="5982" y="3569"/>
                    <a:pt x="6986" y="3101"/>
                  </a:cubicBezTo>
                  <a:cubicBezTo>
                    <a:pt x="7052" y="3062"/>
                    <a:pt x="7100" y="3005"/>
                    <a:pt x="7110" y="2929"/>
                  </a:cubicBezTo>
                  <a:cubicBezTo>
                    <a:pt x="7282" y="2021"/>
                    <a:pt x="7224" y="597"/>
                    <a:pt x="6842" y="72"/>
                  </a:cubicBezTo>
                  <a:cubicBezTo>
                    <a:pt x="6804" y="24"/>
                    <a:pt x="6747" y="5"/>
                    <a:pt x="6689" y="5"/>
                  </a:cubicBezTo>
                  <a:cubicBezTo>
                    <a:pt x="6670" y="5"/>
                    <a:pt x="6651" y="0"/>
                    <a:pt x="6632" y="0"/>
                  </a:cubicBezTo>
                  <a:close/>
                </a:path>
              </a:pathLst>
            </a:custGeom>
            <a:solidFill>
              <a:srgbClr val="292929">
                <a:alpha val="16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4" name="Google Shape;2734;p48"/>
            <p:cNvSpPr/>
            <p:nvPr/>
          </p:nvSpPr>
          <p:spPr>
            <a:xfrm>
              <a:off x="7751920" y="3721620"/>
              <a:ext cx="135160" cy="108009"/>
            </a:xfrm>
            <a:custGeom>
              <a:avLst/>
              <a:gdLst/>
              <a:ahLst/>
              <a:cxnLst/>
              <a:rect l="l" t="t" r="r" b="b"/>
              <a:pathLst>
                <a:path w="2285" h="1826" extrusionOk="0">
                  <a:moveTo>
                    <a:pt x="1147" y="1"/>
                  </a:moveTo>
                  <a:cubicBezTo>
                    <a:pt x="507" y="1"/>
                    <a:pt x="1" y="412"/>
                    <a:pt x="1" y="908"/>
                  </a:cubicBezTo>
                  <a:cubicBezTo>
                    <a:pt x="1" y="1415"/>
                    <a:pt x="507" y="1826"/>
                    <a:pt x="1147" y="1826"/>
                  </a:cubicBezTo>
                  <a:cubicBezTo>
                    <a:pt x="1778" y="1826"/>
                    <a:pt x="2285" y="1415"/>
                    <a:pt x="2285" y="908"/>
                  </a:cubicBezTo>
                  <a:cubicBezTo>
                    <a:pt x="2285" y="412"/>
                    <a:pt x="1778" y="1"/>
                    <a:pt x="11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5" name="Google Shape;2735;p48"/>
            <p:cNvSpPr/>
            <p:nvPr/>
          </p:nvSpPr>
          <p:spPr>
            <a:xfrm>
              <a:off x="8118175" y="3721620"/>
              <a:ext cx="135692" cy="108009"/>
            </a:xfrm>
            <a:custGeom>
              <a:avLst/>
              <a:gdLst/>
              <a:ahLst/>
              <a:cxnLst/>
              <a:rect l="l" t="t" r="r" b="b"/>
              <a:pathLst>
                <a:path w="2294" h="1826" extrusionOk="0">
                  <a:moveTo>
                    <a:pt x="1147" y="1"/>
                  </a:moveTo>
                  <a:cubicBezTo>
                    <a:pt x="517" y="1"/>
                    <a:pt x="1" y="412"/>
                    <a:pt x="1" y="908"/>
                  </a:cubicBezTo>
                  <a:cubicBezTo>
                    <a:pt x="1" y="1415"/>
                    <a:pt x="517" y="1826"/>
                    <a:pt x="1147" y="1826"/>
                  </a:cubicBezTo>
                  <a:cubicBezTo>
                    <a:pt x="1778" y="1826"/>
                    <a:pt x="2294" y="1415"/>
                    <a:pt x="2294" y="908"/>
                  </a:cubicBezTo>
                  <a:cubicBezTo>
                    <a:pt x="2294" y="412"/>
                    <a:pt x="1778" y="1"/>
                    <a:pt x="11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6" name="Google Shape;2736;p48"/>
            <p:cNvSpPr/>
            <p:nvPr/>
          </p:nvSpPr>
          <p:spPr>
            <a:xfrm>
              <a:off x="7846915" y="3684887"/>
              <a:ext cx="23779" cy="49805"/>
            </a:xfrm>
            <a:custGeom>
              <a:avLst/>
              <a:gdLst/>
              <a:ahLst/>
              <a:cxnLst/>
              <a:rect l="l" t="t" r="r" b="b"/>
              <a:pathLst>
                <a:path w="402" h="842" extrusionOk="0">
                  <a:moveTo>
                    <a:pt x="201" y="1"/>
                  </a:moveTo>
                  <a:cubicBezTo>
                    <a:pt x="96" y="1"/>
                    <a:pt x="0" y="87"/>
                    <a:pt x="0" y="201"/>
                  </a:cubicBezTo>
                  <a:lnTo>
                    <a:pt x="0" y="650"/>
                  </a:lnTo>
                  <a:cubicBezTo>
                    <a:pt x="0" y="755"/>
                    <a:pt x="96" y="841"/>
                    <a:pt x="201" y="841"/>
                  </a:cubicBezTo>
                  <a:cubicBezTo>
                    <a:pt x="315" y="841"/>
                    <a:pt x="401" y="755"/>
                    <a:pt x="401" y="650"/>
                  </a:cubicBezTo>
                  <a:lnTo>
                    <a:pt x="401" y="201"/>
                  </a:lnTo>
                  <a:cubicBezTo>
                    <a:pt x="401" y="87"/>
                    <a:pt x="315" y="1"/>
                    <a:pt x="2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7" name="Google Shape;2737;p48"/>
            <p:cNvSpPr/>
            <p:nvPr/>
          </p:nvSpPr>
          <p:spPr>
            <a:xfrm>
              <a:off x="7951432" y="3711150"/>
              <a:ext cx="102390" cy="41051"/>
            </a:xfrm>
            <a:custGeom>
              <a:avLst/>
              <a:gdLst/>
              <a:ahLst/>
              <a:cxnLst/>
              <a:rect l="l" t="t" r="r" b="b"/>
              <a:pathLst>
                <a:path w="1731" h="694" extrusionOk="0">
                  <a:moveTo>
                    <a:pt x="223" y="0"/>
                  </a:moveTo>
                  <a:cubicBezTo>
                    <a:pt x="179" y="0"/>
                    <a:pt x="134" y="15"/>
                    <a:pt x="96" y="44"/>
                  </a:cubicBezTo>
                  <a:cubicBezTo>
                    <a:pt x="10" y="120"/>
                    <a:pt x="1" y="245"/>
                    <a:pt x="77" y="331"/>
                  </a:cubicBezTo>
                  <a:cubicBezTo>
                    <a:pt x="278" y="560"/>
                    <a:pt x="565" y="694"/>
                    <a:pt x="870" y="694"/>
                  </a:cubicBezTo>
                  <a:cubicBezTo>
                    <a:pt x="1176" y="694"/>
                    <a:pt x="1463" y="560"/>
                    <a:pt x="1663" y="331"/>
                  </a:cubicBezTo>
                  <a:cubicBezTo>
                    <a:pt x="1730" y="245"/>
                    <a:pt x="1721" y="120"/>
                    <a:pt x="1644" y="44"/>
                  </a:cubicBezTo>
                  <a:cubicBezTo>
                    <a:pt x="1607" y="15"/>
                    <a:pt x="1562" y="0"/>
                    <a:pt x="1517" y="0"/>
                  </a:cubicBezTo>
                  <a:cubicBezTo>
                    <a:pt x="1459" y="0"/>
                    <a:pt x="1401" y="24"/>
                    <a:pt x="1358" y="73"/>
                  </a:cubicBezTo>
                  <a:cubicBezTo>
                    <a:pt x="1233" y="206"/>
                    <a:pt x="1052" y="292"/>
                    <a:pt x="870" y="292"/>
                  </a:cubicBezTo>
                  <a:cubicBezTo>
                    <a:pt x="679" y="292"/>
                    <a:pt x="498" y="206"/>
                    <a:pt x="373" y="73"/>
                  </a:cubicBezTo>
                  <a:cubicBezTo>
                    <a:pt x="336" y="24"/>
                    <a:pt x="280" y="0"/>
                    <a:pt x="2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8" name="Google Shape;2738;p48"/>
            <p:cNvSpPr/>
            <p:nvPr/>
          </p:nvSpPr>
          <p:spPr>
            <a:xfrm>
              <a:off x="8109125" y="3679800"/>
              <a:ext cx="84881" cy="54300"/>
            </a:xfrm>
            <a:custGeom>
              <a:avLst/>
              <a:gdLst/>
              <a:ahLst/>
              <a:cxnLst/>
              <a:rect l="l" t="t" r="r" b="b"/>
              <a:pathLst>
                <a:path w="1435" h="918" extrusionOk="0">
                  <a:moveTo>
                    <a:pt x="717" y="1"/>
                  </a:moveTo>
                  <a:cubicBezTo>
                    <a:pt x="326" y="1"/>
                    <a:pt x="1" y="325"/>
                    <a:pt x="1" y="717"/>
                  </a:cubicBezTo>
                  <a:cubicBezTo>
                    <a:pt x="1" y="832"/>
                    <a:pt x="96" y="918"/>
                    <a:pt x="201" y="918"/>
                  </a:cubicBezTo>
                  <a:cubicBezTo>
                    <a:pt x="316" y="918"/>
                    <a:pt x="402" y="832"/>
                    <a:pt x="402" y="717"/>
                  </a:cubicBezTo>
                  <a:cubicBezTo>
                    <a:pt x="402" y="545"/>
                    <a:pt x="545" y="402"/>
                    <a:pt x="717" y="402"/>
                  </a:cubicBezTo>
                  <a:cubicBezTo>
                    <a:pt x="899" y="402"/>
                    <a:pt x="1033" y="545"/>
                    <a:pt x="1033" y="717"/>
                  </a:cubicBezTo>
                  <a:cubicBezTo>
                    <a:pt x="1033" y="832"/>
                    <a:pt x="1128" y="918"/>
                    <a:pt x="1233" y="918"/>
                  </a:cubicBezTo>
                  <a:cubicBezTo>
                    <a:pt x="1348" y="918"/>
                    <a:pt x="1434" y="832"/>
                    <a:pt x="1434" y="717"/>
                  </a:cubicBezTo>
                  <a:cubicBezTo>
                    <a:pt x="1434" y="325"/>
                    <a:pt x="1119" y="1"/>
                    <a:pt x="7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9" name="Google Shape;2739;p48"/>
            <p:cNvSpPr/>
            <p:nvPr/>
          </p:nvSpPr>
          <p:spPr>
            <a:xfrm>
              <a:off x="7653613" y="3274798"/>
              <a:ext cx="731399" cy="808059"/>
            </a:xfrm>
            <a:custGeom>
              <a:avLst/>
              <a:gdLst/>
              <a:ahLst/>
              <a:cxnLst/>
              <a:rect l="l" t="t" r="r" b="b"/>
              <a:pathLst>
                <a:path w="12365" h="13661" extrusionOk="0">
                  <a:moveTo>
                    <a:pt x="4487" y="357"/>
                  </a:moveTo>
                  <a:cubicBezTo>
                    <a:pt x="4531" y="357"/>
                    <a:pt x="4574" y="361"/>
                    <a:pt x="4615" y="369"/>
                  </a:cubicBezTo>
                  <a:cubicBezTo>
                    <a:pt x="4759" y="398"/>
                    <a:pt x="4902" y="465"/>
                    <a:pt x="5017" y="589"/>
                  </a:cubicBezTo>
                  <a:lnTo>
                    <a:pt x="5093" y="656"/>
                  </a:lnTo>
                  <a:lnTo>
                    <a:pt x="5189" y="627"/>
                  </a:lnTo>
                  <a:cubicBezTo>
                    <a:pt x="5246" y="618"/>
                    <a:pt x="5303" y="599"/>
                    <a:pt x="5351" y="579"/>
                  </a:cubicBezTo>
                  <a:cubicBezTo>
                    <a:pt x="5421" y="556"/>
                    <a:pt x="5508" y="544"/>
                    <a:pt x="5599" y="544"/>
                  </a:cubicBezTo>
                  <a:cubicBezTo>
                    <a:pt x="5659" y="544"/>
                    <a:pt x="5721" y="549"/>
                    <a:pt x="5781" y="560"/>
                  </a:cubicBezTo>
                  <a:cubicBezTo>
                    <a:pt x="6058" y="599"/>
                    <a:pt x="6307" y="761"/>
                    <a:pt x="6440" y="990"/>
                  </a:cubicBezTo>
                  <a:lnTo>
                    <a:pt x="6507" y="1105"/>
                  </a:lnTo>
                  <a:lnTo>
                    <a:pt x="6641" y="1076"/>
                  </a:lnTo>
                  <a:cubicBezTo>
                    <a:pt x="6711" y="1056"/>
                    <a:pt x="6787" y="1048"/>
                    <a:pt x="6862" y="1048"/>
                  </a:cubicBezTo>
                  <a:cubicBezTo>
                    <a:pt x="7003" y="1048"/>
                    <a:pt x="7144" y="1077"/>
                    <a:pt x="7243" y="1114"/>
                  </a:cubicBezTo>
                  <a:cubicBezTo>
                    <a:pt x="7558" y="1220"/>
                    <a:pt x="7816" y="1478"/>
                    <a:pt x="7922" y="1802"/>
                  </a:cubicBezTo>
                  <a:cubicBezTo>
                    <a:pt x="7941" y="1888"/>
                    <a:pt x="7960" y="1965"/>
                    <a:pt x="7969" y="2060"/>
                  </a:cubicBezTo>
                  <a:lnTo>
                    <a:pt x="7969" y="2099"/>
                  </a:lnTo>
                  <a:lnTo>
                    <a:pt x="7998" y="2127"/>
                  </a:lnTo>
                  <a:cubicBezTo>
                    <a:pt x="8008" y="2156"/>
                    <a:pt x="8017" y="2185"/>
                    <a:pt x="8036" y="2213"/>
                  </a:cubicBezTo>
                  <a:lnTo>
                    <a:pt x="8074" y="2318"/>
                  </a:lnTo>
                  <a:lnTo>
                    <a:pt x="8189" y="2328"/>
                  </a:lnTo>
                  <a:cubicBezTo>
                    <a:pt x="8657" y="2366"/>
                    <a:pt x="9087" y="2710"/>
                    <a:pt x="9173" y="3121"/>
                  </a:cubicBezTo>
                  <a:lnTo>
                    <a:pt x="9192" y="3236"/>
                  </a:lnTo>
                  <a:lnTo>
                    <a:pt x="9317" y="3255"/>
                  </a:lnTo>
                  <a:cubicBezTo>
                    <a:pt x="9374" y="3264"/>
                    <a:pt x="9431" y="3284"/>
                    <a:pt x="9489" y="3303"/>
                  </a:cubicBezTo>
                  <a:lnTo>
                    <a:pt x="9508" y="3303"/>
                  </a:lnTo>
                  <a:cubicBezTo>
                    <a:pt x="9536" y="3312"/>
                    <a:pt x="9565" y="3322"/>
                    <a:pt x="9584" y="3331"/>
                  </a:cubicBezTo>
                  <a:cubicBezTo>
                    <a:pt x="9823" y="3446"/>
                    <a:pt x="9985" y="3666"/>
                    <a:pt x="10043" y="3933"/>
                  </a:cubicBezTo>
                  <a:cubicBezTo>
                    <a:pt x="10062" y="4048"/>
                    <a:pt x="10062" y="4172"/>
                    <a:pt x="10033" y="4296"/>
                  </a:cubicBezTo>
                  <a:cubicBezTo>
                    <a:pt x="10033" y="4296"/>
                    <a:pt x="10033" y="4306"/>
                    <a:pt x="10033" y="4315"/>
                  </a:cubicBezTo>
                  <a:lnTo>
                    <a:pt x="9985" y="4507"/>
                  </a:lnTo>
                  <a:lnTo>
                    <a:pt x="10157" y="4545"/>
                  </a:lnTo>
                  <a:cubicBezTo>
                    <a:pt x="10224" y="4564"/>
                    <a:pt x="10282" y="4583"/>
                    <a:pt x="10339" y="4612"/>
                  </a:cubicBezTo>
                  <a:cubicBezTo>
                    <a:pt x="10406" y="4631"/>
                    <a:pt x="10463" y="4669"/>
                    <a:pt x="10511" y="4707"/>
                  </a:cubicBezTo>
                  <a:cubicBezTo>
                    <a:pt x="10673" y="4812"/>
                    <a:pt x="10798" y="4956"/>
                    <a:pt x="10865" y="5118"/>
                  </a:cubicBezTo>
                  <a:cubicBezTo>
                    <a:pt x="10903" y="5223"/>
                    <a:pt x="10912" y="5319"/>
                    <a:pt x="10903" y="5424"/>
                  </a:cubicBezTo>
                  <a:cubicBezTo>
                    <a:pt x="10893" y="5462"/>
                    <a:pt x="10893" y="5500"/>
                    <a:pt x="10884" y="5539"/>
                  </a:cubicBezTo>
                  <a:lnTo>
                    <a:pt x="10845" y="5682"/>
                  </a:lnTo>
                  <a:lnTo>
                    <a:pt x="10970" y="5749"/>
                  </a:lnTo>
                  <a:cubicBezTo>
                    <a:pt x="11017" y="5777"/>
                    <a:pt x="11075" y="5806"/>
                    <a:pt x="11123" y="5844"/>
                  </a:cubicBezTo>
                  <a:cubicBezTo>
                    <a:pt x="11390" y="6026"/>
                    <a:pt x="11677" y="6389"/>
                    <a:pt x="11600" y="6800"/>
                  </a:cubicBezTo>
                  <a:cubicBezTo>
                    <a:pt x="11591" y="6886"/>
                    <a:pt x="11562" y="6962"/>
                    <a:pt x="11524" y="7039"/>
                  </a:cubicBezTo>
                  <a:lnTo>
                    <a:pt x="11447" y="7172"/>
                  </a:lnTo>
                  <a:lnTo>
                    <a:pt x="11572" y="7268"/>
                  </a:lnTo>
                  <a:cubicBezTo>
                    <a:pt x="11725" y="7373"/>
                    <a:pt x="11954" y="7631"/>
                    <a:pt x="11868" y="8061"/>
                  </a:cubicBezTo>
                  <a:cubicBezTo>
                    <a:pt x="11849" y="8176"/>
                    <a:pt x="11801" y="8281"/>
                    <a:pt x="11734" y="8367"/>
                  </a:cubicBezTo>
                  <a:cubicBezTo>
                    <a:pt x="11715" y="8396"/>
                    <a:pt x="11696" y="8415"/>
                    <a:pt x="11667" y="8443"/>
                  </a:cubicBezTo>
                  <a:lnTo>
                    <a:pt x="11600" y="8501"/>
                  </a:lnTo>
                  <a:lnTo>
                    <a:pt x="11610" y="8587"/>
                  </a:lnTo>
                  <a:cubicBezTo>
                    <a:pt x="11619" y="8644"/>
                    <a:pt x="11619" y="8692"/>
                    <a:pt x="11629" y="8740"/>
                  </a:cubicBezTo>
                  <a:cubicBezTo>
                    <a:pt x="11629" y="8787"/>
                    <a:pt x="11629" y="8845"/>
                    <a:pt x="11629" y="8892"/>
                  </a:cubicBezTo>
                  <a:lnTo>
                    <a:pt x="11639" y="8959"/>
                  </a:lnTo>
                  <a:lnTo>
                    <a:pt x="11677" y="9007"/>
                  </a:lnTo>
                  <a:cubicBezTo>
                    <a:pt x="11897" y="9236"/>
                    <a:pt x="12002" y="9475"/>
                    <a:pt x="12002" y="9714"/>
                  </a:cubicBezTo>
                  <a:cubicBezTo>
                    <a:pt x="12002" y="9838"/>
                    <a:pt x="11973" y="9963"/>
                    <a:pt x="11916" y="10087"/>
                  </a:cubicBezTo>
                  <a:cubicBezTo>
                    <a:pt x="11801" y="10345"/>
                    <a:pt x="11600" y="10450"/>
                    <a:pt x="11457" y="10488"/>
                  </a:cubicBezTo>
                  <a:cubicBezTo>
                    <a:pt x="11390" y="10507"/>
                    <a:pt x="11323" y="10517"/>
                    <a:pt x="11256" y="10517"/>
                  </a:cubicBezTo>
                  <a:lnTo>
                    <a:pt x="11170" y="10517"/>
                  </a:lnTo>
                  <a:lnTo>
                    <a:pt x="11046" y="10679"/>
                  </a:lnTo>
                  <a:lnTo>
                    <a:pt x="11056" y="10756"/>
                  </a:lnTo>
                  <a:cubicBezTo>
                    <a:pt x="11084" y="10985"/>
                    <a:pt x="11094" y="11530"/>
                    <a:pt x="10492" y="11673"/>
                  </a:cubicBezTo>
                  <a:cubicBezTo>
                    <a:pt x="10444" y="11683"/>
                    <a:pt x="10387" y="11683"/>
                    <a:pt x="10339" y="11683"/>
                  </a:cubicBezTo>
                  <a:cubicBezTo>
                    <a:pt x="10291" y="11683"/>
                    <a:pt x="10243" y="11683"/>
                    <a:pt x="10196" y="11663"/>
                  </a:cubicBezTo>
                  <a:lnTo>
                    <a:pt x="10043" y="11635"/>
                  </a:lnTo>
                  <a:lnTo>
                    <a:pt x="9985" y="11778"/>
                  </a:lnTo>
                  <a:cubicBezTo>
                    <a:pt x="9976" y="11807"/>
                    <a:pt x="9957" y="11835"/>
                    <a:pt x="9947" y="11864"/>
                  </a:cubicBezTo>
                  <a:cubicBezTo>
                    <a:pt x="9890" y="11950"/>
                    <a:pt x="9813" y="12027"/>
                    <a:pt x="9718" y="12093"/>
                  </a:cubicBezTo>
                  <a:cubicBezTo>
                    <a:pt x="9699" y="12103"/>
                    <a:pt x="9680" y="12113"/>
                    <a:pt x="9661" y="12122"/>
                  </a:cubicBezTo>
                  <a:lnTo>
                    <a:pt x="9575" y="12160"/>
                  </a:lnTo>
                  <a:lnTo>
                    <a:pt x="9565" y="12256"/>
                  </a:lnTo>
                  <a:cubicBezTo>
                    <a:pt x="9555" y="12361"/>
                    <a:pt x="9546" y="12447"/>
                    <a:pt x="9527" y="12533"/>
                  </a:cubicBezTo>
                  <a:cubicBezTo>
                    <a:pt x="9527" y="12543"/>
                    <a:pt x="9517" y="12562"/>
                    <a:pt x="9498" y="12571"/>
                  </a:cubicBezTo>
                  <a:cubicBezTo>
                    <a:pt x="8562" y="13011"/>
                    <a:pt x="7463" y="13259"/>
                    <a:pt x="6326" y="13297"/>
                  </a:cubicBezTo>
                  <a:cubicBezTo>
                    <a:pt x="6211" y="13300"/>
                    <a:pt x="6090" y="13301"/>
                    <a:pt x="5964" y="13301"/>
                  </a:cubicBezTo>
                  <a:cubicBezTo>
                    <a:pt x="5048" y="13301"/>
                    <a:pt x="3895" y="13215"/>
                    <a:pt x="3096" y="12686"/>
                  </a:cubicBezTo>
                  <a:cubicBezTo>
                    <a:pt x="3058" y="12619"/>
                    <a:pt x="2972" y="12390"/>
                    <a:pt x="2886" y="11979"/>
                  </a:cubicBezTo>
                  <a:lnTo>
                    <a:pt x="2838" y="11749"/>
                  </a:lnTo>
                  <a:lnTo>
                    <a:pt x="2637" y="11855"/>
                  </a:lnTo>
                  <a:cubicBezTo>
                    <a:pt x="2569" y="11889"/>
                    <a:pt x="2501" y="11903"/>
                    <a:pt x="2435" y="11903"/>
                  </a:cubicBezTo>
                  <a:cubicBezTo>
                    <a:pt x="2279" y="11903"/>
                    <a:pt x="2136" y="11821"/>
                    <a:pt x="2035" y="11721"/>
                  </a:cubicBezTo>
                  <a:cubicBezTo>
                    <a:pt x="2026" y="11702"/>
                    <a:pt x="2016" y="11692"/>
                    <a:pt x="1997" y="11673"/>
                  </a:cubicBezTo>
                  <a:cubicBezTo>
                    <a:pt x="1978" y="11644"/>
                    <a:pt x="1959" y="11606"/>
                    <a:pt x="1940" y="11577"/>
                  </a:cubicBezTo>
                  <a:cubicBezTo>
                    <a:pt x="1930" y="11558"/>
                    <a:pt x="1921" y="11539"/>
                    <a:pt x="1911" y="11520"/>
                  </a:cubicBezTo>
                  <a:lnTo>
                    <a:pt x="1854" y="11367"/>
                  </a:lnTo>
                  <a:lnTo>
                    <a:pt x="1701" y="11405"/>
                  </a:lnTo>
                  <a:cubicBezTo>
                    <a:pt x="1658" y="11420"/>
                    <a:pt x="1615" y="11427"/>
                    <a:pt x="1572" y="11427"/>
                  </a:cubicBezTo>
                  <a:cubicBezTo>
                    <a:pt x="1529" y="11427"/>
                    <a:pt x="1486" y="11420"/>
                    <a:pt x="1443" y="11405"/>
                  </a:cubicBezTo>
                  <a:cubicBezTo>
                    <a:pt x="1118" y="11319"/>
                    <a:pt x="937" y="10928"/>
                    <a:pt x="984" y="10631"/>
                  </a:cubicBezTo>
                  <a:cubicBezTo>
                    <a:pt x="984" y="10612"/>
                    <a:pt x="994" y="10593"/>
                    <a:pt x="994" y="10574"/>
                  </a:cubicBezTo>
                  <a:cubicBezTo>
                    <a:pt x="1004" y="10545"/>
                    <a:pt x="1013" y="10517"/>
                    <a:pt x="1023" y="10488"/>
                  </a:cubicBezTo>
                  <a:lnTo>
                    <a:pt x="1090" y="10354"/>
                  </a:lnTo>
                  <a:lnTo>
                    <a:pt x="956" y="10268"/>
                  </a:lnTo>
                  <a:cubicBezTo>
                    <a:pt x="612" y="10049"/>
                    <a:pt x="478" y="9580"/>
                    <a:pt x="640" y="9170"/>
                  </a:cubicBezTo>
                  <a:lnTo>
                    <a:pt x="669" y="9074"/>
                  </a:lnTo>
                  <a:lnTo>
                    <a:pt x="621" y="8998"/>
                  </a:lnTo>
                  <a:cubicBezTo>
                    <a:pt x="612" y="8988"/>
                    <a:pt x="602" y="8978"/>
                    <a:pt x="593" y="8959"/>
                  </a:cubicBezTo>
                  <a:lnTo>
                    <a:pt x="564" y="8931"/>
                  </a:lnTo>
                  <a:cubicBezTo>
                    <a:pt x="440" y="8797"/>
                    <a:pt x="363" y="8596"/>
                    <a:pt x="373" y="8396"/>
                  </a:cubicBezTo>
                  <a:cubicBezTo>
                    <a:pt x="373" y="8185"/>
                    <a:pt x="449" y="7937"/>
                    <a:pt x="564" y="7774"/>
                  </a:cubicBezTo>
                  <a:lnTo>
                    <a:pt x="602" y="7708"/>
                  </a:lnTo>
                  <a:lnTo>
                    <a:pt x="583" y="7631"/>
                  </a:lnTo>
                  <a:cubicBezTo>
                    <a:pt x="574" y="7564"/>
                    <a:pt x="564" y="7497"/>
                    <a:pt x="554" y="7411"/>
                  </a:cubicBezTo>
                  <a:lnTo>
                    <a:pt x="545" y="7364"/>
                  </a:lnTo>
                  <a:cubicBezTo>
                    <a:pt x="545" y="7316"/>
                    <a:pt x="545" y="7268"/>
                    <a:pt x="554" y="7220"/>
                  </a:cubicBezTo>
                  <a:lnTo>
                    <a:pt x="554" y="7182"/>
                  </a:lnTo>
                  <a:cubicBezTo>
                    <a:pt x="554" y="7163"/>
                    <a:pt x="554" y="7153"/>
                    <a:pt x="554" y="7144"/>
                  </a:cubicBezTo>
                  <a:cubicBezTo>
                    <a:pt x="574" y="6953"/>
                    <a:pt x="621" y="6771"/>
                    <a:pt x="707" y="6628"/>
                  </a:cubicBezTo>
                  <a:lnTo>
                    <a:pt x="765" y="6542"/>
                  </a:lnTo>
                  <a:lnTo>
                    <a:pt x="717" y="6446"/>
                  </a:lnTo>
                  <a:cubicBezTo>
                    <a:pt x="602" y="6255"/>
                    <a:pt x="554" y="6045"/>
                    <a:pt x="564" y="5854"/>
                  </a:cubicBezTo>
                  <a:cubicBezTo>
                    <a:pt x="602" y="5443"/>
                    <a:pt x="908" y="5070"/>
                    <a:pt x="1300" y="4965"/>
                  </a:cubicBezTo>
                  <a:lnTo>
                    <a:pt x="1462" y="4917"/>
                  </a:lnTo>
                  <a:lnTo>
                    <a:pt x="1434" y="4755"/>
                  </a:lnTo>
                  <a:cubicBezTo>
                    <a:pt x="1367" y="4335"/>
                    <a:pt x="1481" y="3943"/>
                    <a:pt x="1768" y="3675"/>
                  </a:cubicBezTo>
                  <a:cubicBezTo>
                    <a:pt x="1908" y="3535"/>
                    <a:pt x="2105" y="3459"/>
                    <a:pt x="2303" y="3459"/>
                  </a:cubicBezTo>
                  <a:cubicBezTo>
                    <a:pt x="2335" y="3459"/>
                    <a:pt x="2367" y="3461"/>
                    <a:pt x="2399" y="3465"/>
                  </a:cubicBezTo>
                  <a:lnTo>
                    <a:pt x="2657" y="3494"/>
                  </a:lnTo>
                  <a:lnTo>
                    <a:pt x="2590" y="3245"/>
                  </a:lnTo>
                  <a:cubicBezTo>
                    <a:pt x="2513" y="2940"/>
                    <a:pt x="2551" y="2519"/>
                    <a:pt x="2915" y="2357"/>
                  </a:cubicBezTo>
                  <a:cubicBezTo>
                    <a:pt x="2981" y="2318"/>
                    <a:pt x="3039" y="2309"/>
                    <a:pt x="3106" y="2299"/>
                  </a:cubicBezTo>
                  <a:lnTo>
                    <a:pt x="3325" y="2299"/>
                  </a:lnTo>
                  <a:lnTo>
                    <a:pt x="3278" y="2080"/>
                  </a:lnTo>
                  <a:cubicBezTo>
                    <a:pt x="3220" y="1850"/>
                    <a:pt x="3259" y="1611"/>
                    <a:pt x="3383" y="1478"/>
                  </a:cubicBezTo>
                  <a:cubicBezTo>
                    <a:pt x="3444" y="1408"/>
                    <a:pt x="3530" y="1376"/>
                    <a:pt x="3631" y="1376"/>
                  </a:cubicBezTo>
                  <a:cubicBezTo>
                    <a:pt x="3656" y="1376"/>
                    <a:pt x="3681" y="1378"/>
                    <a:pt x="3708" y="1382"/>
                  </a:cubicBezTo>
                  <a:lnTo>
                    <a:pt x="4013" y="1430"/>
                  </a:lnTo>
                  <a:lnTo>
                    <a:pt x="3899" y="1143"/>
                  </a:lnTo>
                  <a:cubicBezTo>
                    <a:pt x="3851" y="1019"/>
                    <a:pt x="3851" y="847"/>
                    <a:pt x="3870" y="761"/>
                  </a:cubicBezTo>
                  <a:cubicBezTo>
                    <a:pt x="3952" y="499"/>
                    <a:pt x="4229" y="357"/>
                    <a:pt x="4487" y="357"/>
                  </a:cubicBezTo>
                  <a:close/>
                  <a:moveTo>
                    <a:pt x="4493" y="0"/>
                  </a:moveTo>
                  <a:cubicBezTo>
                    <a:pt x="4095" y="0"/>
                    <a:pt x="3668" y="217"/>
                    <a:pt x="3536" y="656"/>
                  </a:cubicBezTo>
                  <a:cubicBezTo>
                    <a:pt x="3497" y="761"/>
                    <a:pt x="3497" y="895"/>
                    <a:pt x="3507" y="1028"/>
                  </a:cubicBezTo>
                  <a:cubicBezTo>
                    <a:pt x="3354" y="1048"/>
                    <a:pt x="3220" y="1124"/>
                    <a:pt x="3115" y="1239"/>
                  </a:cubicBezTo>
                  <a:cubicBezTo>
                    <a:pt x="2953" y="1420"/>
                    <a:pt x="2876" y="1697"/>
                    <a:pt x="2895" y="1974"/>
                  </a:cubicBezTo>
                  <a:cubicBezTo>
                    <a:pt x="2848" y="1994"/>
                    <a:pt x="2809" y="2003"/>
                    <a:pt x="2762" y="2032"/>
                  </a:cubicBezTo>
                  <a:cubicBezTo>
                    <a:pt x="2322" y="2232"/>
                    <a:pt x="2169" y="2682"/>
                    <a:pt x="2207" y="3102"/>
                  </a:cubicBezTo>
                  <a:cubicBezTo>
                    <a:pt x="1949" y="3131"/>
                    <a:pt x="1701" y="3236"/>
                    <a:pt x="1520" y="3417"/>
                  </a:cubicBezTo>
                  <a:cubicBezTo>
                    <a:pt x="1185" y="3733"/>
                    <a:pt x="1023" y="4182"/>
                    <a:pt x="1061" y="4669"/>
                  </a:cubicBezTo>
                  <a:cubicBezTo>
                    <a:pt x="593" y="4860"/>
                    <a:pt x="249" y="5319"/>
                    <a:pt x="210" y="5825"/>
                  </a:cubicBezTo>
                  <a:cubicBezTo>
                    <a:pt x="191" y="6055"/>
                    <a:pt x="239" y="6303"/>
                    <a:pt x="354" y="6532"/>
                  </a:cubicBezTo>
                  <a:cubicBezTo>
                    <a:pt x="268" y="6704"/>
                    <a:pt x="210" y="6905"/>
                    <a:pt x="201" y="7125"/>
                  </a:cubicBezTo>
                  <a:cubicBezTo>
                    <a:pt x="201" y="7134"/>
                    <a:pt x="201" y="7153"/>
                    <a:pt x="201" y="7163"/>
                  </a:cubicBezTo>
                  <a:lnTo>
                    <a:pt x="201" y="7182"/>
                  </a:lnTo>
                  <a:cubicBezTo>
                    <a:pt x="191" y="7258"/>
                    <a:pt x="182" y="7325"/>
                    <a:pt x="191" y="7392"/>
                  </a:cubicBezTo>
                  <a:cubicBezTo>
                    <a:pt x="191" y="7411"/>
                    <a:pt x="191" y="7421"/>
                    <a:pt x="201" y="7440"/>
                  </a:cubicBezTo>
                  <a:cubicBezTo>
                    <a:pt x="201" y="7516"/>
                    <a:pt x="210" y="7583"/>
                    <a:pt x="220" y="7641"/>
                  </a:cubicBezTo>
                  <a:cubicBezTo>
                    <a:pt x="96" y="7851"/>
                    <a:pt x="19" y="8128"/>
                    <a:pt x="10" y="8386"/>
                  </a:cubicBezTo>
                  <a:cubicBezTo>
                    <a:pt x="0" y="8663"/>
                    <a:pt x="96" y="8940"/>
                    <a:pt x="268" y="9131"/>
                  </a:cubicBezTo>
                  <a:cubicBezTo>
                    <a:pt x="115" y="9628"/>
                    <a:pt x="268" y="10173"/>
                    <a:pt x="650" y="10488"/>
                  </a:cubicBezTo>
                  <a:cubicBezTo>
                    <a:pt x="640" y="10517"/>
                    <a:pt x="631" y="10545"/>
                    <a:pt x="631" y="10574"/>
                  </a:cubicBezTo>
                  <a:cubicBezTo>
                    <a:pt x="564" y="11033"/>
                    <a:pt x="832" y="11616"/>
                    <a:pt x="1348" y="11759"/>
                  </a:cubicBezTo>
                  <a:cubicBezTo>
                    <a:pt x="1417" y="11773"/>
                    <a:pt x="1487" y="11782"/>
                    <a:pt x="1561" y="11782"/>
                  </a:cubicBezTo>
                  <a:cubicBezTo>
                    <a:pt x="1588" y="11782"/>
                    <a:pt x="1616" y="11781"/>
                    <a:pt x="1644" y="11778"/>
                  </a:cubicBezTo>
                  <a:cubicBezTo>
                    <a:pt x="1663" y="11816"/>
                    <a:pt x="1691" y="11855"/>
                    <a:pt x="1711" y="11893"/>
                  </a:cubicBezTo>
                  <a:cubicBezTo>
                    <a:pt x="1730" y="11921"/>
                    <a:pt x="1758" y="11941"/>
                    <a:pt x="1777" y="11969"/>
                  </a:cubicBezTo>
                  <a:cubicBezTo>
                    <a:pt x="1958" y="12157"/>
                    <a:pt x="2189" y="12262"/>
                    <a:pt x="2425" y="12262"/>
                  </a:cubicBezTo>
                  <a:cubicBezTo>
                    <a:pt x="2476" y="12262"/>
                    <a:pt x="2528" y="12257"/>
                    <a:pt x="2580" y="12246"/>
                  </a:cubicBezTo>
                  <a:cubicBezTo>
                    <a:pt x="2657" y="12562"/>
                    <a:pt x="2762" y="12896"/>
                    <a:pt x="2876" y="12973"/>
                  </a:cubicBezTo>
                  <a:cubicBezTo>
                    <a:pt x="3736" y="13555"/>
                    <a:pt x="4950" y="13660"/>
                    <a:pt x="5915" y="13660"/>
                  </a:cubicBezTo>
                  <a:cubicBezTo>
                    <a:pt x="6058" y="13660"/>
                    <a:pt x="6202" y="13660"/>
                    <a:pt x="6335" y="13651"/>
                  </a:cubicBezTo>
                  <a:cubicBezTo>
                    <a:pt x="7520" y="13622"/>
                    <a:pt x="8667" y="13355"/>
                    <a:pt x="9651" y="12896"/>
                  </a:cubicBezTo>
                  <a:cubicBezTo>
                    <a:pt x="9766" y="12839"/>
                    <a:pt x="9852" y="12724"/>
                    <a:pt x="9880" y="12590"/>
                  </a:cubicBezTo>
                  <a:cubicBezTo>
                    <a:pt x="9890" y="12533"/>
                    <a:pt x="9899" y="12466"/>
                    <a:pt x="9909" y="12390"/>
                  </a:cubicBezTo>
                  <a:cubicBezTo>
                    <a:pt x="10062" y="12304"/>
                    <a:pt x="10177" y="12179"/>
                    <a:pt x="10253" y="12046"/>
                  </a:cubicBezTo>
                  <a:cubicBezTo>
                    <a:pt x="10253" y="12046"/>
                    <a:pt x="10253" y="12046"/>
                    <a:pt x="10253" y="12036"/>
                  </a:cubicBezTo>
                  <a:cubicBezTo>
                    <a:pt x="10282" y="12046"/>
                    <a:pt x="10310" y="12046"/>
                    <a:pt x="10339" y="12046"/>
                  </a:cubicBezTo>
                  <a:cubicBezTo>
                    <a:pt x="10415" y="12046"/>
                    <a:pt x="10492" y="12036"/>
                    <a:pt x="10568" y="12017"/>
                  </a:cubicBezTo>
                  <a:cubicBezTo>
                    <a:pt x="11123" y="11893"/>
                    <a:pt x="11447" y="11453"/>
                    <a:pt x="11419" y="10861"/>
                  </a:cubicBezTo>
                  <a:cubicBezTo>
                    <a:pt x="11467" y="10861"/>
                    <a:pt x="11505" y="10851"/>
                    <a:pt x="11553" y="10842"/>
                  </a:cubicBezTo>
                  <a:cubicBezTo>
                    <a:pt x="11858" y="10756"/>
                    <a:pt x="12107" y="10536"/>
                    <a:pt x="12241" y="10230"/>
                  </a:cubicBezTo>
                  <a:cubicBezTo>
                    <a:pt x="12317" y="10058"/>
                    <a:pt x="12365" y="9886"/>
                    <a:pt x="12365" y="9714"/>
                  </a:cubicBezTo>
                  <a:cubicBezTo>
                    <a:pt x="12365" y="9399"/>
                    <a:pt x="12241" y="9103"/>
                    <a:pt x="11992" y="8816"/>
                  </a:cubicBezTo>
                  <a:cubicBezTo>
                    <a:pt x="11992" y="8787"/>
                    <a:pt x="11983" y="8749"/>
                    <a:pt x="11983" y="8720"/>
                  </a:cubicBezTo>
                  <a:cubicBezTo>
                    <a:pt x="11983" y="8692"/>
                    <a:pt x="11983" y="8663"/>
                    <a:pt x="11983" y="8634"/>
                  </a:cubicBezTo>
                  <a:cubicBezTo>
                    <a:pt x="11992" y="8615"/>
                    <a:pt x="12002" y="8606"/>
                    <a:pt x="12021" y="8587"/>
                  </a:cubicBezTo>
                  <a:cubicBezTo>
                    <a:pt x="12126" y="8453"/>
                    <a:pt x="12193" y="8300"/>
                    <a:pt x="12221" y="8128"/>
                  </a:cubicBezTo>
                  <a:cubicBezTo>
                    <a:pt x="12307" y="7727"/>
                    <a:pt x="12183" y="7344"/>
                    <a:pt x="11897" y="7067"/>
                  </a:cubicBezTo>
                  <a:cubicBezTo>
                    <a:pt x="11925" y="7000"/>
                    <a:pt x="11944" y="6934"/>
                    <a:pt x="11954" y="6857"/>
                  </a:cubicBezTo>
                  <a:cubicBezTo>
                    <a:pt x="12059" y="6284"/>
                    <a:pt x="11696" y="5806"/>
                    <a:pt x="11323" y="5548"/>
                  </a:cubicBezTo>
                  <a:cubicBezTo>
                    <a:pt x="11304" y="5529"/>
                    <a:pt x="11275" y="5510"/>
                    <a:pt x="11256" y="5500"/>
                  </a:cubicBezTo>
                  <a:cubicBezTo>
                    <a:pt x="11256" y="5491"/>
                    <a:pt x="11256" y="5472"/>
                    <a:pt x="11256" y="5462"/>
                  </a:cubicBezTo>
                  <a:cubicBezTo>
                    <a:pt x="11275" y="5309"/>
                    <a:pt x="11256" y="5147"/>
                    <a:pt x="11199" y="4994"/>
                  </a:cubicBezTo>
                  <a:cubicBezTo>
                    <a:pt x="11103" y="4765"/>
                    <a:pt x="10931" y="4554"/>
                    <a:pt x="10712" y="4401"/>
                  </a:cubicBezTo>
                  <a:cubicBezTo>
                    <a:pt x="10645" y="4354"/>
                    <a:pt x="10568" y="4315"/>
                    <a:pt x="10482" y="4277"/>
                  </a:cubicBezTo>
                  <a:cubicBezTo>
                    <a:pt x="10454" y="4268"/>
                    <a:pt x="10435" y="4258"/>
                    <a:pt x="10406" y="4249"/>
                  </a:cubicBezTo>
                  <a:cubicBezTo>
                    <a:pt x="10425" y="4124"/>
                    <a:pt x="10415" y="3991"/>
                    <a:pt x="10387" y="3866"/>
                  </a:cubicBezTo>
                  <a:cubicBezTo>
                    <a:pt x="10320" y="3484"/>
                    <a:pt x="10081" y="3178"/>
                    <a:pt x="9747" y="3016"/>
                  </a:cubicBezTo>
                  <a:cubicBezTo>
                    <a:pt x="9708" y="2997"/>
                    <a:pt x="9670" y="2978"/>
                    <a:pt x="9632" y="2968"/>
                  </a:cubicBezTo>
                  <a:lnTo>
                    <a:pt x="9603" y="2959"/>
                  </a:lnTo>
                  <a:cubicBezTo>
                    <a:pt x="9565" y="2949"/>
                    <a:pt x="9527" y="2940"/>
                    <a:pt x="9489" y="2930"/>
                  </a:cubicBezTo>
                  <a:cubicBezTo>
                    <a:pt x="9336" y="2452"/>
                    <a:pt x="8858" y="2070"/>
                    <a:pt x="8323" y="1984"/>
                  </a:cubicBezTo>
                  <a:cubicBezTo>
                    <a:pt x="8304" y="1888"/>
                    <a:pt x="8285" y="1793"/>
                    <a:pt x="8256" y="1697"/>
                  </a:cubicBezTo>
                  <a:cubicBezTo>
                    <a:pt x="8122" y="1267"/>
                    <a:pt x="7788" y="923"/>
                    <a:pt x="7358" y="770"/>
                  </a:cubicBezTo>
                  <a:cubicBezTo>
                    <a:pt x="7195" y="721"/>
                    <a:pt x="7017" y="693"/>
                    <a:pt x="6851" y="693"/>
                  </a:cubicBezTo>
                  <a:cubicBezTo>
                    <a:pt x="6792" y="693"/>
                    <a:pt x="6734" y="696"/>
                    <a:pt x="6679" y="704"/>
                  </a:cubicBezTo>
                  <a:cubicBezTo>
                    <a:pt x="6479" y="436"/>
                    <a:pt x="6182" y="264"/>
                    <a:pt x="5848" y="207"/>
                  </a:cubicBezTo>
                  <a:cubicBezTo>
                    <a:pt x="5763" y="192"/>
                    <a:pt x="5679" y="184"/>
                    <a:pt x="5597" y="184"/>
                  </a:cubicBezTo>
                  <a:cubicBezTo>
                    <a:pt x="5466" y="184"/>
                    <a:pt x="5342" y="204"/>
                    <a:pt x="5236" y="245"/>
                  </a:cubicBezTo>
                  <a:cubicBezTo>
                    <a:pt x="5217" y="245"/>
                    <a:pt x="5208" y="255"/>
                    <a:pt x="5189" y="255"/>
                  </a:cubicBezTo>
                  <a:cubicBezTo>
                    <a:pt x="5036" y="130"/>
                    <a:pt x="4854" y="44"/>
                    <a:pt x="4673" y="16"/>
                  </a:cubicBezTo>
                  <a:cubicBezTo>
                    <a:pt x="4614" y="5"/>
                    <a:pt x="4554" y="0"/>
                    <a:pt x="44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40" name="Google Shape;2740;p48"/>
          <p:cNvGrpSpPr/>
          <p:nvPr/>
        </p:nvGrpSpPr>
        <p:grpSpPr>
          <a:xfrm>
            <a:off x="7383897" y="2945928"/>
            <a:ext cx="145532" cy="145532"/>
            <a:chOff x="1666623" y="2623621"/>
            <a:chExt cx="155400" cy="155400"/>
          </a:xfrm>
        </p:grpSpPr>
        <p:sp>
          <p:nvSpPr>
            <p:cNvPr id="2741" name="Google Shape;2741;p48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2" name="Google Shape;2742;p48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43" name="Google Shape;2743;p48"/>
          <p:cNvGrpSpPr/>
          <p:nvPr/>
        </p:nvGrpSpPr>
        <p:grpSpPr>
          <a:xfrm rot="-420806">
            <a:off x="8107220" y="472805"/>
            <a:ext cx="450601" cy="494082"/>
            <a:chOff x="1584644" y="2497374"/>
            <a:chExt cx="450609" cy="494091"/>
          </a:xfrm>
        </p:grpSpPr>
        <p:sp>
          <p:nvSpPr>
            <p:cNvPr id="2744" name="Google Shape;2744;p48"/>
            <p:cNvSpPr/>
            <p:nvPr/>
          </p:nvSpPr>
          <p:spPr>
            <a:xfrm rot="-2029707">
              <a:off x="1679395" y="2534520"/>
              <a:ext cx="261108" cy="419799"/>
            </a:xfrm>
            <a:custGeom>
              <a:avLst/>
              <a:gdLst/>
              <a:ahLst/>
              <a:cxnLst/>
              <a:rect l="l" t="t" r="r" b="b"/>
              <a:pathLst>
                <a:path w="5025" h="8079" extrusionOk="0">
                  <a:moveTo>
                    <a:pt x="1735" y="1110"/>
                  </a:moveTo>
                  <a:cubicBezTo>
                    <a:pt x="1957" y="1110"/>
                    <a:pt x="2179" y="1166"/>
                    <a:pt x="2360" y="1319"/>
                  </a:cubicBezTo>
                  <a:cubicBezTo>
                    <a:pt x="2789" y="1666"/>
                    <a:pt x="2859" y="2208"/>
                    <a:pt x="2540" y="2679"/>
                  </a:cubicBezTo>
                  <a:cubicBezTo>
                    <a:pt x="2401" y="2859"/>
                    <a:pt x="2276" y="3054"/>
                    <a:pt x="2206" y="3276"/>
                  </a:cubicBezTo>
                  <a:cubicBezTo>
                    <a:pt x="2110" y="3526"/>
                    <a:pt x="2151" y="3623"/>
                    <a:pt x="2401" y="3748"/>
                  </a:cubicBezTo>
                  <a:cubicBezTo>
                    <a:pt x="2512" y="3818"/>
                    <a:pt x="2637" y="3859"/>
                    <a:pt x="2762" y="3914"/>
                  </a:cubicBezTo>
                  <a:cubicBezTo>
                    <a:pt x="2970" y="4012"/>
                    <a:pt x="3150" y="4151"/>
                    <a:pt x="3261" y="4358"/>
                  </a:cubicBezTo>
                  <a:cubicBezTo>
                    <a:pt x="3428" y="4664"/>
                    <a:pt x="3415" y="4983"/>
                    <a:pt x="3193" y="5261"/>
                  </a:cubicBezTo>
                  <a:cubicBezTo>
                    <a:pt x="3054" y="5455"/>
                    <a:pt x="2928" y="5663"/>
                    <a:pt x="2832" y="5885"/>
                  </a:cubicBezTo>
                  <a:cubicBezTo>
                    <a:pt x="2721" y="6149"/>
                    <a:pt x="2762" y="6246"/>
                    <a:pt x="3039" y="6344"/>
                  </a:cubicBezTo>
                  <a:cubicBezTo>
                    <a:pt x="3206" y="6399"/>
                    <a:pt x="3387" y="6440"/>
                    <a:pt x="3581" y="6482"/>
                  </a:cubicBezTo>
                  <a:cubicBezTo>
                    <a:pt x="3692" y="6510"/>
                    <a:pt x="3775" y="6566"/>
                    <a:pt x="3831" y="6662"/>
                  </a:cubicBezTo>
                  <a:cubicBezTo>
                    <a:pt x="3900" y="6760"/>
                    <a:pt x="3859" y="6884"/>
                    <a:pt x="3748" y="6927"/>
                  </a:cubicBezTo>
                  <a:cubicBezTo>
                    <a:pt x="3678" y="6954"/>
                    <a:pt x="3609" y="6968"/>
                    <a:pt x="3539" y="6968"/>
                  </a:cubicBezTo>
                  <a:lnTo>
                    <a:pt x="3470" y="6968"/>
                  </a:lnTo>
                  <a:cubicBezTo>
                    <a:pt x="3220" y="6912"/>
                    <a:pt x="2943" y="6871"/>
                    <a:pt x="2706" y="6746"/>
                  </a:cubicBezTo>
                  <a:cubicBezTo>
                    <a:pt x="2304" y="6551"/>
                    <a:pt x="2179" y="6205"/>
                    <a:pt x="2318" y="5774"/>
                  </a:cubicBezTo>
                  <a:cubicBezTo>
                    <a:pt x="2401" y="5552"/>
                    <a:pt x="2526" y="5344"/>
                    <a:pt x="2651" y="5150"/>
                  </a:cubicBezTo>
                  <a:cubicBezTo>
                    <a:pt x="2678" y="5108"/>
                    <a:pt x="2706" y="5080"/>
                    <a:pt x="2734" y="5052"/>
                  </a:cubicBezTo>
                  <a:cubicBezTo>
                    <a:pt x="2970" y="4719"/>
                    <a:pt x="2915" y="4553"/>
                    <a:pt x="2540" y="4373"/>
                  </a:cubicBezTo>
                  <a:cubicBezTo>
                    <a:pt x="2484" y="4345"/>
                    <a:pt x="2415" y="4317"/>
                    <a:pt x="2401" y="4303"/>
                  </a:cubicBezTo>
                  <a:cubicBezTo>
                    <a:pt x="2262" y="4247"/>
                    <a:pt x="2151" y="4206"/>
                    <a:pt x="2068" y="4151"/>
                  </a:cubicBezTo>
                  <a:cubicBezTo>
                    <a:pt x="1749" y="3984"/>
                    <a:pt x="1624" y="3707"/>
                    <a:pt x="1666" y="3346"/>
                  </a:cubicBezTo>
                  <a:cubicBezTo>
                    <a:pt x="1707" y="3068"/>
                    <a:pt x="1846" y="2818"/>
                    <a:pt x="1999" y="2582"/>
                  </a:cubicBezTo>
                  <a:cubicBezTo>
                    <a:pt x="2068" y="2485"/>
                    <a:pt x="2138" y="2387"/>
                    <a:pt x="2193" y="2276"/>
                  </a:cubicBezTo>
                  <a:cubicBezTo>
                    <a:pt x="2345" y="1971"/>
                    <a:pt x="2206" y="1693"/>
                    <a:pt x="1888" y="1582"/>
                  </a:cubicBezTo>
                  <a:cubicBezTo>
                    <a:pt x="1735" y="1541"/>
                    <a:pt x="1568" y="1541"/>
                    <a:pt x="1416" y="1541"/>
                  </a:cubicBezTo>
                  <a:cubicBezTo>
                    <a:pt x="1207" y="1541"/>
                    <a:pt x="1179" y="1486"/>
                    <a:pt x="1166" y="1388"/>
                  </a:cubicBezTo>
                  <a:cubicBezTo>
                    <a:pt x="1138" y="1277"/>
                    <a:pt x="1222" y="1180"/>
                    <a:pt x="1374" y="1153"/>
                  </a:cubicBezTo>
                  <a:cubicBezTo>
                    <a:pt x="1499" y="1125"/>
                    <a:pt x="1624" y="1110"/>
                    <a:pt x="1735" y="1110"/>
                  </a:cubicBezTo>
                  <a:close/>
                  <a:moveTo>
                    <a:pt x="1735" y="0"/>
                  </a:moveTo>
                  <a:cubicBezTo>
                    <a:pt x="1555" y="0"/>
                    <a:pt x="1360" y="15"/>
                    <a:pt x="1152" y="56"/>
                  </a:cubicBezTo>
                  <a:cubicBezTo>
                    <a:pt x="763" y="139"/>
                    <a:pt x="444" y="361"/>
                    <a:pt x="250" y="666"/>
                  </a:cubicBezTo>
                  <a:cubicBezTo>
                    <a:pt x="56" y="958"/>
                    <a:pt x="0" y="1319"/>
                    <a:pt x="83" y="1652"/>
                  </a:cubicBezTo>
                  <a:cubicBezTo>
                    <a:pt x="167" y="1985"/>
                    <a:pt x="333" y="2235"/>
                    <a:pt x="583" y="2415"/>
                  </a:cubicBezTo>
                  <a:cubicBezTo>
                    <a:pt x="639" y="2457"/>
                    <a:pt x="707" y="2485"/>
                    <a:pt x="763" y="2513"/>
                  </a:cubicBezTo>
                  <a:cubicBezTo>
                    <a:pt x="680" y="2721"/>
                    <a:pt x="596" y="2943"/>
                    <a:pt x="569" y="3207"/>
                  </a:cubicBezTo>
                  <a:cubicBezTo>
                    <a:pt x="458" y="3970"/>
                    <a:pt x="777" y="4664"/>
                    <a:pt x="1416" y="5067"/>
                  </a:cubicBezTo>
                  <a:cubicBezTo>
                    <a:pt x="1374" y="5178"/>
                    <a:pt x="1318" y="5289"/>
                    <a:pt x="1277" y="5413"/>
                  </a:cubicBezTo>
                  <a:cubicBezTo>
                    <a:pt x="944" y="6371"/>
                    <a:pt x="1305" y="7287"/>
                    <a:pt x="2206" y="7745"/>
                  </a:cubicBezTo>
                  <a:cubicBezTo>
                    <a:pt x="2567" y="7926"/>
                    <a:pt x="2928" y="7995"/>
                    <a:pt x="3220" y="8050"/>
                  </a:cubicBezTo>
                  <a:lnTo>
                    <a:pt x="3276" y="8050"/>
                  </a:lnTo>
                  <a:cubicBezTo>
                    <a:pt x="3359" y="8078"/>
                    <a:pt x="3456" y="8078"/>
                    <a:pt x="3539" y="8078"/>
                  </a:cubicBezTo>
                  <a:cubicBezTo>
                    <a:pt x="3748" y="8078"/>
                    <a:pt x="3955" y="8037"/>
                    <a:pt x="4164" y="7954"/>
                  </a:cubicBezTo>
                  <a:cubicBezTo>
                    <a:pt x="4525" y="7815"/>
                    <a:pt x="4803" y="7523"/>
                    <a:pt x="4914" y="7162"/>
                  </a:cubicBezTo>
                  <a:cubicBezTo>
                    <a:pt x="5025" y="6788"/>
                    <a:pt x="4969" y="6385"/>
                    <a:pt x="4760" y="6066"/>
                  </a:cubicBezTo>
                  <a:cubicBezTo>
                    <a:pt x="4636" y="5872"/>
                    <a:pt x="4483" y="5705"/>
                    <a:pt x="4288" y="5594"/>
                  </a:cubicBezTo>
                  <a:cubicBezTo>
                    <a:pt x="4399" y="5372"/>
                    <a:pt x="4455" y="5136"/>
                    <a:pt x="4483" y="4900"/>
                  </a:cubicBezTo>
                  <a:cubicBezTo>
                    <a:pt x="4511" y="4539"/>
                    <a:pt x="4427" y="4178"/>
                    <a:pt x="4247" y="3831"/>
                  </a:cubicBezTo>
                  <a:cubicBezTo>
                    <a:pt x="4081" y="3540"/>
                    <a:pt x="3859" y="3303"/>
                    <a:pt x="3581" y="3109"/>
                  </a:cubicBezTo>
                  <a:cubicBezTo>
                    <a:pt x="4081" y="2193"/>
                    <a:pt x="3886" y="1110"/>
                    <a:pt x="3054" y="444"/>
                  </a:cubicBezTo>
                  <a:cubicBezTo>
                    <a:pt x="2693" y="153"/>
                    <a:pt x="2249" y="0"/>
                    <a:pt x="17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57150" dir="114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5" name="Google Shape;2745;p48"/>
            <p:cNvSpPr/>
            <p:nvPr/>
          </p:nvSpPr>
          <p:spPr>
            <a:xfrm rot="-2029707">
              <a:off x="1738538" y="2592090"/>
              <a:ext cx="143518" cy="304496"/>
            </a:xfrm>
            <a:custGeom>
              <a:avLst/>
              <a:gdLst/>
              <a:ahLst/>
              <a:cxnLst/>
              <a:rect l="l" t="t" r="r" b="b"/>
              <a:pathLst>
                <a:path w="2762" h="5860" extrusionOk="0">
                  <a:moveTo>
                    <a:pt x="600" y="0"/>
                  </a:moveTo>
                  <a:cubicBezTo>
                    <a:pt x="480" y="0"/>
                    <a:pt x="358" y="16"/>
                    <a:pt x="236" y="41"/>
                  </a:cubicBezTo>
                  <a:cubicBezTo>
                    <a:pt x="84" y="68"/>
                    <a:pt x="0" y="165"/>
                    <a:pt x="28" y="276"/>
                  </a:cubicBezTo>
                  <a:cubicBezTo>
                    <a:pt x="41" y="374"/>
                    <a:pt x="69" y="429"/>
                    <a:pt x="278" y="429"/>
                  </a:cubicBezTo>
                  <a:cubicBezTo>
                    <a:pt x="430" y="429"/>
                    <a:pt x="597" y="429"/>
                    <a:pt x="750" y="470"/>
                  </a:cubicBezTo>
                  <a:cubicBezTo>
                    <a:pt x="1068" y="581"/>
                    <a:pt x="1207" y="859"/>
                    <a:pt x="1055" y="1164"/>
                  </a:cubicBezTo>
                  <a:cubicBezTo>
                    <a:pt x="1000" y="1275"/>
                    <a:pt x="930" y="1373"/>
                    <a:pt x="861" y="1470"/>
                  </a:cubicBezTo>
                  <a:cubicBezTo>
                    <a:pt x="708" y="1706"/>
                    <a:pt x="569" y="1956"/>
                    <a:pt x="528" y="2234"/>
                  </a:cubicBezTo>
                  <a:cubicBezTo>
                    <a:pt x="486" y="2595"/>
                    <a:pt x="611" y="2872"/>
                    <a:pt x="930" y="3039"/>
                  </a:cubicBezTo>
                  <a:cubicBezTo>
                    <a:pt x="1013" y="3094"/>
                    <a:pt x="1124" y="3135"/>
                    <a:pt x="1263" y="3191"/>
                  </a:cubicBezTo>
                  <a:cubicBezTo>
                    <a:pt x="1277" y="3205"/>
                    <a:pt x="1346" y="3233"/>
                    <a:pt x="1402" y="3261"/>
                  </a:cubicBezTo>
                  <a:cubicBezTo>
                    <a:pt x="1777" y="3441"/>
                    <a:pt x="1832" y="3607"/>
                    <a:pt x="1596" y="3940"/>
                  </a:cubicBezTo>
                  <a:cubicBezTo>
                    <a:pt x="1568" y="3968"/>
                    <a:pt x="1540" y="3996"/>
                    <a:pt x="1513" y="4038"/>
                  </a:cubicBezTo>
                  <a:cubicBezTo>
                    <a:pt x="1388" y="4232"/>
                    <a:pt x="1263" y="4440"/>
                    <a:pt x="1180" y="4662"/>
                  </a:cubicBezTo>
                  <a:cubicBezTo>
                    <a:pt x="1041" y="5093"/>
                    <a:pt x="1166" y="5439"/>
                    <a:pt x="1568" y="5634"/>
                  </a:cubicBezTo>
                  <a:cubicBezTo>
                    <a:pt x="1805" y="5759"/>
                    <a:pt x="2082" y="5800"/>
                    <a:pt x="2332" y="5856"/>
                  </a:cubicBezTo>
                  <a:cubicBezTo>
                    <a:pt x="2350" y="5858"/>
                    <a:pt x="2369" y="5860"/>
                    <a:pt x="2387" y="5860"/>
                  </a:cubicBezTo>
                  <a:cubicBezTo>
                    <a:pt x="2465" y="5860"/>
                    <a:pt x="2542" y="5837"/>
                    <a:pt x="2610" y="5815"/>
                  </a:cubicBezTo>
                  <a:cubicBezTo>
                    <a:pt x="2721" y="5772"/>
                    <a:pt x="2762" y="5648"/>
                    <a:pt x="2693" y="5550"/>
                  </a:cubicBezTo>
                  <a:cubicBezTo>
                    <a:pt x="2637" y="5454"/>
                    <a:pt x="2554" y="5398"/>
                    <a:pt x="2443" y="5370"/>
                  </a:cubicBezTo>
                  <a:cubicBezTo>
                    <a:pt x="2249" y="5328"/>
                    <a:pt x="2068" y="5287"/>
                    <a:pt x="1901" y="5232"/>
                  </a:cubicBezTo>
                  <a:cubicBezTo>
                    <a:pt x="1624" y="5134"/>
                    <a:pt x="1583" y="5037"/>
                    <a:pt x="1694" y="4773"/>
                  </a:cubicBezTo>
                  <a:cubicBezTo>
                    <a:pt x="1790" y="4551"/>
                    <a:pt x="1916" y="4343"/>
                    <a:pt x="2055" y="4149"/>
                  </a:cubicBezTo>
                  <a:cubicBezTo>
                    <a:pt x="2277" y="3871"/>
                    <a:pt x="2290" y="3552"/>
                    <a:pt x="2123" y="3246"/>
                  </a:cubicBezTo>
                  <a:cubicBezTo>
                    <a:pt x="2012" y="3039"/>
                    <a:pt x="1832" y="2900"/>
                    <a:pt x="1624" y="2802"/>
                  </a:cubicBezTo>
                  <a:cubicBezTo>
                    <a:pt x="1499" y="2747"/>
                    <a:pt x="1374" y="2706"/>
                    <a:pt x="1263" y="2636"/>
                  </a:cubicBezTo>
                  <a:cubicBezTo>
                    <a:pt x="1013" y="2511"/>
                    <a:pt x="972" y="2414"/>
                    <a:pt x="1068" y="2164"/>
                  </a:cubicBezTo>
                  <a:cubicBezTo>
                    <a:pt x="1138" y="1942"/>
                    <a:pt x="1263" y="1747"/>
                    <a:pt x="1402" y="1567"/>
                  </a:cubicBezTo>
                  <a:cubicBezTo>
                    <a:pt x="1721" y="1096"/>
                    <a:pt x="1651" y="554"/>
                    <a:pt x="1222" y="207"/>
                  </a:cubicBezTo>
                  <a:cubicBezTo>
                    <a:pt x="1033" y="54"/>
                    <a:pt x="821" y="0"/>
                    <a:pt x="6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46" name="Google Shape;2746;p48"/>
          <p:cNvGrpSpPr/>
          <p:nvPr/>
        </p:nvGrpSpPr>
        <p:grpSpPr>
          <a:xfrm>
            <a:off x="7529423" y="902691"/>
            <a:ext cx="155400" cy="155400"/>
            <a:chOff x="1666623" y="2623621"/>
            <a:chExt cx="155400" cy="155400"/>
          </a:xfrm>
        </p:grpSpPr>
        <p:sp>
          <p:nvSpPr>
            <p:cNvPr id="2747" name="Google Shape;2747;p48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8" name="Google Shape;2748;p48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dk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49" name="Google Shape;2749;p48"/>
          <p:cNvGrpSpPr/>
          <p:nvPr/>
        </p:nvGrpSpPr>
        <p:grpSpPr>
          <a:xfrm>
            <a:off x="1113497" y="902691"/>
            <a:ext cx="155400" cy="155400"/>
            <a:chOff x="1666623" y="2623621"/>
            <a:chExt cx="155400" cy="155400"/>
          </a:xfrm>
        </p:grpSpPr>
        <p:sp>
          <p:nvSpPr>
            <p:cNvPr id="2750" name="Google Shape;2750;p48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1474"/>
              </a:avLst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7150" dir="960000" algn="bl" rotWithShape="0">
                <a:schemeClr val="dk1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1" name="Google Shape;2751;p48"/>
            <p:cNvSpPr/>
            <p:nvPr/>
          </p:nvSpPr>
          <p:spPr>
            <a:xfrm>
              <a:off x="1666623" y="2623621"/>
              <a:ext cx="155400" cy="155400"/>
            </a:xfrm>
            <a:prstGeom prst="star4">
              <a:avLst>
                <a:gd name="adj" fmla="val 23855"/>
              </a:avLst>
            </a:prstGeom>
            <a:solidFill>
              <a:schemeClr val="dk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Kawaii Scrapbook for College by Slidesgo">
  <a:themeElements>
    <a:clrScheme name="Simple Light">
      <a:dk1>
        <a:srgbClr val="383838"/>
      </a:dk1>
      <a:lt1>
        <a:srgbClr val="FFFFFF"/>
      </a:lt1>
      <a:dk2>
        <a:srgbClr val="E7597C"/>
      </a:dk2>
      <a:lt2>
        <a:srgbClr val="FDBB45"/>
      </a:lt2>
      <a:accent1>
        <a:srgbClr val="F998B0"/>
      </a:accent1>
      <a:accent2>
        <a:srgbClr val="B7FCF6"/>
      </a:accent2>
      <a:accent3>
        <a:srgbClr val="DBBCFF"/>
      </a:accent3>
      <a:accent4>
        <a:srgbClr val="67C7D0"/>
      </a:accent4>
      <a:accent5>
        <a:srgbClr val="96FF9B"/>
      </a:accent5>
      <a:accent6>
        <a:srgbClr val="FEE567"/>
      </a:accent6>
      <a:hlink>
        <a:srgbClr val="38383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123</Words>
  <Application>Microsoft Office PowerPoint</Application>
  <PresentationFormat>Presentación en pantalla (16:9)</PresentationFormat>
  <Paragraphs>28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Londrina Solid</vt:lpstr>
      <vt:lpstr>Anaheim</vt:lpstr>
      <vt:lpstr>Kawaii Scrapbook for College by Slidesgo</vt:lpstr>
      <vt:lpstr>Comunicación asertiva de los docentes   y clima emocional del aula en preescolar</vt:lpstr>
      <vt:lpstr>Escuela</vt:lpstr>
      <vt:lpstr>Elementos a destacar en la lectura:</vt:lpstr>
      <vt:lpstr>Presentación de PowerPoint</vt:lpstr>
      <vt:lpstr>Conducatas asertivas del docente: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Comunicación aseriva de los docentes   y clima emocional del aula en preescolar</dc:title>
  <cp:lastModifiedBy>MARIA EFIGENIA MAURY ARREDONDO</cp:lastModifiedBy>
  <cp:revision>2</cp:revision>
  <dcterms:modified xsi:type="dcterms:W3CDTF">2022-04-01T03:49:27Z</dcterms:modified>
</cp:coreProperties>
</file>