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9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80" r:id="rId22"/>
    <p:sldId id="281" r:id="rId23"/>
    <p:sldId id="282" r:id="rId24"/>
    <p:sldId id="261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B6EFF-1DBB-42A8-A059-2092340C884E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5239A25-F1C5-40E2-900A-AAD764E869B9}">
      <dgm:prSet phldrT="[Text]" custT="1"/>
      <dgm:spPr/>
      <dgm:t>
        <a:bodyPr/>
        <a:lstStyle/>
        <a:p>
          <a:r>
            <a:rPr lang="es-MX" sz="1600" dirty="0" smtClean="0">
              <a:latin typeface="Kozuka Gothic Pr6N B" pitchFamily="34" charset="-128"/>
              <a:ea typeface="Kozuka Gothic Pr6N B" pitchFamily="34" charset="-128"/>
            </a:rPr>
            <a:t>Los diarios no tienen por qué ser una actividad diaria</a:t>
          </a:r>
          <a:endParaRPr lang="es-MX" sz="1600" dirty="0">
            <a:latin typeface="Kozuka Gothic Pr6N B" pitchFamily="34" charset="-128"/>
            <a:ea typeface="Kozuka Gothic Pr6N B" pitchFamily="34" charset="-128"/>
          </a:endParaRPr>
        </a:p>
      </dgm:t>
    </dgm:pt>
    <dgm:pt modelId="{F8567E65-D642-4BEE-BF11-3FCB5CA31E5B}" type="parTrans" cxnId="{EC69E5FE-A6B6-4AC9-9F1F-637AFB25DA30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524504C6-8C54-4D98-9344-534ADE6A2BFB}" type="sibTrans" cxnId="{EC69E5FE-A6B6-4AC9-9F1F-637AFB25DA30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C9E64C08-56CB-4966-AA0E-F7C5C3A09200}">
      <dgm:prSet phldrT="[Text]" custT="1"/>
      <dgm:spPr/>
      <dgm:t>
        <a:bodyPr/>
        <a:lstStyle/>
        <a:p>
          <a:r>
            <a:rPr lang="es-MX" sz="1600" dirty="0" smtClean="0">
              <a:latin typeface="Kozuka Gothic Pr6N B" pitchFamily="34" charset="-128"/>
              <a:ea typeface="Kozuka Gothic Pr6N B" pitchFamily="34" charset="-128"/>
            </a:rPr>
            <a:t>Los diarios constituyen narraciones realizadas por los profesores</a:t>
          </a:r>
          <a:endParaRPr lang="es-MX" sz="1600" dirty="0">
            <a:latin typeface="Kozuka Gothic Pr6N B" pitchFamily="34" charset="-128"/>
            <a:ea typeface="Kozuka Gothic Pr6N B" pitchFamily="34" charset="-128"/>
          </a:endParaRPr>
        </a:p>
      </dgm:t>
    </dgm:pt>
    <dgm:pt modelId="{FFF508BC-2EAD-4848-B060-D6DC17779408}" type="parTrans" cxnId="{C8BE8228-6284-400F-9056-87EF38E3FAB6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95B54929-FE6F-4D59-9A79-FE3464553BC7}" type="sibTrans" cxnId="{C8BE8228-6284-400F-9056-87EF38E3FAB6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3AF411B3-2417-4C01-B826-3F5D16ACF135}">
      <dgm:prSet phldrT="[Text]" custT="1"/>
      <dgm:spPr/>
      <dgm:t>
        <a:bodyPr/>
        <a:lstStyle/>
        <a:p>
          <a:r>
            <a:rPr lang="es-MX" sz="1600" dirty="0" smtClean="0">
              <a:latin typeface="Kozuka Gothic Pr6N B" pitchFamily="34" charset="-128"/>
              <a:ea typeface="Kozuka Gothic Pr6N B" pitchFamily="34" charset="-128"/>
            </a:rPr>
            <a:t>El contenido de los diarios puede ser cualquier cosa</a:t>
          </a:r>
          <a:endParaRPr lang="es-MX" sz="1600" dirty="0">
            <a:latin typeface="Kozuka Gothic Pr6N B" pitchFamily="34" charset="-128"/>
            <a:ea typeface="Kozuka Gothic Pr6N B" pitchFamily="34" charset="-128"/>
          </a:endParaRPr>
        </a:p>
      </dgm:t>
    </dgm:pt>
    <dgm:pt modelId="{7A2DCED8-354C-4E57-9FA6-2C72576857ED}" type="parTrans" cxnId="{0A0E7C78-039B-4925-99D9-1B55678D8699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9982A85E-4C1E-4EC4-8C9C-76ED92E26F9B}" type="sibTrans" cxnId="{0A0E7C78-039B-4925-99D9-1B55678D8699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1E6B6674-A8BD-4CCD-987B-37A3E4C400F7}">
      <dgm:prSet phldrT="[Text]" custT="1"/>
      <dgm:spPr/>
      <dgm:t>
        <a:bodyPr/>
        <a:lstStyle/>
        <a:p>
          <a:r>
            <a:rPr lang="es-MX" sz="1600" dirty="0" smtClean="0">
              <a:latin typeface="Kozuka Gothic Pr6N B" pitchFamily="34" charset="-128"/>
              <a:ea typeface="Kozuka Gothic Pr6N B" pitchFamily="34" charset="-128"/>
            </a:rPr>
            <a:t>El marco espacial de la información recogida suele ser el ámbito de la clase</a:t>
          </a:r>
          <a:endParaRPr lang="es-MX" sz="1600" dirty="0">
            <a:latin typeface="Kozuka Gothic Pr6N B" pitchFamily="34" charset="-128"/>
            <a:ea typeface="Kozuka Gothic Pr6N B" pitchFamily="34" charset="-128"/>
          </a:endParaRPr>
        </a:p>
      </dgm:t>
    </dgm:pt>
    <dgm:pt modelId="{0757E6AF-0085-45E4-A946-94B7FDC72A10}" type="parTrans" cxnId="{C87AD022-A3F8-40AB-81FE-BE320C44E573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489B4D2B-018B-4FE3-8C0E-40BCCB53045A}" type="sibTrans" cxnId="{C87AD022-A3F8-40AB-81FE-BE320C44E573}">
      <dgm:prSet/>
      <dgm:spPr/>
      <dgm:t>
        <a:bodyPr/>
        <a:lstStyle/>
        <a:p>
          <a:endParaRPr lang="es-MX" sz="2800">
            <a:latin typeface="Kozuka Gothic Pr6N B" pitchFamily="34" charset="-128"/>
            <a:ea typeface="Kozuka Gothic Pr6N B" pitchFamily="34" charset="-128"/>
          </a:endParaRPr>
        </a:p>
      </dgm:t>
    </dgm:pt>
    <dgm:pt modelId="{BEA327FB-A412-409D-B291-48F8DF1EE6DC}" type="pres">
      <dgm:prSet presAssocID="{958B6EFF-1DBB-42A8-A059-2092340C884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E9952C-D49D-4521-95FF-DE767280B203}" type="pres">
      <dgm:prSet presAssocID="{958B6EFF-1DBB-42A8-A059-2092340C884E}" presName="diamond" presStyleLbl="bgShp" presStyleIdx="0" presStyleCnt="1"/>
      <dgm:spPr/>
    </dgm:pt>
    <dgm:pt modelId="{878A8FD3-5D63-4921-90EE-322652C7A1D6}" type="pres">
      <dgm:prSet presAssocID="{958B6EFF-1DBB-42A8-A059-2092340C884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AF15F4-AA5F-4C60-9B7C-6CC37A720FAF}" type="pres">
      <dgm:prSet presAssocID="{958B6EFF-1DBB-42A8-A059-2092340C884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54E1A2-3AAC-48FC-B49A-718E95701592}" type="pres">
      <dgm:prSet presAssocID="{958B6EFF-1DBB-42A8-A059-2092340C884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A99DF0-D4B3-4B0A-909C-C356336474D0}" type="pres">
      <dgm:prSet presAssocID="{958B6EFF-1DBB-42A8-A059-2092340C884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6F999F-237A-4A16-9B36-AC93EA173ED3}" type="presOf" srcId="{1E6B6674-A8BD-4CCD-987B-37A3E4C400F7}" destId="{16A99DF0-D4B3-4B0A-909C-C356336474D0}" srcOrd="0" destOrd="0" presId="urn:microsoft.com/office/officeart/2005/8/layout/matrix3"/>
    <dgm:cxn modelId="{F6BD6868-4B92-43F7-8E3C-64A9BA30D52D}" type="presOf" srcId="{25239A25-F1C5-40E2-900A-AAD764E869B9}" destId="{878A8FD3-5D63-4921-90EE-322652C7A1D6}" srcOrd="0" destOrd="0" presId="urn:microsoft.com/office/officeart/2005/8/layout/matrix3"/>
    <dgm:cxn modelId="{C87AD022-A3F8-40AB-81FE-BE320C44E573}" srcId="{958B6EFF-1DBB-42A8-A059-2092340C884E}" destId="{1E6B6674-A8BD-4CCD-987B-37A3E4C400F7}" srcOrd="3" destOrd="0" parTransId="{0757E6AF-0085-45E4-A946-94B7FDC72A10}" sibTransId="{489B4D2B-018B-4FE3-8C0E-40BCCB53045A}"/>
    <dgm:cxn modelId="{CC54ABC7-538B-4656-93D0-75C14C5C5342}" type="presOf" srcId="{C9E64C08-56CB-4966-AA0E-F7C5C3A09200}" destId="{CBAF15F4-AA5F-4C60-9B7C-6CC37A720FAF}" srcOrd="0" destOrd="0" presId="urn:microsoft.com/office/officeart/2005/8/layout/matrix3"/>
    <dgm:cxn modelId="{EC69E5FE-A6B6-4AC9-9F1F-637AFB25DA30}" srcId="{958B6EFF-1DBB-42A8-A059-2092340C884E}" destId="{25239A25-F1C5-40E2-900A-AAD764E869B9}" srcOrd="0" destOrd="0" parTransId="{F8567E65-D642-4BEE-BF11-3FCB5CA31E5B}" sibTransId="{524504C6-8C54-4D98-9344-534ADE6A2BFB}"/>
    <dgm:cxn modelId="{21130731-EA83-4DF6-88BA-F033B0E7928D}" type="presOf" srcId="{958B6EFF-1DBB-42A8-A059-2092340C884E}" destId="{BEA327FB-A412-409D-B291-48F8DF1EE6DC}" srcOrd="0" destOrd="0" presId="urn:microsoft.com/office/officeart/2005/8/layout/matrix3"/>
    <dgm:cxn modelId="{C8BE8228-6284-400F-9056-87EF38E3FAB6}" srcId="{958B6EFF-1DBB-42A8-A059-2092340C884E}" destId="{C9E64C08-56CB-4966-AA0E-F7C5C3A09200}" srcOrd="1" destOrd="0" parTransId="{FFF508BC-2EAD-4848-B060-D6DC17779408}" sibTransId="{95B54929-FE6F-4D59-9A79-FE3464553BC7}"/>
    <dgm:cxn modelId="{0A0E7C78-039B-4925-99D9-1B55678D8699}" srcId="{958B6EFF-1DBB-42A8-A059-2092340C884E}" destId="{3AF411B3-2417-4C01-B826-3F5D16ACF135}" srcOrd="2" destOrd="0" parTransId="{7A2DCED8-354C-4E57-9FA6-2C72576857ED}" sibTransId="{9982A85E-4C1E-4EC4-8C9C-76ED92E26F9B}"/>
    <dgm:cxn modelId="{3F8C0893-C93B-4E2E-A7CF-9D4B172E89BB}" type="presOf" srcId="{3AF411B3-2417-4C01-B826-3F5D16ACF135}" destId="{5354E1A2-3AAC-48FC-B49A-718E95701592}" srcOrd="0" destOrd="0" presId="urn:microsoft.com/office/officeart/2005/8/layout/matrix3"/>
    <dgm:cxn modelId="{92D9CA4B-ACCB-470F-AD2E-0B4637BF50C9}" type="presParOf" srcId="{BEA327FB-A412-409D-B291-48F8DF1EE6DC}" destId="{82E9952C-D49D-4521-95FF-DE767280B203}" srcOrd="0" destOrd="0" presId="urn:microsoft.com/office/officeart/2005/8/layout/matrix3"/>
    <dgm:cxn modelId="{08C2E9F5-6E2B-414D-8874-71C7FC4EF55F}" type="presParOf" srcId="{BEA327FB-A412-409D-B291-48F8DF1EE6DC}" destId="{878A8FD3-5D63-4921-90EE-322652C7A1D6}" srcOrd="1" destOrd="0" presId="urn:microsoft.com/office/officeart/2005/8/layout/matrix3"/>
    <dgm:cxn modelId="{79FC82B7-DD4B-4D6B-B5B6-F923453F8B25}" type="presParOf" srcId="{BEA327FB-A412-409D-B291-48F8DF1EE6DC}" destId="{CBAF15F4-AA5F-4C60-9B7C-6CC37A720FAF}" srcOrd="2" destOrd="0" presId="urn:microsoft.com/office/officeart/2005/8/layout/matrix3"/>
    <dgm:cxn modelId="{A617396D-2D45-4701-B184-50DFB829EEA1}" type="presParOf" srcId="{BEA327FB-A412-409D-B291-48F8DF1EE6DC}" destId="{5354E1A2-3AAC-48FC-B49A-718E95701592}" srcOrd="3" destOrd="0" presId="urn:microsoft.com/office/officeart/2005/8/layout/matrix3"/>
    <dgm:cxn modelId="{2AAA2208-9671-4DEF-B042-BC001451F458}" type="presParOf" srcId="{BEA327FB-A412-409D-B291-48F8DF1EE6DC}" destId="{16A99DF0-D4B3-4B0A-909C-C356336474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9E5B49-4BAD-47B1-8643-C860BEDF2815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73B5D9E-9CD8-4AA8-8827-7EC436C0CCA5}">
      <dgm:prSet phldrT="[Texto]" custT="1"/>
      <dgm:spPr/>
      <dgm:t>
        <a:bodyPr/>
        <a:lstStyle/>
        <a:p>
          <a:r>
            <a:rPr lang="es-MX" sz="1400" b="1" dirty="0" smtClean="0">
              <a:latin typeface="Gill Sans MT" pitchFamily="34" charset="0"/>
            </a:rPr>
            <a:t>Acostumbran a reflexionar</a:t>
          </a:r>
          <a:endParaRPr lang="es-MX" sz="1400" b="1" dirty="0">
            <a:latin typeface="Gill Sans MT" pitchFamily="34" charset="0"/>
          </a:endParaRPr>
        </a:p>
      </dgm:t>
    </dgm:pt>
    <dgm:pt modelId="{43BD9D49-5C91-49D8-8D8F-A2A44C09E843}" type="parTrans" cxnId="{275DD30A-1E35-4131-B418-E6B9A2BFF589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D8C49CD3-E281-4F86-AB99-E9E8FB018214}" type="sibTrans" cxnId="{275DD30A-1E35-4131-B418-E6B9A2BFF589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467417F2-E09D-444F-950B-3C5E14462606}">
      <dgm:prSet phldrT="[Texto]" custT="1"/>
      <dgm:spPr/>
      <dgm:t>
        <a:bodyPr/>
        <a:lstStyle/>
        <a:p>
          <a:r>
            <a:rPr lang="es-MX" sz="1400" b="1" dirty="0" smtClean="0">
              <a:latin typeface="Gill Sans MT" pitchFamily="34" charset="0"/>
            </a:rPr>
            <a:t>Acostumbran a escribir</a:t>
          </a:r>
          <a:endParaRPr lang="es-MX" sz="1400" b="1" dirty="0">
            <a:latin typeface="Gill Sans MT" pitchFamily="34" charset="0"/>
          </a:endParaRPr>
        </a:p>
      </dgm:t>
    </dgm:pt>
    <dgm:pt modelId="{672DB15E-3EB2-438D-837D-4B77D638D41A}" type="parTrans" cxnId="{C1A4BC6A-CB35-41C6-A5B7-09E754CAD94D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3E1A7CC7-31A0-4600-9959-7B5B011E56B1}" type="sibTrans" cxnId="{C1A4BC6A-CB35-41C6-A5B7-09E754CAD94D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385F77D1-68B3-4B3A-AC5F-E67D86C66A8A}">
      <dgm:prSet phldrT="[Texto]" custT="1"/>
      <dgm:spPr/>
      <dgm:t>
        <a:bodyPr/>
        <a:lstStyle/>
        <a:p>
          <a:r>
            <a:rPr lang="es-MX" sz="1400" b="1" dirty="0" err="1" smtClean="0">
              <a:latin typeface="Gill Sans MT" pitchFamily="34" charset="0"/>
            </a:rPr>
            <a:t>Feedback</a:t>
          </a:r>
          <a:r>
            <a:rPr lang="es-MX" sz="1400" b="1" dirty="0" smtClean="0">
              <a:latin typeface="Gill Sans MT" pitchFamily="34" charset="0"/>
            </a:rPr>
            <a:t> inmediato y permanente.</a:t>
          </a:r>
          <a:endParaRPr lang="es-MX" sz="1400" b="1" dirty="0">
            <a:latin typeface="Gill Sans MT" pitchFamily="34" charset="0"/>
          </a:endParaRPr>
        </a:p>
      </dgm:t>
    </dgm:pt>
    <dgm:pt modelId="{89F4A045-91DE-461E-B827-CB81841B41C7}" type="parTrans" cxnId="{0F0DE0EC-4C31-48D3-8E8A-51A5911A864C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46A88B2F-DF36-4EDE-B812-51C161BCF75C}" type="sibTrans" cxnId="{0F0DE0EC-4C31-48D3-8E8A-51A5911A864C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4A2B5239-1726-436F-94DC-4B2FCCFB748D}">
      <dgm:prSet phldrT="[Texto]" custT="1"/>
      <dgm:spPr/>
      <dgm:t>
        <a:bodyPr/>
        <a:lstStyle/>
        <a:p>
          <a:r>
            <a:rPr lang="es-MX" sz="1400" b="1" dirty="0" smtClean="0">
              <a:latin typeface="Gill Sans MT" pitchFamily="34" charset="0"/>
            </a:rPr>
            <a:t>Modelo cooperativo y de trabajo</a:t>
          </a:r>
          <a:endParaRPr lang="es-MX" sz="1400" b="1" dirty="0">
            <a:latin typeface="Gill Sans MT" pitchFamily="34" charset="0"/>
          </a:endParaRPr>
        </a:p>
      </dgm:t>
    </dgm:pt>
    <dgm:pt modelId="{FBAAED42-0539-44A1-A1BD-61303A25B97B}" type="parTrans" cxnId="{D0938508-6A0F-4C8A-93B4-8E39CA9A2DC3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C92303C1-BDA4-4AA9-8DB0-959DA207948D}" type="sibTrans" cxnId="{D0938508-6A0F-4C8A-93B4-8E39CA9A2DC3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5557A301-125F-456F-B2D4-B4541E86FB3A}">
      <dgm:prSet custT="1"/>
      <dgm:spPr/>
      <dgm:t>
        <a:bodyPr/>
        <a:lstStyle/>
        <a:p>
          <a:r>
            <a:rPr lang="es-MX" sz="1400" b="1" dirty="0" smtClean="0">
              <a:latin typeface="Gill Sans MT" pitchFamily="34" charset="0"/>
            </a:rPr>
            <a:t>Compatiblecon portafolios</a:t>
          </a:r>
          <a:endParaRPr lang="es-MX" sz="1400" b="1" dirty="0">
            <a:latin typeface="Gill Sans MT" pitchFamily="34" charset="0"/>
          </a:endParaRPr>
        </a:p>
      </dgm:t>
    </dgm:pt>
    <dgm:pt modelId="{6BA45099-AAE3-49D9-914D-0ACC06A6863E}" type="parTrans" cxnId="{3D201F4F-4F71-4EE8-A637-D58B3FFAF1DC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1B8DA895-606B-4AD2-AB92-E951387655D7}" type="sibTrans" cxnId="{3D201F4F-4F71-4EE8-A637-D58B3FFAF1DC}">
      <dgm:prSet/>
      <dgm:spPr/>
      <dgm:t>
        <a:bodyPr/>
        <a:lstStyle/>
        <a:p>
          <a:endParaRPr lang="es-MX" sz="3200" b="1">
            <a:latin typeface="Gill Sans MT" pitchFamily="34" charset="0"/>
          </a:endParaRPr>
        </a:p>
      </dgm:t>
    </dgm:pt>
    <dgm:pt modelId="{209B0283-F393-43E6-920B-547E83EFA480}" type="pres">
      <dgm:prSet presAssocID="{079E5B49-4BAD-47B1-8643-C860BEDF28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8C5A59D-F42E-47C5-B798-1DD831EFEA02}" type="pres">
      <dgm:prSet presAssocID="{373B5D9E-9CD8-4AA8-8827-7EC436C0CCA5}" presName="chaos" presStyleCnt="0"/>
      <dgm:spPr/>
    </dgm:pt>
    <dgm:pt modelId="{872D3081-1169-4DE5-9EB3-8E25BD4098A1}" type="pres">
      <dgm:prSet presAssocID="{373B5D9E-9CD8-4AA8-8827-7EC436C0CCA5}" presName="parTx1" presStyleLbl="revTx" presStyleIdx="0" presStyleCnt="4"/>
      <dgm:spPr/>
      <dgm:t>
        <a:bodyPr/>
        <a:lstStyle/>
        <a:p>
          <a:endParaRPr lang="es-MX"/>
        </a:p>
      </dgm:t>
    </dgm:pt>
    <dgm:pt modelId="{29A59B56-8F77-4515-B5AD-5D1670F952AE}" type="pres">
      <dgm:prSet presAssocID="{373B5D9E-9CD8-4AA8-8827-7EC436C0CCA5}" presName="c1" presStyleLbl="node1" presStyleIdx="0" presStyleCnt="19"/>
      <dgm:spPr/>
    </dgm:pt>
    <dgm:pt modelId="{C402967A-54DB-46A0-8F57-9EB98E0E3D5B}" type="pres">
      <dgm:prSet presAssocID="{373B5D9E-9CD8-4AA8-8827-7EC436C0CCA5}" presName="c2" presStyleLbl="node1" presStyleIdx="1" presStyleCnt="19"/>
      <dgm:spPr/>
    </dgm:pt>
    <dgm:pt modelId="{6D31FDA7-DC1F-4F1B-B566-2CB0C1792AD4}" type="pres">
      <dgm:prSet presAssocID="{373B5D9E-9CD8-4AA8-8827-7EC436C0CCA5}" presName="c3" presStyleLbl="node1" presStyleIdx="2" presStyleCnt="19"/>
      <dgm:spPr/>
    </dgm:pt>
    <dgm:pt modelId="{CF037135-E505-4429-8C7A-DF319C1B736F}" type="pres">
      <dgm:prSet presAssocID="{373B5D9E-9CD8-4AA8-8827-7EC436C0CCA5}" presName="c4" presStyleLbl="node1" presStyleIdx="3" presStyleCnt="19"/>
      <dgm:spPr/>
    </dgm:pt>
    <dgm:pt modelId="{53DEA1F2-1EBC-43E3-AEF7-A65EBE911A5A}" type="pres">
      <dgm:prSet presAssocID="{373B5D9E-9CD8-4AA8-8827-7EC436C0CCA5}" presName="c5" presStyleLbl="node1" presStyleIdx="4" presStyleCnt="19"/>
      <dgm:spPr/>
    </dgm:pt>
    <dgm:pt modelId="{87D5A40F-81CE-4D31-8616-66D00885AAD9}" type="pres">
      <dgm:prSet presAssocID="{373B5D9E-9CD8-4AA8-8827-7EC436C0CCA5}" presName="c6" presStyleLbl="node1" presStyleIdx="5" presStyleCnt="19"/>
      <dgm:spPr/>
    </dgm:pt>
    <dgm:pt modelId="{BF254B8C-33B2-4F0B-8B11-1E3951E3E569}" type="pres">
      <dgm:prSet presAssocID="{373B5D9E-9CD8-4AA8-8827-7EC436C0CCA5}" presName="c7" presStyleLbl="node1" presStyleIdx="6" presStyleCnt="19"/>
      <dgm:spPr/>
    </dgm:pt>
    <dgm:pt modelId="{24E66AE5-7463-48C0-BCD5-564FC2EF5515}" type="pres">
      <dgm:prSet presAssocID="{373B5D9E-9CD8-4AA8-8827-7EC436C0CCA5}" presName="c8" presStyleLbl="node1" presStyleIdx="7" presStyleCnt="19"/>
      <dgm:spPr/>
    </dgm:pt>
    <dgm:pt modelId="{22403715-8AE5-454A-A970-7644D96F6681}" type="pres">
      <dgm:prSet presAssocID="{373B5D9E-9CD8-4AA8-8827-7EC436C0CCA5}" presName="c9" presStyleLbl="node1" presStyleIdx="8" presStyleCnt="19"/>
      <dgm:spPr/>
    </dgm:pt>
    <dgm:pt modelId="{B524A934-40EC-415D-A61F-09F2572C24ED}" type="pres">
      <dgm:prSet presAssocID="{373B5D9E-9CD8-4AA8-8827-7EC436C0CCA5}" presName="c10" presStyleLbl="node1" presStyleIdx="9" presStyleCnt="19"/>
      <dgm:spPr/>
    </dgm:pt>
    <dgm:pt modelId="{ECAA3BFD-1889-46EF-88BA-07E8BD23A60E}" type="pres">
      <dgm:prSet presAssocID="{373B5D9E-9CD8-4AA8-8827-7EC436C0CCA5}" presName="c11" presStyleLbl="node1" presStyleIdx="10" presStyleCnt="19"/>
      <dgm:spPr/>
    </dgm:pt>
    <dgm:pt modelId="{82A0003D-24C1-4FF0-B702-61D3EA36485F}" type="pres">
      <dgm:prSet presAssocID="{373B5D9E-9CD8-4AA8-8827-7EC436C0CCA5}" presName="c12" presStyleLbl="node1" presStyleIdx="11" presStyleCnt="19"/>
      <dgm:spPr/>
    </dgm:pt>
    <dgm:pt modelId="{43104DF3-648B-4A52-A59B-4D73CC6306D1}" type="pres">
      <dgm:prSet presAssocID="{373B5D9E-9CD8-4AA8-8827-7EC436C0CCA5}" presName="c13" presStyleLbl="node1" presStyleIdx="12" presStyleCnt="19"/>
      <dgm:spPr/>
    </dgm:pt>
    <dgm:pt modelId="{CF9CDF7A-53F1-4CE3-B50B-C3E69A6311C9}" type="pres">
      <dgm:prSet presAssocID="{373B5D9E-9CD8-4AA8-8827-7EC436C0CCA5}" presName="c14" presStyleLbl="node1" presStyleIdx="13" presStyleCnt="19"/>
      <dgm:spPr/>
    </dgm:pt>
    <dgm:pt modelId="{E085085B-0DD7-43C0-B0A6-46E3BF101774}" type="pres">
      <dgm:prSet presAssocID="{373B5D9E-9CD8-4AA8-8827-7EC436C0CCA5}" presName="c15" presStyleLbl="node1" presStyleIdx="14" presStyleCnt="19"/>
      <dgm:spPr/>
    </dgm:pt>
    <dgm:pt modelId="{BCED744B-034E-4E5C-8F19-4337B2A90411}" type="pres">
      <dgm:prSet presAssocID="{373B5D9E-9CD8-4AA8-8827-7EC436C0CCA5}" presName="c16" presStyleLbl="node1" presStyleIdx="15" presStyleCnt="19"/>
      <dgm:spPr/>
    </dgm:pt>
    <dgm:pt modelId="{3FC4563A-F95A-4DA3-919F-78F8035BC209}" type="pres">
      <dgm:prSet presAssocID="{373B5D9E-9CD8-4AA8-8827-7EC436C0CCA5}" presName="c17" presStyleLbl="node1" presStyleIdx="16" presStyleCnt="19"/>
      <dgm:spPr/>
    </dgm:pt>
    <dgm:pt modelId="{52869094-511C-4412-975E-D4C65CF8173E}" type="pres">
      <dgm:prSet presAssocID="{373B5D9E-9CD8-4AA8-8827-7EC436C0CCA5}" presName="c18" presStyleLbl="node1" presStyleIdx="17" presStyleCnt="19"/>
      <dgm:spPr/>
    </dgm:pt>
    <dgm:pt modelId="{C3A84D58-AD59-4666-A687-526CAD24F472}" type="pres">
      <dgm:prSet presAssocID="{D8C49CD3-E281-4F86-AB99-E9E8FB018214}" presName="chevronComposite1" presStyleCnt="0"/>
      <dgm:spPr/>
    </dgm:pt>
    <dgm:pt modelId="{7C7CB8A6-D40C-4D7E-B5AD-E3BD83EDCF86}" type="pres">
      <dgm:prSet presAssocID="{D8C49CD3-E281-4F86-AB99-E9E8FB018214}" presName="chevron1" presStyleLbl="sibTrans2D1" presStyleIdx="0" presStyleCnt="4"/>
      <dgm:spPr/>
    </dgm:pt>
    <dgm:pt modelId="{752FD7F8-264E-4A30-96C1-1371EE21C688}" type="pres">
      <dgm:prSet presAssocID="{D8C49CD3-E281-4F86-AB99-E9E8FB018214}" presName="spChevron1" presStyleCnt="0"/>
      <dgm:spPr/>
    </dgm:pt>
    <dgm:pt modelId="{0904C36B-F049-4CA4-8EF2-B6BB1CB62D7C}" type="pres">
      <dgm:prSet presAssocID="{467417F2-E09D-444F-950B-3C5E14462606}" presName="middle" presStyleCnt="0"/>
      <dgm:spPr/>
    </dgm:pt>
    <dgm:pt modelId="{E40B28E4-5850-471C-8BDE-9C9E3B13A3AF}" type="pres">
      <dgm:prSet presAssocID="{467417F2-E09D-444F-950B-3C5E14462606}" presName="parTxMid" presStyleLbl="revTx" presStyleIdx="1" presStyleCnt="4"/>
      <dgm:spPr/>
      <dgm:t>
        <a:bodyPr/>
        <a:lstStyle/>
        <a:p>
          <a:endParaRPr lang="es-MX"/>
        </a:p>
      </dgm:t>
    </dgm:pt>
    <dgm:pt modelId="{549C764A-36F6-4AC6-BBE6-7B19555362DF}" type="pres">
      <dgm:prSet presAssocID="{467417F2-E09D-444F-950B-3C5E14462606}" presName="spMid" presStyleCnt="0"/>
      <dgm:spPr/>
    </dgm:pt>
    <dgm:pt modelId="{1F4C4D30-E983-4224-9C81-685D1627D476}" type="pres">
      <dgm:prSet presAssocID="{3E1A7CC7-31A0-4600-9959-7B5B011E56B1}" presName="chevronComposite1" presStyleCnt="0"/>
      <dgm:spPr/>
    </dgm:pt>
    <dgm:pt modelId="{35A2A7F9-35C5-4B34-A7D3-B8788BA717B7}" type="pres">
      <dgm:prSet presAssocID="{3E1A7CC7-31A0-4600-9959-7B5B011E56B1}" presName="chevron1" presStyleLbl="sibTrans2D1" presStyleIdx="1" presStyleCnt="4"/>
      <dgm:spPr/>
    </dgm:pt>
    <dgm:pt modelId="{CA7A1338-CEA6-4F25-9903-8A14251B1E94}" type="pres">
      <dgm:prSet presAssocID="{3E1A7CC7-31A0-4600-9959-7B5B011E56B1}" presName="spChevron1" presStyleCnt="0"/>
      <dgm:spPr/>
    </dgm:pt>
    <dgm:pt modelId="{D4BA2CBE-CAAE-4E0F-A92A-6F7C43778D27}" type="pres">
      <dgm:prSet presAssocID="{385F77D1-68B3-4B3A-AC5F-E67D86C66A8A}" presName="middle" presStyleCnt="0"/>
      <dgm:spPr/>
    </dgm:pt>
    <dgm:pt modelId="{D2ECB5D7-9B01-461D-9F46-C64C72D5CBDC}" type="pres">
      <dgm:prSet presAssocID="{385F77D1-68B3-4B3A-AC5F-E67D86C66A8A}" presName="parTxMid" presStyleLbl="revTx" presStyleIdx="2" presStyleCnt="4"/>
      <dgm:spPr/>
      <dgm:t>
        <a:bodyPr/>
        <a:lstStyle/>
        <a:p>
          <a:endParaRPr lang="es-MX"/>
        </a:p>
      </dgm:t>
    </dgm:pt>
    <dgm:pt modelId="{F3C26E0F-7603-4982-B908-1A8CA161D2B6}" type="pres">
      <dgm:prSet presAssocID="{385F77D1-68B3-4B3A-AC5F-E67D86C66A8A}" presName="spMid" presStyleCnt="0"/>
      <dgm:spPr/>
    </dgm:pt>
    <dgm:pt modelId="{8B37D292-D229-4B6B-BA6F-D9D94DF248BF}" type="pres">
      <dgm:prSet presAssocID="{46A88B2F-DF36-4EDE-B812-51C161BCF75C}" presName="chevronComposite1" presStyleCnt="0"/>
      <dgm:spPr/>
    </dgm:pt>
    <dgm:pt modelId="{10CA3782-2A46-4588-94C4-EA97EC1DA08B}" type="pres">
      <dgm:prSet presAssocID="{46A88B2F-DF36-4EDE-B812-51C161BCF75C}" presName="chevron1" presStyleLbl="sibTrans2D1" presStyleIdx="2" presStyleCnt="4"/>
      <dgm:spPr/>
    </dgm:pt>
    <dgm:pt modelId="{F0A6874F-EF85-486F-9E29-28A84501D542}" type="pres">
      <dgm:prSet presAssocID="{46A88B2F-DF36-4EDE-B812-51C161BCF75C}" presName="spChevron1" presStyleCnt="0"/>
      <dgm:spPr/>
    </dgm:pt>
    <dgm:pt modelId="{35A525BB-9C58-46A3-A0E1-2FEEF78C72AE}" type="pres">
      <dgm:prSet presAssocID="{4A2B5239-1726-436F-94DC-4B2FCCFB748D}" presName="middle" presStyleCnt="0"/>
      <dgm:spPr/>
    </dgm:pt>
    <dgm:pt modelId="{00A86CC1-724B-41B4-8976-C823B39E8304}" type="pres">
      <dgm:prSet presAssocID="{4A2B5239-1726-436F-94DC-4B2FCCFB748D}" presName="parTxMid" presStyleLbl="revTx" presStyleIdx="3" presStyleCnt="4"/>
      <dgm:spPr/>
      <dgm:t>
        <a:bodyPr/>
        <a:lstStyle/>
        <a:p>
          <a:endParaRPr lang="es-MX"/>
        </a:p>
      </dgm:t>
    </dgm:pt>
    <dgm:pt modelId="{D3352D1A-3CE3-4E85-803B-16592050A58A}" type="pres">
      <dgm:prSet presAssocID="{4A2B5239-1726-436F-94DC-4B2FCCFB748D}" presName="spMid" presStyleCnt="0"/>
      <dgm:spPr/>
    </dgm:pt>
    <dgm:pt modelId="{2992D27A-2596-45CD-AD11-D4918E20A516}" type="pres">
      <dgm:prSet presAssocID="{C92303C1-BDA4-4AA9-8DB0-959DA207948D}" presName="chevronComposite1" presStyleCnt="0"/>
      <dgm:spPr/>
    </dgm:pt>
    <dgm:pt modelId="{400A7E57-E8C9-4009-922B-9F9A2D49ABA7}" type="pres">
      <dgm:prSet presAssocID="{C92303C1-BDA4-4AA9-8DB0-959DA207948D}" presName="chevron1" presStyleLbl="sibTrans2D1" presStyleIdx="3" presStyleCnt="4"/>
      <dgm:spPr/>
    </dgm:pt>
    <dgm:pt modelId="{79057D3F-1CBC-4819-A4BD-DD4A233BF3C0}" type="pres">
      <dgm:prSet presAssocID="{C92303C1-BDA4-4AA9-8DB0-959DA207948D}" presName="spChevron1" presStyleCnt="0"/>
      <dgm:spPr/>
    </dgm:pt>
    <dgm:pt modelId="{371AB6F7-8B11-4207-AF94-2EF03A3712C8}" type="pres">
      <dgm:prSet presAssocID="{5557A301-125F-456F-B2D4-B4541E86FB3A}" presName="last" presStyleCnt="0"/>
      <dgm:spPr/>
    </dgm:pt>
    <dgm:pt modelId="{93245003-D51E-4AB7-A32B-20A8C668650F}" type="pres">
      <dgm:prSet presAssocID="{5557A301-125F-456F-B2D4-B4541E86FB3A}" presName="circleTx" presStyleLbl="node1" presStyleIdx="18" presStyleCnt="19" custScaleX="130495" custScaleY="108953"/>
      <dgm:spPr/>
      <dgm:t>
        <a:bodyPr/>
        <a:lstStyle/>
        <a:p>
          <a:endParaRPr lang="es-MX"/>
        </a:p>
      </dgm:t>
    </dgm:pt>
    <dgm:pt modelId="{F3D49A91-0BEF-4D1E-B4DC-7C2C5A98C7B2}" type="pres">
      <dgm:prSet presAssocID="{5557A301-125F-456F-B2D4-B4541E86FB3A}" presName="spN" presStyleCnt="0"/>
      <dgm:spPr/>
    </dgm:pt>
  </dgm:ptLst>
  <dgm:cxnLst>
    <dgm:cxn modelId="{3D201F4F-4F71-4EE8-A637-D58B3FFAF1DC}" srcId="{079E5B49-4BAD-47B1-8643-C860BEDF2815}" destId="{5557A301-125F-456F-B2D4-B4541E86FB3A}" srcOrd="4" destOrd="0" parTransId="{6BA45099-AAE3-49D9-914D-0ACC06A6863E}" sibTransId="{1B8DA895-606B-4AD2-AB92-E951387655D7}"/>
    <dgm:cxn modelId="{36E0B357-1F71-4692-8149-1F8AF4D89B5D}" type="presOf" srcId="{467417F2-E09D-444F-950B-3C5E14462606}" destId="{E40B28E4-5850-471C-8BDE-9C9E3B13A3AF}" srcOrd="0" destOrd="0" presId="urn:microsoft.com/office/officeart/2009/3/layout/RandomtoResultProcess"/>
    <dgm:cxn modelId="{AB2CD1E1-E873-4624-A611-9E7FB5946369}" type="presOf" srcId="{385F77D1-68B3-4B3A-AC5F-E67D86C66A8A}" destId="{D2ECB5D7-9B01-461D-9F46-C64C72D5CBDC}" srcOrd="0" destOrd="0" presId="urn:microsoft.com/office/officeart/2009/3/layout/RandomtoResultProcess"/>
    <dgm:cxn modelId="{9CFD1A24-3164-4D1E-8422-40C5A767DC73}" type="presOf" srcId="{079E5B49-4BAD-47B1-8643-C860BEDF2815}" destId="{209B0283-F393-43E6-920B-547E83EFA480}" srcOrd="0" destOrd="0" presId="urn:microsoft.com/office/officeart/2009/3/layout/RandomtoResultProcess"/>
    <dgm:cxn modelId="{64692BAA-86C9-434F-BF73-81A095E8B368}" type="presOf" srcId="{4A2B5239-1726-436F-94DC-4B2FCCFB748D}" destId="{00A86CC1-724B-41B4-8976-C823B39E8304}" srcOrd="0" destOrd="0" presId="urn:microsoft.com/office/officeart/2009/3/layout/RandomtoResultProcess"/>
    <dgm:cxn modelId="{275DD30A-1E35-4131-B418-E6B9A2BFF589}" srcId="{079E5B49-4BAD-47B1-8643-C860BEDF2815}" destId="{373B5D9E-9CD8-4AA8-8827-7EC436C0CCA5}" srcOrd="0" destOrd="0" parTransId="{43BD9D49-5C91-49D8-8D8F-A2A44C09E843}" sibTransId="{D8C49CD3-E281-4F86-AB99-E9E8FB018214}"/>
    <dgm:cxn modelId="{074EDA33-7D97-4ECE-A837-5F1D4F30D103}" type="presOf" srcId="{373B5D9E-9CD8-4AA8-8827-7EC436C0CCA5}" destId="{872D3081-1169-4DE5-9EB3-8E25BD4098A1}" srcOrd="0" destOrd="0" presId="urn:microsoft.com/office/officeart/2009/3/layout/RandomtoResultProcess"/>
    <dgm:cxn modelId="{D0938508-6A0F-4C8A-93B4-8E39CA9A2DC3}" srcId="{079E5B49-4BAD-47B1-8643-C860BEDF2815}" destId="{4A2B5239-1726-436F-94DC-4B2FCCFB748D}" srcOrd="3" destOrd="0" parTransId="{FBAAED42-0539-44A1-A1BD-61303A25B97B}" sibTransId="{C92303C1-BDA4-4AA9-8DB0-959DA207948D}"/>
    <dgm:cxn modelId="{0F0DE0EC-4C31-48D3-8E8A-51A5911A864C}" srcId="{079E5B49-4BAD-47B1-8643-C860BEDF2815}" destId="{385F77D1-68B3-4B3A-AC5F-E67D86C66A8A}" srcOrd="2" destOrd="0" parTransId="{89F4A045-91DE-461E-B827-CB81841B41C7}" sibTransId="{46A88B2F-DF36-4EDE-B812-51C161BCF75C}"/>
    <dgm:cxn modelId="{C5EA245B-B789-4A82-9253-0787FC3F6A70}" type="presOf" srcId="{5557A301-125F-456F-B2D4-B4541E86FB3A}" destId="{93245003-D51E-4AB7-A32B-20A8C668650F}" srcOrd="0" destOrd="0" presId="urn:microsoft.com/office/officeart/2009/3/layout/RandomtoResultProcess"/>
    <dgm:cxn modelId="{C1A4BC6A-CB35-41C6-A5B7-09E754CAD94D}" srcId="{079E5B49-4BAD-47B1-8643-C860BEDF2815}" destId="{467417F2-E09D-444F-950B-3C5E14462606}" srcOrd="1" destOrd="0" parTransId="{672DB15E-3EB2-438D-837D-4B77D638D41A}" sibTransId="{3E1A7CC7-31A0-4600-9959-7B5B011E56B1}"/>
    <dgm:cxn modelId="{352276C9-33B7-4D1B-8DFC-E78979F477D7}" type="presParOf" srcId="{209B0283-F393-43E6-920B-547E83EFA480}" destId="{38C5A59D-F42E-47C5-B798-1DD831EFEA02}" srcOrd="0" destOrd="0" presId="urn:microsoft.com/office/officeart/2009/3/layout/RandomtoResultProcess"/>
    <dgm:cxn modelId="{F80BB533-A3D1-499F-8603-39C401550A88}" type="presParOf" srcId="{38C5A59D-F42E-47C5-B798-1DD831EFEA02}" destId="{872D3081-1169-4DE5-9EB3-8E25BD4098A1}" srcOrd="0" destOrd="0" presId="urn:microsoft.com/office/officeart/2009/3/layout/RandomtoResultProcess"/>
    <dgm:cxn modelId="{6D0B0C58-7B2F-47AA-A25B-A9F035917B69}" type="presParOf" srcId="{38C5A59D-F42E-47C5-B798-1DD831EFEA02}" destId="{29A59B56-8F77-4515-B5AD-5D1670F952AE}" srcOrd="1" destOrd="0" presId="urn:microsoft.com/office/officeart/2009/3/layout/RandomtoResultProcess"/>
    <dgm:cxn modelId="{A77850E9-66FE-4E0D-B636-61880A0D3BC8}" type="presParOf" srcId="{38C5A59D-F42E-47C5-B798-1DD831EFEA02}" destId="{C402967A-54DB-46A0-8F57-9EB98E0E3D5B}" srcOrd="2" destOrd="0" presId="urn:microsoft.com/office/officeart/2009/3/layout/RandomtoResultProcess"/>
    <dgm:cxn modelId="{0D6B72FE-E84D-46F7-96A0-FE1D13935849}" type="presParOf" srcId="{38C5A59D-F42E-47C5-B798-1DD831EFEA02}" destId="{6D31FDA7-DC1F-4F1B-B566-2CB0C1792AD4}" srcOrd="3" destOrd="0" presId="urn:microsoft.com/office/officeart/2009/3/layout/RandomtoResultProcess"/>
    <dgm:cxn modelId="{9C7E6684-56AD-4D78-9E5F-E128C2A5C375}" type="presParOf" srcId="{38C5A59D-F42E-47C5-B798-1DD831EFEA02}" destId="{CF037135-E505-4429-8C7A-DF319C1B736F}" srcOrd="4" destOrd="0" presId="urn:microsoft.com/office/officeart/2009/3/layout/RandomtoResultProcess"/>
    <dgm:cxn modelId="{1A5EBF70-DA90-4B9C-B928-694FCAC4C457}" type="presParOf" srcId="{38C5A59D-F42E-47C5-B798-1DD831EFEA02}" destId="{53DEA1F2-1EBC-43E3-AEF7-A65EBE911A5A}" srcOrd="5" destOrd="0" presId="urn:microsoft.com/office/officeart/2009/3/layout/RandomtoResultProcess"/>
    <dgm:cxn modelId="{2E0F94B1-6958-4337-BAFE-32AD047004C3}" type="presParOf" srcId="{38C5A59D-F42E-47C5-B798-1DD831EFEA02}" destId="{87D5A40F-81CE-4D31-8616-66D00885AAD9}" srcOrd="6" destOrd="0" presId="urn:microsoft.com/office/officeart/2009/3/layout/RandomtoResultProcess"/>
    <dgm:cxn modelId="{4B9E2AA5-1361-46DB-BCBD-DE84D7F4BDFB}" type="presParOf" srcId="{38C5A59D-F42E-47C5-B798-1DD831EFEA02}" destId="{BF254B8C-33B2-4F0B-8B11-1E3951E3E569}" srcOrd="7" destOrd="0" presId="urn:microsoft.com/office/officeart/2009/3/layout/RandomtoResultProcess"/>
    <dgm:cxn modelId="{68B6C3B5-D45A-4D3B-9347-EB63085ECBD5}" type="presParOf" srcId="{38C5A59D-F42E-47C5-B798-1DD831EFEA02}" destId="{24E66AE5-7463-48C0-BCD5-564FC2EF5515}" srcOrd="8" destOrd="0" presId="urn:microsoft.com/office/officeart/2009/3/layout/RandomtoResultProcess"/>
    <dgm:cxn modelId="{42F251D8-E27A-40AA-B2AB-426000633F11}" type="presParOf" srcId="{38C5A59D-F42E-47C5-B798-1DD831EFEA02}" destId="{22403715-8AE5-454A-A970-7644D96F6681}" srcOrd="9" destOrd="0" presId="urn:microsoft.com/office/officeart/2009/3/layout/RandomtoResultProcess"/>
    <dgm:cxn modelId="{48EDA533-6A57-46C7-8975-B9D5EE95E141}" type="presParOf" srcId="{38C5A59D-F42E-47C5-B798-1DD831EFEA02}" destId="{B524A934-40EC-415D-A61F-09F2572C24ED}" srcOrd="10" destOrd="0" presId="urn:microsoft.com/office/officeart/2009/3/layout/RandomtoResultProcess"/>
    <dgm:cxn modelId="{3FDFCFB1-8D3F-44CB-AA4A-2CA85234D18E}" type="presParOf" srcId="{38C5A59D-F42E-47C5-B798-1DD831EFEA02}" destId="{ECAA3BFD-1889-46EF-88BA-07E8BD23A60E}" srcOrd="11" destOrd="0" presId="urn:microsoft.com/office/officeart/2009/3/layout/RandomtoResultProcess"/>
    <dgm:cxn modelId="{C8864305-216E-4AC3-B84F-2201F7C905F7}" type="presParOf" srcId="{38C5A59D-F42E-47C5-B798-1DD831EFEA02}" destId="{82A0003D-24C1-4FF0-B702-61D3EA36485F}" srcOrd="12" destOrd="0" presId="urn:microsoft.com/office/officeart/2009/3/layout/RandomtoResultProcess"/>
    <dgm:cxn modelId="{DD2A70BC-7218-4428-A4CD-86B4D76ABF0F}" type="presParOf" srcId="{38C5A59D-F42E-47C5-B798-1DD831EFEA02}" destId="{43104DF3-648B-4A52-A59B-4D73CC6306D1}" srcOrd="13" destOrd="0" presId="urn:microsoft.com/office/officeart/2009/3/layout/RandomtoResultProcess"/>
    <dgm:cxn modelId="{6771F960-607E-4098-A142-426EC9BF9DE5}" type="presParOf" srcId="{38C5A59D-F42E-47C5-B798-1DD831EFEA02}" destId="{CF9CDF7A-53F1-4CE3-B50B-C3E69A6311C9}" srcOrd="14" destOrd="0" presId="urn:microsoft.com/office/officeart/2009/3/layout/RandomtoResultProcess"/>
    <dgm:cxn modelId="{7C60A375-E4A6-4405-B6D4-E9230D77BA5C}" type="presParOf" srcId="{38C5A59D-F42E-47C5-B798-1DD831EFEA02}" destId="{E085085B-0DD7-43C0-B0A6-46E3BF101774}" srcOrd="15" destOrd="0" presId="urn:microsoft.com/office/officeart/2009/3/layout/RandomtoResultProcess"/>
    <dgm:cxn modelId="{0D00B0FE-6E33-4F38-B6C7-55AD701FD9BE}" type="presParOf" srcId="{38C5A59D-F42E-47C5-B798-1DD831EFEA02}" destId="{BCED744B-034E-4E5C-8F19-4337B2A90411}" srcOrd="16" destOrd="0" presId="urn:microsoft.com/office/officeart/2009/3/layout/RandomtoResultProcess"/>
    <dgm:cxn modelId="{30014B9A-3312-4741-BB88-95686FEA88B1}" type="presParOf" srcId="{38C5A59D-F42E-47C5-B798-1DD831EFEA02}" destId="{3FC4563A-F95A-4DA3-919F-78F8035BC209}" srcOrd="17" destOrd="0" presId="urn:microsoft.com/office/officeart/2009/3/layout/RandomtoResultProcess"/>
    <dgm:cxn modelId="{D8B20A86-DF53-4BC3-989E-1EC94031CA5E}" type="presParOf" srcId="{38C5A59D-F42E-47C5-B798-1DD831EFEA02}" destId="{52869094-511C-4412-975E-D4C65CF8173E}" srcOrd="18" destOrd="0" presId="urn:microsoft.com/office/officeart/2009/3/layout/RandomtoResultProcess"/>
    <dgm:cxn modelId="{71F404DE-AEFD-4EBC-85E8-CA0FD095F562}" type="presParOf" srcId="{209B0283-F393-43E6-920B-547E83EFA480}" destId="{C3A84D58-AD59-4666-A687-526CAD24F472}" srcOrd="1" destOrd="0" presId="urn:microsoft.com/office/officeart/2009/3/layout/RandomtoResultProcess"/>
    <dgm:cxn modelId="{8FE74ED3-034A-4A3E-BC5D-F9618B7FED01}" type="presParOf" srcId="{C3A84D58-AD59-4666-A687-526CAD24F472}" destId="{7C7CB8A6-D40C-4D7E-B5AD-E3BD83EDCF86}" srcOrd="0" destOrd="0" presId="urn:microsoft.com/office/officeart/2009/3/layout/RandomtoResultProcess"/>
    <dgm:cxn modelId="{B2D78C57-6067-4F38-A66B-1E4EC04848E8}" type="presParOf" srcId="{C3A84D58-AD59-4666-A687-526CAD24F472}" destId="{752FD7F8-264E-4A30-96C1-1371EE21C688}" srcOrd="1" destOrd="0" presId="urn:microsoft.com/office/officeart/2009/3/layout/RandomtoResultProcess"/>
    <dgm:cxn modelId="{ABC2E102-151A-4188-83A1-5C0C9A57AAAE}" type="presParOf" srcId="{209B0283-F393-43E6-920B-547E83EFA480}" destId="{0904C36B-F049-4CA4-8EF2-B6BB1CB62D7C}" srcOrd="2" destOrd="0" presId="urn:microsoft.com/office/officeart/2009/3/layout/RandomtoResultProcess"/>
    <dgm:cxn modelId="{F642D4B6-68EB-4568-A1FD-34B92C2AC749}" type="presParOf" srcId="{0904C36B-F049-4CA4-8EF2-B6BB1CB62D7C}" destId="{E40B28E4-5850-471C-8BDE-9C9E3B13A3AF}" srcOrd="0" destOrd="0" presId="urn:microsoft.com/office/officeart/2009/3/layout/RandomtoResultProcess"/>
    <dgm:cxn modelId="{29AB1B5B-FDBE-4398-BD16-32DB600C32E1}" type="presParOf" srcId="{0904C36B-F049-4CA4-8EF2-B6BB1CB62D7C}" destId="{549C764A-36F6-4AC6-BBE6-7B19555362DF}" srcOrd="1" destOrd="0" presId="urn:microsoft.com/office/officeart/2009/3/layout/RandomtoResultProcess"/>
    <dgm:cxn modelId="{7F7010E9-22A3-4680-BE9A-0B05ACABCAE0}" type="presParOf" srcId="{209B0283-F393-43E6-920B-547E83EFA480}" destId="{1F4C4D30-E983-4224-9C81-685D1627D476}" srcOrd="3" destOrd="0" presId="urn:microsoft.com/office/officeart/2009/3/layout/RandomtoResultProcess"/>
    <dgm:cxn modelId="{8E63D2D9-CC02-45BE-A210-561FBB832C1F}" type="presParOf" srcId="{1F4C4D30-E983-4224-9C81-685D1627D476}" destId="{35A2A7F9-35C5-4B34-A7D3-B8788BA717B7}" srcOrd="0" destOrd="0" presId="urn:microsoft.com/office/officeart/2009/3/layout/RandomtoResultProcess"/>
    <dgm:cxn modelId="{454D2B9F-C1EB-4CEB-8826-104ADEC3FACE}" type="presParOf" srcId="{1F4C4D30-E983-4224-9C81-685D1627D476}" destId="{CA7A1338-CEA6-4F25-9903-8A14251B1E94}" srcOrd="1" destOrd="0" presId="urn:microsoft.com/office/officeart/2009/3/layout/RandomtoResultProcess"/>
    <dgm:cxn modelId="{B28236F1-0CE2-4120-9531-C4EA22623CDE}" type="presParOf" srcId="{209B0283-F393-43E6-920B-547E83EFA480}" destId="{D4BA2CBE-CAAE-4E0F-A92A-6F7C43778D27}" srcOrd="4" destOrd="0" presId="urn:microsoft.com/office/officeart/2009/3/layout/RandomtoResultProcess"/>
    <dgm:cxn modelId="{89B94630-1736-4A93-B0B6-06AA4FAE48F9}" type="presParOf" srcId="{D4BA2CBE-CAAE-4E0F-A92A-6F7C43778D27}" destId="{D2ECB5D7-9B01-461D-9F46-C64C72D5CBDC}" srcOrd="0" destOrd="0" presId="urn:microsoft.com/office/officeart/2009/3/layout/RandomtoResultProcess"/>
    <dgm:cxn modelId="{7C09DF0E-AEAF-4D0D-AD5B-AA3D99FCB8C6}" type="presParOf" srcId="{D4BA2CBE-CAAE-4E0F-A92A-6F7C43778D27}" destId="{F3C26E0F-7603-4982-B908-1A8CA161D2B6}" srcOrd="1" destOrd="0" presId="urn:microsoft.com/office/officeart/2009/3/layout/RandomtoResultProcess"/>
    <dgm:cxn modelId="{96BD7919-6A7F-4942-9EC3-8E3F5D4F79D8}" type="presParOf" srcId="{209B0283-F393-43E6-920B-547E83EFA480}" destId="{8B37D292-D229-4B6B-BA6F-D9D94DF248BF}" srcOrd="5" destOrd="0" presId="urn:microsoft.com/office/officeart/2009/3/layout/RandomtoResultProcess"/>
    <dgm:cxn modelId="{AE187E35-0DD7-4351-8173-61621DF7F80F}" type="presParOf" srcId="{8B37D292-D229-4B6B-BA6F-D9D94DF248BF}" destId="{10CA3782-2A46-4588-94C4-EA97EC1DA08B}" srcOrd="0" destOrd="0" presId="urn:microsoft.com/office/officeart/2009/3/layout/RandomtoResultProcess"/>
    <dgm:cxn modelId="{C6B6CA8B-8081-442D-BC7A-ECE1A499EEA1}" type="presParOf" srcId="{8B37D292-D229-4B6B-BA6F-D9D94DF248BF}" destId="{F0A6874F-EF85-486F-9E29-28A84501D542}" srcOrd="1" destOrd="0" presId="urn:microsoft.com/office/officeart/2009/3/layout/RandomtoResultProcess"/>
    <dgm:cxn modelId="{AF2E0E8A-859D-468B-A6CE-F3663886BC0C}" type="presParOf" srcId="{209B0283-F393-43E6-920B-547E83EFA480}" destId="{35A525BB-9C58-46A3-A0E1-2FEEF78C72AE}" srcOrd="6" destOrd="0" presId="urn:microsoft.com/office/officeart/2009/3/layout/RandomtoResultProcess"/>
    <dgm:cxn modelId="{FFAE6DDA-7167-40BC-B85B-4B0DE3DDEA84}" type="presParOf" srcId="{35A525BB-9C58-46A3-A0E1-2FEEF78C72AE}" destId="{00A86CC1-724B-41B4-8976-C823B39E8304}" srcOrd="0" destOrd="0" presId="urn:microsoft.com/office/officeart/2009/3/layout/RandomtoResultProcess"/>
    <dgm:cxn modelId="{EE7E2622-8A47-4D31-A240-68E932428F5B}" type="presParOf" srcId="{35A525BB-9C58-46A3-A0E1-2FEEF78C72AE}" destId="{D3352D1A-3CE3-4E85-803B-16592050A58A}" srcOrd="1" destOrd="0" presId="urn:microsoft.com/office/officeart/2009/3/layout/RandomtoResultProcess"/>
    <dgm:cxn modelId="{8127BBA6-64D7-4E92-B2F7-CA5CDAEB21B9}" type="presParOf" srcId="{209B0283-F393-43E6-920B-547E83EFA480}" destId="{2992D27A-2596-45CD-AD11-D4918E20A516}" srcOrd="7" destOrd="0" presId="urn:microsoft.com/office/officeart/2009/3/layout/RandomtoResultProcess"/>
    <dgm:cxn modelId="{B4E7CD0C-BA23-45DE-B156-986EBC474CFC}" type="presParOf" srcId="{2992D27A-2596-45CD-AD11-D4918E20A516}" destId="{400A7E57-E8C9-4009-922B-9F9A2D49ABA7}" srcOrd="0" destOrd="0" presId="urn:microsoft.com/office/officeart/2009/3/layout/RandomtoResultProcess"/>
    <dgm:cxn modelId="{2A7C0070-F07A-443A-B6D2-9C36080D5474}" type="presParOf" srcId="{2992D27A-2596-45CD-AD11-D4918E20A516}" destId="{79057D3F-1CBC-4819-A4BD-DD4A233BF3C0}" srcOrd="1" destOrd="0" presId="urn:microsoft.com/office/officeart/2009/3/layout/RandomtoResultProcess"/>
    <dgm:cxn modelId="{ED4D4C0C-BBDD-4A32-B6D2-CEEB56105404}" type="presParOf" srcId="{209B0283-F393-43E6-920B-547E83EFA480}" destId="{371AB6F7-8B11-4207-AF94-2EF03A3712C8}" srcOrd="8" destOrd="0" presId="urn:microsoft.com/office/officeart/2009/3/layout/RandomtoResultProcess"/>
    <dgm:cxn modelId="{3C364C81-BA1D-4C15-95AD-5A538BB621F7}" type="presParOf" srcId="{371AB6F7-8B11-4207-AF94-2EF03A3712C8}" destId="{93245003-D51E-4AB7-A32B-20A8C668650F}" srcOrd="0" destOrd="0" presId="urn:microsoft.com/office/officeart/2009/3/layout/RandomtoResultProcess"/>
    <dgm:cxn modelId="{16E07915-B76F-4D8C-973A-EAD00FDB8642}" type="presParOf" srcId="{371AB6F7-8B11-4207-AF94-2EF03A3712C8}" destId="{F3D49A91-0BEF-4D1E-B4DC-7C2C5A98C7B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4DBEC-F603-42DB-BAB0-44DE7A73B09A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33092A28-84FF-423A-B674-F9AE33D13B35}">
      <dgm:prSet phldrT="[Texto]" custT="1"/>
      <dgm:spPr/>
      <dgm:t>
        <a:bodyPr/>
        <a:lstStyle/>
        <a:p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Journalistic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:</a:t>
          </a:r>
          <a:r>
            <a:rPr lang="en-US" sz="24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n-US" sz="2400" dirty="0" err="1" smtClean="0">
              <a:latin typeface="Kozuka Gothic Pr6N B" pitchFamily="34" charset="-128"/>
              <a:ea typeface="Kozuka Gothic Pr6N B" pitchFamily="34" charset="-128"/>
            </a:rPr>
            <a:t>descriptiva</a:t>
          </a:r>
          <a:r>
            <a:rPr lang="en-US" sz="2400" dirty="0" smtClean="0">
              <a:latin typeface="Kozuka Gothic Pr6N B" pitchFamily="34" charset="-128"/>
              <a:ea typeface="Kozuka Gothic Pr6N B" pitchFamily="34" charset="-128"/>
            </a:rPr>
            <a:t>/</a:t>
          </a:r>
          <a:r>
            <a:rPr lang="en-US" sz="2400" dirty="0" err="1" smtClean="0">
              <a:latin typeface="Kozuka Gothic Pr6N B" pitchFamily="34" charset="-128"/>
              <a:ea typeface="Kozuka Gothic Pr6N B" pitchFamily="34" charset="-128"/>
            </a:rPr>
            <a:t>periodismo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8C7B5891-B8F2-4EC8-BF15-F272D7F13FA8}" type="parTrans" cxnId="{7BA91B42-6AEA-485A-8746-A51E62E95AEB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1FF9EEE1-4400-48E8-8664-1798BB3B3073}" type="sibTrans" cxnId="{7BA91B42-6AEA-485A-8746-A51E62E95AEB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A4A07A0F-8690-41F3-B482-4ECB2BB77CE7}">
      <dgm:prSet phldrT="[Texto]" custT="1"/>
      <dgm:spPr/>
      <dgm:t>
        <a:bodyPr/>
        <a:lstStyle/>
        <a:p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Analytical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: aspectos específicos a observar</a:t>
          </a:r>
          <a:endParaRPr lang="es-MX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30DC9F32-119F-4CAD-B295-838B2983F183}" type="parTrans" cxnId="{A463E723-25F9-49AF-B0D1-4126FF1536B9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E3295382-E357-4F7F-B20B-7DC1BED95B33}" type="sibTrans" cxnId="{A463E723-25F9-49AF-B0D1-4126FF1536B9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FDBB0E49-7117-4C81-91BD-E90BE23EA466}">
      <dgm:prSet phldrT="[Texto]" custT="1"/>
      <dgm:spPr/>
      <dgm:t>
        <a:bodyPr/>
        <a:lstStyle/>
        <a:p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Evaluative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: fenómenos descritos a evaluar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F628C6E7-8595-47F4-86FA-C58EA0A9D8B5}" type="parTrans" cxnId="{967A7C87-8EA9-48F3-AE36-DC99A15A7015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FF6A04B5-3FF1-4CA1-892F-EDAE0CF0B42B}" type="sibTrans" cxnId="{967A7C87-8EA9-48F3-AE36-DC99A15A7015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37A0BFA7-B734-4B45-B660-C13A6454EC2A}">
      <dgm:prSet phldrT="[Texto]" custT="1"/>
      <dgm:spPr/>
      <dgm:t>
        <a:bodyPr/>
        <a:lstStyle/>
        <a:p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Therapeutic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: catarsis personal</a:t>
          </a:r>
          <a:endParaRPr lang="es-MX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A62047CB-5DA3-43B6-AFC3-724B43A39C3E}" type="parTrans" cxnId="{260D30B0-8EA9-49B5-89B3-DC8E066ECEDD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C7EB261C-700C-4276-AF2B-C705BA810D5F}" type="sibTrans" cxnId="{260D30B0-8EA9-49B5-89B3-DC8E066ECEDD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B7867BFE-063A-4491-8436-B23CF1B7E219}">
      <dgm:prSet phldrT="[Texto]" custT="1"/>
      <dgm:spPr/>
      <dgm:t>
        <a:bodyPr/>
        <a:lstStyle/>
        <a:p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Reflective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: clarificar las ideas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1652ECBB-3D9E-49A9-8FAE-39EE51738FDE}" type="parTrans" cxnId="{A09C240A-933B-48EC-88D2-B66428D5D7BE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E45A3AB9-38CB-4082-990A-8F274FCA0E4F}" type="sibTrans" cxnId="{A09C240A-933B-48EC-88D2-B66428D5D7BE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F86C38D3-F3B9-4058-A8A2-C495B46BF9B6}">
      <dgm:prSet phldrT="[Texto]" custT="1"/>
      <dgm:spPr/>
      <dgm:t>
        <a:bodyPr/>
        <a:lstStyle/>
        <a:p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Introspective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: contenido propio</a:t>
          </a:r>
          <a:endParaRPr lang="es-MX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24F857A2-A599-45A1-AD09-5C23C808EF75}" type="parTrans" cxnId="{FA2D57F5-F28A-4476-8324-1D20352CF425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5AA57048-C68E-4A3D-805E-CBC16AF24EC1}" type="sibTrans" cxnId="{FA2D57F5-F28A-4476-8324-1D20352CF425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3EB8D155-0953-4F8A-94F9-16D9FE129573}">
      <dgm:prSet phldrT="[Texto]" custT="1"/>
      <dgm:spPr/>
      <dgm:t>
        <a:bodyPr/>
        <a:lstStyle/>
        <a:p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Creative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and </a:t>
          </a:r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poetic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dirty="0" smtClean="0">
              <a:latin typeface="Kozuka Gothic Pr6N B" pitchFamily="34" charset="-128"/>
              <a:ea typeface="Kozuka Gothic Pr6N B" pitchFamily="34" charset="-128"/>
            </a:rPr>
            <a:t>: recrear situaciones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5D28C35A-90E1-4033-9981-91E8EC1560E6}" type="parTrans" cxnId="{A0206E9C-1F22-4ABA-A862-5377E3E7A091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744AA68C-B8C6-45A1-A50A-B822C9A4B07B}" type="sibTrans" cxnId="{A0206E9C-1F22-4ABA-A862-5377E3E7A091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C391DCC9-7A5A-46FA-B24E-4854FECB3E81}">
      <dgm:prSet phldrT="[Texto]" custT="1"/>
      <dgm:spPr/>
      <dgm:t>
        <a:bodyPr/>
        <a:lstStyle/>
        <a:p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Ethnographic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dirty="0" smtClean="0">
              <a:latin typeface="Kozuka Gothic Pr6N B" pitchFamily="34" charset="-128"/>
              <a:ea typeface="Kozuka Gothic Pr6N B" pitchFamily="34" charset="-128"/>
            </a:rPr>
            <a:t>: contextos físico, social y cultural</a:t>
          </a:r>
          <a:endParaRPr lang="es-MX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832A92D9-B649-4404-BCDA-0C793B3029FB}" type="parTrans" cxnId="{0A919C85-E5C3-4B53-BC66-78992F5FD633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248557DC-45E4-431B-92FD-2C634B3AB80A}" type="sibTrans" cxnId="{0A919C85-E5C3-4B53-BC66-78992F5FD633}">
      <dgm:prSet/>
      <dgm:spPr/>
      <dgm:t>
        <a:bodyPr/>
        <a:lstStyle/>
        <a:p>
          <a:endParaRPr lang="es-MX" sz="2000">
            <a:latin typeface="Kozuka Gothic Pr6N B" pitchFamily="34" charset="-128"/>
            <a:ea typeface="Kozuka Gothic Pr6N B" pitchFamily="34" charset="-128"/>
          </a:endParaRPr>
        </a:p>
      </dgm:t>
    </dgm:pt>
    <dgm:pt modelId="{8586AC59-D14E-42A8-B3CD-5A2DC3B729CF}" type="pres">
      <dgm:prSet presAssocID="{8294DBEC-F603-42DB-BAB0-44DE7A73B0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BC3AA2-7752-4305-963B-48C490B8D051}" type="pres">
      <dgm:prSet presAssocID="{33092A28-84FF-423A-B674-F9AE33D13B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6F2518-FE42-4B68-8656-51329D231531}" type="pres">
      <dgm:prSet presAssocID="{33092A28-84FF-423A-B674-F9AE33D13B3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63F1F1-8057-4271-BB81-C3734C689868}" type="pres">
      <dgm:prSet presAssocID="{FDBB0E49-7117-4C81-91BD-E90BE23EA4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A8B5FA-6014-4FF7-880E-32925D84D5D6}" type="pres">
      <dgm:prSet presAssocID="{FDBB0E49-7117-4C81-91BD-E90BE23EA46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5BE6AA-85F8-41A6-B12D-E08EB05424F4}" type="pres">
      <dgm:prSet presAssocID="{B7867BFE-063A-4491-8436-B23CF1B7E2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0BCE64-0E14-4304-A041-9602BF731604}" type="pres">
      <dgm:prSet presAssocID="{B7867BFE-063A-4491-8436-B23CF1B7E21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13AF43-64F1-42C3-ADFD-0EDFE393E6C5}" type="pres">
      <dgm:prSet presAssocID="{3EB8D155-0953-4F8A-94F9-16D9FE1295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830236-D7F2-45A4-9638-0D82F42C4CF6}" type="pres">
      <dgm:prSet presAssocID="{3EB8D155-0953-4F8A-94F9-16D9FE12957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0D30B0-8EA9-49B5-89B3-DC8E066ECEDD}" srcId="{FDBB0E49-7117-4C81-91BD-E90BE23EA466}" destId="{37A0BFA7-B734-4B45-B660-C13A6454EC2A}" srcOrd="0" destOrd="0" parTransId="{A62047CB-5DA3-43B6-AFC3-724B43A39C3E}" sibTransId="{C7EB261C-700C-4276-AF2B-C705BA810D5F}"/>
    <dgm:cxn modelId="{7BA91B42-6AEA-485A-8746-A51E62E95AEB}" srcId="{8294DBEC-F603-42DB-BAB0-44DE7A73B09A}" destId="{33092A28-84FF-423A-B674-F9AE33D13B35}" srcOrd="0" destOrd="0" parTransId="{8C7B5891-B8F2-4EC8-BF15-F272D7F13FA8}" sibTransId="{1FF9EEE1-4400-48E8-8664-1798BB3B3073}"/>
    <dgm:cxn modelId="{A7DCF45B-DA07-4784-AA13-5B226416B39C}" type="presOf" srcId="{B7867BFE-063A-4491-8436-B23CF1B7E219}" destId="{875BE6AA-85F8-41A6-B12D-E08EB05424F4}" srcOrd="0" destOrd="0" presId="urn:microsoft.com/office/officeart/2005/8/layout/vList2"/>
    <dgm:cxn modelId="{9F3D598C-591C-489E-B0B3-352621E9FF0F}" type="presOf" srcId="{C391DCC9-7A5A-46FA-B24E-4854FECB3E81}" destId="{CE830236-D7F2-45A4-9638-0D82F42C4CF6}" srcOrd="0" destOrd="0" presId="urn:microsoft.com/office/officeart/2005/8/layout/vList2"/>
    <dgm:cxn modelId="{92B34806-B24E-4842-A2E6-92AB9F3432E6}" type="presOf" srcId="{37A0BFA7-B734-4B45-B660-C13A6454EC2A}" destId="{52A8B5FA-6014-4FF7-880E-32925D84D5D6}" srcOrd="0" destOrd="0" presId="urn:microsoft.com/office/officeart/2005/8/layout/vList2"/>
    <dgm:cxn modelId="{2F0B3BA2-DBD7-41C4-A98E-969AFC2ED7EB}" type="presOf" srcId="{3EB8D155-0953-4F8A-94F9-16D9FE129573}" destId="{F213AF43-64F1-42C3-ADFD-0EDFE393E6C5}" srcOrd="0" destOrd="0" presId="urn:microsoft.com/office/officeart/2005/8/layout/vList2"/>
    <dgm:cxn modelId="{A09C240A-933B-48EC-88D2-B66428D5D7BE}" srcId="{8294DBEC-F603-42DB-BAB0-44DE7A73B09A}" destId="{B7867BFE-063A-4491-8436-B23CF1B7E219}" srcOrd="2" destOrd="0" parTransId="{1652ECBB-3D9E-49A9-8FAE-39EE51738FDE}" sibTransId="{E45A3AB9-38CB-4082-990A-8F274FCA0E4F}"/>
    <dgm:cxn modelId="{FA2D57F5-F28A-4476-8324-1D20352CF425}" srcId="{B7867BFE-063A-4491-8436-B23CF1B7E219}" destId="{F86C38D3-F3B9-4058-A8A2-C495B46BF9B6}" srcOrd="0" destOrd="0" parTransId="{24F857A2-A599-45A1-AD09-5C23C808EF75}" sibTransId="{5AA57048-C68E-4A3D-805E-CBC16AF24EC1}"/>
    <dgm:cxn modelId="{0A919C85-E5C3-4B53-BC66-78992F5FD633}" srcId="{3EB8D155-0953-4F8A-94F9-16D9FE129573}" destId="{C391DCC9-7A5A-46FA-B24E-4854FECB3E81}" srcOrd="0" destOrd="0" parTransId="{832A92D9-B649-4404-BCDA-0C793B3029FB}" sibTransId="{248557DC-45E4-431B-92FD-2C634B3AB80A}"/>
    <dgm:cxn modelId="{7F635BDD-4615-448B-910E-187815DD6874}" type="presOf" srcId="{A4A07A0F-8690-41F3-B482-4ECB2BB77CE7}" destId="{066F2518-FE42-4B68-8656-51329D231531}" srcOrd="0" destOrd="0" presId="urn:microsoft.com/office/officeart/2005/8/layout/vList2"/>
    <dgm:cxn modelId="{DDA49E4C-76E4-4FD5-AD41-5424366C12E1}" type="presOf" srcId="{8294DBEC-F603-42DB-BAB0-44DE7A73B09A}" destId="{8586AC59-D14E-42A8-B3CD-5A2DC3B729CF}" srcOrd="0" destOrd="0" presId="urn:microsoft.com/office/officeart/2005/8/layout/vList2"/>
    <dgm:cxn modelId="{140144E8-0108-40EC-8909-E4DC49F1D2CA}" type="presOf" srcId="{F86C38D3-F3B9-4058-A8A2-C495B46BF9B6}" destId="{700BCE64-0E14-4304-A041-9602BF731604}" srcOrd="0" destOrd="0" presId="urn:microsoft.com/office/officeart/2005/8/layout/vList2"/>
    <dgm:cxn modelId="{F2E08CBC-C88E-4741-BC92-F4BD878BBAB7}" type="presOf" srcId="{FDBB0E49-7117-4C81-91BD-E90BE23EA466}" destId="{5863F1F1-8057-4271-BB81-C3734C689868}" srcOrd="0" destOrd="0" presId="urn:microsoft.com/office/officeart/2005/8/layout/vList2"/>
    <dgm:cxn modelId="{A0206E9C-1F22-4ABA-A862-5377E3E7A091}" srcId="{8294DBEC-F603-42DB-BAB0-44DE7A73B09A}" destId="{3EB8D155-0953-4F8A-94F9-16D9FE129573}" srcOrd="3" destOrd="0" parTransId="{5D28C35A-90E1-4033-9981-91E8EC1560E6}" sibTransId="{744AA68C-B8C6-45A1-A50A-B822C9A4B07B}"/>
    <dgm:cxn modelId="{A463E723-25F9-49AF-B0D1-4126FF1536B9}" srcId="{33092A28-84FF-423A-B674-F9AE33D13B35}" destId="{A4A07A0F-8690-41F3-B482-4ECB2BB77CE7}" srcOrd="0" destOrd="0" parTransId="{30DC9F32-119F-4CAD-B295-838B2983F183}" sibTransId="{E3295382-E357-4F7F-B20B-7DC1BED95B33}"/>
    <dgm:cxn modelId="{967A7C87-8EA9-48F3-AE36-DC99A15A7015}" srcId="{8294DBEC-F603-42DB-BAB0-44DE7A73B09A}" destId="{FDBB0E49-7117-4C81-91BD-E90BE23EA466}" srcOrd="1" destOrd="0" parTransId="{F628C6E7-8595-47F4-86FA-C58EA0A9D8B5}" sibTransId="{FF6A04B5-3FF1-4CA1-892F-EDAE0CF0B42B}"/>
    <dgm:cxn modelId="{7462DF77-A73A-4AD5-9EFC-5A667284B803}" type="presOf" srcId="{33092A28-84FF-423A-B674-F9AE33D13B35}" destId="{14BC3AA2-7752-4305-963B-48C490B8D051}" srcOrd="0" destOrd="0" presId="urn:microsoft.com/office/officeart/2005/8/layout/vList2"/>
    <dgm:cxn modelId="{E6FECB53-80AC-4255-B962-E70626FB5B01}" type="presParOf" srcId="{8586AC59-D14E-42A8-B3CD-5A2DC3B729CF}" destId="{14BC3AA2-7752-4305-963B-48C490B8D051}" srcOrd="0" destOrd="0" presId="urn:microsoft.com/office/officeart/2005/8/layout/vList2"/>
    <dgm:cxn modelId="{865EF36A-D999-432C-AF7C-29A43EA3B9F2}" type="presParOf" srcId="{8586AC59-D14E-42A8-B3CD-5A2DC3B729CF}" destId="{066F2518-FE42-4B68-8656-51329D231531}" srcOrd="1" destOrd="0" presId="urn:microsoft.com/office/officeart/2005/8/layout/vList2"/>
    <dgm:cxn modelId="{E339CF74-D08C-406D-B7A1-3F850E17C04D}" type="presParOf" srcId="{8586AC59-D14E-42A8-B3CD-5A2DC3B729CF}" destId="{5863F1F1-8057-4271-BB81-C3734C689868}" srcOrd="2" destOrd="0" presId="urn:microsoft.com/office/officeart/2005/8/layout/vList2"/>
    <dgm:cxn modelId="{88263095-0BD2-42A2-9B80-7B013578A8C2}" type="presParOf" srcId="{8586AC59-D14E-42A8-B3CD-5A2DC3B729CF}" destId="{52A8B5FA-6014-4FF7-880E-32925D84D5D6}" srcOrd="3" destOrd="0" presId="urn:microsoft.com/office/officeart/2005/8/layout/vList2"/>
    <dgm:cxn modelId="{66C9132B-6762-47CD-996F-4CE4530AE185}" type="presParOf" srcId="{8586AC59-D14E-42A8-B3CD-5A2DC3B729CF}" destId="{875BE6AA-85F8-41A6-B12D-E08EB05424F4}" srcOrd="4" destOrd="0" presId="urn:microsoft.com/office/officeart/2005/8/layout/vList2"/>
    <dgm:cxn modelId="{E58E4A07-8820-48A3-94C6-42E571CB47DB}" type="presParOf" srcId="{8586AC59-D14E-42A8-B3CD-5A2DC3B729CF}" destId="{700BCE64-0E14-4304-A041-9602BF731604}" srcOrd="5" destOrd="0" presId="urn:microsoft.com/office/officeart/2005/8/layout/vList2"/>
    <dgm:cxn modelId="{5B446813-6A70-475B-B5E9-412E6CF6C294}" type="presParOf" srcId="{8586AC59-D14E-42A8-B3CD-5A2DC3B729CF}" destId="{F213AF43-64F1-42C3-ADFD-0EDFE393E6C5}" srcOrd="6" destOrd="0" presId="urn:microsoft.com/office/officeart/2005/8/layout/vList2"/>
    <dgm:cxn modelId="{CC3B6676-2FFC-483C-BB36-A6F37214358D}" type="presParOf" srcId="{8586AC59-D14E-42A8-B3CD-5A2DC3B729CF}" destId="{CE830236-D7F2-45A4-9638-0D82F42C4C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A8E01-63B1-48C1-B14A-5D91C0B6B79B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12936C4-EDCF-40B6-9A30-7FEF37B55777}">
      <dgm:prSet phldrT="[Texto]" custT="1"/>
      <dgm:spPr/>
      <dgm:t>
        <a:bodyPr/>
        <a:lstStyle/>
        <a:p>
          <a:r>
            <a:rPr lang="es-MX" sz="2800" b="0" i="0" dirty="0" smtClean="0">
              <a:solidFill>
                <a:srgbClr val="002060"/>
              </a:solidFill>
              <a:latin typeface="Kozuka Gothic Pr6N B" pitchFamily="34" charset="-128"/>
              <a:ea typeface="Kozuka Gothic Pr6N B" pitchFamily="34" charset="-128"/>
            </a:rPr>
            <a:t>Riqueza informativa</a:t>
          </a:r>
          <a:endParaRPr lang="es-MX" sz="2800" dirty="0">
            <a:solidFill>
              <a:srgbClr val="002060"/>
            </a:solidFill>
            <a:latin typeface="Kozuka Gothic Pr6N B" pitchFamily="34" charset="-128"/>
            <a:ea typeface="Kozuka Gothic Pr6N B" pitchFamily="34" charset="-128"/>
          </a:endParaRPr>
        </a:p>
      </dgm:t>
    </dgm:pt>
    <dgm:pt modelId="{5FF353C9-9014-411C-ACEB-1A5ACD0A6919}" type="parTrans" cxnId="{DD9F594B-27EF-4696-933E-5BFE3D59C1AC}">
      <dgm:prSet/>
      <dgm:spPr/>
      <dgm:t>
        <a:bodyPr/>
        <a:lstStyle/>
        <a:p>
          <a:endParaRPr lang="es-MX"/>
        </a:p>
      </dgm:t>
    </dgm:pt>
    <dgm:pt modelId="{1E921757-C266-43B4-8716-D737DE868045}" type="sibTrans" cxnId="{DD9F594B-27EF-4696-933E-5BFE3D59C1AC}">
      <dgm:prSet/>
      <dgm:spPr/>
      <dgm:t>
        <a:bodyPr/>
        <a:lstStyle/>
        <a:p>
          <a:endParaRPr lang="es-MX"/>
        </a:p>
      </dgm:t>
    </dgm:pt>
    <dgm:pt modelId="{EE5D0DB2-0E47-48B4-B74C-16166817523E}">
      <dgm:prSet phldrT="[Texto]" custT="1"/>
      <dgm:spPr/>
      <dgm:t>
        <a:bodyPr/>
        <a:lstStyle/>
        <a:p>
          <a:r>
            <a:rPr lang="es-MX" sz="2400" b="0" i="0" dirty="0" smtClean="0">
              <a:latin typeface="Kozuka Gothic Pr6N B" pitchFamily="34" charset="-128"/>
              <a:ea typeface="Kozuka Gothic Pr6N B" pitchFamily="34" charset="-128"/>
            </a:rPr>
            <a:t>Lo bueno de un diario es que en el se pueda contrastar tanto lo objetivo-descriptivo, como lo reflexivo-personal.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E4697920-DD31-487F-9629-734C878D4F37}" type="parTrans" cxnId="{A7EF8C58-E68C-48AA-9D1B-F8C8368CC8E4}">
      <dgm:prSet/>
      <dgm:spPr/>
      <dgm:t>
        <a:bodyPr/>
        <a:lstStyle/>
        <a:p>
          <a:endParaRPr lang="es-MX"/>
        </a:p>
      </dgm:t>
    </dgm:pt>
    <dgm:pt modelId="{27C6C83F-2E6D-4218-A48C-AA50828179E1}" type="sibTrans" cxnId="{A7EF8C58-E68C-48AA-9D1B-F8C8368CC8E4}">
      <dgm:prSet/>
      <dgm:spPr/>
      <dgm:t>
        <a:bodyPr/>
        <a:lstStyle/>
        <a:p>
          <a:endParaRPr lang="es-MX"/>
        </a:p>
      </dgm:t>
    </dgm:pt>
    <dgm:pt modelId="{2CA878C6-67F4-48D8-964A-5CB0AE579751}">
      <dgm:prSet phldrT="[Texto]" custT="1"/>
      <dgm:spPr/>
      <dgm:t>
        <a:bodyPr/>
        <a:lstStyle/>
        <a:p>
          <a:r>
            <a:rPr lang="es-MX" sz="2800" b="0" i="0" dirty="0" smtClean="0">
              <a:solidFill>
                <a:srgbClr val="002060"/>
              </a:solidFill>
              <a:latin typeface="Kozuka Gothic Pr6N B" pitchFamily="34" charset="-128"/>
              <a:ea typeface="Kozuka Gothic Pr6N B" pitchFamily="34" charset="-128"/>
            </a:rPr>
            <a:t>Sistematicidad </a:t>
          </a:r>
          <a:endParaRPr lang="es-MX" sz="2800" dirty="0">
            <a:solidFill>
              <a:srgbClr val="002060"/>
            </a:solidFill>
            <a:latin typeface="Kozuka Gothic Pr6N B" pitchFamily="34" charset="-128"/>
            <a:ea typeface="Kozuka Gothic Pr6N B" pitchFamily="34" charset="-128"/>
          </a:endParaRPr>
        </a:p>
      </dgm:t>
    </dgm:pt>
    <dgm:pt modelId="{E7368325-DA4B-4F7C-A53D-7542ED303F5F}" type="parTrans" cxnId="{D5874A2E-1F29-4633-9FCE-F6BCFCDBB8E4}">
      <dgm:prSet/>
      <dgm:spPr/>
      <dgm:t>
        <a:bodyPr/>
        <a:lstStyle/>
        <a:p>
          <a:endParaRPr lang="es-MX"/>
        </a:p>
      </dgm:t>
    </dgm:pt>
    <dgm:pt modelId="{001CE682-5EEC-4982-8467-C99CD96620FD}" type="sibTrans" cxnId="{D5874A2E-1F29-4633-9FCE-F6BCFCDBB8E4}">
      <dgm:prSet/>
      <dgm:spPr/>
      <dgm:t>
        <a:bodyPr/>
        <a:lstStyle/>
        <a:p>
          <a:endParaRPr lang="es-MX"/>
        </a:p>
      </dgm:t>
    </dgm:pt>
    <dgm:pt modelId="{E2688BF1-7CE8-4182-BA24-D1E95C96E4E8}">
      <dgm:prSet phldrT="[Texto]" custT="1"/>
      <dgm:spPr/>
      <dgm:t>
        <a:bodyPr/>
        <a:lstStyle/>
        <a:p>
          <a:r>
            <a:rPr lang="es-MX" sz="2400" b="0" i="0" dirty="0" smtClean="0">
              <a:latin typeface="Kozuka Gothic Pr6N B" pitchFamily="34" charset="-128"/>
              <a:ea typeface="Kozuka Gothic Pr6N B" pitchFamily="34" charset="-128"/>
            </a:rPr>
            <a:t>Las situaciones observadas que decidimos registrar en los diarios les debemos dar seguimiento en sucesivos registros.</a:t>
          </a:r>
          <a:endParaRPr lang="es-MX" sz="2400" dirty="0">
            <a:latin typeface="Kozuka Gothic Pr6N B" pitchFamily="34" charset="-128"/>
            <a:ea typeface="Kozuka Gothic Pr6N B" pitchFamily="34" charset="-128"/>
          </a:endParaRPr>
        </a:p>
      </dgm:t>
    </dgm:pt>
    <dgm:pt modelId="{823D88D7-A1EB-44EC-BBE2-1158A4484657}" type="parTrans" cxnId="{67BF0C4D-9E9F-44BC-833C-3F3E03544565}">
      <dgm:prSet/>
      <dgm:spPr/>
      <dgm:t>
        <a:bodyPr/>
        <a:lstStyle/>
        <a:p>
          <a:endParaRPr lang="es-MX"/>
        </a:p>
      </dgm:t>
    </dgm:pt>
    <dgm:pt modelId="{C3B81A02-07C4-4F83-A421-034A44817B47}" type="sibTrans" cxnId="{67BF0C4D-9E9F-44BC-833C-3F3E03544565}">
      <dgm:prSet/>
      <dgm:spPr/>
      <dgm:t>
        <a:bodyPr/>
        <a:lstStyle/>
        <a:p>
          <a:endParaRPr lang="es-MX"/>
        </a:p>
      </dgm:t>
    </dgm:pt>
    <dgm:pt modelId="{3004E47B-5E0F-4F25-A69C-C2200A724F4C}" type="pres">
      <dgm:prSet presAssocID="{B6FA8E01-63B1-48C1-B14A-5D91C0B6B7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46CA2E8-74F5-451B-8AD6-67F3AB1F1E46}" type="pres">
      <dgm:prSet presAssocID="{212936C4-EDCF-40B6-9A30-7FEF37B55777}" presName="compositeNode" presStyleCnt="0">
        <dgm:presLayoutVars>
          <dgm:bulletEnabled val="1"/>
        </dgm:presLayoutVars>
      </dgm:prSet>
      <dgm:spPr/>
    </dgm:pt>
    <dgm:pt modelId="{BB661EC8-B975-4B95-B587-070DE9CDA631}" type="pres">
      <dgm:prSet presAssocID="{212936C4-EDCF-40B6-9A30-7FEF37B55777}" presName="bgRect" presStyleLbl="node1" presStyleIdx="0" presStyleCnt="2" custLinFactNeighborX="217" custLinFactNeighborY="-4141"/>
      <dgm:spPr/>
      <dgm:t>
        <a:bodyPr/>
        <a:lstStyle/>
        <a:p>
          <a:endParaRPr lang="es-MX"/>
        </a:p>
      </dgm:t>
    </dgm:pt>
    <dgm:pt modelId="{AAB47E6F-0FBA-449E-94B0-A08D62567033}" type="pres">
      <dgm:prSet presAssocID="{212936C4-EDCF-40B6-9A30-7FEF37B5577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F37C0-A22E-453A-87D6-6E8088307F4A}" type="pres">
      <dgm:prSet presAssocID="{212936C4-EDCF-40B6-9A30-7FEF37B5577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41B13A-6A62-4AE9-9016-15ED2905C05A}" type="pres">
      <dgm:prSet presAssocID="{1E921757-C266-43B4-8716-D737DE868045}" presName="hSp" presStyleCnt="0"/>
      <dgm:spPr/>
    </dgm:pt>
    <dgm:pt modelId="{D5823E62-A163-4C2F-B299-D408033D827D}" type="pres">
      <dgm:prSet presAssocID="{1E921757-C266-43B4-8716-D737DE868045}" presName="vProcSp" presStyleCnt="0"/>
      <dgm:spPr/>
    </dgm:pt>
    <dgm:pt modelId="{EF893FFA-2C52-4B28-9335-6E7990488C7D}" type="pres">
      <dgm:prSet presAssocID="{1E921757-C266-43B4-8716-D737DE868045}" presName="vSp1" presStyleCnt="0"/>
      <dgm:spPr/>
    </dgm:pt>
    <dgm:pt modelId="{5A21958F-3556-4956-A38C-36717842EBE7}" type="pres">
      <dgm:prSet presAssocID="{1E921757-C266-43B4-8716-D737DE868045}" presName="simulatedConn" presStyleLbl="solidFgAcc1" presStyleIdx="0" presStyleCnt="1"/>
      <dgm:spPr>
        <a:prstGeom prst="leftRightArrow">
          <a:avLst/>
        </a:prstGeom>
      </dgm:spPr>
    </dgm:pt>
    <dgm:pt modelId="{3F7A2CD3-101F-4088-B7FB-EE797EA4093C}" type="pres">
      <dgm:prSet presAssocID="{1E921757-C266-43B4-8716-D737DE868045}" presName="vSp2" presStyleCnt="0"/>
      <dgm:spPr/>
    </dgm:pt>
    <dgm:pt modelId="{1A6281C1-D37C-4E4B-921F-D26F502024D0}" type="pres">
      <dgm:prSet presAssocID="{1E921757-C266-43B4-8716-D737DE868045}" presName="sibTrans" presStyleCnt="0"/>
      <dgm:spPr/>
    </dgm:pt>
    <dgm:pt modelId="{88355E38-401F-4D71-8E5D-D1EEC370C54E}" type="pres">
      <dgm:prSet presAssocID="{2CA878C6-67F4-48D8-964A-5CB0AE579751}" presName="compositeNode" presStyleCnt="0">
        <dgm:presLayoutVars>
          <dgm:bulletEnabled val="1"/>
        </dgm:presLayoutVars>
      </dgm:prSet>
      <dgm:spPr/>
    </dgm:pt>
    <dgm:pt modelId="{BF49FD8F-5CA4-43C2-AFC8-F3B1D945855B}" type="pres">
      <dgm:prSet presAssocID="{2CA878C6-67F4-48D8-964A-5CB0AE579751}" presName="bgRect" presStyleLbl="node1" presStyleIdx="1" presStyleCnt="2"/>
      <dgm:spPr/>
      <dgm:t>
        <a:bodyPr/>
        <a:lstStyle/>
        <a:p>
          <a:endParaRPr lang="es-MX"/>
        </a:p>
      </dgm:t>
    </dgm:pt>
    <dgm:pt modelId="{B99A8E54-8243-46F1-87E2-B77691F6B355}" type="pres">
      <dgm:prSet presAssocID="{2CA878C6-67F4-48D8-964A-5CB0AE57975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97BF4-EDF3-4D63-9932-C9BD976AE146}" type="pres">
      <dgm:prSet presAssocID="{2CA878C6-67F4-48D8-964A-5CB0AE57975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736857-9542-4610-AE34-4500CA625C62}" type="presOf" srcId="{212936C4-EDCF-40B6-9A30-7FEF37B55777}" destId="{AAB47E6F-0FBA-449E-94B0-A08D62567033}" srcOrd="1" destOrd="0" presId="urn:microsoft.com/office/officeart/2005/8/layout/hProcess7#1"/>
    <dgm:cxn modelId="{A7EF8C58-E68C-48AA-9D1B-F8C8368CC8E4}" srcId="{212936C4-EDCF-40B6-9A30-7FEF37B55777}" destId="{EE5D0DB2-0E47-48B4-B74C-16166817523E}" srcOrd="0" destOrd="0" parTransId="{E4697920-DD31-487F-9629-734C878D4F37}" sibTransId="{27C6C83F-2E6D-4218-A48C-AA50828179E1}"/>
    <dgm:cxn modelId="{D5874A2E-1F29-4633-9FCE-F6BCFCDBB8E4}" srcId="{B6FA8E01-63B1-48C1-B14A-5D91C0B6B79B}" destId="{2CA878C6-67F4-48D8-964A-5CB0AE579751}" srcOrd="1" destOrd="0" parTransId="{E7368325-DA4B-4F7C-A53D-7542ED303F5F}" sibTransId="{001CE682-5EEC-4982-8467-C99CD96620FD}"/>
    <dgm:cxn modelId="{9EB16DB8-387C-4B7E-9402-B508A658EB33}" type="presOf" srcId="{212936C4-EDCF-40B6-9A30-7FEF37B55777}" destId="{BB661EC8-B975-4B95-B587-070DE9CDA631}" srcOrd="0" destOrd="0" presId="urn:microsoft.com/office/officeart/2005/8/layout/hProcess7#1"/>
    <dgm:cxn modelId="{BDA61730-2313-4C70-84E7-3C6E8BF20CD3}" type="presOf" srcId="{EE5D0DB2-0E47-48B4-B74C-16166817523E}" destId="{E36F37C0-A22E-453A-87D6-6E8088307F4A}" srcOrd="0" destOrd="0" presId="urn:microsoft.com/office/officeart/2005/8/layout/hProcess7#1"/>
    <dgm:cxn modelId="{67BF0C4D-9E9F-44BC-833C-3F3E03544565}" srcId="{2CA878C6-67F4-48D8-964A-5CB0AE579751}" destId="{E2688BF1-7CE8-4182-BA24-D1E95C96E4E8}" srcOrd="0" destOrd="0" parTransId="{823D88D7-A1EB-44EC-BBE2-1158A4484657}" sibTransId="{C3B81A02-07C4-4F83-A421-034A44817B47}"/>
    <dgm:cxn modelId="{FFF68940-63DC-4A4F-B6BB-08E9669C2193}" type="presOf" srcId="{B6FA8E01-63B1-48C1-B14A-5D91C0B6B79B}" destId="{3004E47B-5E0F-4F25-A69C-C2200A724F4C}" srcOrd="0" destOrd="0" presId="urn:microsoft.com/office/officeart/2005/8/layout/hProcess7#1"/>
    <dgm:cxn modelId="{5FFB2330-924A-4B04-9921-27AC2E2D1277}" type="presOf" srcId="{2CA878C6-67F4-48D8-964A-5CB0AE579751}" destId="{BF49FD8F-5CA4-43C2-AFC8-F3B1D945855B}" srcOrd="0" destOrd="0" presId="urn:microsoft.com/office/officeart/2005/8/layout/hProcess7#1"/>
    <dgm:cxn modelId="{CE8132AC-1BD1-43CB-82DC-4376EF2F267F}" type="presOf" srcId="{E2688BF1-7CE8-4182-BA24-D1E95C96E4E8}" destId="{B9E97BF4-EDF3-4D63-9932-C9BD976AE146}" srcOrd="0" destOrd="0" presId="urn:microsoft.com/office/officeart/2005/8/layout/hProcess7#1"/>
    <dgm:cxn modelId="{DD9F594B-27EF-4696-933E-5BFE3D59C1AC}" srcId="{B6FA8E01-63B1-48C1-B14A-5D91C0B6B79B}" destId="{212936C4-EDCF-40B6-9A30-7FEF37B55777}" srcOrd="0" destOrd="0" parTransId="{5FF353C9-9014-411C-ACEB-1A5ACD0A6919}" sibTransId="{1E921757-C266-43B4-8716-D737DE868045}"/>
    <dgm:cxn modelId="{E6F6FC68-6C06-490C-8FC4-C4CF20267124}" type="presOf" srcId="{2CA878C6-67F4-48D8-964A-5CB0AE579751}" destId="{B99A8E54-8243-46F1-87E2-B77691F6B355}" srcOrd="1" destOrd="0" presId="urn:microsoft.com/office/officeart/2005/8/layout/hProcess7#1"/>
    <dgm:cxn modelId="{E9FD0AA1-3478-4743-BB48-B395907E4092}" type="presParOf" srcId="{3004E47B-5E0F-4F25-A69C-C2200A724F4C}" destId="{946CA2E8-74F5-451B-8AD6-67F3AB1F1E46}" srcOrd="0" destOrd="0" presId="urn:microsoft.com/office/officeart/2005/8/layout/hProcess7#1"/>
    <dgm:cxn modelId="{B14B6642-EC62-49C6-8CF4-D677731F73EA}" type="presParOf" srcId="{946CA2E8-74F5-451B-8AD6-67F3AB1F1E46}" destId="{BB661EC8-B975-4B95-B587-070DE9CDA631}" srcOrd="0" destOrd="0" presId="urn:microsoft.com/office/officeart/2005/8/layout/hProcess7#1"/>
    <dgm:cxn modelId="{78250417-1989-4FEA-8D69-7B3B61AE2D8A}" type="presParOf" srcId="{946CA2E8-74F5-451B-8AD6-67F3AB1F1E46}" destId="{AAB47E6F-0FBA-449E-94B0-A08D62567033}" srcOrd="1" destOrd="0" presId="urn:microsoft.com/office/officeart/2005/8/layout/hProcess7#1"/>
    <dgm:cxn modelId="{9DD328F6-4557-42CD-B60C-C672868A5627}" type="presParOf" srcId="{946CA2E8-74F5-451B-8AD6-67F3AB1F1E46}" destId="{E36F37C0-A22E-453A-87D6-6E8088307F4A}" srcOrd="2" destOrd="0" presId="urn:microsoft.com/office/officeart/2005/8/layout/hProcess7#1"/>
    <dgm:cxn modelId="{1F0BFAEC-F212-4857-81BF-1A6201E1D33E}" type="presParOf" srcId="{3004E47B-5E0F-4F25-A69C-C2200A724F4C}" destId="{4241B13A-6A62-4AE9-9016-15ED2905C05A}" srcOrd="1" destOrd="0" presId="urn:microsoft.com/office/officeart/2005/8/layout/hProcess7#1"/>
    <dgm:cxn modelId="{2C4E10A4-B09D-45CB-833B-3EE8D16A8855}" type="presParOf" srcId="{3004E47B-5E0F-4F25-A69C-C2200A724F4C}" destId="{D5823E62-A163-4C2F-B299-D408033D827D}" srcOrd="2" destOrd="0" presId="urn:microsoft.com/office/officeart/2005/8/layout/hProcess7#1"/>
    <dgm:cxn modelId="{C43DFCD6-4C4F-42A4-818D-5E22DA01E76A}" type="presParOf" srcId="{D5823E62-A163-4C2F-B299-D408033D827D}" destId="{EF893FFA-2C52-4B28-9335-6E7990488C7D}" srcOrd="0" destOrd="0" presId="urn:microsoft.com/office/officeart/2005/8/layout/hProcess7#1"/>
    <dgm:cxn modelId="{C0CB972A-42B1-4DB1-8D23-0CF5338C9D09}" type="presParOf" srcId="{D5823E62-A163-4C2F-B299-D408033D827D}" destId="{5A21958F-3556-4956-A38C-36717842EBE7}" srcOrd="1" destOrd="0" presId="urn:microsoft.com/office/officeart/2005/8/layout/hProcess7#1"/>
    <dgm:cxn modelId="{730CADE8-0FE2-453B-BE15-CF800DFCC1FB}" type="presParOf" srcId="{D5823E62-A163-4C2F-B299-D408033D827D}" destId="{3F7A2CD3-101F-4088-B7FB-EE797EA4093C}" srcOrd="2" destOrd="0" presId="urn:microsoft.com/office/officeart/2005/8/layout/hProcess7#1"/>
    <dgm:cxn modelId="{B56F285C-B245-489A-9C88-6DA33FD2C217}" type="presParOf" srcId="{3004E47B-5E0F-4F25-A69C-C2200A724F4C}" destId="{1A6281C1-D37C-4E4B-921F-D26F502024D0}" srcOrd="3" destOrd="0" presId="urn:microsoft.com/office/officeart/2005/8/layout/hProcess7#1"/>
    <dgm:cxn modelId="{6B57A0B6-5D65-408E-9FBC-E70294D45ABC}" type="presParOf" srcId="{3004E47B-5E0F-4F25-A69C-C2200A724F4C}" destId="{88355E38-401F-4D71-8E5D-D1EEC370C54E}" srcOrd="4" destOrd="0" presId="urn:microsoft.com/office/officeart/2005/8/layout/hProcess7#1"/>
    <dgm:cxn modelId="{1DAB8ACC-34EB-42AA-9E98-2FFB8C59312A}" type="presParOf" srcId="{88355E38-401F-4D71-8E5D-D1EEC370C54E}" destId="{BF49FD8F-5CA4-43C2-AFC8-F3B1D945855B}" srcOrd="0" destOrd="0" presId="urn:microsoft.com/office/officeart/2005/8/layout/hProcess7#1"/>
    <dgm:cxn modelId="{CD8CE59B-4F40-48D2-869E-8164D956F943}" type="presParOf" srcId="{88355E38-401F-4D71-8E5D-D1EEC370C54E}" destId="{B99A8E54-8243-46F1-87E2-B77691F6B355}" srcOrd="1" destOrd="0" presId="urn:microsoft.com/office/officeart/2005/8/layout/hProcess7#1"/>
    <dgm:cxn modelId="{04DB2897-3A02-43AA-BCA6-4C884B795B56}" type="presParOf" srcId="{88355E38-401F-4D71-8E5D-D1EEC370C54E}" destId="{B9E97BF4-EDF3-4D63-9932-C9BD976AE14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EAF0C-5A26-49DB-8B77-B7A4228C8C79}" type="doc">
      <dgm:prSet loTypeId="urn:microsoft.com/office/officeart/2005/8/layout/arrow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B8358D3-BD48-488C-9891-93EE1647E3E7}">
      <dgm:prSet phldrT="[Texto]"/>
      <dgm:spPr/>
      <dgm:t>
        <a:bodyPr/>
        <a:lstStyle/>
        <a:p>
          <a:r>
            <a:rPr lang="es-MX" dirty="0" smtClean="0">
              <a:latin typeface="Kozuka Gothic Pr6N B" pitchFamily="34" charset="-128"/>
              <a:ea typeface="Kozuka Gothic Pr6N B" pitchFamily="34" charset="-128"/>
            </a:rPr>
            <a:t>Aprendizajes públicos</a:t>
          </a:r>
          <a:endParaRPr lang="es-MX" dirty="0">
            <a:latin typeface="Kozuka Gothic Pr6N B" pitchFamily="34" charset="-128"/>
            <a:ea typeface="Kozuka Gothic Pr6N B" pitchFamily="34" charset="-128"/>
          </a:endParaRPr>
        </a:p>
      </dgm:t>
    </dgm:pt>
    <dgm:pt modelId="{98A14A36-9443-4DE4-BFAC-E5DBB0CE99EC}" type="parTrans" cxnId="{DE1DF1D5-766F-429F-B4B4-E024E4F448FB}">
      <dgm:prSet/>
      <dgm:spPr/>
      <dgm:t>
        <a:bodyPr/>
        <a:lstStyle/>
        <a:p>
          <a:endParaRPr lang="es-MX">
            <a:latin typeface="Kozuka Gothic Pr6N B" pitchFamily="34" charset="-128"/>
            <a:ea typeface="Kozuka Gothic Pr6N B" pitchFamily="34" charset="-128"/>
          </a:endParaRPr>
        </a:p>
      </dgm:t>
    </dgm:pt>
    <dgm:pt modelId="{EE4F34DB-3902-4950-B7B5-429C6466F71C}" type="sibTrans" cxnId="{DE1DF1D5-766F-429F-B4B4-E024E4F448FB}">
      <dgm:prSet/>
      <dgm:spPr/>
      <dgm:t>
        <a:bodyPr/>
        <a:lstStyle/>
        <a:p>
          <a:endParaRPr lang="es-MX">
            <a:latin typeface="Kozuka Gothic Pr6N B" pitchFamily="34" charset="-128"/>
            <a:ea typeface="Kozuka Gothic Pr6N B" pitchFamily="34" charset="-128"/>
          </a:endParaRPr>
        </a:p>
      </dgm:t>
    </dgm:pt>
    <dgm:pt modelId="{CF7CDE63-AF55-4EE2-93F5-511BBB5D7C0F}">
      <dgm:prSet phldrT="[Texto]"/>
      <dgm:spPr/>
      <dgm:t>
        <a:bodyPr/>
        <a:lstStyle/>
        <a:p>
          <a:r>
            <a:rPr lang="es-MX" dirty="0" smtClean="0">
              <a:latin typeface="Kozuka Gothic Pr6N B" pitchFamily="34" charset="-128"/>
              <a:ea typeface="Kozuka Gothic Pr6N B" pitchFamily="34" charset="-128"/>
            </a:rPr>
            <a:t>Aprendizajes personales</a:t>
          </a:r>
          <a:endParaRPr lang="es-MX" dirty="0">
            <a:latin typeface="Kozuka Gothic Pr6N B" pitchFamily="34" charset="-128"/>
            <a:ea typeface="Kozuka Gothic Pr6N B" pitchFamily="34" charset="-128"/>
          </a:endParaRPr>
        </a:p>
      </dgm:t>
    </dgm:pt>
    <dgm:pt modelId="{88960B9C-B7BB-451F-8405-70BCA4ED94D7}" type="parTrans" cxnId="{EBFDE425-65D1-4F17-B342-5525FBCA64EF}">
      <dgm:prSet/>
      <dgm:spPr/>
      <dgm:t>
        <a:bodyPr/>
        <a:lstStyle/>
        <a:p>
          <a:endParaRPr lang="es-MX">
            <a:latin typeface="Kozuka Gothic Pr6N B" pitchFamily="34" charset="-128"/>
            <a:ea typeface="Kozuka Gothic Pr6N B" pitchFamily="34" charset="-128"/>
          </a:endParaRPr>
        </a:p>
      </dgm:t>
    </dgm:pt>
    <dgm:pt modelId="{C570ACA7-E83B-47B3-ACA2-AAD4C9D288B3}" type="sibTrans" cxnId="{EBFDE425-65D1-4F17-B342-5525FBCA64EF}">
      <dgm:prSet/>
      <dgm:spPr/>
      <dgm:t>
        <a:bodyPr/>
        <a:lstStyle/>
        <a:p>
          <a:endParaRPr lang="es-MX">
            <a:latin typeface="Kozuka Gothic Pr6N B" pitchFamily="34" charset="-128"/>
            <a:ea typeface="Kozuka Gothic Pr6N B" pitchFamily="34" charset="-128"/>
          </a:endParaRPr>
        </a:p>
      </dgm:t>
    </dgm:pt>
    <dgm:pt modelId="{05BA5415-9418-4AFD-BC4F-215159FF1245}" type="pres">
      <dgm:prSet presAssocID="{943EAF0C-5A26-49DB-8B77-B7A4228C8C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305FE-A1DB-451D-B999-2C926CB4159B}" type="pres">
      <dgm:prSet presAssocID="{6B8358D3-BD48-488C-9891-93EE1647E3E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80A9C9-E927-4CBC-8335-1234BBC9AD4C}" type="pres">
      <dgm:prSet presAssocID="{CF7CDE63-AF55-4EE2-93F5-511BBB5D7C0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1DF1D5-766F-429F-B4B4-E024E4F448FB}" srcId="{943EAF0C-5A26-49DB-8B77-B7A4228C8C79}" destId="{6B8358D3-BD48-488C-9891-93EE1647E3E7}" srcOrd="0" destOrd="0" parTransId="{98A14A36-9443-4DE4-BFAC-E5DBB0CE99EC}" sibTransId="{EE4F34DB-3902-4950-B7B5-429C6466F71C}"/>
    <dgm:cxn modelId="{30453EFD-ABF0-456F-91D2-18C6C7BD72B5}" type="presOf" srcId="{943EAF0C-5A26-49DB-8B77-B7A4228C8C79}" destId="{05BA5415-9418-4AFD-BC4F-215159FF1245}" srcOrd="0" destOrd="0" presId="urn:microsoft.com/office/officeart/2005/8/layout/arrow1"/>
    <dgm:cxn modelId="{EBFDE425-65D1-4F17-B342-5525FBCA64EF}" srcId="{943EAF0C-5A26-49DB-8B77-B7A4228C8C79}" destId="{CF7CDE63-AF55-4EE2-93F5-511BBB5D7C0F}" srcOrd="1" destOrd="0" parTransId="{88960B9C-B7BB-451F-8405-70BCA4ED94D7}" sibTransId="{C570ACA7-E83B-47B3-ACA2-AAD4C9D288B3}"/>
    <dgm:cxn modelId="{94D1C00E-E73B-4FBE-B7E8-DC346DFE93D7}" type="presOf" srcId="{CF7CDE63-AF55-4EE2-93F5-511BBB5D7C0F}" destId="{7580A9C9-E927-4CBC-8335-1234BBC9AD4C}" srcOrd="0" destOrd="0" presId="urn:microsoft.com/office/officeart/2005/8/layout/arrow1"/>
    <dgm:cxn modelId="{7A902AD4-16D8-41E2-BC25-9341EA60A1DB}" type="presOf" srcId="{6B8358D3-BD48-488C-9891-93EE1647E3E7}" destId="{72B305FE-A1DB-451D-B999-2C926CB4159B}" srcOrd="0" destOrd="0" presId="urn:microsoft.com/office/officeart/2005/8/layout/arrow1"/>
    <dgm:cxn modelId="{033B3C71-60A7-4F1A-BD3B-347E4C48B681}" type="presParOf" srcId="{05BA5415-9418-4AFD-BC4F-215159FF1245}" destId="{72B305FE-A1DB-451D-B999-2C926CB4159B}" srcOrd="0" destOrd="0" presId="urn:microsoft.com/office/officeart/2005/8/layout/arrow1"/>
    <dgm:cxn modelId="{D695B0F7-1B1D-4801-806B-825067BED25D}" type="presParOf" srcId="{05BA5415-9418-4AFD-BC4F-215159FF1245}" destId="{7580A9C9-E927-4CBC-8335-1234BBC9AD4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5DED36-DEF1-4FCD-94CE-BE6ABD63ACD2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3AFF71E-3475-4555-BFF8-E0FBF2E4A2DD}">
      <dgm:prSet phldrT="[Texto]" custT="1"/>
      <dgm:spPr/>
      <dgm:t>
        <a:bodyPr/>
        <a:lstStyle/>
        <a:p>
          <a:r>
            <a:rPr lang="es-MX" sz="3200" b="1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Pre-activa</a:t>
          </a:r>
          <a:endParaRPr lang="es-MX" sz="3200" b="1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07846A87-54D4-4600-B6B6-9A30EEC7BAC6}" type="parTrans" cxnId="{78816DC9-E712-4BEB-BBA3-4A9582613519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895A38D6-E152-4ED5-8EF8-92CBF5E2677F}" type="sibTrans" cxnId="{78816DC9-E712-4BEB-BBA3-4A9582613519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29EC67BC-770B-40FE-B6EB-590F481BC6D0}">
      <dgm:prSet phldrT="[Texto]" custT="1"/>
      <dgm:spPr/>
      <dgm:t>
        <a:bodyPr/>
        <a:lstStyle/>
        <a:p>
          <a:r>
            <a:rPr lang="es-MX" sz="1600" b="1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Se requiere una reflexión sobre los conocimientos básicos del </a:t>
          </a:r>
          <a:r>
            <a:rPr lang="es-MX" sz="1600" b="1" dirty="0" err="1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curriculum</a:t>
          </a:r>
          <a:endParaRPr lang="es-MX" sz="1600" b="1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EC7B0C91-CC8F-4A70-9286-B1B2163585B9}" type="parTrans" cxnId="{D49477F0-5D06-44FE-B17A-15185B30CEBA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FF9E8F2A-D7C9-48D3-AC18-D5AE60E9BA63}" type="sibTrans" cxnId="{D49477F0-5D06-44FE-B17A-15185B30CEBA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AF9BCF92-733E-4426-8112-A6A755A8CA01}">
      <dgm:prSet phldrT="[Texto]" custT="1"/>
      <dgm:spPr/>
      <dgm:t>
        <a:bodyPr/>
        <a:lstStyle/>
        <a:p>
          <a:r>
            <a:rPr lang="es-MX" sz="3200" b="1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Interactiva</a:t>
          </a:r>
          <a:endParaRPr lang="es-MX" sz="3200" b="1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C07DC044-540F-487A-B253-1BC657F8F0CE}" type="parTrans" cxnId="{F5D924B0-1482-4154-BD22-C15640BF3CFC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66D56D92-BF35-4867-A7F0-30946E1FF691}" type="sibTrans" cxnId="{F5D924B0-1482-4154-BD22-C15640BF3CFC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58E6EDCF-7CA1-489F-A8B4-480D2ADBF76C}">
      <dgm:prSet phldrT="[Texto]" custT="1"/>
      <dgm:spPr/>
      <dgm:t>
        <a:bodyPr/>
        <a:lstStyle/>
        <a:p>
          <a:r>
            <a:rPr lang="es-MX" sz="1600" b="1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Procedimientos de aprendizaje que proponen los docentes en diversos ambientes de aprendizaje</a:t>
          </a:r>
          <a:endParaRPr lang="es-MX" sz="1600" b="1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2D1ED135-51C2-4DEE-A384-AA26B267B676}" type="parTrans" cxnId="{4C571835-BEDE-4B54-AD31-38B5B0E85137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923D6846-0923-4EEF-AADE-7BA0059C7B28}" type="sibTrans" cxnId="{4C571835-BEDE-4B54-AD31-38B5B0E85137}">
      <dgm:prSet/>
      <dgm:spPr/>
      <dgm:t>
        <a:bodyPr/>
        <a:lstStyle/>
        <a:p>
          <a:endParaRPr lang="es-MX" sz="2400" b="1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gm:t>
    </dgm:pt>
    <dgm:pt modelId="{0DEFA4B1-AFE7-455E-9BF8-6F08C18BA8F9}" type="pres">
      <dgm:prSet presAssocID="{435DED36-DEF1-4FCD-94CE-BE6ABD63A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8F2A6F-C98E-4A7A-9FD6-3E11C87324A1}" type="pres">
      <dgm:prSet presAssocID="{03AFF71E-3475-4555-BFF8-E0FBF2E4A2DD}" presName="composite" presStyleCnt="0"/>
      <dgm:spPr/>
      <dgm:t>
        <a:bodyPr/>
        <a:lstStyle/>
        <a:p>
          <a:endParaRPr lang="es-MX"/>
        </a:p>
      </dgm:t>
    </dgm:pt>
    <dgm:pt modelId="{5D3A2EFE-B00D-4470-AA81-285D3D43889E}" type="pres">
      <dgm:prSet presAssocID="{03AFF71E-3475-4555-BFF8-E0FBF2E4A2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D51A49-913D-4C4A-8DCD-1EC4750C16F8}" type="pres">
      <dgm:prSet presAssocID="{03AFF71E-3475-4555-BFF8-E0FBF2E4A2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452B47-C9DB-4B46-9E36-C1E39546C21F}" type="pres">
      <dgm:prSet presAssocID="{895A38D6-E152-4ED5-8EF8-92CBF5E2677F}" presName="sp" presStyleCnt="0"/>
      <dgm:spPr/>
      <dgm:t>
        <a:bodyPr/>
        <a:lstStyle/>
        <a:p>
          <a:endParaRPr lang="es-MX"/>
        </a:p>
      </dgm:t>
    </dgm:pt>
    <dgm:pt modelId="{33F11B38-324E-4758-B488-0A6F8062AE64}" type="pres">
      <dgm:prSet presAssocID="{AF9BCF92-733E-4426-8112-A6A755A8CA01}" presName="composite" presStyleCnt="0"/>
      <dgm:spPr/>
      <dgm:t>
        <a:bodyPr/>
        <a:lstStyle/>
        <a:p>
          <a:endParaRPr lang="es-MX"/>
        </a:p>
      </dgm:t>
    </dgm:pt>
    <dgm:pt modelId="{80D16CC7-A8E9-495C-B2B2-A0D6011B81D9}" type="pres">
      <dgm:prSet presAssocID="{AF9BCF92-733E-4426-8112-A6A755A8CA01}" presName="parentText" presStyleLbl="alignNode1" presStyleIdx="1" presStyleCnt="2" custScaleX="11654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DBC2B6-D063-455E-9898-59A6135AC73E}" type="pres">
      <dgm:prSet presAssocID="{AF9BCF92-733E-4426-8112-A6A755A8CA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816DC9-E712-4BEB-BBA3-4A9582613519}" srcId="{435DED36-DEF1-4FCD-94CE-BE6ABD63ACD2}" destId="{03AFF71E-3475-4555-BFF8-E0FBF2E4A2DD}" srcOrd="0" destOrd="0" parTransId="{07846A87-54D4-4600-B6B6-9A30EEC7BAC6}" sibTransId="{895A38D6-E152-4ED5-8EF8-92CBF5E2677F}"/>
    <dgm:cxn modelId="{3A3A312D-24D5-4264-ABA0-A18A994DDF9B}" type="presOf" srcId="{03AFF71E-3475-4555-BFF8-E0FBF2E4A2DD}" destId="{5D3A2EFE-B00D-4470-AA81-285D3D43889E}" srcOrd="0" destOrd="0" presId="urn:microsoft.com/office/officeart/2005/8/layout/chevron2"/>
    <dgm:cxn modelId="{4C571835-BEDE-4B54-AD31-38B5B0E85137}" srcId="{AF9BCF92-733E-4426-8112-A6A755A8CA01}" destId="{58E6EDCF-7CA1-489F-A8B4-480D2ADBF76C}" srcOrd="0" destOrd="0" parTransId="{2D1ED135-51C2-4DEE-A384-AA26B267B676}" sibTransId="{923D6846-0923-4EEF-AADE-7BA0059C7B28}"/>
    <dgm:cxn modelId="{DEC7A5B1-0C1A-4639-B3C3-284A70550C29}" type="presOf" srcId="{AF9BCF92-733E-4426-8112-A6A755A8CA01}" destId="{80D16CC7-A8E9-495C-B2B2-A0D6011B81D9}" srcOrd="0" destOrd="0" presId="urn:microsoft.com/office/officeart/2005/8/layout/chevron2"/>
    <dgm:cxn modelId="{5354F969-AD52-4FEB-8F3A-B08D2EEE21AD}" type="presOf" srcId="{435DED36-DEF1-4FCD-94CE-BE6ABD63ACD2}" destId="{0DEFA4B1-AFE7-455E-9BF8-6F08C18BA8F9}" srcOrd="0" destOrd="0" presId="urn:microsoft.com/office/officeart/2005/8/layout/chevron2"/>
    <dgm:cxn modelId="{5D85EE6B-7D1C-41C2-9009-3C897FA9C5BC}" type="presOf" srcId="{58E6EDCF-7CA1-489F-A8B4-480D2ADBF76C}" destId="{9EDBC2B6-D063-455E-9898-59A6135AC73E}" srcOrd="0" destOrd="0" presId="urn:microsoft.com/office/officeart/2005/8/layout/chevron2"/>
    <dgm:cxn modelId="{D49477F0-5D06-44FE-B17A-15185B30CEBA}" srcId="{03AFF71E-3475-4555-BFF8-E0FBF2E4A2DD}" destId="{29EC67BC-770B-40FE-B6EB-590F481BC6D0}" srcOrd="0" destOrd="0" parTransId="{EC7B0C91-CC8F-4A70-9286-B1B2163585B9}" sibTransId="{FF9E8F2A-D7C9-48D3-AC18-D5AE60E9BA63}"/>
    <dgm:cxn modelId="{F5D924B0-1482-4154-BD22-C15640BF3CFC}" srcId="{435DED36-DEF1-4FCD-94CE-BE6ABD63ACD2}" destId="{AF9BCF92-733E-4426-8112-A6A755A8CA01}" srcOrd="1" destOrd="0" parTransId="{C07DC044-540F-487A-B253-1BC657F8F0CE}" sibTransId="{66D56D92-BF35-4867-A7F0-30946E1FF691}"/>
    <dgm:cxn modelId="{F87CC4A9-077A-4EFF-9986-F7E9C1648494}" type="presOf" srcId="{29EC67BC-770B-40FE-B6EB-590F481BC6D0}" destId="{C5D51A49-913D-4C4A-8DCD-1EC4750C16F8}" srcOrd="0" destOrd="0" presId="urn:microsoft.com/office/officeart/2005/8/layout/chevron2"/>
    <dgm:cxn modelId="{FAF60CB9-E527-4DA2-BA2F-AD919F64FA15}" type="presParOf" srcId="{0DEFA4B1-AFE7-455E-9BF8-6F08C18BA8F9}" destId="{758F2A6F-C98E-4A7A-9FD6-3E11C87324A1}" srcOrd="0" destOrd="0" presId="urn:microsoft.com/office/officeart/2005/8/layout/chevron2"/>
    <dgm:cxn modelId="{32ECEA6C-A71D-4EA7-9AD7-0DBFB9354DD5}" type="presParOf" srcId="{758F2A6F-C98E-4A7A-9FD6-3E11C87324A1}" destId="{5D3A2EFE-B00D-4470-AA81-285D3D43889E}" srcOrd="0" destOrd="0" presId="urn:microsoft.com/office/officeart/2005/8/layout/chevron2"/>
    <dgm:cxn modelId="{29A7E73F-5643-4BDD-9358-32B13CC13141}" type="presParOf" srcId="{758F2A6F-C98E-4A7A-9FD6-3E11C87324A1}" destId="{C5D51A49-913D-4C4A-8DCD-1EC4750C16F8}" srcOrd="1" destOrd="0" presId="urn:microsoft.com/office/officeart/2005/8/layout/chevron2"/>
    <dgm:cxn modelId="{B8E7833D-D3D4-48EE-AFA8-EB2D4667AA84}" type="presParOf" srcId="{0DEFA4B1-AFE7-455E-9BF8-6F08C18BA8F9}" destId="{8F452B47-C9DB-4B46-9E36-C1E39546C21F}" srcOrd="1" destOrd="0" presId="urn:microsoft.com/office/officeart/2005/8/layout/chevron2"/>
    <dgm:cxn modelId="{AC58AE36-FE4D-45A9-ACA4-07047F884A44}" type="presParOf" srcId="{0DEFA4B1-AFE7-455E-9BF8-6F08C18BA8F9}" destId="{33F11B38-324E-4758-B488-0A6F8062AE64}" srcOrd="2" destOrd="0" presId="urn:microsoft.com/office/officeart/2005/8/layout/chevron2"/>
    <dgm:cxn modelId="{6352174A-C662-4F5B-9733-F4FC2F9626A9}" type="presParOf" srcId="{33F11B38-324E-4758-B488-0A6F8062AE64}" destId="{80D16CC7-A8E9-495C-B2B2-A0D6011B81D9}" srcOrd="0" destOrd="0" presId="urn:microsoft.com/office/officeart/2005/8/layout/chevron2"/>
    <dgm:cxn modelId="{B2CC44DE-01B9-4804-9CF6-5DA3E5769025}" type="presParOf" srcId="{33F11B38-324E-4758-B488-0A6F8062AE64}" destId="{9EDBC2B6-D063-455E-9898-59A6135AC7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B8D7B-B008-4362-BFF6-E8563542E4A2}" type="doc">
      <dgm:prSet loTypeId="urn:microsoft.com/office/officeart/2005/8/layout/venn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9DE3F8B-3F6E-423A-90E8-20F6AFAD76D7}">
      <dgm:prSet phldrT="[Texto]"/>
      <dgm:spPr/>
      <dgm:t>
        <a:bodyPr/>
        <a:lstStyle/>
        <a:p>
          <a:r>
            <a:rPr lang="es-MX" b="1" i="0" smtClean="0">
              <a:latin typeface="Eras Medium ITC" pitchFamily="34" charset="0"/>
            </a:rPr>
            <a:t>Como  marca para recoger la marcha de la clase </a:t>
          </a:r>
          <a:endParaRPr lang="es-MX" b="1" i="0" dirty="0">
            <a:latin typeface="Eras Medium ITC" pitchFamily="34" charset="0"/>
          </a:endParaRPr>
        </a:p>
      </dgm:t>
    </dgm:pt>
    <dgm:pt modelId="{1A072B7C-B261-4715-924C-A20CC890CCAF}" type="parTrans" cxnId="{82AC21FB-4BF3-4A13-942F-1D71A32D10EC}">
      <dgm:prSet/>
      <dgm:spPr/>
      <dgm:t>
        <a:bodyPr/>
        <a:lstStyle/>
        <a:p>
          <a:endParaRPr lang="es-MX" b="1" i="0">
            <a:solidFill>
              <a:srgbClr val="002060"/>
            </a:solidFill>
            <a:latin typeface="Eras Medium ITC" pitchFamily="34" charset="0"/>
          </a:endParaRPr>
        </a:p>
      </dgm:t>
    </dgm:pt>
    <dgm:pt modelId="{32ACADAF-54CD-413D-A921-A18010F437C9}" type="sibTrans" cxnId="{82AC21FB-4BF3-4A13-942F-1D71A32D10EC}">
      <dgm:prSet/>
      <dgm:spPr/>
      <dgm:t>
        <a:bodyPr/>
        <a:lstStyle/>
        <a:p>
          <a:endParaRPr lang="es-MX" b="1" i="0">
            <a:solidFill>
              <a:srgbClr val="002060"/>
            </a:solidFill>
            <a:latin typeface="Eras Medium ITC" pitchFamily="34" charset="0"/>
          </a:endParaRPr>
        </a:p>
      </dgm:t>
    </dgm:pt>
    <dgm:pt modelId="{493F3CEE-157D-408F-B69F-4B793C722834}">
      <dgm:prSet phldrT="[Texto]"/>
      <dgm:spPr/>
      <dgm:t>
        <a:bodyPr/>
        <a:lstStyle/>
        <a:p>
          <a:r>
            <a:rPr lang="es-MX" b="1" i="0" smtClean="0">
              <a:latin typeface="Eras Medium ITC" pitchFamily="34" charset="0"/>
            </a:rPr>
            <a:t>Como recurso orientado a la investigación y evaluación de los procesos didácticos</a:t>
          </a:r>
          <a:endParaRPr lang="es-MX" b="1" i="0" dirty="0">
            <a:latin typeface="Eras Medium ITC" pitchFamily="34" charset="0"/>
          </a:endParaRPr>
        </a:p>
      </dgm:t>
    </dgm:pt>
    <dgm:pt modelId="{7CC050D0-F374-4952-9A76-5487456FA851}" type="parTrans" cxnId="{7385AD51-664B-4287-BD7A-944121C7AB57}">
      <dgm:prSet/>
      <dgm:spPr/>
      <dgm:t>
        <a:bodyPr/>
        <a:lstStyle/>
        <a:p>
          <a:endParaRPr lang="es-MX" b="1" i="0">
            <a:solidFill>
              <a:srgbClr val="002060"/>
            </a:solidFill>
            <a:latin typeface="Eras Medium ITC" pitchFamily="34" charset="0"/>
          </a:endParaRPr>
        </a:p>
      </dgm:t>
    </dgm:pt>
    <dgm:pt modelId="{FFC06B09-A121-425D-A159-A4C0A467F2C5}" type="sibTrans" cxnId="{7385AD51-664B-4287-BD7A-944121C7AB57}">
      <dgm:prSet/>
      <dgm:spPr/>
      <dgm:t>
        <a:bodyPr/>
        <a:lstStyle/>
        <a:p>
          <a:endParaRPr lang="es-MX" b="1" i="0">
            <a:solidFill>
              <a:srgbClr val="002060"/>
            </a:solidFill>
            <a:latin typeface="Eras Medium ITC" pitchFamily="34" charset="0"/>
          </a:endParaRPr>
        </a:p>
      </dgm:t>
    </dgm:pt>
    <dgm:pt modelId="{0FD0D45E-9E74-48BC-8E37-9A0F5DC6CA3C}" type="pres">
      <dgm:prSet presAssocID="{016B8D7B-B008-4362-BFF6-E8563542E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FC0C6B5-B1A7-46E2-9535-5D305D4C4B3D}" type="pres">
      <dgm:prSet presAssocID="{19DE3F8B-3F6E-423A-90E8-20F6AFAD76D7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E59188-D1B7-4EAD-9604-8FAD266CD9D0}" type="pres">
      <dgm:prSet presAssocID="{32ACADAF-54CD-413D-A921-A18010F437C9}" presName="space" presStyleCnt="0"/>
      <dgm:spPr/>
    </dgm:pt>
    <dgm:pt modelId="{ACB404CB-A967-4BAB-A31D-8674EBB9FCD5}" type="pres">
      <dgm:prSet presAssocID="{493F3CEE-157D-408F-B69F-4B793C722834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9D64126-8C39-4115-A53D-E867DF67CA51}" type="presOf" srcId="{19DE3F8B-3F6E-423A-90E8-20F6AFAD76D7}" destId="{FFC0C6B5-B1A7-46E2-9535-5D305D4C4B3D}" srcOrd="0" destOrd="0" presId="urn:microsoft.com/office/officeart/2005/8/layout/venn3"/>
    <dgm:cxn modelId="{B453FC4C-EDEB-4344-8BA1-88250749A5A1}" type="presOf" srcId="{016B8D7B-B008-4362-BFF6-E8563542E4A2}" destId="{0FD0D45E-9E74-48BC-8E37-9A0F5DC6CA3C}" srcOrd="0" destOrd="0" presId="urn:microsoft.com/office/officeart/2005/8/layout/venn3"/>
    <dgm:cxn modelId="{1D7BE724-FE43-44DD-BDF8-5D296E107D99}" type="presOf" srcId="{493F3CEE-157D-408F-B69F-4B793C722834}" destId="{ACB404CB-A967-4BAB-A31D-8674EBB9FCD5}" srcOrd="0" destOrd="0" presId="urn:microsoft.com/office/officeart/2005/8/layout/venn3"/>
    <dgm:cxn modelId="{82AC21FB-4BF3-4A13-942F-1D71A32D10EC}" srcId="{016B8D7B-B008-4362-BFF6-E8563542E4A2}" destId="{19DE3F8B-3F6E-423A-90E8-20F6AFAD76D7}" srcOrd="0" destOrd="0" parTransId="{1A072B7C-B261-4715-924C-A20CC890CCAF}" sibTransId="{32ACADAF-54CD-413D-A921-A18010F437C9}"/>
    <dgm:cxn modelId="{7385AD51-664B-4287-BD7A-944121C7AB57}" srcId="{016B8D7B-B008-4362-BFF6-E8563542E4A2}" destId="{493F3CEE-157D-408F-B69F-4B793C722834}" srcOrd="1" destOrd="0" parTransId="{7CC050D0-F374-4952-9A76-5487456FA851}" sibTransId="{FFC06B09-A121-425D-A159-A4C0A467F2C5}"/>
    <dgm:cxn modelId="{4A449161-456C-45F3-BD2B-D87DA2F1BF5E}" type="presParOf" srcId="{0FD0D45E-9E74-48BC-8E37-9A0F5DC6CA3C}" destId="{FFC0C6B5-B1A7-46E2-9535-5D305D4C4B3D}" srcOrd="0" destOrd="0" presId="urn:microsoft.com/office/officeart/2005/8/layout/venn3"/>
    <dgm:cxn modelId="{46B5B0D3-AE5B-4020-92FB-E4D22665B77F}" type="presParOf" srcId="{0FD0D45E-9E74-48BC-8E37-9A0F5DC6CA3C}" destId="{B0E59188-D1B7-4EAD-9604-8FAD266CD9D0}" srcOrd="1" destOrd="0" presId="urn:microsoft.com/office/officeart/2005/8/layout/venn3"/>
    <dgm:cxn modelId="{87C1FBCF-9FEB-4AD7-9CA5-3DDC1CFB8D1B}" type="presParOf" srcId="{0FD0D45E-9E74-48BC-8E37-9A0F5DC6CA3C}" destId="{ACB404CB-A967-4BAB-A31D-8674EBB9FCD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E0822E-2B4C-4649-8061-D60D84BB46D6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</dgm:pt>
    <dgm:pt modelId="{899944A7-2779-49B3-98F3-A3BEAD1B37C2}">
      <dgm:prSet phldrT="[Texto]" custT="1"/>
      <dgm:spPr/>
      <dgm:t>
        <a:bodyPr/>
        <a:lstStyle/>
        <a:p>
          <a:r>
            <a:rPr lang="es-MX" sz="2000" b="1" dirty="0" smtClean="0">
              <a:latin typeface="Eras Medium ITC" pitchFamily="34" charset="0"/>
              <a:ea typeface="Kozuka Gothic Pr6N H" pitchFamily="34" charset="-128"/>
            </a:rPr>
            <a:t>Actor</a:t>
          </a:r>
          <a:endParaRPr lang="es-MX" sz="2000" b="1" dirty="0">
            <a:latin typeface="Eras Medium ITC" pitchFamily="34" charset="0"/>
            <a:ea typeface="Kozuka Gothic Pr6N H" pitchFamily="34" charset="-128"/>
          </a:endParaRPr>
        </a:p>
      </dgm:t>
    </dgm:pt>
    <dgm:pt modelId="{3F718A00-4C12-435A-9095-573BF120EB0C}" type="parTrans" cxnId="{4145F395-BA7F-4C6A-9FF4-C7A3EE39358E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BDB765F1-9435-407B-95C2-48C644B03FA0}" type="sibTrans" cxnId="{4145F395-BA7F-4C6A-9FF4-C7A3EE39358E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8DB1E3D4-0EE5-4D50-A4E6-7BD835BDFD19}">
      <dgm:prSet phldrT="[Texto]" custT="1"/>
      <dgm:spPr/>
      <dgm:t>
        <a:bodyPr/>
        <a:lstStyle/>
        <a:p>
          <a:r>
            <a:rPr lang="es-MX" sz="2000" b="1" dirty="0" smtClean="0">
              <a:latin typeface="Eras Medium ITC" pitchFamily="34" charset="0"/>
              <a:ea typeface="Kozuka Gothic Pr6N H" pitchFamily="34" charset="-128"/>
            </a:rPr>
            <a:t>Narrador</a:t>
          </a:r>
          <a:endParaRPr lang="es-MX" sz="2000" b="1" dirty="0">
            <a:latin typeface="Eras Medium ITC" pitchFamily="34" charset="0"/>
            <a:ea typeface="Kozuka Gothic Pr6N H" pitchFamily="34" charset="-128"/>
          </a:endParaRPr>
        </a:p>
      </dgm:t>
    </dgm:pt>
    <dgm:pt modelId="{91B4B553-6AB2-4F90-A777-A8E72A1E4C5F}" type="parTrans" cxnId="{541D04A5-D9E1-44E1-A971-293CE20A4EEA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B8DB1F38-1F14-45FE-9F6D-048FB28EA334}" type="sibTrans" cxnId="{541D04A5-D9E1-44E1-A971-293CE20A4EEA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0CEEBA47-27D2-487D-AD07-4B893259A485}">
      <dgm:prSet phldrT="[Texto]" custT="1"/>
      <dgm:spPr/>
      <dgm:t>
        <a:bodyPr/>
        <a:lstStyle/>
        <a:p>
          <a:r>
            <a:rPr lang="es-MX" sz="2000" b="1" smtClean="0">
              <a:latin typeface="Eras Medium ITC" pitchFamily="34" charset="0"/>
              <a:ea typeface="Kozuka Gothic Pr6N H" pitchFamily="34" charset="-128"/>
            </a:rPr>
            <a:t>Investigador</a:t>
          </a:r>
          <a:endParaRPr lang="es-MX" sz="2000" b="1" dirty="0">
            <a:latin typeface="Eras Medium ITC" pitchFamily="34" charset="0"/>
            <a:ea typeface="Kozuka Gothic Pr6N H" pitchFamily="34" charset="-128"/>
          </a:endParaRPr>
        </a:p>
      </dgm:t>
    </dgm:pt>
    <dgm:pt modelId="{3EC16019-70B2-4B84-86CE-9D50E56BC551}" type="parTrans" cxnId="{93AE6B61-7A7F-467C-91B4-163ABA635A8C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7DDCB750-4855-4C14-830D-7A7544B9CB91}" type="sibTrans" cxnId="{93AE6B61-7A7F-467C-91B4-163ABA635A8C}">
      <dgm:prSet/>
      <dgm:spPr/>
      <dgm:t>
        <a:bodyPr/>
        <a:lstStyle/>
        <a:p>
          <a:endParaRPr lang="es-MX" sz="2000" b="1">
            <a:latin typeface="Eras Medium ITC" pitchFamily="34" charset="0"/>
            <a:ea typeface="Kozuka Gothic Pr6N H" pitchFamily="34" charset="-128"/>
          </a:endParaRPr>
        </a:p>
      </dgm:t>
    </dgm:pt>
    <dgm:pt modelId="{8A1EE413-99BF-4D7C-AA98-AE37A52A4F7F}" type="pres">
      <dgm:prSet presAssocID="{77E0822E-2B4C-4649-8061-D60D84BB46D6}" presName="Name0" presStyleCnt="0">
        <dgm:presLayoutVars>
          <dgm:dir/>
          <dgm:resizeHandles val="exact"/>
        </dgm:presLayoutVars>
      </dgm:prSet>
      <dgm:spPr/>
    </dgm:pt>
    <dgm:pt modelId="{7A8B536B-99EE-4F7B-AB74-23C8D59C2078}" type="pres">
      <dgm:prSet presAssocID="{899944A7-2779-49B3-98F3-A3BEAD1B37C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CD2180-0E2C-4D58-A9A1-57613C141FC3}" type="pres">
      <dgm:prSet presAssocID="{BDB765F1-9435-407B-95C2-48C644B03FA0}" presName="parSpace" presStyleCnt="0"/>
      <dgm:spPr/>
    </dgm:pt>
    <dgm:pt modelId="{AC37FFB4-E52A-4A3E-A76D-A24EB004AE2F}" type="pres">
      <dgm:prSet presAssocID="{8DB1E3D4-0EE5-4D50-A4E6-7BD835BDFD1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BC521A-1973-470C-9FF9-20133BCC071B}" type="pres">
      <dgm:prSet presAssocID="{B8DB1F38-1F14-45FE-9F6D-048FB28EA334}" presName="parSpace" presStyleCnt="0"/>
      <dgm:spPr/>
    </dgm:pt>
    <dgm:pt modelId="{1A48264A-6801-4E87-83D0-E4FB4FD7E1F6}" type="pres">
      <dgm:prSet presAssocID="{0CEEBA47-27D2-487D-AD07-4B893259A48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AE6B61-7A7F-467C-91B4-163ABA635A8C}" srcId="{77E0822E-2B4C-4649-8061-D60D84BB46D6}" destId="{0CEEBA47-27D2-487D-AD07-4B893259A485}" srcOrd="2" destOrd="0" parTransId="{3EC16019-70B2-4B84-86CE-9D50E56BC551}" sibTransId="{7DDCB750-4855-4C14-830D-7A7544B9CB91}"/>
    <dgm:cxn modelId="{4145F395-BA7F-4C6A-9FF4-C7A3EE39358E}" srcId="{77E0822E-2B4C-4649-8061-D60D84BB46D6}" destId="{899944A7-2779-49B3-98F3-A3BEAD1B37C2}" srcOrd="0" destOrd="0" parTransId="{3F718A00-4C12-435A-9095-573BF120EB0C}" sibTransId="{BDB765F1-9435-407B-95C2-48C644B03FA0}"/>
    <dgm:cxn modelId="{45A46F53-3B34-4B46-8CFF-7F30076ABC9E}" type="presOf" srcId="{0CEEBA47-27D2-487D-AD07-4B893259A485}" destId="{1A48264A-6801-4E87-83D0-E4FB4FD7E1F6}" srcOrd="0" destOrd="0" presId="urn:microsoft.com/office/officeart/2005/8/layout/hChevron3"/>
    <dgm:cxn modelId="{8B8B60FB-8CE1-4309-AB6E-21278A35FFCF}" type="presOf" srcId="{899944A7-2779-49B3-98F3-A3BEAD1B37C2}" destId="{7A8B536B-99EE-4F7B-AB74-23C8D59C2078}" srcOrd="0" destOrd="0" presId="urn:microsoft.com/office/officeart/2005/8/layout/hChevron3"/>
    <dgm:cxn modelId="{D6AEF83A-EC7A-4AF7-B48C-496D49F3CBA7}" type="presOf" srcId="{8DB1E3D4-0EE5-4D50-A4E6-7BD835BDFD19}" destId="{AC37FFB4-E52A-4A3E-A76D-A24EB004AE2F}" srcOrd="0" destOrd="0" presId="urn:microsoft.com/office/officeart/2005/8/layout/hChevron3"/>
    <dgm:cxn modelId="{541D04A5-D9E1-44E1-A971-293CE20A4EEA}" srcId="{77E0822E-2B4C-4649-8061-D60D84BB46D6}" destId="{8DB1E3D4-0EE5-4D50-A4E6-7BD835BDFD19}" srcOrd="1" destOrd="0" parTransId="{91B4B553-6AB2-4F90-A777-A8E72A1E4C5F}" sibTransId="{B8DB1F38-1F14-45FE-9F6D-048FB28EA334}"/>
    <dgm:cxn modelId="{C3D930FB-8DC5-4F1A-A25F-F68ABE98C375}" type="presOf" srcId="{77E0822E-2B4C-4649-8061-D60D84BB46D6}" destId="{8A1EE413-99BF-4D7C-AA98-AE37A52A4F7F}" srcOrd="0" destOrd="0" presId="urn:microsoft.com/office/officeart/2005/8/layout/hChevron3"/>
    <dgm:cxn modelId="{20507FA2-7031-4743-9DFE-EB7CCC56770A}" type="presParOf" srcId="{8A1EE413-99BF-4D7C-AA98-AE37A52A4F7F}" destId="{7A8B536B-99EE-4F7B-AB74-23C8D59C2078}" srcOrd="0" destOrd="0" presId="urn:microsoft.com/office/officeart/2005/8/layout/hChevron3"/>
    <dgm:cxn modelId="{11DD605E-CC9F-45CE-8121-65E1DE6A555C}" type="presParOf" srcId="{8A1EE413-99BF-4D7C-AA98-AE37A52A4F7F}" destId="{2CCD2180-0E2C-4D58-A9A1-57613C141FC3}" srcOrd="1" destOrd="0" presId="urn:microsoft.com/office/officeart/2005/8/layout/hChevron3"/>
    <dgm:cxn modelId="{73561427-D979-406D-B4CC-B4BCAE926722}" type="presParOf" srcId="{8A1EE413-99BF-4D7C-AA98-AE37A52A4F7F}" destId="{AC37FFB4-E52A-4A3E-A76D-A24EB004AE2F}" srcOrd="2" destOrd="0" presId="urn:microsoft.com/office/officeart/2005/8/layout/hChevron3"/>
    <dgm:cxn modelId="{34BC8B53-72D5-40B7-B9A8-B3860CA3F613}" type="presParOf" srcId="{8A1EE413-99BF-4D7C-AA98-AE37A52A4F7F}" destId="{64BC521A-1973-470C-9FF9-20133BCC071B}" srcOrd="3" destOrd="0" presId="urn:microsoft.com/office/officeart/2005/8/layout/hChevron3"/>
    <dgm:cxn modelId="{BAA08E54-77C6-4BFE-832A-C6FE82505AD3}" type="presParOf" srcId="{8A1EE413-99BF-4D7C-AA98-AE37A52A4F7F}" destId="{1A48264A-6801-4E87-83D0-E4FB4FD7E1F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3DFE50-5A3B-4321-9D9D-64435ADE5C6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630EF73-74A7-4576-BD09-31D86E1608B2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Recoger información significativa sobre el proceso de enseñanza-aprendizaje.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4BFECCB1-750A-471B-B56A-E71223E1D0BA}" type="parTrans" cxnId="{85FAF1F9-A208-4A06-94A0-6E934366FB2F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DDD9539B-80E8-4293-8D04-6051104B832A}" type="sibTrans" cxnId="{85FAF1F9-A208-4A06-94A0-6E934366FB2F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04E9BBB2-E37B-46E2-9B19-D861D2B07556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Acumular información histórica sobre el aula y lo que pasa en ella.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AEB7E491-3852-463C-8E93-D1C655400955}" type="parTrans" cxnId="{258DE5F9-62ED-42A6-8094-B7B2DA32B5E4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5AB50E8F-094A-499C-BCE0-B13F19F73EC8}" type="sibTrans" cxnId="{258DE5F9-62ED-42A6-8094-B7B2DA32B5E4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0996D5B3-CF66-44CD-8C0A-D93EEA1E6A89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Identificar problemas que se hayan ido presentando.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9F71ACD0-45A8-4044-9B08-26AFB3816184}" type="parTrans" cxnId="{13BB04E8-63EA-4FE1-9A99-6DA1D125871F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A2425DB4-2C85-4276-9750-7F302DAB4B88}" type="sibTrans" cxnId="{13BB04E8-63EA-4FE1-9A99-6DA1D125871F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F7917E01-18E8-4C2F-B1F4-DD488048CDEC}">
      <dgm:prSet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Reflexionar sobre los sucesos.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10AD7B3F-8DF6-410F-9EC7-ABDC3CD57879}" type="parTrans" cxnId="{8CEF3604-71D3-48DC-96D0-EB8E91FCA9EE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A9772811-EE95-450A-90BA-1F6A58BC43BB}" type="sibTrans" cxnId="{8CEF3604-71D3-48DC-96D0-EB8E91FCA9EE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C08BB154-44B3-4254-8569-B7E394AC691C}">
      <dgm:prSet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Imaginar soluciones.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F2F36EB3-BE8B-4B57-9309-59C2FAF70E63}" type="parTrans" cxnId="{20622B92-0ADF-48E9-B369-C61F0B365DA1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1E904515-4CBB-45CF-A5BC-3D6B4791BABA}" type="sibTrans" cxnId="{20622B92-0ADF-48E9-B369-C61F0B365DA1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EDABBBED-8194-421C-8D7F-27341E2AE536}">
      <dgm:prSet custT="1"/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Eras Medium ITC" pitchFamily="34" charset="0"/>
            </a:rPr>
            <a:t>Tratar al diario como un objeto de investigación.</a:t>
          </a:r>
          <a:endParaRPr lang="es-MX" sz="2000" b="1" dirty="0">
            <a:solidFill>
              <a:schemeClr val="bg1"/>
            </a:solidFill>
            <a:latin typeface="Eras Medium ITC" pitchFamily="34" charset="0"/>
          </a:endParaRPr>
        </a:p>
      </dgm:t>
    </dgm:pt>
    <dgm:pt modelId="{0AC53E45-8814-42CF-9D5F-2672593913ED}" type="parTrans" cxnId="{C2B4DDB1-138A-448B-A113-82EB234AA291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DE5150AD-7AA1-4EB5-B206-82D55ED6B7E8}" type="sibTrans" cxnId="{C2B4DDB1-138A-448B-A113-82EB234AA291}">
      <dgm:prSet/>
      <dgm:spPr/>
      <dgm:t>
        <a:bodyPr/>
        <a:lstStyle/>
        <a:p>
          <a:endParaRPr lang="es-MX" sz="2000" b="1">
            <a:solidFill>
              <a:schemeClr val="bg1"/>
            </a:solidFill>
            <a:latin typeface="Eras Medium ITC" pitchFamily="34" charset="0"/>
          </a:endParaRPr>
        </a:p>
      </dgm:t>
    </dgm:pt>
    <dgm:pt modelId="{BF8BEE73-2DA3-483B-83D4-918A3F2FA95C}" type="pres">
      <dgm:prSet presAssocID="{083DFE50-5A3B-4321-9D9D-64435ADE5C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8149A5AA-3286-4B74-886A-2D726F764B2B}" type="pres">
      <dgm:prSet presAssocID="{083DFE50-5A3B-4321-9D9D-64435ADE5C62}" presName="Name1" presStyleCnt="0"/>
      <dgm:spPr/>
    </dgm:pt>
    <dgm:pt modelId="{B4914A77-07E9-42BB-8EDD-2C227AF47C75}" type="pres">
      <dgm:prSet presAssocID="{083DFE50-5A3B-4321-9D9D-64435ADE5C62}" presName="cycle" presStyleCnt="0"/>
      <dgm:spPr/>
    </dgm:pt>
    <dgm:pt modelId="{296D09EB-D889-45C5-983A-1B34436ABFCE}" type="pres">
      <dgm:prSet presAssocID="{083DFE50-5A3B-4321-9D9D-64435ADE5C62}" presName="srcNode" presStyleLbl="node1" presStyleIdx="0" presStyleCnt="6"/>
      <dgm:spPr/>
    </dgm:pt>
    <dgm:pt modelId="{8B0298B9-F79D-44CC-887F-76252733952F}" type="pres">
      <dgm:prSet presAssocID="{083DFE50-5A3B-4321-9D9D-64435ADE5C62}" presName="conn" presStyleLbl="parChTrans1D2" presStyleIdx="0" presStyleCnt="1"/>
      <dgm:spPr/>
      <dgm:t>
        <a:bodyPr/>
        <a:lstStyle/>
        <a:p>
          <a:endParaRPr lang="es-MX"/>
        </a:p>
      </dgm:t>
    </dgm:pt>
    <dgm:pt modelId="{921C9870-5D9E-480F-AD7F-1142310A85CD}" type="pres">
      <dgm:prSet presAssocID="{083DFE50-5A3B-4321-9D9D-64435ADE5C62}" presName="extraNode" presStyleLbl="node1" presStyleIdx="0" presStyleCnt="6"/>
      <dgm:spPr/>
    </dgm:pt>
    <dgm:pt modelId="{3D9CD439-177B-44B3-BE32-9EB198DAD996}" type="pres">
      <dgm:prSet presAssocID="{083DFE50-5A3B-4321-9D9D-64435ADE5C62}" presName="dstNode" presStyleLbl="node1" presStyleIdx="0" presStyleCnt="6"/>
      <dgm:spPr/>
    </dgm:pt>
    <dgm:pt modelId="{BA6A759C-518C-42B6-909D-47E038FE5E32}" type="pres">
      <dgm:prSet presAssocID="{A630EF73-74A7-4576-BD09-31D86E1608B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49D158-3741-405F-ADC8-816B365EA288}" type="pres">
      <dgm:prSet presAssocID="{A630EF73-74A7-4576-BD09-31D86E1608B2}" presName="accent_1" presStyleCnt="0"/>
      <dgm:spPr/>
    </dgm:pt>
    <dgm:pt modelId="{0CA50F15-C8F6-4831-88C7-DA18F7148A74}" type="pres">
      <dgm:prSet presAssocID="{A630EF73-74A7-4576-BD09-31D86E1608B2}" presName="accentRepeatNode" presStyleLbl="solidFgAcc1" presStyleIdx="0" presStyleCnt="6"/>
      <dgm:spPr/>
    </dgm:pt>
    <dgm:pt modelId="{D681E543-B830-466B-A060-F808ED73CD6B}" type="pres">
      <dgm:prSet presAssocID="{04E9BBB2-E37B-46E2-9B19-D861D2B0755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AB2D5E-B085-47E5-8B54-D63274ECD7EA}" type="pres">
      <dgm:prSet presAssocID="{04E9BBB2-E37B-46E2-9B19-D861D2B07556}" presName="accent_2" presStyleCnt="0"/>
      <dgm:spPr/>
    </dgm:pt>
    <dgm:pt modelId="{9D2F3D58-7B65-4945-8D19-313AF3E83658}" type="pres">
      <dgm:prSet presAssocID="{04E9BBB2-E37B-46E2-9B19-D861D2B07556}" presName="accentRepeatNode" presStyleLbl="solidFgAcc1" presStyleIdx="1" presStyleCnt="6"/>
      <dgm:spPr/>
    </dgm:pt>
    <dgm:pt modelId="{BFF4C692-2616-4493-B4E8-7D805984DADC}" type="pres">
      <dgm:prSet presAssocID="{0996D5B3-CF66-44CD-8C0A-D93EEA1E6A8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18832C-2C2D-4CC7-9495-E89022541CD7}" type="pres">
      <dgm:prSet presAssocID="{0996D5B3-CF66-44CD-8C0A-D93EEA1E6A89}" presName="accent_3" presStyleCnt="0"/>
      <dgm:spPr/>
    </dgm:pt>
    <dgm:pt modelId="{544BC19F-F3CF-470A-9044-237C82FCC22A}" type="pres">
      <dgm:prSet presAssocID="{0996D5B3-CF66-44CD-8C0A-D93EEA1E6A89}" presName="accentRepeatNode" presStyleLbl="solidFgAcc1" presStyleIdx="2" presStyleCnt="6"/>
      <dgm:spPr/>
    </dgm:pt>
    <dgm:pt modelId="{2FACDE94-A399-4277-A413-A9831CF210B1}" type="pres">
      <dgm:prSet presAssocID="{F7917E01-18E8-4C2F-B1F4-DD488048CDE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5B7510-876E-440F-8F1C-0C448A51A407}" type="pres">
      <dgm:prSet presAssocID="{F7917E01-18E8-4C2F-B1F4-DD488048CDEC}" presName="accent_4" presStyleCnt="0"/>
      <dgm:spPr/>
    </dgm:pt>
    <dgm:pt modelId="{9AB765AA-4B4B-49B2-8BC2-9816D0A9AE65}" type="pres">
      <dgm:prSet presAssocID="{F7917E01-18E8-4C2F-B1F4-DD488048CDEC}" presName="accentRepeatNode" presStyleLbl="solidFgAcc1" presStyleIdx="3" presStyleCnt="6"/>
      <dgm:spPr/>
    </dgm:pt>
    <dgm:pt modelId="{5B16F750-A920-4072-B1C3-CF0F13A5C529}" type="pres">
      <dgm:prSet presAssocID="{C08BB154-44B3-4254-8569-B7E394AC691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83AD4E-ADC2-4BC3-A755-E0370CD66B24}" type="pres">
      <dgm:prSet presAssocID="{C08BB154-44B3-4254-8569-B7E394AC691C}" presName="accent_5" presStyleCnt="0"/>
      <dgm:spPr/>
    </dgm:pt>
    <dgm:pt modelId="{40DAA03A-66D8-4E34-8C01-2B1C387B1DD8}" type="pres">
      <dgm:prSet presAssocID="{C08BB154-44B3-4254-8569-B7E394AC691C}" presName="accentRepeatNode" presStyleLbl="solidFgAcc1" presStyleIdx="4" presStyleCnt="6"/>
      <dgm:spPr/>
    </dgm:pt>
    <dgm:pt modelId="{A6D37CB9-C724-4D38-86E9-D3D9641A409A}" type="pres">
      <dgm:prSet presAssocID="{EDABBBED-8194-421C-8D7F-27341E2AE53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2A4C45-D1B4-4458-932E-699C3C8B20FC}" type="pres">
      <dgm:prSet presAssocID="{EDABBBED-8194-421C-8D7F-27341E2AE536}" presName="accent_6" presStyleCnt="0"/>
      <dgm:spPr/>
    </dgm:pt>
    <dgm:pt modelId="{19CC8581-47D5-4BAF-B138-B7F2159C0685}" type="pres">
      <dgm:prSet presAssocID="{EDABBBED-8194-421C-8D7F-27341E2AE536}" presName="accentRepeatNode" presStyleLbl="solidFgAcc1" presStyleIdx="5" presStyleCnt="6"/>
      <dgm:spPr/>
    </dgm:pt>
  </dgm:ptLst>
  <dgm:cxnLst>
    <dgm:cxn modelId="{13BB04E8-63EA-4FE1-9A99-6DA1D125871F}" srcId="{083DFE50-5A3B-4321-9D9D-64435ADE5C62}" destId="{0996D5B3-CF66-44CD-8C0A-D93EEA1E6A89}" srcOrd="2" destOrd="0" parTransId="{9F71ACD0-45A8-4044-9B08-26AFB3816184}" sibTransId="{A2425DB4-2C85-4276-9750-7F302DAB4B88}"/>
    <dgm:cxn modelId="{85FAF1F9-A208-4A06-94A0-6E934366FB2F}" srcId="{083DFE50-5A3B-4321-9D9D-64435ADE5C62}" destId="{A630EF73-74A7-4576-BD09-31D86E1608B2}" srcOrd="0" destOrd="0" parTransId="{4BFECCB1-750A-471B-B56A-E71223E1D0BA}" sibTransId="{DDD9539B-80E8-4293-8D04-6051104B832A}"/>
    <dgm:cxn modelId="{24FEE1A5-F9E2-476E-8FB3-1FBE1916E892}" type="presOf" srcId="{A630EF73-74A7-4576-BD09-31D86E1608B2}" destId="{BA6A759C-518C-42B6-909D-47E038FE5E32}" srcOrd="0" destOrd="0" presId="urn:microsoft.com/office/officeart/2008/layout/VerticalCurvedList"/>
    <dgm:cxn modelId="{258DE5F9-62ED-42A6-8094-B7B2DA32B5E4}" srcId="{083DFE50-5A3B-4321-9D9D-64435ADE5C62}" destId="{04E9BBB2-E37B-46E2-9B19-D861D2B07556}" srcOrd="1" destOrd="0" parTransId="{AEB7E491-3852-463C-8E93-D1C655400955}" sibTransId="{5AB50E8F-094A-499C-BCE0-B13F19F73EC8}"/>
    <dgm:cxn modelId="{F0A63E6E-E5D6-4835-A538-5CA08E287A78}" type="presOf" srcId="{0996D5B3-CF66-44CD-8C0A-D93EEA1E6A89}" destId="{BFF4C692-2616-4493-B4E8-7D805984DADC}" srcOrd="0" destOrd="0" presId="urn:microsoft.com/office/officeart/2008/layout/VerticalCurvedList"/>
    <dgm:cxn modelId="{C2B4DDB1-138A-448B-A113-82EB234AA291}" srcId="{083DFE50-5A3B-4321-9D9D-64435ADE5C62}" destId="{EDABBBED-8194-421C-8D7F-27341E2AE536}" srcOrd="5" destOrd="0" parTransId="{0AC53E45-8814-42CF-9D5F-2672593913ED}" sibTransId="{DE5150AD-7AA1-4EB5-B206-82D55ED6B7E8}"/>
    <dgm:cxn modelId="{20622B92-0ADF-48E9-B369-C61F0B365DA1}" srcId="{083DFE50-5A3B-4321-9D9D-64435ADE5C62}" destId="{C08BB154-44B3-4254-8569-B7E394AC691C}" srcOrd="4" destOrd="0" parTransId="{F2F36EB3-BE8B-4B57-9309-59C2FAF70E63}" sibTransId="{1E904515-4CBB-45CF-A5BC-3D6B4791BABA}"/>
    <dgm:cxn modelId="{264EA685-BA07-4A2B-AE74-9C5389D9B068}" type="presOf" srcId="{DDD9539B-80E8-4293-8D04-6051104B832A}" destId="{8B0298B9-F79D-44CC-887F-76252733952F}" srcOrd="0" destOrd="0" presId="urn:microsoft.com/office/officeart/2008/layout/VerticalCurvedList"/>
    <dgm:cxn modelId="{74CE445F-D253-4C1E-9DBC-664D6874DF2D}" type="presOf" srcId="{083DFE50-5A3B-4321-9D9D-64435ADE5C62}" destId="{BF8BEE73-2DA3-483B-83D4-918A3F2FA95C}" srcOrd="0" destOrd="0" presId="urn:microsoft.com/office/officeart/2008/layout/VerticalCurvedList"/>
    <dgm:cxn modelId="{B8051D4B-9BD8-4BFA-8E14-44E12DB910E3}" type="presOf" srcId="{F7917E01-18E8-4C2F-B1F4-DD488048CDEC}" destId="{2FACDE94-A399-4277-A413-A9831CF210B1}" srcOrd="0" destOrd="0" presId="urn:microsoft.com/office/officeart/2008/layout/VerticalCurvedList"/>
    <dgm:cxn modelId="{94A94D5A-E2A6-4DC1-AFCC-3007D1CE701A}" type="presOf" srcId="{EDABBBED-8194-421C-8D7F-27341E2AE536}" destId="{A6D37CB9-C724-4D38-86E9-D3D9641A409A}" srcOrd="0" destOrd="0" presId="urn:microsoft.com/office/officeart/2008/layout/VerticalCurvedList"/>
    <dgm:cxn modelId="{A3C45145-1038-4298-A8EB-CF88534C3E87}" type="presOf" srcId="{C08BB154-44B3-4254-8569-B7E394AC691C}" destId="{5B16F750-A920-4072-B1C3-CF0F13A5C529}" srcOrd="0" destOrd="0" presId="urn:microsoft.com/office/officeart/2008/layout/VerticalCurvedList"/>
    <dgm:cxn modelId="{8CEF3604-71D3-48DC-96D0-EB8E91FCA9EE}" srcId="{083DFE50-5A3B-4321-9D9D-64435ADE5C62}" destId="{F7917E01-18E8-4C2F-B1F4-DD488048CDEC}" srcOrd="3" destOrd="0" parTransId="{10AD7B3F-8DF6-410F-9EC7-ABDC3CD57879}" sibTransId="{A9772811-EE95-450A-90BA-1F6A58BC43BB}"/>
    <dgm:cxn modelId="{08267AC0-23F1-43D7-B137-B751EE8C29D7}" type="presOf" srcId="{04E9BBB2-E37B-46E2-9B19-D861D2B07556}" destId="{D681E543-B830-466B-A060-F808ED73CD6B}" srcOrd="0" destOrd="0" presId="urn:microsoft.com/office/officeart/2008/layout/VerticalCurvedList"/>
    <dgm:cxn modelId="{A82C7BD2-143E-4E87-8F59-92C4A07499D4}" type="presParOf" srcId="{BF8BEE73-2DA3-483B-83D4-918A3F2FA95C}" destId="{8149A5AA-3286-4B74-886A-2D726F764B2B}" srcOrd="0" destOrd="0" presId="urn:microsoft.com/office/officeart/2008/layout/VerticalCurvedList"/>
    <dgm:cxn modelId="{455B30D8-BDB0-4FAE-A083-EBDE749D4EF7}" type="presParOf" srcId="{8149A5AA-3286-4B74-886A-2D726F764B2B}" destId="{B4914A77-07E9-42BB-8EDD-2C227AF47C75}" srcOrd="0" destOrd="0" presId="urn:microsoft.com/office/officeart/2008/layout/VerticalCurvedList"/>
    <dgm:cxn modelId="{80D1BD38-1D34-4104-819B-BB5D71571C7C}" type="presParOf" srcId="{B4914A77-07E9-42BB-8EDD-2C227AF47C75}" destId="{296D09EB-D889-45C5-983A-1B34436ABFCE}" srcOrd="0" destOrd="0" presId="urn:microsoft.com/office/officeart/2008/layout/VerticalCurvedList"/>
    <dgm:cxn modelId="{CBEE2048-9B0E-419E-8F78-F75649851FCB}" type="presParOf" srcId="{B4914A77-07E9-42BB-8EDD-2C227AF47C75}" destId="{8B0298B9-F79D-44CC-887F-76252733952F}" srcOrd="1" destOrd="0" presId="urn:microsoft.com/office/officeart/2008/layout/VerticalCurvedList"/>
    <dgm:cxn modelId="{6FC134AB-2123-416D-96D7-8D1B60B22690}" type="presParOf" srcId="{B4914A77-07E9-42BB-8EDD-2C227AF47C75}" destId="{921C9870-5D9E-480F-AD7F-1142310A85CD}" srcOrd="2" destOrd="0" presId="urn:microsoft.com/office/officeart/2008/layout/VerticalCurvedList"/>
    <dgm:cxn modelId="{A1BE065E-9520-40D5-BF0C-88812A74063D}" type="presParOf" srcId="{B4914A77-07E9-42BB-8EDD-2C227AF47C75}" destId="{3D9CD439-177B-44B3-BE32-9EB198DAD996}" srcOrd="3" destOrd="0" presId="urn:microsoft.com/office/officeart/2008/layout/VerticalCurvedList"/>
    <dgm:cxn modelId="{F326C6FD-22B7-423E-8224-AF2F6A44332B}" type="presParOf" srcId="{8149A5AA-3286-4B74-886A-2D726F764B2B}" destId="{BA6A759C-518C-42B6-909D-47E038FE5E32}" srcOrd="1" destOrd="0" presId="urn:microsoft.com/office/officeart/2008/layout/VerticalCurvedList"/>
    <dgm:cxn modelId="{DB1BB2A1-34FB-46BC-8564-C2A8A7448345}" type="presParOf" srcId="{8149A5AA-3286-4B74-886A-2D726F764B2B}" destId="{B149D158-3741-405F-ADC8-816B365EA288}" srcOrd="2" destOrd="0" presId="urn:microsoft.com/office/officeart/2008/layout/VerticalCurvedList"/>
    <dgm:cxn modelId="{D3297076-BF34-4663-9B8A-47FF55C9A574}" type="presParOf" srcId="{B149D158-3741-405F-ADC8-816B365EA288}" destId="{0CA50F15-C8F6-4831-88C7-DA18F7148A74}" srcOrd="0" destOrd="0" presId="urn:microsoft.com/office/officeart/2008/layout/VerticalCurvedList"/>
    <dgm:cxn modelId="{680F866A-6367-4B22-8492-FA9F13B216DC}" type="presParOf" srcId="{8149A5AA-3286-4B74-886A-2D726F764B2B}" destId="{D681E543-B830-466B-A060-F808ED73CD6B}" srcOrd="3" destOrd="0" presId="urn:microsoft.com/office/officeart/2008/layout/VerticalCurvedList"/>
    <dgm:cxn modelId="{FD43995C-4D79-49D0-B123-1CFBCAFFE986}" type="presParOf" srcId="{8149A5AA-3286-4B74-886A-2D726F764B2B}" destId="{5FAB2D5E-B085-47E5-8B54-D63274ECD7EA}" srcOrd="4" destOrd="0" presId="urn:microsoft.com/office/officeart/2008/layout/VerticalCurvedList"/>
    <dgm:cxn modelId="{2AFC01AC-24CC-438E-9CCF-D8C701A7812A}" type="presParOf" srcId="{5FAB2D5E-B085-47E5-8B54-D63274ECD7EA}" destId="{9D2F3D58-7B65-4945-8D19-313AF3E83658}" srcOrd="0" destOrd="0" presId="urn:microsoft.com/office/officeart/2008/layout/VerticalCurvedList"/>
    <dgm:cxn modelId="{DA1F5ECD-05BB-43B4-8801-C15A575123C7}" type="presParOf" srcId="{8149A5AA-3286-4B74-886A-2D726F764B2B}" destId="{BFF4C692-2616-4493-B4E8-7D805984DADC}" srcOrd="5" destOrd="0" presId="urn:microsoft.com/office/officeart/2008/layout/VerticalCurvedList"/>
    <dgm:cxn modelId="{74BFC1D2-C4A7-4FF6-A485-8CFD0AE878A3}" type="presParOf" srcId="{8149A5AA-3286-4B74-886A-2D726F764B2B}" destId="{9D18832C-2C2D-4CC7-9495-E89022541CD7}" srcOrd="6" destOrd="0" presId="urn:microsoft.com/office/officeart/2008/layout/VerticalCurvedList"/>
    <dgm:cxn modelId="{0EA10BD1-3260-4366-82A6-4F249161E050}" type="presParOf" srcId="{9D18832C-2C2D-4CC7-9495-E89022541CD7}" destId="{544BC19F-F3CF-470A-9044-237C82FCC22A}" srcOrd="0" destOrd="0" presId="urn:microsoft.com/office/officeart/2008/layout/VerticalCurvedList"/>
    <dgm:cxn modelId="{0A20D948-6DDC-4AF9-8D56-02F8AA44546F}" type="presParOf" srcId="{8149A5AA-3286-4B74-886A-2D726F764B2B}" destId="{2FACDE94-A399-4277-A413-A9831CF210B1}" srcOrd="7" destOrd="0" presId="urn:microsoft.com/office/officeart/2008/layout/VerticalCurvedList"/>
    <dgm:cxn modelId="{F54B835C-2C79-4DFC-B393-3C4DD2EBA69B}" type="presParOf" srcId="{8149A5AA-3286-4B74-886A-2D726F764B2B}" destId="{F75B7510-876E-440F-8F1C-0C448A51A407}" srcOrd="8" destOrd="0" presId="urn:microsoft.com/office/officeart/2008/layout/VerticalCurvedList"/>
    <dgm:cxn modelId="{EDBD6E6C-BAF3-47BA-A09A-69A3C353D555}" type="presParOf" srcId="{F75B7510-876E-440F-8F1C-0C448A51A407}" destId="{9AB765AA-4B4B-49B2-8BC2-9816D0A9AE65}" srcOrd="0" destOrd="0" presId="urn:microsoft.com/office/officeart/2008/layout/VerticalCurvedList"/>
    <dgm:cxn modelId="{6958A1A1-F197-4980-9BDB-3E36B5C94B68}" type="presParOf" srcId="{8149A5AA-3286-4B74-886A-2D726F764B2B}" destId="{5B16F750-A920-4072-B1C3-CF0F13A5C529}" srcOrd="9" destOrd="0" presId="urn:microsoft.com/office/officeart/2008/layout/VerticalCurvedList"/>
    <dgm:cxn modelId="{5F49B76C-1095-45D9-8102-21E45B538A7F}" type="presParOf" srcId="{8149A5AA-3286-4B74-886A-2D726F764B2B}" destId="{A883AD4E-ADC2-4BC3-A755-E0370CD66B24}" srcOrd="10" destOrd="0" presId="urn:microsoft.com/office/officeart/2008/layout/VerticalCurvedList"/>
    <dgm:cxn modelId="{A69408A4-5D0F-4FBE-9B54-9A02C3B70211}" type="presParOf" srcId="{A883AD4E-ADC2-4BC3-A755-E0370CD66B24}" destId="{40DAA03A-66D8-4E34-8C01-2B1C387B1DD8}" srcOrd="0" destOrd="0" presId="urn:microsoft.com/office/officeart/2008/layout/VerticalCurvedList"/>
    <dgm:cxn modelId="{0447E6F0-E77D-4DB5-A290-5D86C2B2BEF3}" type="presParOf" srcId="{8149A5AA-3286-4B74-886A-2D726F764B2B}" destId="{A6D37CB9-C724-4D38-86E9-D3D9641A409A}" srcOrd="11" destOrd="0" presId="urn:microsoft.com/office/officeart/2008/layout/VerticalCurvedList"/>
    <dgm:cxn modelId="{1AE7D556-43BB-4FFF-81C8-BE9D81C6809A}" type="presParOf" srcId="{8149A5AA-3286-4B74-886A-2D726F764B2B}" destId="{F62A4C45-D1B4-4458-932E-699C3C8B20FC}" srcOrd="12" destOrd="0" presId="urn:microsoft.com/office/officeart/2008/layout/VerticalCurvedList"/>
    <dgm:cxn modelId="{6785EF38-5E69-478D-B504-2CD8455B9A9B}" type="presParOf" srcId="{F62A4C45-D1B4-4458-932E-699C3C8B20FC}" destId="{19CC8581-47D5-4BAF-B138-B7F2159C06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D86F3-E4B8-4788-AD5A-DC8CFE9C96EF}" type="doc">
      <dgm:prSet loTypeId="urn:microsoft.com/office/officeart/2005/8/layout/l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80D63F0-AF64-49CD-8F2E-63C1D95D6E04}">
      <dgm:prSet phldrT="[Texto]" custT="1"/>
      <dgm:spPr/>
      <dgm:t>
        <a:bodyPr/>
        <a:lstStyle/>
        <a:p>
          <a:r>
            <a:rPr lang="es-MX" sz="2400" baseline="0" dirty="0" smtClean="0">
              <a:latin typeface="Kozuka Gothic Pr6N H" pitchFamily="34" charset="-128"/>
              <a:ea typeface="Kozuka Gothic Pr6N H" pitchFamily="34" charset="-128"/>
            </a:rPr>
            <a:t>Individual</a:t>
          </a:r>
          <a:endParaRPr lang="es-MX" sz="2400" dirty="0">
            <a:latin typeface="Kozuka Gothic Pr6N H" pitchFamily="34" charset="-128"/>
            <a:ea typeface="Kozuka Gothic Pr6N H" pitchFamily="34" charset="-128"/>
          </a:endParaRPr>
        </a:p>
      </dgm:t>
    </dgm:pt>
    <dgm:pt modelId="{F17DF044-2110-4DF6-B713-7C711F24D789}" type="parTrans" cxnId="{2D5FB56A-160C-4506-B3EE-6D7E7D06430A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0EA96262-9C11-4780-AAE1-3ABCCF903CC0}" type="sibTrans" cxnId="{2D5FB56A-160C-4506-B3EE-6D7E7D06430A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2329E0BA-C0B4-46AB-94EF-C508C6AB9232}">
      <dgm:prSet phldrT="[Texto]" custT="1"/>
      <dgm:spPr/>
      <dgm:t>
        <a:bodyPr/>
        <a:lstStyle/>
        <a:p>
          <a:r>
            <a:rPr lang="es-MX" sz="2400" dirty="0" smtClean="0">
              <a:latin typeface="Kozuka Gothic Pr6N H" pitchFamily="34" charset="-128"/>
              <a:ea typeface="Kozuka Gothic Pr6N H" pitchFamily="34" charset="-128"/>
            </a:rPr>
            <a:t>Grupo</a:t>
          </a:r>
          <a:endParaRPr lang="es-MX" sz="2400" dirty="0">
            <a:latin typeface="Kozuka Gothic Pr6N H" pitchFamily="34" charset="-128"/>
            <a:ea typeface="Kozuka Gothic Pr6N H" pitchFamily="34" charset="-128"/>
          </a:endParaRPr>
        </a:p>
      </dgm:t>
    </dgm:pt>
    <dgm:pt modelId="{56663C78-B536-4B3D-BC1D-7DAEEE9002C4}" type="parTrans" cxnId="{275E39A6-D43B-4284-8EBE-39A3ECCB6112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E749DF9F-4A7A-41EC-8931-FB0E641D354E}" type="sibTrans" cxnId="{275E39A6-D43B-4284-8EBE-39A3ECCB6112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09FBFA2A-5577-4580-A1F7-AE4DE5D33862}">
      <dgm:prSet custT="1"/>
      <dgm:spPr/>
      <dgm:t>
        <a:bodyPr/>
        <a:lstStyle/>
        <a:p>
          <a:r>
            <a:rPr lang="es-MX" sz="2400" dirty="0" smtClean="0">
              <a:latin typeface="Kozuka Gothic Pr6N H" pitchFamily="34" charset="-128"/>
              <a:ea typeface="Kozuka Gothic Pr6N H" pitchFamily="34" charset="-128"/>
            </a:rPr>
            <a:t>Alumnos</a:t>
          </a:r>
          <a:endParaRPr lang="es-MX" sz="2400" dirty="0">
            <a:latin typeface="Kozuka Gothic Pr6N H" pitchFamily="34" charset="-128"/>
            <a:ea typeface="Kozuka Gothic Pr6N H" pitchFamily="34" charset="-128"/>
          </a:endParaRPr>
        </a:p>
      </dgm:t>
    </dgm:pt>
    <dgm:pt modelId="{7C9A1A83-79C9-4D21-A445-2AAECE5893E0}" type="parTrans" cxnId="{26BEA11A-C38E-4D54-8A31-9E6725B736B6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CB9EAACC-D9F4-47D4-A12E-0AB744E3B5C7}" type="sibTrans" cxnId="{26BEA11A-C38E-4D54-8A31-9E6725B736B6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F5810E63-1F03-46A8-AEE1-A24A59655748}">
      <dgm:prSet custT="1"/>
      <dgm:spPr/>
      <dgm:t>
        <a:bodyPr/>
        <a:lstStyle/>
        <a:p>
          <a:r>
            <a:rPr lang="es-MX" sz="2400" dirty="0" smtClean="0">
              <a:latin typeface="Kozuka Gothic Pr6N H" pitchFamily="34" charset="-128"/>
              <a:ea typeface="Kozuka Gothic Pr6N H" pitchFamily="34" charset="-128"/>
            </a:rPr>
            <a:t>Maestro</a:t>
          </a:r>
          <a:endParaRPr lang="es-MX" sz="2400" dirty="0">
            <a:latin typeface="Kozuka Gothic Pr6N H" pitchFamily="34" charset="-128"/>
            <a:ea typeface="Kozuka Gothic Pr6N H" pitchFamily="34" charset="-128"/>
          </a:endParaRPr>
        </a:p>
      </dgm:t>
    </dgm:pt>
    <dgm:pt modelId="{4DE38409-2DDC-46A3-84ED-383B03DD73F7}" type="parTrans" cxnId="{D80603D8-88A4-47CC-A5AE-B42013A9B88E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6D6AC7AF-806E-4A8C-8FD5-2C6B8E2E550F}" type="sibTrans" cxnId="{D80603D8-88A4-47CC-A5AE-B42013A9B88E}">
      <dgm:prSet/>
      <dgm:spPr/>
      <dgm:t>
        <a:bodyPr/>
        <a:lstStyle/>
        <a:p>
          <a:endParaRPr lang="es-MX" sz="2400">
            <a:latin typeface="Kozuka Gothic Pr6N H" pitchFamily="34" charset="-128"/>
            <a:ea typeface="Kozuka Gothic Pr6N H" pitchFamily="34" charset="-128"/>
          </a:endParaRPr>
        </a:p>
      </dgm:t>
    </dgm:pt>
    <dgm:pt modelId="{20E9BF93-4BBB-455A-A402-FA761100D01B}" type="pres">
      <dgm:prSet presAssocID="{71FD86F3-E4B8-4788-AD5A-DC8CFE9C96E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E661A75-3316-45C2-9E0B-CB3603851979}" type="pres">
      <dgm:prSet presAssocID="{580D63F0-AF64-49CD-8F2E-63C1D95D6E04}" presName="horFlow" presStyleCnt="0"/>
      <dgm:spPr/>
    </dgm:pt>
    <dgm:pt modelId="{63D15719-ABA4-4D3F-A361-5D48298A50B5}" type="pres">
      <dgm:prSet presAssocID="{580D63F0-AF64-49CD-8F2E-63C1D95D6E04}" presName="bigChev" presStyleLbl="node1" presStyleIdx="0" presStyleCnt="4"/>
      <dgm:spPr/>
      <dgm:t>
        <a:bodyPr/>
        <a:lstStyle/>
        <a:p>
          <a:endParaRPr lang="es-MX"/>
        </a:p>
      </dgm:t>
    </dgm:pt>
    <dgm:pt modelId="{0915E7D4-8605-4DAC-9D22-BFEDEEC1DA1E}" type="pres">
      <dgm:prSet presAssocID="{580D63F0-AF64-49CD-8F2E-63C1D95D6E04}" presName="vSp" presStyleCnt="0"/>
      <dgm:spPr/>
    </dgm:pt>
    <dgm:pt modelId="{D8EF445A-9B43-4C92-BEBF-F3D9D26FD287}" type="pres">
      <dgm:prSet presAssocID="{2329E0BA-C0B4-46AB-94EF-C508C6AB9232}" presName="horFlow" presStyleCnt="0"/>
      <dgm:spPr/>
    </dgm:pt>
    <dgm:pt modelId="{2A5468D4-F5AB-4556-94E0-FA0113D01CD2}" type="pres">
      <dgm:prSet presAssocID="{2329E0BA-C0B4-46AB-94EF-C508C6AB9232}" presName="bigChev" presStyleLbl="node1" presStyleIdx="1" presStyleCnt="4"/>
      <dgm:spPr/>
      <dgm:t>
        <a:bodyPr/>
        <a:lstStyle/>
        <a:p>
          <a:endParaRPr lang="es-MX"/>
        </a:p>
      </dgm:t>
    </dgm:pt>
    <dgm:pt modelId="{0D0CA460-979E-42DC-B86C-E5549F3E7D8B}" type="pres">
      <dgm:prSet presAssocID="{2329E0BA-C0B4-46AB-94EF-C508C6AB9232}" presName="vSp" presStyleCnt="0"/>
      <dgm:spPr/>
    </dgm:pt>
    <dgm:pt modelId="{CAD61F3F-CFB2-4865-876B-9BC4CEC31EC4}" type="pres">
      <dgm:prSet presAssocID="{09FBFA2A-5577-4580-A1F7-AE4DE5D33862}" presName="horFlow" presStyleCnt="0"/>
      <dgm:spPr/>
    </dgm:pt>
    <dgm:pt modelId="{F295401B-17F1-4985-AF64-D70DD12628F6}" type="pres">
      <dgm:prSet presAssocID="{09FBFA2A-5577-4580-A1F7-AE4DE5D33862}" presName="bigChev" presStyleLbl="node1" presStyleIdx="2" presStyleCnt="4"/>
      <dgm:spPr/>
      <dgm:t>
        <a:bodyPr/>
        <a:lstStyle/>
        <a:p>
          <a:endParaRPr lang="es-MX"/>
        </a:p>
      </dgm:t>
    </dgm:pt>
    <dgm:pt modelId="{09D95CA9-FE92-4C5F-B60B-81BB6720DEDB}" type="pres">
      <dgm:prSet presAssocID="{09FBFA2A-5577-4580-A1F7-AE4DE5D33862}" presName="vSp" presStyleCnt="0"/>
      <dgm:spPr/>
    </dgm:pt>
    <dgm:pt modelId="{B742B66A-3DC0-45DA-B667-E6D7567C5CBA}" type="pres">
      <dgm:prSet presAssocID="{F5810E63-1F03-46A8-AEE1-A24A59655748}" presName="horFlow" presStyleCnt="0"/>
      <dgm:spPr/>
    </dgm:pt>
    <dgm:pt modelId="{ABEE5365-478C-4372-B688-C984F9FE843D}" type="pres">
      <dgm:prSet presAssocID="{F5810E63-1F03-46A8-AEE1-A24A59655748}" presName="bigChev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D80603D8-88A4-47CC-A5AE-B42013A9B88E}" srcId="{71FD86F3-E4B8-4788-AD5A-DC8CFE9C96EF}" destId="{F5810E63-1F03-46A8-AEE1-A24A59655748}" srcOrd="3" destOrd="0" parTransId="{4DE38409-2DDC-46A3-84ED-383B03DD73F7}" sibTransId="{6D6AC7AF-806E-4A8C-8FD5-2C6B8E2E550F}"/>
    <dgm:cxn modelId="{26BEA11A-C38E-4D54-8A31-9E6725B736B6}" srcId="{71FD86F3-E4B8-4788-AD5A-DC8CFE9C96EF}" destId="{09FBFA2A-5577-4580-A1F7-AE4DE5D33862}" srcOrd="2" destOrd="0" parTransId="{7C9A1A83-79C9-4D21-A445-2AAECE5893E0}" sibTransId="{CB9EAACC-D9F4-47D4-A12E-0AB744E3B5C7}"/>
    <dgm:cxn modelId="{31A32EAA-BE8E-4A5A-980D-05EF2187BB3D}" type="presOf" srcId="{09FBFA2A-5577-4580-A1F7-AE4DE5D33862}" destId="{F295401B-17F1-4985-AF64-D70DD12628F6}" srcOrd="0" destOrd="0" presId="urn:microsoft.com/office/officeart/2005/8/layout/lProcess3"/>
    <dgm:cxn modelId="{1EFC4217-BB7D-4BD5-BD2D-E18D64ED7E98}" type="presOf" srcId="{71FD86F3-E4B8-4788-AD5A-DC8CFE9C96EF}" destId="{20E9BF93-4BBB-455A-A402-FA761100D01B}" srcOrd="0" destOrd="0" presId="urn:microsoft.com/office/officeart/2005/8/layout/lProcess3"/>
    <dgm:cxn modelId="{62700007-8338-4814-B0F3-7E08D4DDAD93}" type="presOf" srcId="{2329E0BA-C0B4-46AB-94EF-C508C6AB9232}" destId="{2A5468D4-F5AB-4556-94E0-FA0113D01CD2}" srcOrd="0" destOrd="0" presId="urn:microsoft.com/office/officeart/2005/8/layout/lProcess3"/>
    <dgm:cxn modelId="{2D5FB56A-160C-4506-B3EE-6D7E7D06430A}" srcId="{71FD86F3-E4B8-4788-AD5A-DC8CFE9C96EF}" destId="{580D63F0-AF64-49CD-8F2E-63C1D95D6E04}" srcOrd="0" destOrd="0" parTransId="{F17DF044-2110-4DF6-B713-7C711F24D789}" sibTransId="{0EA96262-9C11-4780-AAE1-3ABCCF903CC0}"/>
    <dgm:cxn modelId="{D291514D-D0EF-42DA-94A5-A618E3222ADF}" type="presOf" srcId="{F5810E63-1F03-46A8-AEE1-A24A59655748}" destId="{ABEE5365-478C-4372-B688-C984F9FE843D}" srcOrd="0" destOrd="0" presId="urn:microsoft.com/office/officeart/2005/8/layout/lProcess3"/>
    <dgm:cxn modelId="{F1499C0D-6C62-40F9-BE56-DCC095219068}" type="presOf" srcId="{580D63F0-AF64-49CD-8F2E-63C1D95D6E04}" destId="{63D15719-ABA4-4D3F-A361-5D48298A50B5}" srcOrd="0" destOrd="0" presId="urn:microsoft.com/office/officeart/2005/8/layout/lProcess3"/>
    <dgm:cxn modelId="{275E39A6-D43B-4284-8EBE-39A3ECCB6112}" srcId="{71FD86F3-E4B8-4788-AD5A-DC8CFE9C96EF}" destId="{2329E0BA-C0B4-46AB-94EF-C508C6AB9232}" srcOrd="1" destOrd="0" parTransId="{56663C78-B536-4B3D-BC1D-7DAEEE9002C4}" sibTransId="{E749DF9F-4A7A-41EC-8931-FB0E641D354E}"/>
    <dgm:cxn modelId="{F7739E8D-B713-4FFB-BD70-12B88673385D}" type="presParOf" srcId="{20E9BF93-4BBB-455A-A402-FA761100D01B}" destId="{9E661A75-3316-45C2-9E0B-CB3603851979}" srcOrd="0" destOrd="0" presId="urn:microsoft.com/office/officeart/2005/8/layout/lProcess3"/>
    <dgm:cxn modelId="{5F880BD5-D4FE-46B7-9518-8D41728BA8BE}" type="presParOf" srcId="{9E661A75-3316-45C2-9E0B-CB3603851979}" destId="{63D15719-ABA4-4D3F-A361-5D48298A50B5}" srcOrd="0" destOrd="0" presId="urn:microsoft.com/office/officeart/2005/8/layout/lProcess3"/>
    <dgm:cxn modelId="{2E770E0B-9FBB-4D54-89A4-93C4C0A66368}" type="presParOf" srcId="{20E9BF93-4BBB-455A-A402-FA761100D01B}" destId="{0915E7D4-8605-4DAC-9D22-BFEDEEC1DA1E}" srcOrd="1" destOrd="0" presId="urn:microsoft.com/office/officeart/2005/8/layout/lProcess3"/>
    <dgm:cxn modelId="{D8B25764-D5AC-48A4-8CC5-4C63FD2C6871}" type="presParOf" srcId="{20E9BF93-4BBB-455A-A402-FA761100D01B}" destId="{D8EF445A-9B43-4C92-BEBF-F3D9D26FD287}" srcOrd="2" destOrd="0" presId="urn:microsoft.com/office/officeart/2005/8/layout/lProcess3"/>
    <dgm:cxn modelId="{C2BF7367-E221-49F1-981C-934D193C7A4F}" type="presParOf" srcId="{D8EF445A-9B43-4C92-BEBF-F3D9D26FD287}" destId="{2A5468D4-F5AB-4556-94E0-FA0113D01CD2}" srcOrd="0" destOrd="0" presId="urn:microsoft.com/office/officeart/2005/8/layout/lProcess3"/>
    <dgm:cxn modelId="{AF001A57-5C8D-4492-9A18-56540475A683}" type="presParOf" srcId="{20E9BF93-4BBB-455A-A402-FA761100D01B}" destId="{0D0CA460-979E-42DC-B86C-E5549F3E7D8B}" srcOrd="3" destOrd="0" presId="urn:microsoft.com/office/officeart/2005/8/layout/lProcess3"/>
    <dgm:cxn modelId="{EA8D1651-E5AA-4E9E-B64C-A708DC9005D4}" type="presParOf" srcId="{20E9BF93-4BBB-455A-A402-FA761100D01B}" destId="{CAD61F3F-CFB2-4865-876B-9BC4CEC31EC4}" srcOrd="4" destOrd="0" presId="urn:microsoft.com/office/officeart/2005/8/layout/lProcess3"/>
    <dgm:cxn modelId="{C55B46BA-699C-4FB5-AAEA-A5B522EECB5F}" type="presParOf" srcId="{CAD61F3F-CFB2-4865-876B-9BC4CEC31EC4}" destId="{F295401B-17F1-4985-AF64-D70DD12628F6}" srcOrd="0" destOrd="0" presId="urn:microsoft.com/office/officeart/2005/8/layout/lProcess3"/>
    <dgm:cxn modelId="{011B627F-DF66-4129-81FE-801A281A0141}" type="presParOf" srcId="{20E9BF93-4BBB-455A-A402-FA761100D01B}" destId="{09D95CA9-FE92-4C5F-B60B-81BB6720DEDB}" srcOrd="5" destOrd="0" presId="urn:microsoft.com/office/officeart/2005/8/layout/lProcess3"/>
    <dgm:cxn modelId="{D58A05EB-2295-46EF-8230-EBC8499FEA42}" type="presParOf" srcId="{20E9BF93-4BBB-455A-A402-FA761100D01B}" destId="{B742B66A-3DC0-45DA-B667-E6D7567C5CBA}" srcOrd="6" destOrd="0" presId="urn:microsoft.com/office/officeart/2005/8/layout/lProcess3"/>
    <dgm:cxn modelId="{58F21538-5C2C-4622-9CDF-A88AE5D16564}" type="presParOf" srcId="{B742B66A-3DC0-45DA-B667-E6D7567C5CBA}" destId="{ABEE5365-478C-4372-B688-C984F9FE843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952C-D49D-4521-95FF-DE767280B203}">
      <dsp:nvSpPr>
        <dsp:cNvPr id="0" name=""/>
        <dsp:cNvSpPr/>
      </dsp:nvSpPr>
      <dsp:spPr>
        <a:xfrm>
          <a:off x="1709936" y="0"/>
          <a:ext cx="5544616" cy="5544616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A8FD3-5D63-4921-90EE-322652C7A1D6}">
      <dsp:nvSpPr>
        <dsp:cNvPr id="0" name=""/>
        <dsp:cNvSpPr/>
      </dsp:nvSpPr>
      <dsp:spPr>
        <a:xfrm>
          <a:off x="2236674" y="526738"/>
          <a:ext cx="2162400" cy="216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ozuka Gothic Pr6N B" pitchFamily="34" charset="-128"/>
              <a:ea typeface="Kozuka Gothic Pr6N B" pitchFamily="34" charset="-128"/>
            </a:rPr>
            <a:t>Los diarios no tienen por qué ser una actividad diaria</a:t>
          </a:r>
          <a:endParaRPr lang="es-MX" sz="16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2342234" y="632298"/>
        <a:ext cx="1951280" cy="1951280"/>
      </dsp:txXfrm>
    </dsp:sp>
    <dsp:sp modelId="{CBAF15F4-AA5F-4C60-9B7C-6CC37A720FAF}">
      <dsp:nvSpPr>
        <dsp:cNvPr id="0" name=""/>
        <dsp:cNvSpPr/>
      </dsp:nvSpPr>
      <dsp:spPr>
        <a:xfrm>
          <a:off x="4565413" y="526738"/>
          <a:ext cx="2162400" cy="2162400"/>
        </a:xfrm>
        <a:prstGeom prst="roundRect">
          <a:avLst/>
        </a:prstGeom>
        <a:solidFill>
          <a:schemeClr val="accent3">
            <a:hueOff val="3000641"/>
            <a:satOff val="271"/>
            <a:lumOff val="-28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ozuka Gothic Pr6N B" pitchFamily="34" charset="-128"/>
              <a:ea typeface="Kozuka Gothic Pr6N B" pitchFamily="34" charset="-128"/>
            </a:rPr>
            <a:t>Los diarios constituyen narraciones realizadas por los profesores</a:t>
          </a:r>
          <a:endParaRPr lang="es-MX" sz="16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4670973" y="632298"/>
        <a:ext cx="1951280" cy="1951280"/>
      </dsp:txXfrm>
    </dsp:sp>
    <dsp:sp modelId="{5354E1A2-3AAC-48FC-B49A-718E95701592}">
      <dsp:nvSpPr>
        <dsp:cNvPr id="0" name=""/>
        <dsp:cNvSpPr/>
      </dsp:nvSpPr>
      <dsp:spPr>
        <a:xfrm>
          <a:off x="2236674" y="2855477"/>
          <a:ext cx="2162400" cy="2162400"/>
        </a:xfrm>
        <a:prstGeom prst="roundRect">
          <a:avLst/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ozuka Gothic Pr6N B" pitchFamily="34" charset="-128"/>
              <a:ea typeface="Kozuka Gothic Pr6N B" pitchFamily="34" charset="-128"/>
            </a:rPr>
            <a:t>El contenido de los diarios puede ser cualquier cosa</a:t>
          </a:r>
          <a:endParaRPr lang="es-MX" sz="16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2342234" y="2961037"/>
        <a:ext cx="1951280" cy="1951280"/>
      </dsp:txXfrm>
    </dsp:sp>
    <dsp:sp modelId="{16A99DF0-D4B3-4B0A-909C-C356336474D0}">
      <dsp:nvSpPr>
        <dsp:cNvPr id="0" name=""/>
        <dsp:cNvSpPr/>
      </dsp:nvSpPr>
      <dsp:spPr>
        <a:xfrm>
          <a:off x="4565413" y="2855477"/>
          <a:ext cx="2162400" cy="2162400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ozuka Gothic Pr6N B" pitchFamily="34" charset="-128"/>
              <a:ea typeface="Kozuka Gothic Pr6N B" pitchFamily="34" charset="-128"/>
            </a:rPr>
            <a:t>El marco espacial de la información recogida suele ser el ámbito de la clase</a:t>
          </a:r>
          <a:endParaRPr lang="es-MX" sz="16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4670973" y="2961037"/>
        <a:ext cx="1951280" cy="19512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D3081-1169-4DE5-9EB3-8E25BD4098A1}">
      <dsp:nvSpPr>
        <dsp:cNvPr id="0" name=""/>
        <dsp:cNvSpPr/>
      </dsp:nvSpPr>
      <dsp:spPr>
        <a:xfrm>
          <a:off x="90280" y="1102261"/>
          <a:ext cx="1322061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Gill Sans MT" pitchFamily="34" charset="0"/>
            </a:rPr>
            <a:t>Acostumbran a reflexionar</a:t>
          </a:r>
          <a:endParaRPr lang="es-MX" sz="1400" b="1" kern="1200" dirty="0">
            <a:latin typeface="Gill Sans MT" pitchFamily="34" charset="0"/>
          </a:endParaRPr>
        </a:p>
      </dsp:txBody>
      <dsp:txXfrm>
        <a:off x="90280" y="1102261"/>
        <a:ext cx="1322061" cy="435679"/>
      </dsp:txXfrm>
    </dsp:sp>
    <dsp:sp modelId="{29A59B56-8F77-4515-B5AD-5D1670F952AE}">
      <dsp:nvSpPr>
        <dsp:cNvPr id="0" name=""/>
        <dsp:cNvSpPr/>
      </dsp:nvSpPr>
      <dsp:spPr>
        <a:xfrm>
          <a:off x="88777" y="969754"/>
          <a:ext cx="105163" cy="105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2967A-54DB-46A0-8F57-9EB98E0E3D5B}">
      <dsp:nvSpPr>
        <dsp:cNvPr id="0" name=""/>
        <dsp:cNvSpPr/>
      </dsp:nvSpPr>
      <dsp:spPr>
        <a:xfrm>
          <a:off x="162392" y="822525"/>
          <a:ext cx="105163" cy="1051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1FDA7-DC1F-4F1B-B566-2CB0C1792AD4}">
      <dsp:nvSpPr>
        <dsp:cNvPr id="0" name=""/>
        <dsp:cNvSpPr/>
      </dsp:nvSpPr>
      <dsp:spPr>
        <a:xfrm>
          <a:off x="339067" y="851970"/>
          <a:ext cx="165257" cy="1652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37135-E505-4429-8C7A-DF319C1B736F}">
      <dsp:nvSpPr>
        <dsp:cNvPr id="0" name=""/>
        <dsp:cNvSpPr/>
      </dsp:nvSpPr>
      <dsp:spPr>
        <a:xfrm>
          <a:off x="486297" y="690018"/>
          <a:ext cx="105163" cy="105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EA1F2-1EBC-43E3-AEF7-A65EBE911A5A}">
      <dsp:nvSpPr>
        <dsp:cNvPr id="0" name=""/>
        <dsp:cNvSpPr/>
      </dsp:nvSpPr>
      <dsp:spPr>
        <a:xfrm>
          <a:off x="677695" y="631126"/>
          <a:ext cx="105163" cy="1051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5A40F-81CE-4D31-8616-66D00885AAD9}">
      <dsp:nvSpPr>
        <dsp:cNvPr id="0" name=""/>
        <dsp:cNvSpPr/>
      </dsp:nvSpPr>
      <dsp:spPr>
        <a:xfrm>
          <a:off x="913263" y="734187"/>
          <a:ext cx="105163" cy="105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54B8C-33B2-4F0B-8B11-1E3951E3E569}">
      <dsp:nvSpPr>
        <dsp:cNvPr id="0" name=""/>
        <dsp:cNvSpPr/>
      </dsp:nvSpPr>
      <dsp:spPr>
        <a:xfrm>
          <a:off x="1060492" y="807802"/>
          <a:ext cx="165257" cy="165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E66AE5-7463-48C0-BCD5-564FC2EF5515}">
      <dsp:nvSpPr>
        <dsp:cNvPr id="0" name=""/>
        <dsp:cNvSpPr/>
      </dsp:nvSpPr>
      <dsp:spPr>
        <a:xfrm>
          <a:off x="1266614" y="969754"/>
          <a:ext cx="105163" cy="1051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03715-8AE5-454A-A970-7644D96F6681}">
      <dsp:nvSpPr>
        <dsp:cNvPr id="0" name=""/>
        <dsp:cNvSpPr/>
      </dsp:nvSpPr>
      <dsp:spPr>
        <a:xfrm>
          <a:off x="1354951" y="1131707"/>
          <a:ext cx="105163" cy="105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24A934-40EC-415D-A61F-09F2572C24ED}">
      <dsp:nvSpPr>
        <dsp:cNvPr id="0" name=""/>
        <dsp:cNvSpPr/>
      </dsp:nvSpPr>
      <dsp:spPr>
        <a:xfrm>
          <a:off x="589358" y="822525"/>
          <a:ext cx="270421" cy="2704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A3BFD-1889-46EF-88BA-07E8BD23A60E}">
      <dsp:nvSpPr>
        <dsp:cNvPr id="0" name=""/>
        <dsp:cNvSpPr/>
      </dsp:nvSpPr>
      <dsp:spPr>
        <a:xfrm>
          <a:off x="15162" y="1381997"/>
          <a:ext cx="105163" cy="105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0003D-24C1-4FF0-B702-61D3EA36485F}">
      <dsp:nvSpPr>
        <dsp:cNvPr id="0" name=""/>
        <dsp:cNvSpPr/>
      </dsp:nvSpPr>
      <dsp:spPr>
        <a:xfrm>
          <a:off x="103500" y="1514503"/>
          <a:ext cx="165257" cy="165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04DF3-648B-4A52-A59B-4D73CC6306D1}">
      <dsp:nvSpPr>
        <dsp:cNvPr id="0" name=""/>
        <dsp:cNvSpPr/>
      </dsp:nvSpPr>
      <dsp:spPr>
        <a:xfrm>
          <a:off x="324344" y="1632287"/>
          <a:ext cx="240374" cy="2403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CDF7A-53F1-4CE3-B50B-C3E69A6311C9}">
      <dsp:nvSpPr>
        <dsp:cNvPr id="0" name=""/>
        <dsp:cNvSpPr/>
      </dsp:nvSpPr>
      <dsp:spPr>
        <a:xfrm>
          <a:off x="633526" y="1823685"/>
          <a:ext cx="105163" cy="105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5085B-0DD7-43C0-B0A6-46E3BF101774}">
      <dsp:nvSpPr>
        <dsp:cNvPr id="0" name=""/>
        <dsp:cNvSpPr/>
      </dsp:nvSpPr>
      <dsp:spPr>
        <a:xfrm>
          <a:off x="692418" y="1632287"/>
          <a:ext cx="165257" cy="1652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D744B-034E-4E5C-8F19-4337B2A90411}">
      <dsp:nvSpPr>
        <dsp:cNvPr id="0" name=""/>
        <dsp:cNvSpPr/>
      </dsp:nvSpPr>
      <dsp:spPr>
        <a:xfrm>
          <a:off x="839648" y="1838408"/>
          <a:ext cx="105163" cy="105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4563A-F95A-4DA3-919F-78F8035BC209}">
      <dsp:nvSpPr>
        <dsp:cNvPr id="0" name=""/>
        <dsp:cNvSpPr/>
      </dsp:nvSpPr>
      <dsp:spPr>
        <a:xfrm>
          <a:off x="972154" y="1602841"/>
          <a:ext cx="240374" cy="2403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869094-511C-4412-975E-D4C65CF8173E}">
      <dsp:nvSpPr>
        <dsp:cNvPr id="0" name=""/>
        <dsp:cNvSpPr/>
      </dsp:nvSpPr>
      <dsp:spPr>
        <a:xfrm>
          <a:off x="1296059" y="1543949"/>
          <a:ext cx="165257" cy="1652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CB8A6-D40C-4D7E-B5AD-E3BD83EDCF86}">
      <dsp:nvSpPr>
        <dsp:cNvPr id="0" name=""/>
        <dsp:cNvSpPr/>
      </dsp:nvSpPr>
      <dsp:spPr>
        <a:xfrm>
          <a:off x="1461317" y="851726"/>
          <a:ext cx="485338" cy="9265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B28E4-5850-471C-8BDE-9C9E3B13A3AF}">
      <dsp:nvSpPr>
        <dsp:cNvPr id="0" name=""/>
        <dsp:cNvSpPr/>
      </dsp:nvSpPr>
      <dsp:spPr>
        <a:xfrm>
          <a:off x="1946655" y="852176"/>
          <a:ext cx="1323649" cy="92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Gill Sans MT" pitchFamily="34" charset="0"/>
            </a:rPr>
            <a:t>Acostumbran a escribir</a:t>
          </a:r>
          <a:endParaRPr lang="es-MX" sz="1400" b="1" kern="1200" dirty="0">
            <a:latin typeface="Gill Sans MT" pitchFamily="34" charset="0"/>
          </a:endParaRPr>
        </a:p>
      </dsp:txBody>
      <dsp:txXfrm>
        <a:off x="1946655" y="852176"/>
        <a:ext cx="1323649" cy="926554"/>
      </dsp:txXfrm>
    </dsp:sp>
    <dsp:sp modelId="{35A2A7F9-35C5-4B34-A7D3-B8788BA717B7}">
      <dsp:nvSpPr>
        <dsp:cNvPr id="0" name=""/>
        <dsp:cNvSpPr/>
      </dsp:nvSpPr>
      <dsp:spPr>
        <a:xfrm>
          <a:off x="3270305" y="851726"/>
          <a:ext cx="485338" cy="9265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CB5D7-9B01-461D-9F46-C64C72D5CBDC}">
      <dsp:nvSpPr>
        <dsp:cNvPr id="0" name=""/>
        <dsp:cNvSpPr/>
      </dsp:nvSpPr>
      <dsp:spPr>
        <a:xfrm>
          <a:off x="3755643" y="852176"/>
          <a:ext cx="1323649" cy="92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latin typeface="Gill Sans MT" pitchFamily="34" charset="0"/>
            </a:rPr>
            <a:t>Feedback</a:t>
          </a:r>
          <a:r>
            <a:rPr lang="es-MX" sz="1400" b="1" kern="1200" dirty="0" smtClean="0">
              <a:latin typeface="Gill Sans MT" pitchFamily="34" charset="0"/>
            </a:rPr>
            <a:t> inmediato y permanente.</a:t>
          </a:r>
          <a:endParaRPr lang="es-MX" sz="1400" b="1" kern="1200" dirty="0">
            <a:latin typeface="Gill Sans MT" pitchFamily="34" charset="0"/>
          </a:endParaRPr>
        </a:p>
      </dsp:txBody>
      <dsp:txXfrm>
        <a:off x="3755643" y="852176"/>
        <a:ext cx="1323649" cy="926554"/>
      </dsp:txXfrm>
    </dsp:sp>
    <dsp:sp modelId="{10CA3782-2A46-4588-94C4-EA97EC1DA08B}">
      <dsp:nvSpPr>
        <dsp:cNvPr id="0" name=""/>
        <dsp:cNvSpPr/>
      </dsp:nvSpPr>
      <dsp:spPr>
        <a:xfrm>
          <a:off x="5079293" y="851726"/>
          <a:ext cx="485338" cy="9265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86CC1-724B-41B4-8976-C823B39E8304}">
      <dsp:nvSpPr>
        <dsp:cNvPr id="0" name=""/>
        <dsp:cNvSpPr/>
      </dsp:nvSpPr>
      <dsp:spPr>
        <a:xfrm>
          <a:off x="5564631" y="852176"/>
          <a:ext cx="1323649" cy="92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Gill Sans MT" pitchFamily="34" charset="0"/>
            </a:rPr>
            <a:t>Modelo cooperativo y de trabajo</a:t>
          </a:r>
          <a:endParaRPr lang="es-MX" sz="1400" b="1" kern="1200" dirty="0">
            <a:latin typeface="Gill Sans MT" pitchFamily="34" charset="0"/>
          </a:endParaRPr>
        </a:p>
      </dsp:txBody>
      <dsp:txXfrm>
        <a:off x="5564631" y="852176"/>
        <a:ext cx="1323649" cy="926554"/>
      </dsp:txXfrm>
    </dsp:sp>
    <dsp:sp modelId="{400A7E57-E8C9-4009-922B-9F9A2D49ABA7}">
      <dsp:nvSpPr>
        <dsp:cNvPr id="0" name=""/>
        <dsp:cNvSpPr/>
      </dsp:nvSpPr>
      <dsp:spPr>
        <a:xfrm>
          <a:off x="6888280" y="851726"/>
          <a:ext cx="485338" cy="9265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45003-D51E-4AB7-A32B-20A8C668650F}">
      <dsp:nvSpPr>
        <dsp:cNvPr id="0" name=""/>
        <dsp:cNvSpPr/>
      </dsp:nvSpPr>
      <dsp:spPr>
        <a:xfrm>
          <a:off x="7373619" y="724787"/>
          <a:ext cx="1468202" cy="12258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Gill Sans MT" pitchFamily="34" charset="0"/>
            </a:rPr>
            <a:t>Compatiblecon portafolios</a:t>
          </a:r>
          <a:endParaRPr lang="es-MX" sz="1400" b="1" kern="1200" dirty="0">
            <a:latin typeface="Gill Sans MT" pitchFamily="34" charset="0"/>
          </a:endParaRPr>
        </a:p>
      </dsp:txBody>
      <dsp:txXfrm>
        <a:off x="7588632" y="904306"/>
        <a:ext cx="1038176" cy="86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3AA2-7752-4305-963B-48C490B8D051}">
      <dsp:nvSpPr>
        <dsp:cNvPr id="0" name=""/>
        <dsp:cNvSpPr/>
      </dsp:nvSpPr>
      <dsp:spPr>
        <a:xfrm>
          <a:off x="0" y="781"/>
          <a:ext cx="7056784" cy="11836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Journalistic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:</a:t>
          </a:r>
          <a:r>
            <a:rPr lang="en-US" sz="24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n-US" sz="2400" kern="1200" dirty="0" err="1" smtClean="0">
              <a:latin typeface="Kozuka Gothic Pr6N B" pitchFamily="34" charset="-128"/>
              <a:ea typeface="Kozuka Gothic Pr6N B" pitchFamily="34" charset="-128"/>
            </a:rPr>
            <a:t>descriptiva</a:t>
          </a:r>
          <a:r>
            <a:rPr lang="en-US" sz="2400" kern="1200" dirty="0" smtClean="0">
              <a:latin typeface="Kozuka Gothic Pr6N B" pitchFamily="34" charset="-128"/>
              <a:ea typeface="Kozuka Gothic Pr6N B" pitchFamily="34" charset="-128"/>
            </a:rPr>
            <a:t>/</a:t>
          </a:r>
          <a:r>
            <a:rPr lang="en-US" sz="2400" kern="1200" dirty="0" err="1" smtClean="0">
              <a:latin typeface="Kozuka Gothic Pr6N B" pitchFamily="34" charset="-128"/>
              <a:ea typeface="Kozuka Gothic Pr6N B" pitchFamily="34" charset="-128"/>
            </a:rPr>
            <a:t>periodismo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57783" y="58564"/>
        <a:ext cx="6941218" cy="1068116"/>
      </dsp:txXfrm>
    </dsp:sp>
    <dsp:sp modelId="{066F2518-FE42-4B68-8656-51329D231531}">
      <dsp:nvSpPr>
        <dsp:cNvPr id="0" name=""/>
        <dsp:cNvSpPr/>
      </dsp:nvSpPr>
      <dsp:spPr>
        <a:xfrm>
          <a:off x="0" y="1184463"/>
          <a:ext cx="7056784" cy="38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Analytical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: aspectos específicos a observar</a:t>
          </a:r>
          <a:endParaRPr lang="es-MX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0" y="1184463"/>
        <a:ext cx="7056784" cy="382100"/>
      </dsp:txXfrm>
    </dsp:sp>
    <dsp:sp modelId="{5863F1F1-8057-4271-BB81-C3734C689868}">
      <dsp:nvSpPr>
        <dsp:cNvPr id="0" name=""/>
        <dsp:cNvSpPr/>
      </dsp:nvSpPr>
      <dsp:spPr>
        <a:xfrm>
          <a:off x="0" y="1566564"/>
          <a:ext cx="7056784" cy="11836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Evaluative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: fenómenos descritos a evaluar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57783" y="1624347"/>
        <a:ext cx="6941218" cy="1068116"/>
      </dsp:txXfrm>
    </dsp:sp>
    <dsp:sp modelId="{52A8B5FA-6014-4FF7-880E-32925D84D5D6}">
      <dsp:nvSpPr>
        <dsp:cNvPr id="0" name=""/>
        <dsp:cNvSpPr/>
      </dsp:nvSpPr>
      <dsp:spPr>
        <a:xfrm>
          <a:off x="0" y="2750247"/>
          <a:ext cx="7056784" cy="38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Therapeutic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: catarsis personal</a:t>
          </a:r>
          <a:endParaRPr lang="es-MX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0" y="2750247"/>
        <a:ext cx="7056784" cy="382100"/>
      </dsp:txXfrm>
    </dsp:sp>
    <dsp:sp modelId="{875BE6AA-85F8-41A6-B12D-E08EB05424F4}">
      <dsp:nvSpPr>
        <dsp:cNvPr id="0" name=""/>
        <dsp:cNvSpPr/>
      </dsp:nvSpPr>
      <dsp:spPr>
        <a:xfrm>
          <a:off x="0" y="3132348"/>
          <a:ext cx="7056784" cy="11836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Reflective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: clarificar las ideas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57783" y="3190131"/>
        <a:ext cx="6941218" cy="1068116"/>
      </dsp:txXfrm>
    </dsp:sp>
    <dsp:sp modelId="{700BCE64-0E14-4304-A041-9602BF731604}">
      <dsp:nvSpPr>
        <dsp:cNvPr id="0" name=""/>
        <dsp:cNvSpPr/>
      </dsp:nvSpPr>
      <dsp:spPr>
        <a:xfrm>
          <a:off x="0" y="4316030"/>
          <a:ext cx="7056784" cy="38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Introspective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: contenido propio</a:t>
          </a:r>
          <a:endParaRPr lang="es-MX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0" y="4316030"/>
        <a:ext cx="7056784" cy="382100"/>
      </dsp:txXfrm>
    </dsp:sp>
    <dsp:sp modelId="{F213AF43-64F1-42C3-ADFD-0EDFE393E6C5}">
      <dsp:nvSpPr>
        <dsp:cNvPr id="0" name=""/>
        <dsp:cNvSpPr/>
      </dsp:nvSpPr>
      <dsp:spPr>
        <a:xfrm>
          <a:off x="0" y="4698131"/>
          <a:ext cx="7056784" cy="11836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Creative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and </a:t>
          </a: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poetic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24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2400" kern="1200" dirty="0" smtClean="0">
              <a:latin typeface="Kozuka Gothic Pr6N B" pitchFamily="34" charset="-128"/>
              <a:ea typeface="Kozuka Gothic Pr6N B" pitchFamily="34" charset="-128"/>
            </a:rPr>
            <a:t>: recrear situaciones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57783" y="4755914"/>
        <a:ext cx="6941218" cy="1068116"/>
      </dsp:txXfrm>
    </dsp:sp>
    <dsp:sp modelId="{CE830236-D7F2-45A4-9638-0D82F42C4CF6}">
      <dsp:nvSpPr>
        <dsp:cNvPr id="0" name=""/>
        <dsp:cNvSpPr/>
      </dsp:nvSpPr>
      <dsp:spPr>
        <a:xfrm>
          <a:off x="0" y="5881813"/>
          <a:ext cx="7056784" cy="38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Ethnographic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 </a:t>
          </a:r>
          <a:r>
            <a:rPr lang="es-MX" sz="1800" kern="1200" dirty="0" err="1" smtClean="0">
              <a:latin typeface="Kozuka Gothic Pr6N B" pitchFamily="34" charset="-128"/>
              <a:ea typeface="Kozuka Gothic Pr6N B" pitchFamily="34" charset="-128"/>
            </a:rPr>
            <a:t>writing</a:t>
          </a:r>
          <a:r>
            <a:rPr lang="es-MX" sz="1800" kern="1200" dirty="0" smtClean="0">
              <a:latin typeface="Kozuka Gothic Pr6N B" pitchFamily="34" charset="-128"/>
              <a:ea typeface="Kozuka Gothic Pr6N B" pitchFamily="34" charset="-128"/>
            </a:rPr>
            <a:t>: contextos físico, social y cultural</a:t>
          </a:r>
          <a:endParaRPr lang="es-MX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0" y="5881813"/>
        <a:ext cx="7056784" cy="38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61EC8-B975-4B95-B587-070DE9CDA631}">
      <dsp:nvSpPr>
        <dsp:cNvPr id="0" name=""/>
        <dsp:cNvSpPr/>
      </dsp:nvSpPr>
      <dsp:spPr>
        <a:xfrm>
          <a:off x="10967" y="0"/>
          <a:ext cx="4279905" cy="48531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>
              <a:solidFill>
                <a:srgbClr val="002060"/>
              </a:solidFill>
              <a:latin typeface="Kozuka Gothic Pr6N B" pitchFamily="34" charset="-128"/>
              <a:ea typeface="Kozuka Gothic Pr6N B" pitchFamily="34" charset="-128"/>
            </a:rPr>
            <a:t>Riqueza informativa</a:t>
          </a:r>
          <a:endParaRPr lang="es-MX" sz="2800" kern="1200" dirty="0">
            <a:solidFill>
              <a:srgbClr val="002060"/>
            </a:solidFill>
            <a:latin typeface="Kozuka Gothic Pr6N B" pitchFamily="34" charset="-128"/>
            <a:ea typeface="Kozuka Gothic Pr6N B" pitchFamily="34" charset="-128"/>
          </a:endParaRPr>
        </a:p>
      </dsp:txBody>
      <dsp:txXfrm rot="16200000">
        <a:off x="-1550827" y="1561795"/>
        <a:ext cx="3979571" cy="855981"/>
      </dsp:txXfrm>
    </dsp:sp>
    <dsp:sp modelId="{E36F37C0-A22E-453A-87D6-6E8088307F4A}">
      <dsp:nvSpPr>
        <dsp:cNvPr id="0" name=""/>
        <dsp:cNvSpPr/>
      </dsp:nvSpPr>
      <dsp:spPr>
        <a:xfrm>
          <a:off x="866948" y="0"/>
          <a:ext cx="3188529" cy="48531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>
              <a:latin typeface="Kozuka Gothic Pr6N B" pitchFamily="34" charset="-128"/>
              <a:ea typeface="Kozuka Gothic Pr6N B" pitchFamily="34" charset="-128"/>
            </a:rPr>
            <a:t>Lo bueno de un diario es que en el se pueda contrastar tanto lo objetivo-descriptivo, como lo reflexivo-personal.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866948" y="0"/>
        <a:ext cx="3188529" cy="4853136"/>
      </dsp:txXfrm>
    </dsp:sp>
    <dsp:sp modelId="{BF49FD8F-5CA4-43C2-AFC8-F3B1D945855B}">
      <dsp:nvSpPr>
        <dsp:cNvPr id="0" name=""/>
        <dsp:cNvSpPr/>
      </dsp:nvSpPr>
      <dsp:spPr>
        <a:xfrm>
          <a:off x="4431382" y="0"/>
          <a:ext cx="4279905" cy="48531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>
              <a:solidFill>
                <a:srgbClr val="002060"/>
              </a:solidFill>
              <a:latin typeface="Kozuka Gothic Pr6N B" pitchFamily="34" charset="-128"/>
              <a:ea typeface="Kozuka Gothic Pr6N B" pitchFamily="34" charset="-128"/>
            </a:rPr>
            <a:t>Sistematicidad </a:t>
          </a:r>
          <a:endParaRPr lang="es-MX" sz="2800" kern="1200" dirty="0">
            <a:solidFill>
              <a:srgbClr val="002060"/>
            </a:solidFill>
            <a:latin typeface="Kozuka Gothic Pr6N B" pitchFamily="34" charset="-128"/>
            <a:ea typeface="Kozuka Gothic Pr6N B" pitchFamily="34" charset="-128"/>
          </a:endParaRPr>
        </a:p>
      </dsp:txBody>
      <dsp:txXfrm rot="16200000">
        <a:off x="2869587" y="1561795"/>
        <a:ext cx="3979571" cy="855981"/>
      </dsp:txXfrm>
    </dsp:sp>
    <dsp:sp modelId="{5A21958F-3556-4956-A38C-36717842EBE7}">
      <dsp:nvSpPr>
        <dsp:cNvPr id="0" name=""/>
        <dsp:cNvSpPr/>
      </dsp:nvSpPr>
      <dsp:spPr>
        <a:xfrm rot="5400000">
          <a:off x="4096052" y="3840853"/>
          <a:ext cx="713459" cy="641985"/>
        </a:xfrm>
        <a:prstGeom prst="left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97BF4-EDF3-4D63-9932-C9BD976AE146}">
      <dsp:nvSpPr>
        <dsp:cNvPr id="0" name=""/>
        <dsp:cNvSpPr/>
      </dsp:nvSpPr>
      <dsp:spPr>
        <a:xfrm>
          <a:off x="5287363" y="0"/>
          <a:ext cx="3188529" cy="48531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>
              <a:latin typeface="Kozuka Gothic Pr6N B" pitchFamily="34" charset="-128"/>
              <a:ea typeface="Kozuka Gothic Pr6N B" pitchFamily="34" charset="-128"/>
            </a:rPr>
            <a:t>Las situaciones observadas que decidimos registrar en los diarios les debemos dar seguimiento en sucesivos registros.</a:t>
          </a:r>
          <a:endParaRPr lang="es-MX" sz="2400" kern="1200" dirty="0">
            <a:latin typeface="Kozuka Gothic Pr6N B" pitchFamily="34" charset="-128"/>
            <a:ea typeface="Kozuka Gothic Pr6N B" pitchFamily="34" charset="-128"/>
          </a:endParaRPr>
        </a:p>
      </dsp:txBody>
      <dsp:txXfrm>
        <a:off x="5287363" y="0"/>
        <a:ext cx="3188529" cy="4853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05FE-A1DB-451D-B999-2C926CB4159B}">
      <dsp:nvSpPr>
        <dsp:cNvPr id="0" name=""/>
        <dsp:cNvSpPr/>
      </dsp:nvSpPr>
      <dsp:spPr>
        <a:xfrm rot="16200000">
          <a:off x="287" y="346562"/>
          <a:ext cx="3295915" cy="32959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Kozuka Gothic Pr6N B" pitchFamily="34" charset="-128"/>
              <a:ea typeface="Kozuka Gothic Pr6N B" pitchFamily="34" charset="-128"/>
            </a:rPr>
            <a:t>Aprendizajes públicos</a:t>
          </a:r>
          <a:endParaRPr lang="es-MX" sz="2300" kern="1200" dirty="0">
            <a:latin typeface="Kozuka Gothic Pr6N B" pitchFamily="34" charset="-128"/>
            <a:ea typeface="Kozuka Gothic Pr6N B" pitchFamily="34" charset="-128"/>
          </a:endParaRPr>
        </a:p>
      </dsp:txBody>
      <dsp:txXfrm rot="5400000">
        <a:off x="577073" y="1170540"/>
        <a:ext cx="2719130" cy="1647957"/>
      </dsp:txXfrm>
    </dsp:sp>
    <dsp:sp modelId="{7580A9C9-E927-4CBC-8335-1234BBC9AD4C}">
      <dsp:nvSpPr>
        <dsp:cNvPr id="0" name=""/>
        <dsp:cNvSpPr/>
      </dsp:nvSpPr>
      <dsp:spPr>
        <a:xfrm rot="5400000">
          <a:off x="3626909" y="346562"/>
          <a:ext cx="3295915" cy="32959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3096517"/>
                <a:satOff val="31044"/>
                <a:lumOff val="-2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Kozuka Gothic Pr6N B" pitchFamily="34" charset="-128"/>
              <a:ea typeface="Kozuka Gothic Pr6N B" pitchFamily="34" charset="-128"/>
            </a:rPr>
            <a:t>Aprendizajes personales</a:t>
          </a:r>
          <a:endParaRPr lang="es-MX" sz="2300" kern="1200" dirty="0">
            <a:latin typeface="Kozuka Gothic Pr6N B" pitchFamily="34" charset="-128"/>
            <a:ea typeface="Kozuka Gothic Pr6N B" pitchFamily="34" charset="-128"/>
          </a:endParaRPr>
        </a:p>
      </dsp:txBody>
      <dsp:txXfrm rot="-5400000">
        <a:off x="3626910" y="1170541"/>
        <a:ext cx="2719130" cy="1647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A2EFE-B00D-4470-AA81-285D3D43889E}">
      <dsp:nvSpPr>
        <dsp:cNvPr id="0" name=""/>
        <dsp:cNvSpPr/>
      </dsp:nvSpPr>
      <dsp:spPr>
        <a:xfrm rot="5400000">
          <a:off x="-433436" y="369155"/>
          <a:ext cx="2422059" cy="169544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Pre-activa</a:t>
          </a:r>
          <a:endParaRPr lang="es-MX" sz="3200" b="1" kern="1200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sp:txBody>
      <dsp:txXfrm rot="-5400000">
        <a:off x="-70126" y="853567"/>
        <a:ext cx="1695441" cy="726618"/>
      </dsp:txXfrm>
    </dsp:sp>
    <dsp:sp modelId="{C5D51A49-913D-4C4A-8DCD-1EC4750C16F8}">
      <dsp:nvSpPr>
        <dsp:cNvPr id="0" name=""/>
        <dsp:cNvSpPr/>
      </dsp:nvSpPr>
      <dsp:spPr>
        <a:xfrm rot="5400000">
          <a:off x="2204587" y="-573427"/>
          <a:ext cx="1575166" cy="2733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Se requiere una reflexión sobre los conocimientos básicos del </a:t>
          </a:r>
          <a:r>
            <a:rPr lang="es-MX" sz="1600" b="1" kern="1200" dirty="0" err="1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curriculum</a:t>
          </a:r>
          <a:endParaRPr lang="es-MX" sz="1600" b="1" kern="1200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sp:txBody>
      <dsp:txXfrm rot="-5400000">
        <a:off x="1625314" y="82739"/>
        <a:ext cx="2656821" cy="1421380"/>
      </dsp:txXfrm>
    </dsp:sp>
    <dsp:sp modelId="{80D16CC7-A8E9-495C-B2B2-A0D6011B81D9}">
      <dsp:nvSpPr>
        <dsp:cNvPr id="0" name=""/>
        <dsp:cNvSpPr/>
      </dsp:nvSpPr>
      <dsp:spPr>
        <a:xfrm rot="5400000">
          <a:off x="-293181" y="2367179"/>
          <a:ext cx="2422059" cy="1975952"/>
        </a:xfrm>
        <a:prstGeom prst="chevron">
          <a:avLst/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3096517"/>
                <a:satOff val="31044"/>
                <a:lumOff val="-2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Interactiva</a:t>
          </a:r>
          <a:endParaRPr lang="es-MX" sz="3200" b="1" kern="1200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sp:txBody>
      <dsp:txXfrm rot="-5400000">
        <a:off x="-70127" y="3132101"/>
        <a:ext cx="1975952" cy="446107"/>
      </dsp:txXfrm>
    </dsp:sp>
    <dsp:sp modelId="{9EDBC2B6-D063-455E-9898-59A6135AC73E}">
      <dsp:nvSpPr>
        <dsp:cNvPr id="0" name=""/>
        <dsp:cNvSpPr/>
      </dsp:nvSpPr>
      <dsp:spPr>
        <a:xfrm rot="5400000">
          <a:off x="2345257" y="1564438"/>
          <a:ext cx="1574338" cy="2733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latin typeface="Lane Humouresque" pitchFamily="34" charset="0"/>
              <a:ea typeface="Kozuka Gothic Pr6N B" pitchFamily="34" charset="-128"/>
              <a:cs typeface="Lane Humouresque" pitchFamily="34" charset="0"/>
            </a:rPr>
            <a:t>Procedimientos de aprendizaje que proponen los docentes en diversos ambientes de aprendizaje</a:t>
          </a:r>
          <a:endParaRPr lang="es-MX" sz="1600" b="1" kern="1200" dirty="0">
            <a:latin typeface="Lane Humouresque" pitchFamily="34" charset="0"/>
            <a:ea typeface="Kozuka Gothic Pr6N B" pitchFamily="34" charset="-128"/>
            <a:cs typeface="Lane Humouresque" pitchFamily="34" charset="0"/>
          </a:endParaRPr>
        </a:p>
      </dsp:txBody>
      <dsp:txXfrm rot="-5400000">
        <a:off x="1765570" y="2220979"/>
        <a:ext cx="2656861" cy="1420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C6B5-B1A7-46E2-9535-5D305D4C4B3D}">
      <dsp:nvSpPr>
        <dsp:cNvPr id="0" name=""/>
        <dsp:cNvSpPr/>
      </dsp:nvSpPr>
      <dsp:spPr>
        <a:xfrm>
          <a:off x="4781" y="318691"/>
          <a:ext cx="3395064" cy="339506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842" tIns="31750" rIns="186842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0" kern="1200" smtClean="0">
              <a:latin typeface="Eras Medium ITC" pitchFamily="34" charset="0"/>
            </a:rPr>
            <a:t>Como  marca para recoger la marcha de la clase </a:t>
          </a:r>
          <a:endParaRPr lang="es-MX" sz="2500" b="1" i="0" kern="1200" dirty="0">
            <a:latin typeface="Eras Medium ITC" pitchFamily="34" charset="0"/>
          </a:endParaRPr>
        </a:p>
      </dsp:txBody>
      <dsp:txXfrm>
        <a:off x="501977" y="815887"/>
        <a:ext cx="2400672" cy="2400672"/>
      </dsp:txXfrm>
    </dsp:sp>
    <dsp:sp modelId="{ACB404CB-A967-4BAB-A31D-8674EBB9FCD5}">
      <dsp:nvSpPr>
        <dsp:cNvPr id="0" name=""/>
        <dsp:cNvSpPr/>
      </dsp:nvSpPr>
      <dsp:spPr>
        <a:xfrm>
          <a:off x="2720833" y="318691"/>
          <a:ext cx="3395064" cy="339506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842" tIns="31750" rIns="186842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0" kern="1200" smtClean="0">
              <a:latin typeface="Eras Medium ITC" pitchFamily="34" charset="0"/>
            </a:rPr>
            <a:t>Como recurso orientado a la investigación y evaluación de los procesos didácticos</a:t>
          </a:r>
          <a:endParaRPr lang="es-MX" sz="2500" b="1" i="0" kern="1200" dirty="0">
            <a:latin typeface="Eras Medium ITC" pitchFamily="34" charset="0"/>
          </a:endParaRPr>
        </a:p>
      </dsp:txBody>
      <dsp:txXfrm>
        <a:off x="3218029" y="815887"/>
        <a:ext cx="2400672" cy="2400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B536B-99EE-4F7B-AB74-23C8D59C2078}">
      <dsp:nvSpPr>
        <dsp:cNvPr id="0" name=""/>
        <dsp:cNvSpPr/>
      </dsp:nvSpPr>
      <dsp:spPr>
        <a:xfrm>
          <a:off x="2911" y="470848"/>
          <a:ext cx="2545735" cy="101829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Eras Medium ITC" pitchFamily="34" charset="0"/>
              <a:ea typeface="Kozuka Gothic Pr6N H" pitchFamily="34" charset="-128"/>
            </a:rPr>
            <a:t>Actor</a:t>
          </a:r>
          <a:endParaRPr lang="es-MX" sz="2000" b="1" kern="1200" dirty="0">
            <a:latin typeface="Eras Medium ITC" pitchFamily="34" charset="0"/>
            <a:ea typeface="Kozuka Gothic Pr6N H" pitchFamily="34" charset="-128"/>
          </a:endParaRPr>
        </a:p>
      </dsp:txBody>
      <dsp:txXfrm>
        <a:off x="2911" y="470848"/>
        <a:ext cx="2291162" cy="1018294"/>
      </dsp:txXfrm>
    </dsp:sp>
    <dsp:sp modelId="{AC37FFB4-E52A-4A3E-A76D-A24EB004AE2F}">
      <dsp:nvSpPr>
        <dsp:cNvPr id="0" name=""/>
        <dsp:cNvSpPr/>
      </dsp:nvSpPr>
      <dsp:spPr>
        <a:xfrm>
          <a:off x="2039500" y="470848"/>
          <a:ext cx="2545735" cy="10182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Eras Medium ITC" pitchFamily="34" charset="0"/>
              <a:ea typeface="Kozuka Gothic Pr6N H" pitchFamily="34" charset="-128"/>
            </a:rPr>
            <a:t>Narrador</a:t>
          </a:r>
          <a:endParaRPr lang="es-MX" sz="2000" b="1" kern="1200" dirty="0">
            <a:latin typeface="Eras Medium ITC" pitchFamily="34" charset="0"/>
            <a:ea typeface="Kozuka Gothic Pr6N H" pitchFamily="34" charset="-128"/>
          </a:endParaRPr>
        </a:p>
      </dsp:txBody>
      <dsp:txXfrm>
        <a:off x="2548647" y="470848"/>
        <a:ext cx="1527441" cy="1018294"/>
      </dsp:txXfrm>
    </dsp:sp>
    <dsp:sp modelId="{1A48264A-6801-4E87-83D0-E4FB4FD7E1F6}">
      <dsp:nvSpPr>
        <dsp:cNvPr id="0" name=""/>
        <dsp:cNvSpPr/>
      </dsp:nvSpPr>
      <dsp:spPr>
        <a:xfrm>
          <a:off x="4076088" y="470848"/>
          <a:ext cx="2545735" cy="10182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Eras Medium ITC" pitchFamily="34" charset="0"/>
              <a:ea typeface="Kozuka Gothic Pr6N H" pitchFamily="34" charset="-128"/>
            </a:rPr>
            <a:t>Investigador</a:t>
          </a:r>
          <a:endParaRPr lang="es-MX" sz="2000" b="1" kern="1200" dirty="0">
            <a:latin typeface="Eras Medium ITC" pitchFamily="34" charset="0"/>
            <a:ea typeface="Kozuka Gothic Pr6N H" pitchFamily="34" charset="-128"/>
          </a:endParaRPr>
        </a:p>
      </dsp:txBody>
      <dsp:txXfrm>
        <a:off x="4585235" y="470848"/>
        <a:ext cx="1527441" cy="1018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298B9-F79D-44CC-887F-76252733952F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A759C-518C-42B6-909D-47E038FE5E32}">
      <dsp:nvSpPr>
        <dsp:cNvPr id="0" name=""/>
        <dsp:cNvSpPr/>
      </dsp:nvSpPr>
      <dsp:spPr>
        <a:xfrm>
          <a:off x="432979" y="284395"/>
          <a:ext cx="8347707" cy="568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Recoger información significativa sobre el proceso de enseñanza-aprendizaje.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432979" y="284395"/>
        <a:ext cx="8347707" cy="568575"/>
      </dsp:txXfrm>
    </dsp:sp>
    <dsp:sp modelId="{0CA50F15-C8F6-4831-88C7-DA18F7148A74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1E543-B830-466B-A060-F808ED73CD6B}">
      <dsp:nvSpPr>
        <dsp:cNvPr id="0" name=""/>
        <dsp:cNvSpPr/>
      </dsp:nvSpPr>
      <dsp:spPr>
        <a:xfrm>
          <a:off x="900671" y="1137150"/>
          <a:ext cx="7880015" cy="568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Acumular información histórica sobre el aula y lo que pasa en ella.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900671" y="1137150"/>
        <a:ext cx="7880015" cy="568575"/>
      </dsp:txXfrm>
    </dsp:sp>
    <dsp:sp modelId="{9D2F3D58-7B65-4945-8D19-313AF3E83658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4C692-2616-4493-B4E8-7D805984DADC}">
      <dsp:nvSpPr>
        <dsp:cNvPr id="0" name=""/>
        <dsp:cNvSpPr/>
      </dsp:nvSpPr>
      <dsp:spPr>
        <a:xfrm>
          <a:off x="1114535" y="1989905"/>
          <a:ext cx="7666151" cy="568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Identificar problemas que se hayan ido presentando.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1114535" y="1989905"/>
        <a:ext cx="7666151" cy="568575"/>
      </dsp:txXfrm>
    </dsp:sp>
    <dsp:sp modelId="{544BC19F-F3CF-470A-9044-237C82FCC22A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CDE94-A399-4277-A413-A9831CF210B1}">
      <dsp:nvSpPr>
        <dsp:cNvPr id="0" name=""/>
        <dsp:cNvSpPr/>
      </dsp:nvSpPr>
      <dsp:spPr>
        <a:xfrm>
          <a:off x="1114535" y="2842119"/>
          <a:ext cx="7666151" cy="5685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Reflexionar sobre los sucesos.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1114535" y="2842119"/>
        <a:ext cx="7666151" cy="568575"/>
      </dsp:txXfrm>
    </dsp:sp>
    <dsp:sp modelId="{9AB765AA-4B4B-49B2-8BC2-9816D0A9AE65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6F750-A920-4072-B1C3-CF0F13A5C529}">
      <dsp:nvSpPr>
        <dsp:cNvPr id="0" name=""/>
        <dsp:cNvSpPr/>
      </dsp:nvSpPr>
      <dsp:spPr>
        <a:xfrm>
          <a:off x="900671" y="3694874"/>
          <a:ext cx="7880015" cy="5685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Imaginar soluciones.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900671" y="3694874"/>
        <a:ext cx="7880015" cy="568575"/>
      </dsp:txXfrm>
    </dsp:sp>
    <dsp:sp modelId="{40DAA03A-66D8-4E34-8C01-2B1C387B1DD8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37CB9-C724-4D38-86E9-D3D9641A409A}">
      <dsp:nvSpPr>
        <dsp:cNvPr id="0" name=""/>
        <dsp:cNvSpPr/>
      </dsp:nvSpPr>
      <dsp:spPr>
        <a:xfrm>
          <a:off x="432979" y="4547629"/>
          <a:ext cx="8347707" cy="568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Eras Medium ITC" pitchFamily="34" charset="0"/>
            </a:rPr>
            <a:t>Tratar al diario como un objeto de investigación.</a:t>
          </a:r>
          <a:endParaRPr lang="es-MX" sz="2000" b="1" kern="1200" dirty="0">
            <a:solidFill>
              <a:schemeClr val="bg1"/>
            </a:solidFill>
            <a:latin typeface="Eras Medium ITC" pitchFamily="34" charset="0"/>
          </a:endParaRPr>
        </a:p>
      </dsp:txBody>
      <dsp:txXfrm>
        <a:off x="432979" y="4547629"/>
        <a:ext cx="8347707" cy="568575"/>
      </dsp:txXfrm>
    </dsp:sp>
    <dsp:sp modelId="{19CC8581-47D5-4BAF-B138-B7F2159C0685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5719-ABA4-4D3F-A361-5D48298A50B5}">
      <dsp:nvSpPr>
        <dsp:cNvPr id="0" name=""/>
        <dsp:cNvSpPr/>
      </dsp:nvSpPr>
      <dsp:spPr>
        <a:xfrm>
          <a:off x="2332173" y="1544"/>
          <a:ext cx="3256533" cy="13026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baseline="0" dirty="0" smtClean="0">
              <a:latin typeface="Kozuka Gothic Pr6N H" pitchFamily="34" charset="-128"/>
              <a:ea typeface="Kozuka Gothic Pr6N H" pitchFamily="34" charset="-128"/>
            </a:rPr>
            <a:t>Individual</a:t>
          </a:r>
          <a:endParaRPr lang="es-MX" sz="2400" kern="1200" dirty="0">
            <a:latin typeface="Kozuka Gothic Pr6N H" pitchFamily="34" charset="-128"/>
            <a:ea typeface="Kozuka Gothic Pr6N H" pitchFamily="34" charset="-128"/>
          </a:endParaRPr>
        </a:p>
      </dsp:txBody>
      <dsp:txXfrm>
        <a:off x="2983480" y="1544"/>
        <a:ext cx="1953920" cy="1302613"/>
      </dsp:txXfrm>
    </dsp:sp>
    <dsp:sp modelId="{2A5468D4-F5AB-4556-94E0-FA0113D01CD2}">
      <dsp:nvSpPr>
        <dsp:cNvPr id="0" name=""/>
        <dsp:cNvSpPr/>
      </dsp:nvSpPr>
      <dsp:spPr>
        <a:xfrm>
          <a:off x="2332173" y="1486523"/>
          <a:ext cx="3256533" cy="13026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Kozuka Gothic Pr6N H" pitchFamily="34" charset="-128"/>
              <a:ea typeface="Kozuka Gothic Pr6N H" pitchFamily="34" charset="-128"/>
            </a:rPr>
            <a:t>Grupo</a:t>
          </a:r>
          <a:endParaRPr lang="es-MX" sz="2400" kern="1200" dirty="0">
            <a:latin typeface="Kozuka Gothic Pr6N H" pitchFamily="34" charset="-128"/>
            <a:ea typeface="Kozuka Gothic Pr6N H" pitchFamily="34" charset="-128"/>
          </a:endParaRPr>
        </a:p>
      </dsp:txBody>
      <dsp:txXfrm>
        <a:off x="2983480" y="1486523"/>
        <a:ext cx="1953920" cy="1302613"/>
      </dsp:txXfrm>
    </dsp:sp>
    <dsp:sp modelId="{F295401B-17F1-4985-AF64-D70DD12628F6}">
      <dsp:nvSpPr>
        <dsp:cNvPr id="0" name=""/>
        <dsp:cNvSpPr/>
      </dsp:nvSpPr>
      <dsp:spPr>
        <a:xfrm>
          <a:off x="2332173" y="2971502"/>
          <a:ext cx="3256533" cy="13026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Kozuka Gothic Pr6N H" pitchFamily="34" charset="-128"/>
              <a:ea typeface="Kozuka Gothic Pr6N H" pitchFamily="34" charset="-128"/>
            </a:rPr>
            <a:t>Alumnos</a:t>
          </a:r>
          <a:endParaRPr lang="es-MX" sz="2400" kern="1200" dirty="0">
            <a:latin typeface="Kozuka Gothic Pr6N H" pitchFamily="34" charset="-128"/>
            <a:ea typeface="Kozuka Gothic Pr6N H" pitchFamily="34" charset="-128"/>
          </a:endParaRPr>
        </a:p>
      </dsp:txBody>
      <dsp:txXfrm>
        <a:off x="2983480" y="2971502"/>
        <a:ext cx="1953920" cy="1302613"/>
      </dsp:txXfrm>
    </dsp:sp>
    <dsp:sp modelId="{ABEE5365-478C-4372-B688-C984F9FE843D}">
      <dsp:nvSpPr>
        <dsp:cNvPr id="0" name=""/>
        <dsp:cNvSpPr/>
      </dsp:nvSpPr>
      <dsp:spPr>
        <a:xfrm>
          <a:off x="2332173" y="4456482"/>
          <a:ext cx="3256533" cy="13026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Kozuka Gothic Pr6N H" pitchFamily="34" charset="-128"/>
              <a:ea typeface="Kozuka Gothic Pr6N H" pitchFamily="34" charset="-128"/>
            </a:rPr>
            <a:t>Maestro</a:t>
          </a:r>
          <a:endParaRPr lang="es-MX" sz="2400" kern="1200" dirty="0">
            <a:latin typeface="Kozuka Gothic Pr6N H" pitchFamily="34" charset="-128"/>
            <a:ea typeface="Kozuka Gothic Pr6N H" pitchFamily="34" charset="-128"/>
          </a:endParaRPr>
        </a:p>
      </dsp:txBody>
      <dsp:txXfrm>
        <a:off x="2983480" y="4456482"/>
        <a:ext cx="1953920" cy="130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48B2E-BD5B-40C0-B164-1EB26C9A9CF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91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AA82-3F94-49AF-81F9-D2A332B212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D4472-D080-4056-8ED2-451385647F1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85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D262-EE5D-40E2-A696-0DF23452F0B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84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D59B-7A60-4299-8ECE-444060C3D07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5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30E9-323E-4665-ACEE-0107F117E6D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09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11BA8-4D4D-4EC5-A9FA-643EAB0D141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6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51FC-47AE-4103-9D5C-D3F01B3B293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9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E7AA3-F3FC-4A9B-8782-38D036D4221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6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2110C-AEC3-4FBB-9A0E-75A957ED5D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4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2DB11-8C5C-430A-B354-667C7C88835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861290-CF53-40AB-9312-45C23AEDE98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556792"/>
            <a:ext cx="8712968" cy="1470025"/>
          </a:xfrm>
        </p:spPr>
        <p:txBody>
          <a:bodyPr/>
          <a:lstStyle/>
          <a:p>
            <a:r>
              <a:rPr lang="es-UY" b="1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>Diarios de clase, un instrumento de investigación y desarrollo profesional</a:t>
            </a:r>
            <a:r>
              <a:rPr lang="es-UY" sz="4000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/>
            </a:r>
            <a:br>
              <a:rPr lang="es-UY" sz="4000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</a:br>
            <a: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>Miguel Ángel </a:t>
            </a:r>
            <a:r>
              <a:rPr lang="es-UY" sz="2800" dirty="0" err="1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>Zabalza</a:t>
            </a:r>
            <a: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/>
            </a:r>
            <a:b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</a:br>
            <a: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/>
            </a:r>
            <a:b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</a:br>
            <a:r>
              <a:rPr lang="es-UY" sz="2800" dirty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/>
            </a:r>
            <a:br>
              <a:rPr lang="es-UY" sz="2800" dirty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</a:br>
            <a:r>
              <a:rPr lang="es-UY" sz="1400" dirty="0" smtClean="0">
                <a:solidFill>
                  <a:schemeClr val="accent4">
                    <a:lumMod val="75000"/>
                  </a:schemeClr>
                </a:solidFill>
                <a:latin typeface="Drummon" pitchFamily="2" charset="0"/>
              </a:rPr>
              <a:t>Cinthya Hernández, Doris González, Diana Ortiz, Liliana Quintero, Raquel Meza, Silvia Viñas</a:t>
            </a:r>
            <a: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/>
            </a:r>
            <a:br>
              <a:rPr lang="es-UY" sz="2800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</a:br>
            <a:r>
              <a:rPr lang="es-UY" sz="2800" dirty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/>
            </a:r>
            <a:br>
              <a:rPr lang="es-UY" sz="2800" dirty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</a:br>
            <a:endParaRPr lang="es-ES" sz="2800" dirty="0">
              <a:solidFill>
                <a:schemeClr val="accent1">
                  <a:lumMod val="50000"/>
                </a:schemeClr>
              </a:solidFill>
              <a:latin typeface="Drum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es-MX" sz="4800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>“Explicitar los propios dilemas”</a:t>
            </a:r>
            <a:endParaRPr lang="es-MX" sz="4800" dirty="0">
              <a:solidFill>
                <a:schemeClr val="accent2">
                  <a:lumMod val="75000"/>
                </a:schemeClr>
              </a:solidFill>
              <a:latin typeface="Drummon" pitchFamily="2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195736" y="1600201"/>
            <a:ext cx="6491064" cy="2686056"/>
          </a:xfrm>
        </p:spPr>
        <p:txBody>
          <a:bodyPr/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En ocasiones el docente se encuentra en dilemas como atender a las necesidades de los alumnos o a seguir el programa.</a:t>
            </a:r>
            <a:endParaRPr lang="es-MX" dirty="0">
              <a:solidFill>
                <a:schemeClr val="bg2">
                  <a:lumMod val="50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14338" name="Picture 2" descr="http://t1.gstatic.com/images?q=tbn:ANd9GcSM44Y4c-XCxayg1L0TTsd3yoK78jtsonw11-zWXLGXMIQsUz78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3741"/>
            <a:ext cx="2357454" cy="3844259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4214810" y="4429132"/>
            <a:ext cx="4429156" cy="20002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Kozuka Gothic Pr6N B" pitchFamily="34" charset="-128"/>
                <a:ea typeface="Kozuka Gothic Pr6N B" pitchFamily="34" charset="-128"/>
              </a:rPr>
              <a:t>Dilemas constructivos:</a:t>
            </a:r>
          </a:p>
          <a:p>
            <a:pPr algn="ctr"/>
            <a:endParaRPr lang="es-MX" sz="2400" dirty="0" smtClean="0">
              <a:latin typeface="Kozuka Gothic Pr6N B" pitchFamily="34" charset="-128"/>
              <a:ea typeface="Kozuka Gothic Pr6N B" pitchFamily="34" charset="-128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dirty="0" smtClean="0">
                <a:latin typeface="Kozuka Gothic Pr6N B" pitchFamily="34" charset="-128"/>
                <a:ea typeface="Kozuka Gothic Pr6N B" pitchFamily="34" charset="-128"/>
              </a:rPr>
              <a:t>Próximos a la realidad </a:t>
            </a:r>
          </a:p>
          <a:p>
            <a:pPr algn="ctr">
              <a:buFont typeface="Arial" pitchFamily="34" charset="0"/>
              <a:buChar char="•"/>
            </a:pPr>
            <a:r>
              <a:rPr lang="es-MX" sz="2400" dirty="0" smtClean="0">
                <a:latin typeface="Kozuka Gothic Pr6N B" pitchFamily="34" charset="-128"/>
                <a:ea typeface="Kozuka Gothic Pr6N B" pitchFamily="34" charset="-128"/>
              </a:rPr>
              <a:t>Actividades en el desarrollo de clase </a:t>
            </a:r>
          </a:p>
        </p:txBody>
      </p:sp>
    </p:spTree>
    <p:extLst>
      <p:ext uri="{BB962C8B-B14F-4D97-AF65-F5344CB8AC3E}">
        <p14:creationId xmlns:p14="http://schemas.microsoft.com/office/powerpoint/2010/main" val="601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51149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  </a:t>
            </a:r>
            <a:r>
              <a:rPr lang="es-MX" b="1" dirty="0" smtClean="0">
                <a:latin typeface="Drummon" pitchFamily="2" charset="0"/>
              </a:rPr>
              <a:t>Existen 2 fases de la enseñanza:</a:t>
            </a:r>
            <a:endParaRPr lang="es-MX" b="1" dirty="0">
              <a:latin typeface="Drummon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04724"/>
              </p:ext>
            </p:extLst>
          </p:nvPr>
        </p:nvGraphicFramePr>
        <p:xfrm>
          <a:off x="107504" y="2097100"/>
          <a:ext cx="44291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t3.gstatic.com/images?q=tbn:ANd9GcQb1K0cLvG1L9XURnZRK5oAl336_zvVOn_hhREGc8XM6Hqjtb2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6958" y="4248443"/>
            <a:ext cx="2286016" cy="232888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643570" y="128586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Gestores  NO resuelven problemas. Gestionan confusiones.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278605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Situaciones dinámicas se le denominan “confusiones”</a:t>
            </a:r>
            <a:endParaRPr lang="es-MX" sz="2400" dirty="0">
              <a:solidFill>
                <a:schemeClr val="accent5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1857356" y="3429000"/>
            <a:ext cx="5715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r>
              <a:rPr lang="es-MX" sz="4000" b="1" dirty="0" smtClean="0">
                <a:solidFill>
                  <a:schemeClr val="accent4">
                    <a:lumMod val="75000"/>
                  </a:schemeClr>
                </a:solidFill>
                <a:latin typeface="Drummon" pitchFamily="2" charset="0"/>
              </a:rPr>
              <a:t>Evaluación y reajuste de procesos didácticos</a:t>
            </a:r>
            <a:endParaRPr lang="es-MX" sz="4000" b="1" dirty="0">
              <a:solidFill>
                <a:schemeClr val="accent4">
                  <a:lumMod val="75000"/>
                </a:schemeClr>
              </a:solidFill>
              <a:latin typeface="Drummon" pitchFamily="2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98851874"/>
              </p:ext>
            </p:extLst>
          </p:nvPr>
        </p:nvGraphicFramePr>
        <p:xfrm>
          <a:off x="251520" y="1052736"/>
          <a:ext cx="61206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4644008" y="4797152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33217760"/>
              </p:ext>
            </p:extLst>
          </p:nvPr>
        </p:nvGraphicFramePr>
        <p:xfrm>
          <a:off x="611560" y="5013176"/>
          <a:ext cx="6624736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s-MX" sz="4000" dirty="0" smtClean="0">
                <a:solidFill>
                  <a:schemeClr val="accent4">
                    <a:lumMod val="75000"/>
                  </a:schemeClr>
                </a:solidFill>
                <a:latin typeface="Kozuka Gothic Pr6N H" pitchFamily="34" charset="-128"/>
                <a:ea typeface="Kozuka Gothic Pr6N H" pitchFamily="34" charset="-128"/>
              </a:rPr>
              <a:t>Permiten desarrollar operaciones que conlleva una investigación:</a:t>
            </a:r>
            <a:endParaRPr lang="es-MX" sz="4000" dirty="0">
              <a:solidFill>
                <a:schemeClr val="accent4">
                  <a:lumMod val="75000"/>
                </a:schemeClr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492181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7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324764">
            <a:off x="3244918" y="575020"/>
            <a:ext cx="6721599" cy="1188504"/>
          </a:xfrm>
        </p:spPr>
        <p:txBody>
          <a:bodyPr/>
          <a:lstStyle/>
          <a:p>
            <a:r>
              <a:rPr lang="es-MX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rummon" pitchFamily="2" charset="0"/>
              </a:rPr>
              <a:t>¿</a:t>
            </a:r>
            <a:r>
              <a:rPr lang="es-MX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rummon" pitchFamily="2" charset="0"/>
              </a:rPr>
              <a:t>Cómo se </a:t>
            </a:r>
            <a:br>
              <a:rPr lang="es-MX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rummon" pitchFamily="2" charset="0"/>
              </a:rPr>
            </a:br>
            <a:r>
              <a:rPr lang="es-MX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rummon" pitchFamily="2" charset="0"/>
              </a:rPr>
              <a:t>realiza?</a:t>
            </a:r>
            <a:endParaRPr lang="es-MX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Drummon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859126"/>
              </p:ext>
            </p:extLst>
          </p:nvPr>
        </p:nvGraphicFramePr>
        <p:xfrm>
          <a:off x="-972616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8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0"/>
            <a:ext cx="9036496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Drummon" pitchFamily="2" charset="0"/>
              </a:rPr>
              <a:t>Beneficios del uso de los diarios:</a:t>
            </a:r>
            <a:endParaRPr lang="es-MX" b="1" dirty="0">
              <a:solidFill>
                <a:schemeClr val="accent4">
                  <a:lumMod val="75000"/>
                </a:schemeClr>
              </a:solidFill>
              <a:latin typeface="Drummon" pitchFamily="2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021333"/>
              </p:ext>
            </p:extLst>
          </p:nvPr>
        </p:nvGraphicFramePr>
        <p:xfrm>
          <a:off x="107504" y="2204864"/>
          <a:ext cx="8856984" cy="258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88232" cy="196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72" y="1181950"/>
            <a:ext cx="2160240" cy="18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18" y="4209527"/>
            <a:ext cx="2292846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8215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12" y="4215734"/>
            <a:ext cx="2245388" cy="21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60648"/>
            <a:ext cx="6480323" cy="2997200"/>
          </a:xfrm>
        </p:spPr>
        <p:txBody>
          <a:bodyPr/>
          <a:lstStyle/>
          <a:p>
            <a:r>
              <a:rPr lang="es-MX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Capítulo 2</a:t>
            </a:r>
            <a:br>
              <a:rPr lang="es-MX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</a:br>
            <a:r>
              <a:rPr lang="es-MX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 </a:t>
            </a:r>
            <a:r>
              <a:rPr lang="es-MX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Los diarios como instrumento de investigación</a:t>
            </a:r>
            <a:r>
              <a:rPr lang="es-MX" sz="4000" dirty="0">
                <a:latin typeface="Drummon" pitchFamily="2" charset="0"/>
              </a:rPr>
              <a:t> </a:t>
            </a:r>
            <a:endParaRPr lang="es-ES" sz="4000" dirty="0">
              <a:latin typeface="Drumm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OFE AN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8713788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MX" sz="2800" b="1" dirty="0">
                <a:solidFill>
                  <a:schemeClr val="accent4">
                    <a:lumMod val="75000"/>
                  </a:schemeClr>
                </a:solidFill>
                <a:latin typeface="Drummon" pitchFamily="2" charset="0"/>
              </a:rPr>
              <a:t>Los diarios en el contexto de los documentos personales y materiales autobiográficos</a:t>
            </a:r>
            <a:endParaRPr lang="es-ES" sz="2800" b="1" dirty="0">
              <a:solidFill>
                <a:schemeClr val="accent4">
                  <a:lumMod val="75000"/>
                </a:schemeClr>
              </a:solidFill>
              <a:latin typeface="Drummon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8432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2362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32656"/>
            <a:ext cx="5410820" cy="4497388"/>
          </a:xfrm>
        </p:spPr>
        <p:txBody>
          <a:bodyPr/>
          <a:lstStyle/>
          <a:p>
            <a:pPr>
              <a:buFontTx/>
              <a:buNone/>
            </a:pPr>
            <a:r>
              <a:rPr lang="es-MX" sz="48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 BdCn BT" pitchFamily="82" charset="0"/>
              </a:rPr>
              <a:t>“El documento personal es un relato en el que se da cuenta de la experiencia de una persona que expone su actividad como ser humano y como partícipe de la sociedad” -Blumer</a:t>
            </a:r>
            <a:endParaRPr lang="es-E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hard BdC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8964613" cy="5792788"/>
          </a:xfrm>
        </p:spPr>
        <p:txBody>
          <a:bodyPr/>
          <a:lstStyle/>
          <a:p>
            <a:pPr>
              <a:buFontTx/>
              <a:buNone/>
            </a:pPr>
            <a:endParaRPr lang="es-MX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pPr>
              <a:buFontTx/>
              <a:buNone/>
            </a:pPr>
            <a:endParaRPr lang="es-MX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pPr>
              <a:buFontTx/>
              <a:buNone/>
            </a:pP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 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En teoría y metodología de investigación cualitativa el dilema es la interrelación entre el caso y la realidad general</a:t>
            </a:r>
          </a:p>
          <a:p>
            <a:pPr>
              <a:buFontTx/>
              <a:buNone/>
            </a:pPr>
            <a:r>
              <a:rPr lang="es-MX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 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Afecta procesos de investigación donde se pretende conocer: Lo general a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través de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lo individual.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3802434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>Capítulo I: Los diarios de clase: Aspectos generales</a:t>
            </a:r>
            <a:endParaRPr lang="es-MX" sz="5400" b="1" dirty="0">
              <a:solidFill>
                <a:schemeClr val="accent2">
                  <a:lumMod val="75000"/>
                </a:schemeClr>
              </a:solidFill>
              <a:latin typeface="Drumm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3609975" cy="1143000"/>
          </a:xfrm>
        </p:spPr>
        <p:txBody>
          <a:bodyPr/>
          <a:lstStyle/>
          <a:p>
            <a:r>
              <a:rPr lang="es-MX" sz="60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Lib BT" pitchFamily="82" charset="0"/>
              </a:rPr>
              <a:t>Allport</a:t>
            </a:r>
            <a:endParaRPr lang="es-ES" sz="60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Lib BT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4" y="1341438"/>
            <a:ext cx="5184849" cy="43926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MX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Clasifica criticas 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1.-Criticas triviales, irrelevantes o falsas</a:t>
            </a:r>
          </a:p>
          <a:p>
            <a:pPr>
              <a:lnSpc>
                <a:spcPct val="90000"/>
              </a:lnSpc>
              <a:buFontTx/>
              <a:buNone/>
            </a:pPr>
            <a:endParaRPr lang="es-MX" sz="2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rummon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MX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2.-Criticas verdaderas bajo ciertas condiciones</a:t>
            </a:r>
          </a:p>
          <a:p>
            <a:pPr>
              <a:lnSpc>
                <a:spcPct val="90000"/>
              </a:lnSpc>
              <a:buFontTx/>
              <a:buNone/>
            </a:pPr>
            <a:endParaRPr lang="es-MX" sz="28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rummon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MX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rummon" pitchFamily="2" charset="0"/>
              </a:rPr>
              <a:t>3.-Criticas ciertas y que deben ser tomadas en cuenta</a:t>
            </a:r>
            <a:endParaRPr lang="es-ES" sz="28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rummon" pitchFamily="2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183673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944216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Drummon" pitchFamily="2" charset="0"/>
              </a:rPr>
              <a:t>Los diarios como instrumento de análisis del pensamiento del profesorado.</a:t>
            </a:r>
            <a:endParaRPr lang="es-MX" b="1" dirty="0">
              <a:solidFill>
                <a:srgbClr val="7030A0"/>
              </a:solidFill>
              <a:latin typeface="Drummon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2924944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Lane Humouresque" pitchFamily="34" charset="0"/>
                <a:cs typeface="Lane Humouresque" pitchFamily="34" charset="0"/>
              </a:rPr>
              <a:t>“ El sentido de este es de convertirse en un espacio narrativo de los pensamientos de los profesores. Lo que se pretende a través de este es que el profesor  de su propia versión de cómo actúa en el salón de clases.”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Lane Humouresque" pitchFamily="34" charset="0"/>
              <a:cs typeface="Lane Humouresq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655"/>
            <a:ext cx="9144000" cy="171420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Drummon" pitchFamily="2" charset="0"/>
              </a:rPr>
              <a:t>El diario como documento de expresión y elaboración del pensamiento de los profesores.</a:t>
            </a:r>
            <a:endParaRPr lang="es-MX" b="1" dirty="0">
              <a:solidFill>
                <a:schemeClr val="accent2">
                  <a:lumMod val="50000"/>
                </a:schemeClr>
              </a:solidFill>
              <a:latin typeface="Drummon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777283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Interpreta su acción diaria en la clase y fuera de ella.</a:t>
            </a: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7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Instrumento para explorar las actividades de planificación de los profesores.</a:t>
            </a:r>
          </a:p>
          <a:p>
            <a:endParaRPr lang="es-MX" dirty="0">
              <a:solidFill>
                <a:schemeClr val="accent5">
                  <a:lumMod val="7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>Dimensiones  que convierten al diario en un recurso de gran potencialidad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Drummon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472"/>
              </a:spcBef>
            </a:pP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Se trata de un recurso que requiere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escribir</a:t>
            </a:r>
            <a:r>
              <a:rPr lang="es-MX" sz="2800" b="1" i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.</a:t>
            </a:r>
          </a:p>
          <a:p>
            <a:pPr>
              <a:spcBef>
                <a:spcPts val="472"/>
              </a:spcBef>
            </a:pPr>
            <a:endParaRPr lang="es-MX" sz="2800" b="1" dirty="0">
              <a:solidFill>
                <a:srgbClr val="002060"/>
              </a:solidFill>
              <a:latin typeface="Lane Humouresque" pitchFamily="34" charset="0"/>
              <a:cs typeface="Lane Humouresque" pitchFamily="34" charset="0"/>
            </a:endParaRPr>
          </a:p>
          <a:p>
            <a:pPr>
              <a:spcBef>
                <a:spcPts val="472"/>
              </a:spcBef>
            </a:pP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Se trata de un recurso que implica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reflexionar.</a:t>
            </a:r>
          </a:p>
          <a:p>
            <a:pPr>
              <a:spcBef>
                <a:spcPts val="472"/>
              </a:spcBef>
            </a:pPr>
            <a:endParaRPr lang="es-MX" sz="2800" b="1" dirty="0">
              <a:solidFill>
                <a:srgbClr val="002060"/>
              </a:solidFill>
              <a:latin typeface="Lane Humouresque" pitchFamily="34" charset="0"/>
              <a:cs typeface="Lane Humouresque" pitchFamily="34" charset="0"/>
            </a:endParaRPr>
          </a:p>
          <a:p>
            <a:pPr>
              <a:spcBef>
                <a:spcPts val="472"/>
              </a:spcBef>
            </a:pP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Se integra en el lo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expresivo</a:t>
            </a:r>
            <a:r>
              <a:rPr lang="es-MX" sz="2800" b="1" i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 </a:t>
            </a: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y lo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referencial.</a:t>
            </a:r>
          </a:p>
          <a:p>
            <a:pPr>
              <a:spcBef>
                <a:spcPts val="472"/>
              </a:spcBef>
            </a:pPr>
            <a:endParaRPr lang="es-MX" sz="2800" b="1" dirty="0">
              <a:solidFill>
                <a:srgbClr val="002060"/>
              </a:solidFill>
              <a:latin typeface="Lane Humouresque" pitchFamily="34" charset="0"/>
              <a:cs typeface="Lane Humouresque" pitchFamily="34" charset="0"/>
            </a:endParaRPr>
          </a:p>
          <a:p>
            <a:pPr>
              <a:spcBef>
                <a:spcPts val="472"/>
              </a:spcBef>
            </a:pP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Tiene un carácter netamente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histórico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 y </a:t>
            </a:r>
            <a:r>
              <a:rPr lang="es-MX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longitudinal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ne Humouresque" pitchFamily="34" charset="0"/>
                <a:cs typeface="Lane Humouresque" pitchFamily="34" charset="0"/>
              </a:rPr>
              <a:t> </a:t>
            </a:r>
            <a:r>
              <a:rPr lang="es-MX" sz="2800" b="1" dirty="0" smtClean="0">
                <a:solidFill>
                  <a:srgbClr val="002060"/>
                </a:solidFill>
                <a:latin typeface="Lane Humouresque" pitchFamily="34" charset="0"/>
                <a:cs typeface="Lane Humouresque" pitchFamily="34" charset="0"/>
              </a:rPr>
              <a:t>de la narración.</a:t>
            </a:r>
            <a:endParaRPr lang="es-MX" sz="2800" b="1" dirty="0">
              <a:solidFill>
                <a:srgbClr val="002060"/>
              </a:solidFill>
              <a:latin typeface="Lane Humouresque" pitchFamily="34" charset="0"/>
              <a:cs typeface="Lane Humouresq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es-MX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obo Std" pitchFamily="34" charset="0"/>
              </a:rPr>
              <a:t>GRACIAS POR SU ATENCIÓN</a:t>
            </a:r>
            <a:endParaRPr lang="es-MX" sz="6600" dirty="0">
              <a:solidFill>
                <a:schemeClr val="accent2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113"/>
            <a:ext cx="8507288" cy="1143000"/>
          </a:xfrm>
        </p:spPr>
        <p:txBody>
          <a:bodyPr/>
          <a:lstStyle/>
          <a:p>
            <a:r>
              <a:rPr lang="es-MX" sz="4800" b="1" dirty="0" smtClean="0">
                <a:solidFill>
                  <a:schemeClr val="accent1">
                    <a:lumMod val="50000"/>
                  </a:schemeClr>
                </a:solidFill>
                <a:latin typeface="Drummon" pitchFamily="2" charset="0"/>
              </a:rPr>
              <a:t>¿Qué es un diario de clase?</a:t>
            </a:r>
            <a:endParaRPr lang="es-MX" sz="4800" b="1" dirty="0">
              <a:solidFill>
                <a:schemeClr val="accent1">
                  <a:lumMod val="50000"/>
                </a:schemeClr>
              </a:solidFill>
              <a:latin typeface="Drummo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690864" cy="4525963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    Son los documentos en los que los profesores recogen sus impresiones sobre lo que va sucediendo en sus clases.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1026" name="Picture 2" descr="C:\Users\Juan Meza Aguirre\Desktop\tumblr_lttqs7HbkO1r5xzsp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476250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Drummon" pitchFamily="2" charset="0"/>
              </a:rPr>
              <a:t>Diarios: Concepto y tipología</a:t>
            </a:r>
            <a:endParaRPr lang="es-MX" b="1" dirty="0">
              <a:latin typeface="Drummo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91390"/>
              </p:ext>
            </p:extLst>
          </p:nvPr>
        </p:nvGraphicFramePr>
        <p:xfrm>
          <a:off x="0" y="1124744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772400" cy="1470025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Drummon" pitchFamily="2" charset="0"/>
                <a:cs typeface="MV Boli" pitchFamily="2" charset="0"/>
              </a:rPr>
              <a:t>Diversas modalidades de diarios</a:t>
            </a:r>
            <a:endParaRPr lang="es-MX" sz="5400" b="1" dirty="0">
              <a:solidFill>
                <a:schemeClr val="accent1">
                  <a:lumMod val="75000"/>
                </a:schemeClr>
              </a:solidFill>
              <a:latin typeface="Drummon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58753"/>
              </p:ext>
            </p:extLst>
          </p:nvPr>
        </p:nvGraphicFramePr>
        <p:xfrm>
          <a:off x="179512" y="332656"/>
          <a:ext cx="70567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5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38599" y="188640"/>
            <a:ext cx="622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rummon" pitchFamily="2" charset="0"/>
              </a:rPr>
              <a:t>Variables básicas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Drummon" pitchFamily="2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4634"/>
              </p:ext>
            </p:extLst>
          </p:nvPr>
        </p:nvGraphicFramePr>
        <p:xfrm>
          <a:off x="251520" y="1600200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0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Drummon" pitchFamily="2" charset="0"/>
              </a:rPr>
              <a:t>“Acceso al mundo personal de los docentes” :</a:t>
            </a:r>
            <a:endParaRPr lang="es-MX" dirty="0">
              <a:solidFill>
                <a:schemeClr val="accent2">
                  <a:lumMod val="75000"/>
                </a:schemeClr>
              </a:solidFill>
              <a:latin typeface="Drummon" pitchFamily="2" charset="0"/>
            </a:endParaRPr>
          </a:p>
        </p:txBody>
      </p:sp>
      <p:pic>
        <p:nvPicPr>
          <p:cNvPr id="11266" name="Picture 2" descr="http://t2.gstatic.com/images?q=tbn:ANd9GcSOLkDR9gQsa9ycMRC75E-J-BTJj8iZs2RakvxA1r-y1BY4YEJ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5125">
            <a:off x="5361270" y="4052657"/>
            <a:ext cx="3556028" cy="2822245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7901014" cy="423365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Un diario permite al docente revisar los elementos de su mundo personal y franquear la opacidad. Reconstruye la experiencia y se comparten dichas experiencias</a:t>
            </a:r>
          </a:p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La universidad satisface a los estudiantes con ilustrarlos en todas las </a:t>
            </a:r>
          </a:p>
          <a:p>
            <a:pPr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disciplinas y NO formando</a:t>
            </a:r>
          </a:p>
          <a:p>
            <a:pPr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su personalidad como </a:t>
            </a:r>
          </a:p>
          <a:p>
            <a:pPr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futuros maestros.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6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9" y="150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err="1" smtClean="0">
                <a:latin typeface="Drummon" pitchFamily="2" charset="0"/>
              </a:rPr>
              <a:t>Gardiner</a:t>
            </a:r>
            <a:r>
              <a:rPr lang="es-MX" b="1" dirty="0" smtClean="0">
                <a:latin typeface="Drummon" pitchFamily="2" charset="0"/>
              </a:rPr>
              <a:t> nos dice que existen modelos que se centran en …</a:t>
            </a:r>
            <a:endParaRPr lang="es-MX" b="1" dirty="0">
              <a:latin typeface="Drummon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414819"/>
              </p:ext>
            </p:extLst>
          </p:nvPr>
        </p:nvGraphicFramePr>
        <p:xfrm>
          <a:off x="457200" y="1600201"/>
          <a:ext cx="6923112" cy="39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734</Words>
  <Application>Microsoft Office PowerPoint</Application>
  <PresentationFormat>Presentación en pantalla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Diseño predeterminado</vt:lpstr>
      <vt:lpstr>Diarios de clase, un instrumento de investigación y desarrollo profesional Miguel Ángel Zabalza   Cinthya Hernández, Doris González, Diana Ortiz, Liliana Quintero, Raquel Meza, Silvia Viñas  </vt:lpstr>
      <vt:lpstr>Capítulo I: Los diarios de clase: Aspectos generales</vt:lpstr>
      <vt:lpstr>¿Qué es un diario de clase?</vt:lpstr>
      <vt:lpstr>Diarios: Concepto y tipología</vt:lpstr>
      <vt:lpstr>Diversas modalidades de diarios</vt:lpstr>
      <vt:lpstr>Presentación de PowerPoint</vt:lpstr>
      <vt:lpstr>Presentación de PowerPoint</vt:lpstr>
      <vt:lpstr>“Acceso al mundo personal de los docentes” :</vt:lpstr>
      <vt:lpstr>Gardiner nos dice que existen modelos que se centran en …</vt:lpstr>
      <vt:lpstr>“Explicitar los propios dilemas”</vt:lpstr>
      <vt:lpstr>  Existen 2 fases de la enseñanza:</vt:lpstr>
      <vt:lpstr>Evaluación y reajuste de procesos didácticos</vt:lpstr>
      <vt:lpstr>Permiten desarrollar operaciones que conlleva una investigación:</vt:lpstr>
      <vt:lpstr>¿Cómo se  realiza?</vt:lpstr>
      <vt:lpstr>Beneficios del uso de los diarios:</vt:lpstr>
      <vt:lpstr>Capítulo 2  Los diarios como instrumento de investigación </vt:lpstr>
      <vt:lpstr>Los diarios en el contexto de los documentos personales y materiales autobiográficos</vt:lpstr>
      <vt:lpstr>Presentación de PowerPoint</vt:lpstr>
      <vt:lpstr>Presentación de PowerPoint</vt:lpstr>
      <vt:lpstr>Allport</vt:lpstr>
      <vt:lpstr>Los diarios como instrumento de análisis del pensamiento del profesorado.</vt:lpstr>
      <vt:lpstr>El diario como documento de expresión y elaboración del pensamiento de los profesores.</vt:lpstr>
      <vt:lpstr>Dimensiones  que convierten al diario en un recurso de gran potencialidad</vt:lpstr>
      <vt:lpstr>GRACIAS POR SU ATENCIÓN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DIANA GISELL</cp:lastModifiedBy>
  <cp:revision>18</cp:revision>
  <dcterms:created xsi:type="dcterms:W3CDTF">2009-09-08T02:07:17Z</dcterms:created>
  <dcterms:modified xsi:type="dcterms:W3CDTF">2012-09-06T12:21:04Z</dcterms:modified>
</cp:coreProperties>
</file>