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29DD-4707-454E-B83F-2D6D6807CA7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D219DEC-781C-4179-84AA-A711B24ED37E}">
      <dgm:prSet phldrT="[Texto]"/>
      <dgm:spPr/>
      <dgm:t>
        <a:bodyPr/>
        <a:lstStyle/>
        <a:p>
          <a:r>
            <a:rPr lang="es-ES" dirty="0" smtClean="0"/>
            <a:t>Identifica el problema </a:t>
          </a:r>
          <a:endParaRPr lang="es-ES" dirty="0"/>
        </a:p>
      </dgm:t>
    </dgm:pt>
    <dgm:pt modelId="{1EACC528-9FB8-4CCB-A1E6-37D4CEF9D548}" type="parTrans" cxnId="{4010080D-C5B1-4C2A-AE71-609427E15009}">
      <dgm:prSet/>
      <dgm:spPr/>
      <dgm:t>
        <a:bodyPr/>
        <a:lstStyle/>
        <a:p>
          <a:endParaRPr lang="es-ES"/>
        </a:p>
      </dgm:t>
    </dgm:pt>
    <dgm:pt modelId="{74DF75B5-B0C5-41E6-9614-622016692552}" type="sibTrans" cxnId="{4010080D-C5B1-4C2A-AE71-609427E15009}">
      <dgm:prSet/>
      <dgm:spPr/>
      <dgm:t>
        <a:bodyPr/>
        <a:lstStyle/>
        <a:p>
          <a:endParaRPr lang="es-ES"/>
        </a:p>
      </dgm:t>
    </dgm:pt>
    <dgm:pt modelId="{34CB5F16-E68A-441A-A3EA-ACE721ED6B4F}">
      <dgm:prSet phldrT="[Texto]"/>
      <dgm:spPr/>
      <dgm:t>
        <a:bodyPr/>
        <a:lstStyle/>
        <a:p>
          <a:r>
            <a:rPr lang="es-ES" dirty="0" smtClean="0"/>
            <a:t>Elabora un plan estratégico </a:t>
          </a:r>
          <a:endParaRPr lang="es-ES" dirty="0"/>
        </a:p>
      </dgm:t>
    </dgm:pt>
    <dgm:pt modelId="{03B96B42-EB3A-4286-8F00-379F86E292FE}" type="parTrans" cxnId="{AA416028-444E-4203-9C1C-7B20B0319040}">
      <dgm:prSet/>
      <dgm:spPr/>
      <dgm:t>
        <a:bodyPr/>
        <a:lstStyle/>
        <a:p>
          <a:endParaRPr lang="es-ES"/>
        </a:p>
      </dgm:t>
    </dgm:pt>
    <dgm:pt modelId="{2B3547D3-B28B-426A-8340-3C4B0B4BB2EE}" type="sibTrans" cxnId="{AA416028-444E-4203-9C1C-7B20B0319040}">
      <dgm:prSet/>
      <dgm:spPr/>
      <dgm:t>
        <a:bodyPr/>
        <a:lstStyle/>
        <a:p>
          <a:endParaRPr lang="es-ES"/>
        </a:p>
      </dgm:t>
    </dgm:pt>
    <dgm:pt modelId="{117D5BC7-2713-4664-800C-C13751308C88}">
      <dgm:prSet phldrT="[Texto]"/>
      <dgm:spPr/>
      <dgm:t>
        <a:bodyPr/>
        <a:lstStyle/>
        <a:p>
          <a:r>
            <a:rPr lang="es-ES" dirty="0" smtClean="0"/>
            <a:t>Reflexiona críticamente sobre lo que sucedió </a:t>
          </a:r>
          <a:endParaRPr lang="es-ES" dirty="0"/>
        </a:p>
      </dgm:t>
    </dgm:pt>
    <dgm:pt modelId="{0B0CE5D0-89C7-4869-A6B1-402774AD519B}" type="parTrans" cxnId="{7E6A72FC-FF38-4C1B-9AD5-0DEEF0D06DA9}">
      <dgm:prSet/>
      <dgm:spPr/>
      <dgm:t>
        <a:bodyPr/>
        <a:lstStyle/>
        <a:p>
          <a:endParaRPr lang="es-ES"/>
        </a:p>
      </dgm:t>
    </dgm:pt>
    <dgm:pt modelId="{1D1DAE31-6D6F-47E3-B943-0BB153EAE91A}" type="sibTrans" cxnId="{7E6A72FC-FF38-4C1B-9AD5-0DEEF0D06DA9}">
      <dgm:prSet/>
      <dgm:spPr/>
      <dgm:t>
        <a:bodyPr/>
        <a:lstStyle/>
        <a:p>
          <a:endParaRPr lang="es-ES"/>
        </a:p>
      </dgm:t>
    </dgm:pt>
    <dgm:pt modelId="{61B76DD5-1D82-4303-95E4-4B3735A9920D}" type="pres">
      <dgm:prSet presAssocID="{E08B29DD-4707-454E-B83F-2D6D6807CA70}" presName="cycle" presStyleCnt="0">
        <dgm:presLayoutVars>
          <dgm:dir/>
          <dgm:resizeHandles val="exact"/>
        </dgm:presLayoutVars>
      </dgm:prSet>
      <dgm:spPr/>
    </dgm:pt>
    <dgm:pt modelId="{E9037EBD-B156-4335-BC89-EA7715051BD4}" type="pres">
      <dgm:prSet presAssocID="{6D219DEC-781C-4179-84AA-A711B24ED37E}" presName="node" presStyleLbl="node1" presStyleIdx="0" presStyleCnt="3">
        <dgm:presLayoutVars>
          <dgm:bulletEnabled val="1"/>
        </dgm:presLayoutVars>
      </dgm:prSet>
      <dgm:spPr/>
    </dgm:pt>
    <dgm:pt modelId="{E3015552-2CCC-4E4C-B83A-C08A3514CEB9}" type="pres">
      <dgm:prSet presAssocID="{74DF75B5-B0C5-41E6-9614-622016692552}" presName="sibTrans" presStyleLbl="sibTrans2D1" presStyleIdx="0" presStyleCnt="3"/>
      <dgm:spPr/>
    </dgm:pt>
    <dgm:pt modelId="{76030E6E-EA1C-477C-8C3D-34644784D03D}" type="pres">
      <dgm:prSet presAssocID="{74DF75B5-B0C5-41E6-9614-622016692552}" presName="connectorText" presStyleLbl="sibTrans2D1" presStyleIdx="0" presStyleCnt="3"/>
      <dgm:spPr/>
    </dgm:pt>
    <dgm:pt modelId="{65AAA91E-C28A-400A-BC4B-94E18CB23E0F}" type="pres">
      <dgm:prSet presAssocID="{34CB5F16-E68A-441A-A3EA-ACE721ED6B4F}" presName="node" presStyleLbl="node1" presStyleIdx="1" presStyleCnt="3">
        <dgm:presLayoutVars>
          <dgm:bulletEnabled val="1"/>
        </dgm:presLayoutVars>
      </dgm:prSet>
      <dgm:spPr/>
    </dgm:pt>
    <dgm:pt modelId="{E194F377-9B71-4816-AF51-671F48E0E1B6}" type="pres">
      <dgm:prSet presAssocID="{2B3547D3-B28B-426A-8340-3C4B0B4BB2EE}" presName="sibTrans" presStyleLbl="sibTrans2D1" presStyleIdx="1" presStyleCnt="3"/>
      <dgm:spPr/>
    </dgm:pt>
    <dgm:pt modelId="{90882471-6EC1-4B67-9D06-24FC6337DA7D}" type="pres">
      <dgm:prSet presAssocID="{2B3547D3-B28B-426A-8340-3C4B0B4BB2EE}" presName="connectorText" presStyleLbl="sibTrans2D1" presStyleIdx="1" presStyleCnt="3"/>
      <dgm:spPr/>
    </dgm:pt>
    <dgm:pt modelId="{B4131A87-2F00-46D1-BA7D-54A7CEB2527A}" type="pres">
      <dgm:prSet presAssocID="{117D5BC7-2713-4664-800C-C13751308C88}" presName="node" presStyleLbl="node1" presStyleIdx="2" presStyleCnt="3">
        <dgm:presLayoutVars>
          <dgm:bulletEnabled val="1"/>
        </dgm:presLayoutVars>
      </dgm:prSet>
      <dgm:spPr/>
    </dgm:pt>
    <dgm:pt modelId="{59C7D755-9FAE-4D53-A145-7B1C1B2DF8B4}" type="pres">
      <dgm:prSet presAssocID="{1D1DAE31-6D6F-47E3-B943-0BB153EAE91A}" presName="sibTrans" presStyleLbl="sibTrans2D1" presStyleIdx="2" presStyleCnt="3"/>
      <dgm:spPr/>
    </dgm:pt>
    <dgm:pt modelId="{2C0B649D-E80A-4FFB-BF90-A79D9A9B929B}" type="pres">
      <dgm:prSet presAssocID="{1D1DAE31-6D6F-47E3-B943-0BB153EAE91A}" presName="connectorText" presStyleLbl="sibTrans2D1" presStyleIdx="2" presStyleCnt="3"/>
      <dgm:spPr/>
    </dgm:pt>
  </dgm:ptLst>
  <dgm:cxnLst>
    <dgm:cxn modelId="{B0BE60F5-690C-42AF-8334-475B8DED9522}" type="presOf" srcId="{2B3547D3-B28B-426A-8340-3C4B0B4BB2EE}" destId="{90882471-6EC1-4B67-9D06-24FC6337DA7D}" srcOrd="1" destOrd="0" presId="urn:microsoft.com/office/officeart/2005/8/layout/cycle2"/>
    <dgm:cxn modelId="{EBC13CF7-03B7-4191-BC6D-0BF54685BCD3}" type="presOf" srcId="{6D219DEC-781C-4179-84AA-A711B24ED37E}" destId="{E9037EBD-B156-4335-BC89-EA7715051BD4}" srcOrd="0" destOrd="0" presId="urn:microsoft.com/office/officeart/2005/8/layout/cycle2"/>
    <dgm:cxn modelId="{23CFB174-369E-4B86-9C89-615553D5279A}" type="presOf" srcId="{2B3547D3-B28B-426A-8340-3C4B0B4BB2EE}" destId="{E194F377-9B71-4816-AF51-671F48E0E1B6}" srcOrd="0" destOrd="0" presId="urn:microsoft.com/office/officeart/2005/8/layout/cycle2"/>
    <dgm:cxn modelId="{DFC1506C-2EBD-4713-A3D5-9B88DFA43059}" type="presOf" srcId="{34CB5F16-E68A-441A-A3EA-ACE721ED6B4F}" destId="{65AAA91E-C28A-400A-BC4B-94E18CB23E0F}" srcOrd="0" destOrd="0" presId="urn:microsoft.com/office/officeart/2005/8/layout/cycle2"/>
    <dgm:cxn modelId="{CF783BE6-6C88-4422-899C-98D2E1739C89}" type="presOf" srcId="{1D1DAE31-6D6F-47E3-B943-0BB153EAE91A}" destId="{2C0B649D-E80A-4FFB-BF90-A79D9A9B929B}" srcOrd="1" destOrd="0" presId="urn:microsoft.com/office/officeart/2005/8/layout/cycle2"/>
    <dgm:cxn modelId="{8A308CDB-9395-461D-BC9C-62268EF02818}" type="presOf" srcId="{E08B29DD-4707-454E-B83F-2D6D6807CA70}" destId="{61B76DD5-1D82-4303-95E4-4B3735A9920D}" srcOrd="0" destOrd="0" presId="urn:microsoft.com/office/officeart/2005/8/layout/cycle2"/>
    <dgm:cxn modelId="{695012BC-4D21-408B-BAA2-EBE7589F417C}" type="presOf" srcId="{117D5BC7-2713-4664-800C-C13751308C88}" destId="{B4131A87-2F00-46D1-BA7D-54A7CEB2527A}" srcOrd="0" destOrd="0" presId="urn:microsoft.com/office/officeart/2005/8/layout/cycle2"/>
    <dgm:cxn modelId="{4010080D-C5B1-4C2A-AE71-609427E15009}" srcId="{E08B29DD-4707-454E-B83F-2D6D6807CA70}" destId="{6D219DEC-781C-4179-84AA-A711B24ED37E}" srcOrd="0" destOrd="0" parTransId="{1EACC528-9FB8-4CCB-A1E6-37D4CEF9D548}" sibTransId="{74DF75B5-B0C5-41E6-9614-622016692552}"/>
    <dgm:cxn modelId="{3B3550B8-7522-458E-BB0A-C4C15BEB4E6B}" type="presOf" srcId="{1D1DAE31-6D6F-47E3-B943-0BB153EAE91A}" destId="{59C7D755-9FAE-4D53-A145-7B1C1B2DF8B4}" srcOrd="0" destOrd="0" presId="urn:microsoft.com/office/officeart/2005/8/layout/cycle2"/>
    <dgm:cxn modelId="{8FAB703E-9CD0-43F7-AAAE-93F108A704DA}" type="presOf" srcId="{74DF75B5-B0C5-41E6-9614-622016692552}" destId="{76030E6E-EA1C-477C-8C3D-34644784D03D}" srcOrd="1" destOrd="0" presId="urn:microsoft.com/office/officeart/2005/8/layout/cycle2"/>
    <dgm:cxn modelId="{9101C9CF-2CBB-43A2-B54F-01B96BC245EA}" type="presOf" srcId="{74DF75B5-B0C5-41E6-9614-622016692552}" destId="{E3015552-2CCC-4E4C-B83A-C08A3514CEB9}" srcOrd="0" destOrd="0" presId="urn:microsoft.com/office/officeart/2005/8/layout/cycle2"/>
    <dgm:cxn modelId="{AA416028-444E-4203-9C1C-7B20B0319040}" srcId="{E08B29DD-4707-454E-B83F-2D6D6807CA70}" destId="{34CB5F16-E68A-441A-A3EA-ACE721ED6B4F}" srcOrd="1" destOrd="0" parTransId="{03B96B42-EB3A-4286-8F00-379F86E292FE}" sibTransId="{2B3547D3-B28B-426A-8340-3C4B0B4BB2EE}"/>
    <dgm:cxn modelId="{7E6A72FC-FF38-4C1B-9AD5-0DEEF0D06DA9}" srcId="{E08B29DD-4707-454E-B83F-2D6D6807CA70}" destId="{117D5BC7-2713-4664-800C-C13751308C88}" srcOrd="2" destOrd="0" parTransId="{0B0CE5D0-89C7-4869-A6B1-402774AD519B}" sibTransId="{1D1DAE31-6D6F-47E3-B943-0BB153EAE91A}"/>
    <dgm:cxn modelId="{F6A72227-31EA-4D4B-887B-2AA31A5BE02C}" type="presParOf" srcId="{61B76DD5-1D82-4303-95E4-4B3735A9920D}" destId="{E9037EBD-B156-4335-BC89-EA7715051BD4}" srcOrd="0" destOrd="0" presId="urn:microsoft.com/office/officeart/2005/8/layout/cycle2"/>
    <dgm:cxn modelId="{CC5D58BE-050A-422B-8D89-E4FB36872DDD}" type="presParOf" srcId="{61B76DD5-1D82-4303-95E4-4B3735A9920D}" destId="{E3015552-2CCC-4E4C-B83A-C08A3514CEB9}" srcOrd="1" destOrd="0" presId="urn:microsoft.com/office/officeart/2005/8/layout/cycle2"/>
    <dgm:cxn modelId="{2F9BBE00-AC61-4382-B54E-B31FA7B3F869}" type="presParOf" srcId="{E3015552-2CCC-4E4C-B83A-C08A3514CEB9}" destId="{76030E6E-EA1C-477C-8C3D-34644784D03D}" srcOrd="0" destOrd="0" presId="urn:microsoft.com/office/officeart/2005/8/layout/cycle2"/>
    <dgm:cxn modelId="{E24659B1-459D-4D03-93F0-6DEA0C79F7FA}" type="presParOf" srcId="{61B76DD5-1D82-4303-95E4-4B3735A9920D}" destId="{65AAA91E-C28A-400A-BC4B-94E18CB23E0F}" srcOrd="2" destOrd="0" presId="urn:microsoft.com/office/officeart/2005/8/layout/cycle2"/>
    <dgm:cxn modelId="{820E3C49-18E0-4ABB-BEAF-AADA203B972C}" type="presParOf" srcId="{61B76DD5-1D82-4303-95E4-4B3735A9920D}" destId="{E194F377-9B71-4816-AF51-671F48E0E1B6}" srcOrd="3" destOrd="0" presId="urn:microsoft.com/office/officeart/2005/8/layout/cycle2"/>
    <dgm:cxn modelId="{66865383-A224-44BB-A0AC-AA6F4218D60A}" type="presParOf" srcId="{E194F377-9B71-4816-AF51-671F48E0E1B6}" destId="{90882471-6EC1-4B67-9D06-24FC6337DA7D}" srcOrd="0" destOrd="0" presId="urn:microsoft.com/office/officeart/2005/8/layout/cycle2"/>
    <dgm:cxn modelId="{87BABC77-0CD5-4DE9-80D1-4BEF281E8653}" type="presParOf" srcId="{61B76DD5-1D82-4303-95E4-4B3735A9920D}" destId="{B4131A87-2F00-46D1-BA7D-54A7CEB2527A}" srcOrd="4" destOrd="0" presId="urn:microsoft.com/office/officeart/2005/8/layout/cycle2"/>
    <dgm:cxn modelId="{6FE39E19-85C6-4445-95EA-FBD00B8AB5BD}" type="presParOf" srcId="{61B76DD5-1D82-4303-95E4-4B3735A9920D}" destId="{59C7D755-9FAE-4D53-A145-7B1C1B2DF8B4}" srcOrd="5" destOrd="0" presId="urn:microsoft.com/office/officeart/2005/8/layout/cycle2"/>
    <dgm:cxn modelId="{08BB698D-08F3-4041-AE48-8894EFF0480A}" type="presParOf" srcId="{59C7D755-9FAE-4D53-A145-7B1C1B2DF8B4}" destId="{2C0B649D-E80A-4FFB-BF90-A79D9A9B929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  <dgm:t>
        <a:bodyPr/>
        <a:lstStyle/>
        <a:p>
          <a:endParaRPr lang="es-ES"/>
        </a:p>
      </dgm:t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  <dgm:t>
        <a:bodyPr/>
        <a:lstStyle/>
        <a:p>
          <a:endParaRPr lang="es-ES"/>
        </a:p>
      </dgm:t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  <dgm:t>
        <a:bodyPr/>
        <a:lstStyle/>
        <a:p>
          <a:endParaRPr lang="es-ES"/>
        </a:p>
      </dgm:t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  <dgm:t>
        <a:bodyPr/>
        <a:lstStyle/>
        <a:p>
          <a:endParaRPr lang="es-ES"/>
        </a:p>
      </dgm:t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  <dgm:t>
        <a:bodyPr/>
        <a:lstStyle/>
        <a:p>
          <a:endParaRPr lang="es-ES"/>
        </a:p>
      </dgm:t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  <dgm:t>
        <a:bodyPr/>
        <a:lstStyle/>
        <a:p>
          <a:endParaRPr lang="es-ES"/>
        </a:p>
      </dgm:t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C8F7E6-F15A-48B0-A35B-A2A8BF3FDD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18E363F-FA07-4CA7-B324-63CF8961755A}">
      <dgm:prSet phldrT="[Texto]"/>
      <dgm:spPr/>
      <dgm:t>
        <a:bodyPr/>
        <a:lstStyle/>
        <a:p>
          <a:r>
            <a:rPr lang="es-ES" dirty="0" smtClean="0"/>
            <a:t>Implicar a otras personas en el proyecto </a:t>
          </a:r>
          <a:endParaRPr lang="es-ES" dirty="0"/>
        </a:p>
      </dgm:t>
    </dgm:pt>
    <dgm:pt modelId="{20854813-6F78-4689-B8D6-E87A2A1D9E28}" type="parTrans" cxnId="{46214A9E-C711-488F-93F0-AFB86B1EB912}">
      <dgm:prSet/>
      <dgm:spPr/>
      <dgm:t>
        <a:bodyPr/>
        <a:lstStyle/>
        <a:p>
          <a:endParaRPr lang="es-ES"/>
        </a:p>
      </dgm:t>
    </dgm:pt>
    <dgm:pt modelId="{2BF480EF-2BDE-46F0-9680-E86C7DDA2559}" type="sibTrans" cxnId="{46214A9E-C711-488F-93F0-AFB86B1EB912}">
      <dgm:prSet/>
      <dgm:spPr/>
      <dgm:t>
        <a:bodyPr/>
        <a:lstStyle/>
        <a:p>
          <a:endParaRPr lang="es-ES"/>
        </a:p>
      </dgm:t>
    </dgm:pt>
    <dgm:pt modelId="{0050014A-4BCE-4ABD-8FBA-863CB0D78EC0}">
      <dgm:prSet phldrT="[Texto]"/>
      <dgm:spPr/>
      <dgm:t>
        <a:bodyPr/>
        <a:lstStyle/>
        <a:p>
          <a:r>
            <a:rPr lang="es-ES" dirty="0" smtClean="0"/>
            <a:t> </a:t>
          </a:r>
        </a:p>
        <a:p>
          <a:r>
            <a:rPr lang="es-ES" dirty="0" smtClean="0"/>
            <a:t>El plan de acción </a:t>
          </a:r>
          <a:endParaRPr lang="es-ES" dirty="0"/>
        </a:p>
      </dgm:t>
    </dgm:pt>
    <dgm:pt modelId="{303C7F51-6F6B-4BFC-837D-E9FE4BF02934}" type="parTrans" cxnId="{9449F15A-947C-486F-BEF6-4109A334B530}">
      <dgm:prSet/>
      <dgm:spPr/>
      <dgm:t>
        <a:bodyPr/>
        <a:lstStyle/>
        <a:p>
          <a:endParaRPr lang="es-ES"/>
        </a:p>
      </dgm:t>
    </dgm:pt>
    <dgm:pt modelId="{80F49134-84B7-49B3-BF31-C1E8C5E61518}" type="sibTrans" cxnId="{9449F15A-947C-486F-BEF6-4109A334B530}">
      <dgm:prSet/>
      <dgm:spPr/>
      <dgm:t>
        <a:bodyPr/>
        <a:lstStyle/>
        <a:p>
          <a:endParaRPr lang="es-ES"/>
        </a:p>
      </dgm:t>
    </dgm:pt>
    <dgm:pt modelId="{9F2E396C-FA45-4330-A364-91BE224C4272}">
      <dgm:prSet phldrT="[Texto]"/>
      <dgm:spPr/>
      <dgm:t>
        <a:bodyPr/>
        <a:lstStyle/>
        <a:p>
          <a:r>
            <a:rPr lang="es-ES" dirty="0" smtClean="0"/>
            <a:t>La acción </a:t>
          </a:r>
          <a:endParaRPr lang="es-ES" dirty="0"/>
        </a:p>
      </dgm:t>
    </dgm:pt>
    <dgm:pt modelId="{0039F7C8-BF3F-4632-B003-1445A65CBB13}" type="parTrans" cxnId="{AD3065E7-ECD3-446C-9FDD-D90FCACE3F22}">
      <dgm:prSet/>
      <dgm:spPr/>
      <dgm:t>
        <a:bodyPr/>
        <a:lstStyle/>
        <a:p>
          <a:endParaRPr lang="es-ES"/>
        </a:p>
      </dgm:t>
    </dgm:pt>
    <dgm:pt modelId="{2E4A3379-FEE8-4988-B9EA-9AD9FD43E8F2}" type="sibTrans" cxnId="{AD3065E7-ECD3-446C-9FDD-D90FCACE3F22}">
      <dgm:prSet/>
      <dgm:spPr/>
      <dgm:t>
        <a:bodyPr/>
        <a:lstStyle/>
        <a:p>
          <a:endParaRPr lang="es-ES"/>
        </a:p>
      </dgm:t>
    </dgm:pt>
    <dgm:pt modelId="{49CA06EB-0E91-4BF5-B02B-E37F974F6F8C}">
      <dgm:prSet/>
      <dgm:spPr/>
      <dgm:t>
        <a:bodyPr/>
        <a:lstStyle/>
        <a:p>
          <a:pPr algn="just"/>
          <a:r>
            <a:rPr lang="es-ES" dirty="0" smtClean="0"/>
            <a:t>Investigación: señala </a:t>
          </a:r>
          <a:r>
            <a:rPr lang="es-ES" dirty="0" err="1" smtClean="0"/>
            <a:t>Elliott</a:t>
          </a:r>
          <a:r>
            <a:rPr lang="es-ES" dirty="0" smtClean="0"/>
            <a:t>(1993)</a:t>
          </a:r>
          <a:endParaRPr lang="es-ES" dirty="0"/>
        </a:p>
      </dgm:t>
    </dgm:pt>
    <dgm:pt modelId="{DB2BEE3A-D3B8-4903-A1E9-754F9EF65153}" type="parTrans" cxnId="{825066E9-E2BB-4772-B643-F542013E7263}">
      <dgm:prSet/>
      <dgm:spPr/>
      <dgm:t>
        <a:bodyPr/>
        <a:lstStyle/>
        <a:p>
          <a:endParaRPr lang="es-ES"/>
        </a:p>
      </dgm:t>
    </dgm:pt>
    <dgm:pt modelId="{CA16C9EB-7BA5-477B-8B54-C4D48CDADA37}" type="sibTrans" cxnId="{825066E9-E2BB-4772-B643-F542013E7263}">
      <dgm:prSet/>
      <dgm:spPr/>
      <dgm:t>
        <a:bodyPr/>
        <a:lstStyle/>
        <a:p>
          <a:endParaRPr lang="es-ES"/>
        </a:p>
      </dgm:t>
    </dgm:pt>
    <dgm:pt modelId="{928E8BB6-3720-45FB-AA43-D1266A021AF4}">
      <dgm:prSet/>
      <dgm:spPr/>
      <dgm:t>
        <a:bodyPr/>
        <a:lstStyle/>
        <a:p>
          <a:pPr algn="just"/>
          <a:r>
            <a:rPr lang="es-ES" dirty="0" smtClean="0"/>
            <a:t>Identificando el problema, diagnostica y se plantea la hipótesis de acción o acción estratégica </a:t>
          </a:r>
          <a:endParaRPr lang="es-ES" dirty="0"/>
        </a:p>
      </dgm:t>
    </dgm:pt>
    <dgm:pt modelId="{0EC68C96-BBA7-4F3D-834F-54FA30052ED9}" type="parTrans" cxnId="{0F99AC90-B851-4BFF-A33F-98493F8A57B2}">
      <dgm:prSet/>
      <dgm:spPr/>
      <dgm:t>
        <a:bodyPr/>
        <a:lstStyle/>
        <a:p>
          <a:endParaRPr lang="es-ES"/>
        </a:p>
      </dgm:t>
    </dgm:pt>
    <dgm:pt modelId="{7075C760-FA71-4934-B387-E88AF96E0DC3}" type="sibTrans" cxnId="{0F99AC90-B851-4BFF-A33F-98493F8A57B2}">
      <dgm:prSet/>
      <dgm:spPr/>
      <dgm:t>
        <a:bodyPr/>
        <a:lstStyle/>
        <a:p>
          <a:endParaRPr lang="es-ES"/>
        </a:p>
      </dgm:t>
    </dgm:pt>
    <dgm:pt modelId="{E3544D4A-3E2D-4F76-BB41-1923E1FCC7A9}">
      <dgm:prSet/>
      <dgm:spPr/>
      <dgm:t>
        <a:bodyPr/>
        <a:lstStyle/>
        <a:p>
          <a:pPr algn="just"/>
          <a:r>
            <a:rPr lang="es-ES" dirty="0" smtClean="0"/>
            <a:t>¿Qué esta sucediendo?</a:t>
          </a:r>
          <a:endParaRPr lang="es-ES" dirty="0"/>
        </a:p>
      </dgm:t>
    </dgm:pt>
    <dgm:pt modelId="{A90CA206-3D44-4572-A7E1-8D3A955BC389}" type="parTrans" cxnId="{9DC43228-7418-4E15-9F5D-75FE35CFD2A3}">
      <dgm:prSet/>
      <dgm:spPr/>
      <dgm:t>
        <a:bodyPr/>
        <a:lstStyle/>
        <a:p>
          <a:endParaRPr lang="es-ES"/>
        </a:p>
      </dgm:t>
    </dgm:pt>
    <dgm:pt modelId="{A7F3E8E8-EB11-4E00-91E3-FEA0D43E0DEB}" type="sibTrans" cxnId="{9DC43228-7418-4E15-9F5D-75FE35CFD2A3}">
      <dgm:prSet/>
      <dgm:spPr/>
      <dgm:t>
        <a:bodyPr/>
        <a:lstStyle/>
        <a:p>
          <a:endParaRPr lang="es-ES"/>
        </a:p>
      </dgm:t>
    </dgm:pt>
    <dgm:pt modelId="{78607C16-2AF3-4B73-9E08-E824AAB033C7}">
      <dgm:prSet/>
      <dgm:spPr/>
      <dgm:t>
        <a:bodyPr/>
        <a:lstStyle/>
        <a:p>
          <a:pPr algn="just"/>
          <a:r>
            <a:rPr lang="es-ES" dirty="0" smtClean="0"/>
            <a:t>¿en que sentido es problema?</a:t>
          </a:r>
          <a:endParaRPr lang="es-ES" dirty="0"/>
        </a:p>
      </dgm:t>
    </dgm:pt>
    <dgm:pt modelId="{BD4AC669-CD76-4B7E-AF8C-5D28AF15C637}" type="parTrans" cxnId="{4E4BBAB7-DEE9-49C9-9443-AA3A70220B97}">
      <dgm:prSet/>
      <dgm:spPr/>
      <dgm:t>
        <a:bodyPr/>
        <a:lstStyle/>
        <a:p>
          <a:endParaRPr lang="es-ES"/>
        </a:p>
      </dgm:t>
    </dgm:pt>
    <dgm:pt modelId="{BE73C02A-2E99-42B6-87EC-4A156D7A3B00}" type="sibTrans" cxnId="{4E4BBAB7-DEE9-49C9-9443-AA3A70220B97}">
      <dgm:prSet/>
      <dgm:spPr/>
      <dgm:t>
        <a:bodyPr/>
        <a:lstStyle/>
        <a:p>
          <a:endParaRPr lang="es-ES"/>
        </a:p>
      </dgm:t>
    </dgm:pt>
    <dgm:pt modelId="{8514E28A-A295-4D74-89F3-3EBFC973EA80}">
      <dgm:prSet/>
      <dgm:spPr/>
      <dgm:t>
        <a:bodyPr/>
        <a:lstStyle/>
        <a:p>
          <a:pPr algn="just"/>
          <a:r>
            <a:rPr lang="es-ES" dirty="0" smtClean="0"/>
            <a:t>¿Qué puedo hacer al respecto?</a:t>
          </a:r>
          <a:endParaRPr lang="es-ES" dirty="0"/>
        </a:p>
      </dgm:t>
    </dgm:pt>
    <dgm:pt modelId="{104691B2-FF04-4989-8891-209558110679}" type="parTrans" cxnId="{82E57517-3A26-4F72-A2CC-DD4F1382694F}">
      <dgm:prSet/>
      <dgm:spPr/>
      <dgm:t>
        <a:bodyPr/>
        <a:lstStyle/>
        <a:p>
          <a:endParaRPr lang="es-ES"/>
        </a:p>
      </dgm:t>
    </dgm:pt>
    <dgm:pt modelId="{270B5E29-C53F-4B49-9F50-01D168C32D64}" type="sibTrans" cxnId="{82E57517-3A26-4F72-A2CC-DD4F1382694F}">
      <dgm:prSet/>
      <dgm:spPr/>
      <dgm:t>
        <a:bodyPr/>
        <a:lstStyle/>
        <a:p>
          <a:endParaRPr lang="es-ES"/>
        </a:p>
      </dgm:t>
    </dgm:pt>
    <dgm:pt modelId="{B6278607-CA50-45E7-92D5-C125A3313768}">
      <dgm:prSet/>
      <dgm:spPr/>
      <dgm:t>
        <a:bodyPr/>
        <a:lstStyle/>
        <a:p>
          <a:pPr algn="just"/>
          <a:r>
            <a:rPr lang="es-ES" dirty="0" smtClean="0"/>
            <a:t>Formulación de la hipótesis de acción: ¿que podría hacer para mejorar?</a:t>
          </a:r>
          <a:endParaRPr lang="es-ES" dirty="0"/>
        </a:p>
      </dgm:t>
    </dgm:pt>
    <dgm:pt modelId="{84D75656-B407-41C8-8C71-CFB589362514}" type="parTrans" cxnId="{ECFE9A9C-E2E2-4789-A730-3DE5B4F525F6}">
      <dgm:prSet/>
      <dgm:spPr/>
      <dgm:t>
        <a:bodyPr/>
        <a:lstStyle/>
        <a:p>
          <a:endParaRPr lang="es-ES"/>
        </a:p>
      </dgm:t>
    </dgm:pt>
    <dgm:pt modelId="{31A48CBF-E69C-40D6-98DB-C068A0368BB2}" type="sibTrans" cxnId="{ECFE9A9C-E2E2-4789-A730-3DE5B4F525F6}">
      <dgm:prSet/>
      <dgm:spPr/>
      <dgm:t>
        <a:bodyPr/>
        <a:lstStyle/>
        <a:p>
          <a:endParaRPr lang="es-ES"/>
        </a:p>
      </dgm:t>
    </dgm:pt>
    <dgm:pt modelId="{966822B3-7AE1-47FD-BCF7-D9D00D918712}">
      <dgm:prSet/>
      <dgm:spPr/>
      <dgm:t>
        <a:bodyPr/>
        <a:lstStyle/>
        <a:p>
          <a:pPr algn="just"/>
          <a:r>
            <a:rPr lang="es-ES" dirty="0" smtClean="0"/>
            <a:t>Características de la acción: registrar información que mas tarde aportara evidencias en las que se apoya la reflexión, debe ser flexible y abierta a cambios y en tiempo real. </a:t>
          </a:r>
          <a:endParaRPr lang="es-ES" dirty="0"/>
        </a:p>
      </dgm:t>
    </dgm:pt>
    <dgm:pt modelId="{AAEE3CB1-DDDB-46F9-8921-EBABD97DAE1D}" type="parTrans" cxnId="{AE6CB42A-10B1-4189-8F43-1E3A37EBB3BB}">
      <dgm:prSet/>
      <dgm:spPr/>
      <dgm:t>
        <a:bodyPr/>
        <a:lstStyle/>
        <a:p>
          <a:endParaRPr lang="es-ES"/>
        </a:p>
      </dgm:t>
    </dgm:pt>
    <dgm:pt modelId="{4154ABBD-A18B-4A50-BE68-3A961F7D4E7E}" type="sibTrans" cxnId="{AE6CB42A-10B1-4189-8F43-1E3A37EBB3BB}">
      <dgm:prSet/>
      <dgm:spPr/>
      <dgm:t>
        <a:bodyPr/>
        <a:lstStyle/>
        <a:p>
          <a:endParaRPr lang="es-ES"/>
        </a:p>
      </dgm:t>
    </dgm:pt>
    <dgm:pt modelId="{64B8B1CC-8B1F-4C8B-B8F9-F34329581474}">
      <dgm:prSet/>
      <dgm:spPr/>
      <dgm:t>
        <a:bodyPr/>
        <a:lstStyle/>
        <a:p>
          <a:pPr algn="just"/>
          <a:r>
            <a:rPr lang="es-ES" dirty="0" smtClean="0"/>
            <a:t>Control de la acción: mostrar como ha ido ocurriendo el cambio </a:t>
          </a:r>
          <a:endParaRPr lang="es-ES" dirty="0"/>
        </a:p>
      </dgm:t>
    </dgm:pt>
    <dgm:pt modelId="{060C1769-1944-4354-9749-770900A07F23}" type="parTrans" cxnId="{096929F6-CC2C-440A-AECF-1C15D936C6C3}">
      <dgm:prSet/>
      <dgm:spPr/>
      <dgm:t>
        <a:bodyPr/>
        <a:lstStyle/>
        <a:p>
          <a:endParaRPr lang="es-ES"/>
        </a:p>
      </dgm:t>
    </dgm:pt>
    <dgm:pt modelId="{643F9DFC-9E67-4853-9195-5294FCFDDAA7}" type="sibTrans" cxnId="{096929F6-CC2C-440A-AECF-1C15D936C6C3}">
      <dgm:prSet/>
      <dgm:spPr/>
      <dgm:t>
        <a:bodyPr/>
        <a:lstStyle/>
        <a:p>
          <a:endParaRPr lang="es-ES"/>
        </a:p>
      </dgm:t>
    </dgm:pt>
    <dgm:pt modelId="{B1018467-F122-4C24-8200-9A8A2A07D0BE}" type="pres">
      <dgm:prSet presAssocID="{95C8F7E6-F15A-48B0-A35B-A2A8BF3FDD3B}" presName="Name0" presStyleCnt="0">
        <dgm:presLayoutVars>
          <dgm:dir/>
          <dgm:animLvl val="lvl"/>
          <dgm:resizeHandles val="exact"/>
        </dgm:presLayoutVars>
      </dgm:prSet>
      <dgm:spPr/>
    </dgm:pt>
    <dgm:pt modelId="{AD465FC5-58F1-45EB-9906-3A4584188AC7}" type="pres">
      <dgm:prSet presAssocID="{418E363F-FA07-4CA7-B324-63CF8961755A}" presName="composite" presStyleCnt="0"/>
      <dgm:spPr/>
    </dgm:pt>
    <dgm:pt modelId="{937033F4-1D8D-4A80-817D-F5BAB61C56EB}" type="pres">
      <dgm:prSet presAssocID="{418E363F-FA07-4CA7-B324-63CF8961755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5DF081B-1EEA-4E65-9CF7-BCA3C37E3B1A}" type="pres">
      <dgm:prSet presAssocID="{418E363F-FA07-4CA7-B324-63CF8961755A}" presName="desTx" presStyleLbl="alignAccFollowNode1" presStyleIdx="0" presStyleCnt="3">
        <dgm:presLayoutVars>
          <dgm:bulletEnabled val="1"/>
        </dgm:presLayoutVars>
      </dgm:prSet>
      <dgm:spPr/>
    </dgm:pt>
    <dgm:pt modelId="{4DDF51F7-C204-4387-A091-AA16B86A0B1C}" type="pres">
      <dgm:prSet presAssocID="{2BF480EF-2BDE-46F0-9680-E86C7DDA2559}" presName="space" presStyleCnt="0"/>
      <dgm:spPr/>
    </dgm:pt>
    <dgm:pt modelId="{85A75861-B9B1-4D81-8F3E-B5649265B3F5}" type="pres">
      <dgm:prSet presAssocID="{0050014A-4BCE-4ABD-8FBA-863CB0D78EC0}" presName="composite" presStyleCnt="0"/>
      <dgm:spPr/>
    </dgm:pt>
    <dgm:pt modelId="{8490CA75-21A1-4DFC-8470-7B3A6EDFB9CB}" type="pres">
      <dgm:prSet presAssocID="{0050014A-4BCE-4ABD-8FBA-863CB0D78E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E2EC06A-F04D-475F-A513-5BB229203338}" type="pres">
      <dgm:prSet presAssocID="{0050014A-4BCE-4ABD-8FBA-863CB0D78EC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D70DAB-D6F9-4E0E-9AC0-5637308364B7}" type="pres">
      <dgm:prSet presAssocID="{80F49134-84B7-49B3-BF31-C1E8C5E61518}" presName="space" presStyleCnt="0"/>
      <dgm:spPr/>
    </dgm:pt>
    <dgm:pt modelId="{5BF56578-B163-4316-AE73-9A0B49EABDEE}" type="pres">
      <dgm:prSet presAssocID="{9F2E396C-FA45-4330-A364-91BE224C4272}" presName="composite" presStyleCnt="0"/>
      <dgm:spPr/>
    </dgm:pt>
    <dgm:pt modelId="{4DFD324E-D0FF-4B19-A8CC-E54645B25559}" type="pres">
      <dgm:prSet presAssocID="{9F2E396C-FA45-4330-A364-91BE224C427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F0EF826-6D43-48E3-8828-ED7BDCBE781B}" type="pres">
      <dgm:prSet presAssocID="{9F2E396C-FA45-4330-A364-91BE224C427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D3065E7-ECD3-446C-9FDD-D90FCACE3F22}" srcId="{95C8F7E6-F15A-48B0-A35B-A2A8BF3FDD3B}" destId="{9F2E396C-FA45-4330-A364-91BE224C4272}" srcOrd="2" destOrd="0" parTransId="{0039F7C8-BF3F-4632-B003-1445A65CBB13}" sibTransId="{2E4A3379-FEE8-4988-B9EA-9AD9FD43E8F2}"/>
    <dgm:cxn modelId="{19D0F86F-1BE6-4B57-8BE2-91BD30099F39}" type="presOf" srcId="{95C8F7E6-F15A-48B0-A35B-A2A8BF3FDD3B}" destId="{B1018467-F122-4C24-8200-9A8A2A07D0BE}" srcOrd="0" destOrd="0" presId="urn:microsoft.com/office/officeart/2005/8/layout/hList1"/>
    <dgm:cxn modelId="{46214A9E-C711-488F-93F0-AFB86B1EB912}" srcId="{95C8F7E6-F15A-48B0-A35B-A2A8BF3FDD3B}" destId="{418E363F-FA07-4CA7-B324-63CF8961755A}" srcOrd="0" destOrd="0" parTransId="{20854813-6F78-4689-B8D6-E87A2A1D9E28}" sibTransId="{2BF480EF-2BDE-46F0-9680-E86C7DDA2559}"/>
    <dgm:cxn modelId="{0F99AC90-B851-4BFF-A33F-98493F8A57B2}" srcId="{0050014A-4BCE-4ABD-8FBA-863CB0D78EC0}" destId="{928E8BB6-3720-45FB-AA43-D1266A021AF4}" srcOrd="1" destOrd="0" parTransId="{0EC68C96-BBA7-4F3D-834F-54FA30052ED9}" sibTransId="{7075C760-FA71-4934-B387-E88AF96E0DC3}"/>
    <dgm:cxn modelId="{5E73BFF8-A2EC-4A38-BEC0-D984D5B122A0}" type="presOf" srcId="{8514E28A-A295-4D74-89F3-3EBFC973EA80}" destId="{8E2EC06A-F04D-475F-A513-5BB229203338}" srcOrd="0" destOrd="4" presId="urn:microsoft.com/office/officeart/2005/8/layout/hList1"/>
    <dgm:cxn modelId="{CAA409B9-0D02-4BDA-8DD5-1C0524115CC3}" type="presOf" srcId="{E3544D4A-3E2D-4F76-BB41-1923E1FCC7A9}" destId="{8E2EC06A-F04D-475F-A513-5BB229203338}" srcOrd="0" destOrd="2" presId="urn:microsoft.com/office/officeart/2005/8/layout/hList1"/>
    <dgm:cxn modelId="{5AA8A7C5-98B7-432E-99AF-824EF54ABB7C}" type="presOf" srcId="{966822B3-7AE1-47FD-BCF7-D9D00D918712}" destId="{3F0EF826-6D43-48E3-8828-ED7BDCBE781B}" srcOrd="0" destOrd="0" presId="urn:microsoft.com/office/officeart/2005/8/layout/hList1"/>
    <dgm:cxn modelId="{825066E9-E2BB-4772-B643-F542013E7263}" srcId="{0050014A-4BCE-4ABD-8FBA-863CB0D78EC0}" destId="{49CA06EB-0E91-4BF5-B02B-E37F974F6F8C}" srcOrd="0" destOrd="0" parTransId="{DB2BEE3A-D3B8-4903-A1E9-754F9EF65153}" sibTransId="{CA16C9EB-7BA5-477B-8B54-C4D48CDADA37}"/>
    <dgm:cxn modelId="{1ABC2EB2-F5A2-422E-B350-823367B92E52}" type="presOf" srcId="{78607C16-2AF3-4B73-9E08-E824AAB033C7}" destId="{8E2EC06A-F04D-475F-A513-5BB229203338}" srcOrd="0" destOrd="3" presId="urn:microsoft.com/office/officeart/2005/8/layout/hList1"/>
    <dgm:cxn modelId="{9DC43228-7418-4E15-9F5D-75FE35CFD2A3}" srcId="{0050014A-4BCE-4ABD-8FBA-863CB0D78EC0}" destId="{E3544D4A-3E2D-4F76-BB41-1923E1FCC7A9}" srcOrd="2" destOrd="0" parTransId="{A90CA206-3D44-4572-A7E1-8D3A955BC389}" sibTransId="{A7F3E8E8-EB11-4E00-91E3-FEA0D43E0DEB}"/>
    <dgm:cxn modelId="{096929F6-CC2C-440A-AECF-1C15D936C6C3}" srcId="{9F2E396C-FA45-4330-A364-91BE224C4272}" destId="{64B8B1CC-8B1F-4C8B-B8F9-F34329581474}" srcOrd="1" destOrd="0" parTransId="{060C1769-1944-4354-9749-770900A07F23}" sibTransId="{643F9DFC-9E67-4853-9195-5294FCFDDAA7}"/>
    <dgm:cxn modelId="{9D6B86A4-0E7B-40F5-A1D5-96DC18E4E9F4}" type="presOf" srcId="{64B8B1CC-8B1F-4C8B-B8F9-F34329581474}" destId="{3F0EF826-6D43-48E3-8828-ED7BDCBE781B}" srcOrd="0" destOrd="1" presId="urn:microsoft.com/office/officeart/2005/8/layout/hList1"/>
    <dgm:cxn modelId="{82E57517-3A26-4F72-A2CC-DD4F1382694F}" srcId="{0050014A-4BCE-4ABD-8FBA-863CB0D78EC0}" destId="{8514E28A-A295-4D74-89F3-3EBFC973EA80}" srcOrd="4" destOrd="0" parTransId="{104691B2-FF04-4989-8891-209558110679}" sibTransId="{270B5E29-C53F-4B49-9F50-01D168C32D64}"/>
    <dgm:cxn modelId="{E047C12E-89FC-47BA-BB25-B6C4B80FD8A5}" type="presOf" srcId="{49CA06EB-0E91-4BF5-B02B-E37F974F6F8C}" destId="{8E2EC06A-F04D-475F-A513-5BB229203338}" srcOrd="0" destOrd="0" presId="urn:microsoft.com/office/officeart/2005/8/layout/hList1"/>
    <dgm:cxn modelId="{2A960E16-A80F-48CA-9C06-0E5E62B6A251}" type="presOf" srcId="{928E8BB6-3720-45FB-AA43-D1266A021AF4}" destId="{8E2EC06A-F04D-475F-A513-5BB229203338}" srcOrd="0" destOrd="1" presId="urn:microsoft.com/office/officeart/2005/8/layout/hList1"/>
    <dgm:cxn modelId="{4E4BBAB7-DEE9-49C9-9443-AA3A70220B97}" srcId="{0050014A-4BCE-4ABD-8FBA-863CB0D78EC0}" destId="{78607C16-2AF3-4B73-9E08-E824AAB033C7}" srcOrd="3" destOrd="0" parTransId="{BD4AC669-CD76-4B7E-AF8C-5D28AF15C637}" sibTransId="{BE73C02A-2E99-42B6-87EC-4A156D7A3B00}"/>
    <dgm:cxn modelId="{9449F15A-947C-486F-BEF6-4109A334B530}" srcId="{95C8F7E6-F15A-48B0-A35B-A2A8BF3FDD3B}" destId="{0050014A-4BCE-4ABD-8FBA-863CB0D78EC0}" srcOrd="1" destOrd="0" parTransId="{303C7F51-6F6B-4BFC-837D-E9FE4BF02934}" sibTransId="{80F49134-84B7-49B3-BF31-C1E8C5E61518}"/>
    <dgm:cxn modelId="{9834C337-DD94-4EEC-89CB-5500E40A916E}" type="presOf" srcId="{418E363F-FA07-4CA7-B324-63CF8961755A}" destId="{937033F4-1D8D-4A80-817D-F5BAB61C56EB}" srcOrd="0" destOrd="0" presId="urn:microsoft.com/office/officeart/2005/8/layout/hList1"/>
    <dgm:cxn modelId="{D6094B0A-1FEF-4F23-BF68-00AC844F422A}" type="presOf" srcId="{B6278607-CA50-45E7-92D5-C125A3313768}" destId="{8E2EC06A-F04D-475F-A513-5BB229203338}" srcOrd="0" destOrd="5" presId="urn:microsoft.com/office/officeart/2005/8/layout/hList1"/>
    <dgm:cxn modelId="{3661BF90-C758-4DE5-B667-46B5F5C0C434}" type="presOf" srcId="{0050014A-4BCE-4ABD-8FBA-863CB0D78EC0}" destId="{8490CA75-21A1-4DFC-8470-7B3A6EDFB9CB}" srcOrd="0" destOrd="0" presId="urn:microsoft.com/office/officeart/2005/8/layout/hList1"/>
    <dgm:cxn modelId="{ECFE9A9C-E2E2-4789-A730-3DE5B4F525F6}" srcId="{0050014A-4BCE-4ABD-8FBA-863CB0D78EC0}" destId="{B6278607-CA50-45E7-92D5-C125A3313768}" srcOrd="5" destOrd="0" parTransId="{84D75656-B407-41C8-8C71-CFB589362514}" sibTransId="{31A48CBF-E69C-40D6-98DB-C068A0368BB2}"/>
    <dgm:cxn modelId="{B47669AC-C1CA-4C4B-BEBC-2EE31EC4FFF3}" type="presOf" srcId="{9F2E396C-FA45-4330-A364-91BE224C4272}" destId="{4DFD324E-D0FF-4B19-A8CC-E54645B25559}" srcOrd="0" destOrd="0" presId="urn:microsoft.com/office/officeart/2005/8/layout/hList1"/>
    <dgm:cxn modelId="{AE6CB42A-10B1-4189-8F43-1E3A37EBB3BB}" srcId="{9F2E396C-FA45-4330-A364-91BE224C4272}" destId="{966822B3-7AE1-47FD-BCF7-D9D00D918712}" srcOrd="0" destOrd="0" parTransId="{AAEE3CB1-DDDB-46F9-8921-EBABD97DAE1D}" sibTransId="{4154ABBD-A18B-4A50-BE68-3A961F7D4E7E}"/>
    <dgm:cxn modelId="{33F8A1FD-7702-4959-AC36-D5BDDE05AEAC}" type="presParOf" srcId="{B1018467-F122-4C24-8200-9A8A2A07D0BE}" destId="{AD465FC5-58F1-45EB-9906-3A4584188AC7}" srcOrd="0" destOrd="0" presId="urn:microsoft.com/office/officeart/2005/8/layout/hList1"/>
    <dgm:cxn modelId="{54C95227-F66D-4568-AE02-D579C10D9B5E}" type="presParOf" srcId="{AD465FC5-58F1-45EB-9906-3A4584188AC7}" destId="{937033F4-1D8D-4A80-817D-F5BAB61C56EB}" srcOrd="0" destOrd="0" presId="urn:microsoft.com/office/officeart/2005/8/layout/hList1"/>
    <dgm:cxn modelId="{7E53B11E-C3BC-410A-9CEA-C5B014A143EA}" type="presParOf" srcId="{AD465FC5-58F1-45EB-9906-3A4584188AC7}" destId="{95DF081B-1EEA-4E65-9CF7-BCA3C37E3B1A}" srcOrd="1" destOrd="0" presId="urn:microsoft.com/office/officeart/2005/8/layout/hList1"/>
    <dgm:cxn modelId="{6AB452F7-77B8-4E3E-A336-A57B6774E6AF}" type="presParOf" srcId="{B1018467-F122-4C24-8200-9A8A2A07D0BE}" destId="{4DDF51F7-C204-4387-A091-AA16B86A0B1C}" srcOrd="1" destOrd="0" presId="urn:microsoft.com/office/officeart/2005/8/layout/hList1"/>
    <dgm:cxn modelId="{F19AB151-48D0-4182-8229-C5266CCB279E}" type="presParOf" srcId="{B1018467-F122-4C24-8200-9A8A2A07D0BE}" destId="{85A75861-B9B1-4D81-8F3E-B5649265B3F5}" srcOrd="2" destOrd="0" presId="urn:microsoft.com/office/officeart/2005/8/layout/hList1"/>
    <dgm:cxn modelId="{009F3CEA-0CFF-47E0-8BCC-FB7C6F8F791A}" type="presParOf" srcId="{85A75861-B9B1-4D81-8F3E-B5649265B3F5}" destId="{8490CA75-21A1-4DFC-8470-7B3A6EDFB9CB}" srcOrd="0" destOrd="0" presId="urn:microsoft.com/office/officeart/2005/8/layout/hList1"/>
    <dgm:cxn modelId="{3F905D1E-6C34-488A-B990-12575148562D}" type="presParOf" srcId="{85A75861-B9B1-4D81-8F3E-B5649265B3F5}" destId="{8E2EC06A-F04D-475F-A513-5BB229203338}" srcOrd="1" destOrd="0" presId="urn:microsoft.com/office/officeart/2005/8/layout/hList1"/>
    <dgm:cxn modelId="{09C363E8-BC48-42EB-89AC-33E55363A211}" type="presParOf" srcId="{B1018467-F122-4C24-8200-9A8A2A07D0BE}" destId="{E7D70DAB-D6F9-4E0E-9AC0-5637308364B7}" srcOrd="3" destOrd="0" presId="urn:microsoft.com/office/officeart/2005/8/layout/hList1"/>
    <dgm:cxn modelId="{A9568129-6B06-4C93-B39C-BEB76150E381}" type="presParOf" srcId="{B1018467-F122-4C24-8200-9A8A2A07D0BE}" destId="{5BF56578-B163-4316-AE73-9A0B49EABDEE}" srcOrd="4" destOrd="0" presId="urn:microsoft.com/office/officeart/2005/8/layout/hList1"/>
    <dgm:cxn modelId="{8EF48AA9-CDFE-43F2-BF4D-EC3DC207D779}" type="presParOf" srcId="{5BF56578-B163-4316-AE73-9A0B49EABDEE}" destId="{4DFD324E-D0FF-4B19-A8CC-E54645B25559}" srcOrd="0" destOrd="0" presId="urn:microsoft.com/office/officeart/2005/8/layout/hList1"/>
    <dgm:cxn modelId="{22A995B4-6243-4A13-A775-6ED40C60BC74}" type="presParOf" srcId="{5BF56578-B163-4316-AE73-9A0B49EABDEE}" destId="{3F0EF826-6D43-48E3-8828-ED7BDCBE78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C8F7E6-F15A-48B0-A35B-A2A8BF3FDD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18E363F-FA07-4CA7-B324-63CF8961755A}">
      <dgm:prSet phldrT="[Texto]"/>
      <dgm:spPr/>
      <dgm:t>
        <a:bodyPr/>
        <a:lstStyle/>
        <a:p>
          <a:r>
            <a:rPr lang="es-ES" dirty="0" smtClean="0"/>
            <a:t>La observación de la acción </a:t>
          </a:r>
          <a:endParaRPr lang="es-ES" dirty="0"/>
        </a:p>
      </dgm:t>
    </dgm:pt>
    <dgm:pt modelId="{20854813-6F78-4689-B8D6-E87A2A1D9E28}" type="parTrans" cxnId="{46214A9E-C711-488F-93F0-AFB86B1EB912}">
      <dgm:prSet/>
      <dgm:spPr/>
      <dgm:t>
        <a:bodyPr/>
        <a:lstStyle/>
        <a:p>
          <a:endParaRPr lang="es-ES"/>
        </a:p>
      </dgm:t>
    </dgm:pt>
    <dgm:pt modelId="{2BF480EF-2BDE-46F0-9680-E86C7DDA2559}" type="sibTrans" cxnId="{46214A9E-C711-488F-93F0-AFB86B1EB912}">
      <dgm:prSet/>
      <dgm:spPr/>
      <dgm:t>
        <a:bodyPr/>
        <a:lstStyle/>
        <a:p>
          <a:endParaRPr lang="es-ES"/>
        </a:p>
      </dgm:t>
    </dgm:pt>
    <dgm:pt modelId="{9F2E396C-FA45-4330-A364-91BE224C4272}">
      <dgm:prSet phldrT="[Texto]"/>
      <dgm:spPr/>
      <dgm:t>
        <a:bodyPr/>
        <a:lstStyle/>
        <a:p>
          <a:r>
            <a:rPr lang="es-ES" dirty="0" smtClean="0"/>
            <a:t>La reflexión </a:t>
          </a:r>
          <a:endParaRPr lang="es-ES" dirty="0"/>
        </a:p>
      </dgm:t>
    </dgm:pt>
    <dgm:pt modelId="{0039F7C8-BF3F-4632-B003-1445A65CBB13}" type="parTrans" cxnId="{AD3065E7-ECD3-446C-9FDD-D90FCACE3F22}">
      <dgm:prSet/>
      <dgm:spPr/>
      <dgm:t>
        <a:bodyPr/>
        <a:lstStyle/>
        <a:p>
          <a:endParaRPr lang="es-ES"/>
        </a:p>
      </dgm:t>
    </dgm:pt>
    <dgm:pt modelId="{2E4A3379-FEE8-4988-B9EA-9AD9FD43E8F2}" type="sibTrans" cxnId="{AD3065E7-ECD3-446C-9FDD-D90FCACE3F22}">
      <dgm:prSet/>
      <dgm:spPr/>
      <dgm:t>
        <a:bodyPr/>
        <a:lstStyle/>
        <a:p>
          <a:endParaRPr lang="es-ES"/>
        </a:p>
      </dgm:t>
    </dgm:pt>
    <dgm:pt modelId="{928E8BB6-3720-45FB-AA43-D1266A021AF4}">
      <dgm:prSet/>
      <dgm:spPr/>
      <dgm:t>
        <a:bodyPr/>
        <a:lstStyle/>
        <a:p>
          <a:pPr algn="just"/>
          <a:r>
            <a:rPr lang="es-ES" dirty="0" smtClean="0"/>
            <a:t>Como recoger la información: diarios, registros de datos, notas de campo, registros anecdóticos, informe analítico </a:t>
          </a:r>
          <a:endParaRPr lang="es-ES" dirty="0"/>
        </a:p>
      </dgm:t>
    </dgm:pt>
    <dgm:pt modelId="{0EC68C96-BBA7-4F3D-834F-54FA30052ED9}" type="parTrans" cxnId="{0F99AC90-B851-4BFF-A33F-98493F8A57B2}">
      <dgm:prSet/>
      <dgm:spPr/>
      <dgm:t>
        <a:bodyPr/>
        <a:lstStyle/>
        <a:p>
          <a:endParaRPr lang="es-ES"/>
        </a:p>
      </dgm:t>
    </dgm:pt>
    <dgm:pt modelId="{7075C760-FA71-4934-B387-E88AF96E0DC3}" type="sibTrans" cxnId="{0F99AC90-B851-4BFF-A33F-98493F8A57B2}">
      <dgm:prSet/>
      <dgm:spPr/>
      <dgm:t>
        <a:bodyPr/>
        <a:lstStyle/>
        <a:p>
          <a:endParaRPr lang="es-ES"/>
        </a:p>
      </dgm:t>
    </dgm:pt>
    <dgm:pt modelId="{966822B3-7AE1-47FD-BCF7-D9D00D918712}">
      <dgm:prSet/>
      <dgm:spPr/>
      <dgm:t>
        <a:bodyPr/>
        <a:lstStyle/>
        <a:p>
          <a:endParaRPr lang="es-ES" dirty="0"/>
        </a:p>
      </dgm:t>
    </dgm:pt>
    <dgm:pt modelId="{AAEE3CB1-DDDB-46F9-8921-EBABD97DAE1D}" type="parTrans" cxnId="{AE6CB42A-10B1-4189-8F43-1E3A37EBB3BB}">
      <dgm:prSet/>
      <dgm:spPr/>
      <dgm:t>
        <a:bodyPr/>
        <a:lstStyle/>
        <a:p>
          <a:endParaRPr lang="es-ES"/>
        </a:p>
      </dgm:t>
    </dgm:pt>
    <dgm:pt modelId="{4154ABBD-A18B-4A50-BE68-3A961F7D4E7E}" type="sibTrans" cxnId="{AE6CB42A-10B1-4189-8F43-1E3A37EBB3BB}">
      <dgm:prSet/>
      <dgm:spPr/>
      <dgm:t>
        <a:bodyPr/>
        <a:lstStyle/>
        <a:p>
          <a:endParaRPr lang="es-ES"/>
        </a:p>
      </dgm:t>
    </dgm:pt>
    <dgm:pt modelId="{E31FF6E3-74F5-4791-9D5A-AD42349AD2D7}">
      <dgm:prSet/>
      <dgm:spPr/>
      <dgm:t>
        <a:bodyPr/>
        <a:lstStyle/>
        <a:p>
          <a:pPr algn="just"/>
          <a:r>
            <a:rPr lang="es-ES" dirty="0" smtClean="0"/>
            <a:t>Tercera fase de la investigación-acción, nos permite ver que esta ocurriendo, prevé una mejora de la práctica </a:t>
          </a:r>
          <a:endParaRPr lang="es-ES" dirty="0"/>
        </a:p>
      </dgm:t>
    </dgm:pt>
    <dgm:pt modelId="{55BD08A2-37E9-4C4B-995C-C76B048346D4}" type="parTrans" cxnId="{C5583E05-30C2-4B87-9019-B7AD058C50A2}">
      <dgm:prSet/>
      <dgm:spPr/>
      <dgm:t>
        <a:bodyPr/>
        <a:lstStyle/>
        <a:p>
          <a:endParaRPr lang="es-ES"/>
        </a:p>
      </dgm:t>
    </dgm:pt>
    <dgm:pt modelId="{8F6B596E-1C37-422F-AA47-FB2909330074}" type="sibTrans" cxnId="{C5583E05-30C2-4B87-9019-B7AD058C50A2}">
      <dgm:prSet/>
      <dgm:spPr/>
      <dgm:t>
        <a:bodyPr/>
        <a:lstStyle/>
        <a:p>
          <a:endParaRPr lang="es-ES"/>
        </a:p>
      </dgm:t>
    </dgm:pt>
    <dgm:pt modelId="{B89D0A7B-1C31-446E-B205-5765D42B4AAE}">
      <dgm:prSet/>
      <dgm:spPr/>
      <dgm:t>
        <a:bodyPr/>
        <a:lstStyle/>
        <a:p>
          <a:pPr algn="just"/>
          <a:r>
            <a:rPr lang="es-ES" dirty="0" smtClean="0"/>
            <a:t>Acciones que puede observar para generar la información </a:t>
          </a:r>
          <a:endParaRPr lang="es-ES" dirty="0"/>
        </a:p>
      </dgm:t>
    </dgm:pt>
    <dgm:pt modelId="{8E480A58-826E-4A9B-A5AB-58A1582424DA}" type="parTrans" cxnId="{79551E3F-79FA-474E-A04F-B9B75458B1A1}">
      <dgm:prSet/>
      <dgm:spPr/>
      <dgm:t>
        <a:bodyPr/>
        <a:lstStyle/>
        <a:p>
          <a:endParaRPr lang="es-ES"/>
        </a:p>
      </dgm:t>
    </dgm:pt>
    <dgm:pt modelId="{E9F8A453-19DC-465C-A149-E0D0407DCB01}" type="sibTrans" cxnId="{79551E3F-79FA-474E-A04F-B9B75458B1A1}">
      <dgm:prSet/>
      <dgm:spPr/>
      <dgm:t>
        <a:bodyPr/>
        <a:lstStyle/>
        <a:p>
          <a:endParaRPr lang="es-ES"/>
        </a:p>
      </dgm:t>
    </dgm:pt>
    <dgm:pt modelId="{BDD16664-88D9-4421-8CCC-BFB242639E35}">
      <dgm:prSet/>
      <dgm:spPr/>
      <dgm:t>
        <a:bodyPr/>
        <a:lstStyle/>
        <a:p>
          <a:pPr algn="just"/>
          <a:r>
            <a:rPr lang="es-ES" dirty="0" smtClean="0"/>
            <a:t>¿Cómo evaluar el impacto? Evidencias y pruebas que tengan </a:t>
          </a:r>
          <a:endParaRPr lang="es-ES" dirty="0"/>
        </a:p>
      </dgm:t>
    </dgm:pt>
    <dgm:pt modelId="{F6BD4DB9-E600-49AF-BC6C-D6B01E978462}" type="parTrans" cxnId="{67BE2059-2E79-449F-8538-AB9CD5286E20}">
      <dgm:prSet/>
      <dgm:spPr/>
      <dgm:t>
        <a:bodyPr/>
        <a:lstStyle/>
        <a:p>
          <a:endParaRPr lang="es-ES"/>
        </a:p>
      </dgm:t>
    </dgm:pt>
    <dgm:pt modelId="{4D2D3E98-A39C-4F5C-9297-95D6EB703B3F}" type="sibTrans" cxnId="{67BE2059-2E79-449F-8538-AB9CD5286E20}">
      <dgm:prSet/>
      <dgm:spPr/>
      <dgm:t>
        <a:bodyPr/>
        <a:lstStyle/>
        <a:p>
          <a:endParaRPr lang="es-ES"/>
        </a:p>
      </dgm:t>
    </dgm:pt>
    <dgm:pt modelId="{154554BF-0296-4081-A759-16C662F97EDD}">
      <dgm:prSet/>
      <dgm:spPr/>
      <dgm:t>
        <a:bodyPr/>
        <a:lstStyle/>
        <a:p>
          <a:pPr algn="just"/>
          <a:r>
            <a:rPr lang="es-ES" dirty="0" smtClean="0"/>
            <a:t>Como garantizar que los juicios sean razonables: evidencia clara que muestre que se ha producido un cambio </a:t>
          </a:r>
          <a:endParaRPr lang="es-ES" dirty="0"/>
        </a:p>
      </dgm:t>
    </dgm:pt>
    <dgm:pt modelId="{3085B94F-7818-4185-ABE9-A5D40A1EE5A5}" type="parTrans" cxnId="{4910B078-9705-4094-A447-3823D6723DD9}">
      <dgm:prSet/>
      <dgm:spPr/>
      <dgm:t>
        <a:bodyPr/>
        <a:lstStyle/>
        <a:p>
          <a:endParaRPr lang="es-ES"/>
        </a:p>
      </dgm:t>
    </dgm:pt>
    <dgm:pt modelId="{59AF3124-5A71-4942-A549-B9318C000F45}" type="sibTrans" cxnId="{4910B078-9705-4094-A447-3823D6723DD9}">
      <dgm:prSet/>
      <dgm:spPr/>
      <dgm:t>
        <a:bodyPr/>
        <a:lstStyle/>
        <a:p>
          <a:endParaRPr lang="es-ES"/>
        </a:p>
      </dgm:t>
    </dgm:pt>
    <dgm:pt modelId="{278080A8-C1BC-45B2-BDF1-3AC93E67085D}">
      <dgm:prSet/>
      <dgm:spPr/>
      <dgm:t>
        <a:bodyPr/>
        <a:lstStyle/>
        <a:p>
          <a:pPr algn="just"/>
          <a:r>
            <a:rPr lang="es-ES" dirty="0" smtClean="0"/>
            <a:t>Evaluar el impacto y relevancia de las evidencias </a:t>
          </a:r>
          <a:endParaRPr lang="es-ES" dirty="0"/>
        </a:p>
      </dgm:t>
    </dgm:pt>
    <dgm:pt modelId="{B80CB1A0-78C3-4C28-8660-FC45DC7AE285}" type="parTrans" cxnId="{3602911B-2A21-41AB-AD82-A01C9BC8CAAD}">
      <dgm:prSet/>
      <dgm:spPr/>
      <dgm:t>
        <a:bodyPr/>
        <a:lstStyle/>
        <a:p>
          <a:endParaRPr lang="es-ES"/>
        </a:p>
      </dgm:t>
    </dgm:pt>
    <dgm:pt modelId="{641BCF49-0B90-478E-87AF-3BDB789C1ACD}" type="sibTrans" cxnId="{3602911B-2A21-41AB-AD82-A01C9BC8CAAD}">
      <dgm:prSet/>
      <dgm:spPr/>
      <dgm:t>
        <a:bodyPr/>
        <a:lstStyle/>
        <a:p>
          <a:endParaRPr lang="es-ES"/>
        </a:p>
      </dgm:t>
    </dgm:pt>
    <dgm:pt modelId="{9109291B-EE32-4781-9639-2E1B7E6BF094}">
      <dgm:prSet/>
      <dgm:spPr/>
      <dgm:t>
        <a:bodyPr/>
        <a:lstStyle/>
        <a:p>
          <a:pPr algn="just"/>
          <a:r>
            <a:rPr lang="es-ES" dirty="0" smtClean="0"/>
            <a:t>Gestión de la información: almacena, codifica y recupera </a:t>
          </a:r>
          <a:endParaRPr lang="es-ES" dirty="0"/>
        </a:p>
      </dgm:t>
    </dgm:pt>
    <dgm:pt modelId="{E4CF4FAA-D461-462E-B79D-211DFF2713B4}" type="parTrans" cxnId="{BA7F9373-D16A-4B7C-9986-B3A1D2AB41CB}">
      <dgm:prSet/>
      <dgm:spPr/>
      <dgm:t>
        <a:bodyPr/>
        <a:lstStyle/>
        <a:p>
          <a:endParaRPr lang="es-ES"/>
        </a:p>
      </dgm:t>
    </dgm:pt>
    <dgm:pt modelId="{CAC5D812-04C6-4E97-BB70-2B844AC34AA5}" type="sibTrans" cxnId="{BA7F9373-D16A-4B7C-9986-B3A1D2AB41CB}">
      <dgm:prSet/>
      <dgm:spPr/>
      <dgm:t>
        <a:bodyPr/>
        <a:lstStyle/>
        <a:p>
          <a:endParaRPr lang="es-ES"/>
        </a:p>
      </dgm:t>
    </dgm:pt>
    <dgm:pt modelId="{49CA06EB-0E91-4BF5-B02B-E37F974F6F8C}">
      <dgm:prSet/>
      <dgm:spPr/>
      <dgm:t>
        <a:bodyPr/>
        <a:lstStyle/>
        <a:p>
          <a:endParaRPr lang="es-ES" dirty="0"/>
        </a:p>
      </dgm:t>
    </dgm:pt>
    <dgm:pt modelId="{CA16C9EB-7BA5-477B-8B54-C4D48CDADA37}" type="sibTrans" cxnId="{825066E9-E2BB-4772-B643-F542013E7263}">
      <dgm:prSet/>
      <dgm:spPr/>
      <dgm:t>
        <a:bodyPr/>
        <a:lstStyle/>
        <a:p>
          <a:endParaRPr lang="es-ES"/>
        </a:p>
      </dgm:t>
    </dgm:pt>
    <dgm:pt modelId="{DB2BEE3A-D3B8-4903-A1E9-754F9EF65153}" type="parTrans" cxnId="{825066E9-E2BB-4772-B643-F542013E7263}">
      <dgm:prSet/>
      <dgm:spPr/>
      <dgm:t>
        <a:bodyPr/>
        <a:lstStyle/>
        <a:p>
          <a:endParaRPr lang="es-ES"/>
        </a:p>
      </dgm:t>
    </dgm:pt>
    <dgm:pt modelId="{4C7004A9-06AF-46AB-B1D5-DAEE89746410}">
      <dgm:prSet/>
      <dgm:spPr/>
      <dgm:t>
        <a:bodyPr/>
        <a:lstStyle/>
        <a:p>
          <a:pPr algn="just"/>
          <a:r>
            <a:rPr lang="es-ES" dirty="0" smtClean="0"/>
            <a:t>Técnicas de recogida de la información, </a:t>
          </a:r>
          <a:r>
            <a:rPr lang="es-ES" dirty="0" err="1" smtClean="0"/>
            <a:t>tests</a:t>
          </a:r>
          <a:r>
            <a:rPr lang="es-ES" dirty="0" smtClean="0"/>
            <a:t>, escalas, pruebas, cuestionario; entrevistas, análisis documental; video, grabación de audio, fotos, diapositivas.</a:t>
          </a:r>
          <a:endParaRPr lang="es-ES" dirty="0"/>
        </a:p>
      </dgm:t>
    </dgm:pt>
    <dgm:pt modelId="{CC537AF9-D42C-4E1A-9698-7375CCC0ED6E}" type="parTrans" cxnId="{5FCF705E-178E-490B-849D-E391AD7E3DA1}">
      <dgm:prSet/>
      <dgm:spPr/>
      <dgm:t>
        <a:bodyPr/>
        <a:lstStyle/>
        <a:p>
          <a:endParaRPr lang="es-ES"/>
        </a:p>
      </dgm:t>
    </dgm:pt>
    <dgm:pt modelId="{ECF20559-17EB-47A0-B5DC-A17E4A495313}" type="sibTrans" cxnId="{5FCF705E-178E-490B-849D-E391AD7E3DA1}">
      <dgm:prSet/>
      <dgm:spPr/>
      <dgm:t>
        <a:bodyPr/>
        <a:lstStyle/>
        <a:p>
          <a:endParaRPr lang="es-ES"/>
        </a:p>
      </dgm:t>
    </dgm:pt>
    <dgm:pt modelId="{B1018467-F122-4C24-8200-9A8A2A07D0BE}" type="pres">
      <dgm:prSet presAssocID="{95C8F7E6-F15A-48B0-A35B-A2A8BF3FDD3B}" presName="Name0" presStyleCnt="0">
        <dgm:presLayoutVars>
          <dgm:dir/>
          <dgm:animLvl val="lvl"/>
          <dgm:resizeHandles val="exact"/>
        </dgm:presLayoutVars>
      </dgm:prSet>
      <dgm:spPr/>
    </dgm:pt>
    <dgm:pt modelId="{AD465FC5-58F1-45EB-9906-3A4584188AC7}" type="pres">
      <dgm:prSet presAssocID="{418E363F-FA07-4CA7-B324-63CF8961755A}" presName="composite" presStyleCnt="0"/>
      <dgm:spPr/>
    </dgm:pt>
    <dgm:pt modelId="{937033F4-1D8D-4A80-817D-F5BAB61C56EB}" type="pres">
      <dgm:prSet presAssocID="{418E363F-FA07-4CA7-B324-63CF8961755A}" presName="parTx" presStyleLbl="alignNode1" presStyleIdx="0" presStyleCnt="3" custLinFactNeighborX="-43567" custLinFactNeighborY="-45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DF081B-1EEA-4E65-9CF7-BCA3C37E3B1A}" type="pres">
      <dgm:prSet presAssocID="{418E363F-FA07-4CA7-B324-63CF8961755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DF51F7-C204-4387-A091-AA16B86A0B1C}" type="pres">
      <dgm:prSet presAssocID="{2BF480EF-2BDE-46F0-9680-E86C7DDA2559}" presName="space" presStyleCnt="0"/>
      <dgm:spPr/>
    </dgm:pt>
    <dgm:pt modelId="{28D865BE-BED7-4B50-9CF2-1031FE31D8E7}" type="pres">
      <dgm:prSet presAssocID="{49CA06EB-0E91-4BF5-B02B-E37F974F6F8C}" presName="composite" presStyleCnt="0"/>
      <dgm:spPr/>
    </dgm:pt>
    <dgm:pt modelId="{4EA9DE06-C255-4A8E-9435-0EB304458609}" type="pres">
      <dgm:prSet presAssocID="{49CA06EB-0E91-4BF5-B02B-E37F974F6F8C}" presName="parTx" presStyleLbl="alignNode1" presStyleIdx="1" presStyleCnt="3" custScaleX="100204" custLinFactNeighborX="1089" custLinFactNeighborY="-118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23B71F-9235-4AA8-9821-D27CA117DD1A}" type="pres">
      <dgm:prSet presAssocID="{49CA06EB-0E91-4BF5-B02B-E37F974F6F8C}" presName="desTx" presStyleLbl="alignAccFollowNode1" presStyleIdx="1" presStyleCnt="3" custLinFactNeighborX="726" custLinFactNeighborY="-7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B8F1E2-1DBD-4C95-B5DD-FB662F384AC2}" type="pres">
      <dgm:prSet presAssocID="{CA16C9EB-7BA5-477B-8B54-C4D48CDADA37}" presName="space" presStyleCnt="0"/>
      <dgm:spPr/>
    </dgm:pt>
    <dgm:pt modelId="{5BF56578-B163-4316-AE73-9A0B49EABDEE}" type="pres">
      <dgm:prSet presAssocID="{9F2E396C-FA45-4330-A364-91BE224C4272}" presName="composite" presStyleCnt="0"/>
      <dgm:spPr/>
    </dgm:pt>
    <dgm:pt modelId="{4DFD324E-D0FF-4B19-A8CC-E54645B25559}" type="pres">
      <dgm:prSet presAssocID="{9F2E396C-FA45-4330-A364-91BE224C427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F0EF826-6D43-48E3-8828-ED7BDCBE781B}" type="pres">
      <dgm:prSet presAssocID="{9F2E396C-FA45-4330-A364-91BE224C427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05071A-1943-4F11-85E5-9C0A9ECCECEC}" type="presOf" srcId="{9109291B-EE32-4781-9639-2E1B7E6BF094}" destId="{A823B71F-9235-4AA8-9821-D27CA117DD1A}" srcOrd="0" destOrd="1" presId="urn:microsoft.com/office/officeart/2005/8/layout/hList1"/>
    <dgm:cxn modelId="{A4B0BFCF-337A-4669-BC99-6CF6EA5FEB90}" type="presOf" srcId="{49CA06EB-0E91-4BF5-B02B-E37F974F6F8C}" destId="{4EA9DE06-C255-4A8E-9435-0EB304458609}" srcOrd="0" destOrd="0" presId="urn:microsoft.com/office/officeart/2005/8/layout/hList1"/>
    <dgm:cxn modelId="{9C99BBCB-6FA1-411C-9F89-4CB3DFBD3983}" type="presOf" srcId="{154554BF-0296-4081-A759-16C662F97EDD}" destId="{95DF081B-1EEA-4E65-9CF7-BCA3C37E3B1A}" srcOrd="0" destOrd="3" presId="urn:microsoft.com/office/officeart/2005/8/layout/hList1"/>
    <dgm:cxn modelId="{B47669AC-C1CA-4C4B-BEBC-2EE31EC4FFF3}" type="presOf" srcId="{9F2E396C-FA45-4330-A364-91BE224C4272}" destId="{4DFD324E-D0FF-4B19-A8CC-E54645B25559}" srcOrd="0" destOrd="0" presId="urn:microsoft.com/office/officeart/2005/8/layout/hList1"/>
    <dgm:cxn modelId="{79C8D4EE-4F91-4EEA-AEA3-0F90790A0851}" type="presOf" srcId="{BDD16664-88D9-4421-8CCC-BFB242639E35}" destId="{95DF081B-1EEA-4E65-9CF7-BCA3C37E3B1A}" srcOrd="0" destOrd="2" presId="urn:microsoft.com/office/officeart/2005/8/layout/hList1"/>
    <dgm:cxn modelId="{757D7401-B3EB-4B46-9F55-F0CEF0287358}" type="presOf" srcId="{E31FF6E3-74F5-4791-9D5A-AD42349AD2D7}" destId="{95DF081B-1EEA-4E65-9CF7-BCA3C37E3B1A}" srcOrd="0" destOrd="0" presId="urn:microsoft.com/office/officeart/2005/8/layout/hList1"/>
    <dgm:cxn modelId="{9834C337-DD94-4EEC-89CB-5500E40A916E}" type="presOf" srcId="{418E363F-FA07-4CA7-B324-63CF8961755A}" destId="{937033F4-1D8D-4A80-817D-F5BAB61C56EB}" srcOrd="0" destOrd="0" presId="urn:microsoft.com/office/officeart/2005/8/layout/hList1"/>
    <dgm:cxn modelId="{E51BEBC1-E2C1-4BEA-A412-FE61758C2B2A}" type="presOf" srcId="{4C7004A9-06AF-46AB-B1D5-DAEE89746410}" destId="{A823B71F-9235-4AA8-9821-D27CA117DD1A}" srcOrd="0" destOrd="2" presId="urn:microsoft.com/office/officeart/2005/8/layout/hList1"/>
    <dgm:cxn modelId="{C5583E05-30C2-4B87-9019-B7AD058C50A2}" srcId="{418E363F-FA07-4CA7-B324-63CF8961755A}" destId="{E31FF6E3-74F5-4791-9D5A-AD42349AD2D7}" srcOrd="0" destOrd="0" parTransId="{55BD08A2-37E9-4C4B-995C-C76B048346D4}" sibTransId="{8F6B596E-1C37-422F-AA47-FB2909330074}"/>
    <dgm:cxn modelId="{AE6CB42A-10B1-4189-8F43-1E3A37EBB3BB}" srcId="{9F2E396C-FA45-4330-A364-91BE224C4272}" destId="{966822B3-7AE1-47FD-BCF7-D9D00D918712}" srcOrd="0" destOrd="0" parTransId="{AAEE3CB1-DDDB-46F9-8921-EBABD97DAE1D}" sibTransId="{4154ABBD-A18B-4A50-BE68-3A961F7D4E7E}"/>
    <dgm:cxn modelId="{58EF2EF6-64A9-49A5-8B46-0AD635C9D819}" type="presOf" srcId="{B89D0A7B-1C31-446E-B205-5765D42B4AAE}" destId="{95DF081B-1EEA-4E65-9CF7-BCA3C37E3B1A}" srcOrd="0" destOrd="1" presId="urn:microsoft.com/office/officeart/2005/8/layout/hList1"/>
    <dgm:cxn modelId="{3602911B-2A21-41AB-AD82-A01C9BC8CAAD}" srcId="{418E363F-FA07-4CA7-B324-63CF8961755A}" destId="{278080A8-C1BC-45B2-BDF1-3AC93E67085D}" srcOrd="4" destOrd="0" parTransId="{B80CB1A0-78C3-4C28-8660-FC45DC7AE285}" sibTransId="{641BCF49-0B90-478E-87AF-3BDB789C1ACD}"/>
    <dgm:cxn modelId="{79551E3F-79FA-474E-A04F-B9B75458B1A1}" srcId="{418E363F-FA07-4CA7-B324-63CF8961755A}" destId="{B89D0A7B-1C31-446E-B205-5765D42B4AAE}" srcOrd="1" destOrd="0" parTransId="{8E480A58-826E-4A9B-A5AB-58A1582424DA}" sibTransId="{E9F8A453-19DC-465C-A149-E0D0407DCB01}"/>
    <dgm:cxn modelId="{5FCF705E-178E-490B-849D-E391AD7E3DA1}" srcId="{49CA06EB-0E91-4BF5-B02B-E37F974F6F8C}" destId="{4C7004A9-06AF-46AB-B1D5-DAEE89746410}" srcOrd="2" destOrd="0" parTransId="{CC537AF9-D42C-4E1A-9698-7375CCC0ED6E}" sibTransId="{ECF20559-17EB-47A0-B5DC-A17E4A495313}"/>
    <dgm:cxn modelId="{5AA8A7C5-98B7-432E-99AF-824EF54ABB7C}" type="presOf" srcId="{966822B3-7AE1-47FD-BCF7-D9D00D918712}" destId="{3F0EF826-6D43-48E3-8828-ED7BDCBE781B}" srcOrd="0" destOrd="0" presId="urn:microsoft.com/office/officeart/2005/8/layout/hList1"/>
    <dgm:cxn modelId="{4910B078-9705-4094-A447-3823D6723DD9}" srcId="{418E363F-FA07-4CA7-B324-63CF8961755A}" destId="{154554BF-0296-4081-A759-16C662F97EDD}" srcOrd="3" destOrd="0" parTransId="{3085B94F-7818-4185-ABE9-A5D40A1EE5A5}" sibTransId="{59AF3124-5A71-4942-A549-B9318C000F45}"/>
    <dgm:cxn modelId="{46214A9E-C711-488F-93F0-AFB86B1EB912}" srcId="{95C8F7E6-F15A-48B0-A35B-A2A8BF3FDD3B}" destId="{418E363F-FA07-4CA7-B324-63CF8961755A}" srcOrd="0" destOrd="0" parTransId="{20854813-6F78-4689-B8D6-E87A2A1D9E28}" sibTransId="{2BF480EF-2BDE-46F0-9680-E86C7DDA2559}"/>
    <dgm:cxn modelId="{825066E9-E2BB-4772-B643-F542013E7263}" srcId="{95C8F7E6-F15A-48B0-A35B-A2A8BF3FDD3B}" destId="{49CA06EB-0E91-4BF5-B02B-E37F974F6F8C}" srcOrd="1" destOrd="0" parTransId="{DB2BEE3A-D3B8-4903-A1E9-754F9EF65153}" sibTransId="{CA16C9EB-7BA5-477B-8B54-C4D48CDADA37}"/>
    <dgm:cxn modelId="{DB720852-CEC8-4B4A-84D6-E81B1F566AA9}" type="presOf" srcId="{928E8BB6-3720-45FB-AA43-D1266A021AF4}" destId="{A823B71F-9235-4AA8-9821-D27CA117DD1A}" srcOrd="0" destOrd="0" presId="urn:microsoft.com/office/officeart/2005/8/layout/hList1"/>
    <dgm:cxn modelId="{AD3065E7-ECD3-446C-9FDD-D90FCACE3F22}" srcId="{95C8F7E6-F15A-48B0-A35B-A2A8BF3FDD3B}" destId="{9F2E396C-FA45-4330-A364-91BE224C4272}" srcOrd="2" destOrd="0" parTransId="{0039F7C8-BF3F-4632-B003-1445A65CBB13}" sibTransId="{2E4A3379-FEE8-4988-B9EA-9AD9FD43E8F2}"/>
    <dgm:cxn modelId="{67BE2059-2E79-449F-8538-AB9CD5286E20}" srcId="{418E363F-FA07-4CA7-B324-63CF8961755A}" destId="{BDD16664-88D9-4421-8CCC-BFB242639E35}" srcOrd="2" destOrd="0" parTransId="{F6BD4DB9-E600-49AF-BC6C-D6B01E978462}" sibTransId="{4D2D3E98-A39C-4F5C-9297-95D6EB703B3F}"/>
    <dgm:cxn modelId="{0F99AC90-B851-4BFF-A33F-98493F8A57B2}" srcId="{49CA06EB-0E91-4BF5-B02B-E37F974F6F8C}" destId="{928E8BB6-3720-45FB-AA43-D1266A021AF4}" srcOrd="0" destOrd="0" parTransId="{0EC68C96-BBA7-4F3D-834F-54FA30052ED9}" sibTransId="{7075C760-FA71-4934-B387-E88AF96E0DC3}"/>
    <dgm:cxn modelId="{C1DBE9CF-A5B5-46C1-BC5C-C99E517967B4}" type="presOf" srcId="{278080A8-C1BC-45B2-BDF1-3AC93E67085D}" destId="{95DF081B-1EEA-4E65-9CF7-BCA3C37E3B1A}" srcOrd="0" destOrd="4" presId="urn:microsoft.com/office/officeart/2005/8/layout/hList1"/>
    <dgm:cxn modelId="{BA7F9373-D16A-4B7C-9986-B3A1D2AB41CB}" srcId="{49CA06EB-0E91-4BF5-B02B-E37F974F6F8C}" destId="{9109291B-EE32-4781-9639-2E1B7E6BF094}" srcOrd="1" destOrd="0" parTransId="{E4CF4FAA-D461-462E-B79D-211DFF2713B4}" sibTransId="{CAC5D812-04C6-4E97-BB70-2B844AC34AA5}"/>
    <dgm:cxn modelId="{19D0F86F-1BE6-4B57-8BE2-91BD30099F39}" type="presOf" srcId="{95C8F7E6-F15A-48B0-A35B-A2A8BF3FDD3B}" destId="{B1018467-F122-4C24-8200-9A8A2A07D0BE}" srcOrd="0" destOrd="0" presId="urn:microsoft.com/office/officeart/2005/8/layout/hList1"/>
    <dgm:cxn modelId="{33F8A1FD-7702-4959-AC36-D5BDDE05AEAC}" type="presParOf" srcId="{B1018467-F122-4C24-8200-9A8A2A07D0BE}" destId="{AD465FC5-58F1-45EB-9906-3A4584188AC7}" srcOrd="0" destOrd="0" presId="urn:microsoft.com/office/officeart/2005/8/layout/hList1"/>
    <dgm:cxn modelId="{54C95227-F66D-4568-AE02-D579C10D9B5E}" type="presParOf" srcId="{AD465FC5-58F1-45EB-9906-3A4584188AC7}" destId="{937033F4-1D8D-4A80-817D-F5BAB61C56EB}" srcOrd="0" destOrd="0" presId="urn:microsoft.com/office/officeart/2005/8/layout/hList1"/>
    <dgm:cxn modelId="{7E53B11E-C3BC-410A-9CEA-C5B014A143EA}" type="presParOf" srcId="{AD465FC5-58F1-45EB-9906-3A4584188AC7}" destId="{95DF081B-1EEA-4E65-9CF7-BCA3C37E3B1A}" srcOrd="1" destOrd="0" presId="urn:microsoft.com/office/officeart/2005/8/layout/hList1"/>
    <dgm:cxn modelId="{6AB452F7-77B8-4E3E-A336-A57B6774E6AF}" type="presParOf" srcId="{B1018467-F122-4C24-8200-9A8A2A07D0BE}" destId="{4DDF51F7-C204-4387-A091-AA16B86A0B1C}" srcOrd="1" destOrd="0" presId="urn:microsoft.com/office/officeart/2005/8/layout/hList1"/>
    <dgm:cxn modelId="{1262F38F-A5EE-4FB4-8A53-4355919DC781}" type="presParOf" srcId="{B1018467-F122-4C24-8200-9A8A2A07D0BE}" destId="{28D865BE-BED7-4B50-9CF2-1031FE31D8E7}" srcOrd="2" destOrd="0" presId="urn:microsoft.com/office/officeart/2005/8/layout/hList1"/>
    <dgm:cxn modelId="{8864E91F-B6E5-4F43-83C5-5963CD520317}" type="presParOf" srcId="{28D865BE-BED7-4B50-9CF2-1031FE31D8E7}" destId="{4EA9DE06-C255-4A8E-9435-0EB304458609}" srcOrd="0" destOrd="0" presId="urn:microsoft.com/office/officeart/2005/8/layout/hList1"/>
    <dgm:cxn modelId="{A95D98AA-63C0-43CD-906E-7695FDA4375F}" type="presParOf" srcId="{28D865BE-BED7-4B50-9CF2-1031FE31D8E7}" destId="{A823B71F-9235-4AA8-9821-D27CA117DD1A}" srcOrd="1" destOrd="0" presId="urn:microsoft.com/office/officeart/2005/8/layout/hList1"/>
    <dgm:cxn modelId="{3AB7D783-CBA0-42CB-931B-52FB0E0D06EB}" type="presParOf" srcId="{B1018467-F122-4C24-8200-9A8A2A07D0BE}" destId="{3DB8F1E2-1DBD-4C95-B5DD-FB662F384AC2}" srcOrd="3" destOrd="0" presId="urn:microsoft.com/office/officeart/2005/8/layout/hList1"/>
    <dgm:cxn modelId="{A9568129-6B06-4C93-B39C-BEB76150E381}" type="presParOf" srcId="{B1018467-F122-4C24-8200-9A8A2A07D0BE}" destId="{5BF56578-B163-4316-AE73-9A0B49EABDEE}" srcOrd="4" destOrd="0" presId="urn:microsoft.com/office/officeart/2005/8/layout/hList1"/>
    <dgm:cxn modelId="{8EF48AA9-CDFE-43F2-BF4D-EC3DC207D779}" type="presParOf" srcId="{5BF56578-B163-4316-AE73-9A0B49EABDEE}" destId="{4DFD324E-D0FF-4B19-A8CC-E54645B25559}" srcOrd="0" destOrd="0" presId="urn:microsoft.com/office/officeart/2005/8/layout/hList1"/>
    <dgm:cxn modelId="{22A995B4-6243-4A13-A775-6ED40C60BC74}" type="presParOf" srcId="{5BF56578-B163-4316-AE73-9A0B49EABDEE}" destId="{3F0EF826-6D43-48E3-8828-ED7BDCBE78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37EBD-B156-4335-BC89-EA7715051BD4}">
      <dsp:nvSpPr>
        <dsp:cNvPr id="0" name=""/>
        <dsp:cNvSpPr/>
      </dsp:nvSpPr>
      <dsp:spPr>
        <a:xfrm>
          <a:off x="3292491" y="127"/>
          <a:ext cx="1322401" cy="1322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Identifica el problema </a:t>
          </a:r>
          <a:endParaRPr lang="es-ES" sz="1300" kern="1200" dirty="0"/>
        </a:p>
      </dsp:txBody>
      <dsp:txXfrm>
        <a:off x="3486152" y="193788"/>
        <a:ext cx="935079" cy="935079"/>
      </dsp:txXfrm>
    </dsp:sp>
    <dsp:sp modelId="{E3015552-2CCC-4E4C-B83A-C08A3514CEB9}">
      <dsp:nvSpPr>
        <dsp:cNvPr id="0" name=""/>
        <dsp:cNvSpPr/>
      </dsp:nvSpPr>
      <dsp:spPr>
        <a:xfrm rot="3600000">
          <a:off x="4269333" y="1290031"/>
          <a:ext cx="352357" cy="446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4295760" y="1333521"/>
        <a:ext cx="246650" cy="267786"/>
      </dsp:txXfrm>
    </dsp:sp>
    <dsp:sp modelId="{65AAA91E-C28A-400A-BC4B-94E18CB23E0F}">
      <dsp:nvSpPr>
        <dsp:cNvPr id="0" name=""/>
        <dsp:cNvSpPr/>
      </dsp:nvSpPr>
      <dsp:spPr>
        <a:xfrm>
          <a:off x="4286104" y="1721116"/>
          <a:ext cx="1322401" cy="1322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Elabora un plan estratégico </a:t>
          </a:r>
          <a:endParaRPr lang="es-ES" sz="1300" kern="1200" dirty="0"/>
        </a:p>
      </dsp:txBody>
      <dsp:txXfrm>
        <a:off x="4479765" y="1914777"/>
        <a:ext cx="935079" cy="935079"/>
      </dsp:txXfrm>
    </dsp:sp>
    <dsp:sp modelId="{E194F377-9B71-4816-AF51-671F48E0E1B6}">
      <dsp:nvSpPr>
        <dsp:cNvPr id="0" name=""/>
        <dsp:cNvSpPr/>
      </dsp:nvSpPr>
      <dsp:spPr>
        <a:xfrm rot="10800000">
          <a:off x="3787485" y="2159162"/>
          <a:ext cx="352357" cy="446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 rot="10800000">
        <a:off x="3893192" y="2248424"/>
        <a:ext cx="246650" cy="267786"/>
      </dsp:txXfrm>
    </dsp:sp>
    <dsp:sp modelId="{B4131A87-2F00-46D1-BA7D-54A7CEB2527A}">
      <dsp:nvSpPr>
        <dsp:cNvPr id="0" name=""/>
        <dsp:cNvSpPr/>
      </dsp:nvSpPr>
      <dsp:spPr>
        <a:xfrm>
          <a:off x="2298877" y="1721116"/>
          <a:ext cx="1322401" cy="1322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Reflexiona críticamente sobre lo que sucedió </a:t>
          </a:r>
          <a:endParaRPr lang="es-ES" sz="1300" kern="1200" dirty="0"/>
        </a:p>
      </dsp:txBody>
      <dsp:txXfrm>
        <a:off x="2492538" y="1914777"/>
        <a:ext cx="935079" cy="935079"/>
      </dsp:txXfrm>
    </dsp:sp>
    <dsp:sp modelId="{59C7D755-9FAE-4D53-A145-7B1C1B2DF8B4}">
      <dsp:nvSpPr>
        <dsp:cNvPr id="0" name=""/>
        <dsp:cNvSpPr/>
      </dsp:nvSpPr>
      <dsp:spPr>
        <a:xfrm rot="18000000">
          <a:off x="3275720" y="1307304"/>
          <a:ext cx="352357" cy="446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3302147" y="1442338"/>
        <a:ext cx="246650" cy="267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827854" y="2539566"/>
          <a:ext cx="2896410" cy="552946"/>
        </a:xfrm>
        <a:custGeom>
          <a:avLst/>
          <a:gdLst/>
          <a:ahLst/>
          <a:cxnLst/>
          <a:rect l="0" t="0" r="0" b="0"/>
          <a:pathLst>
            <a:path>
              <a:moveTo>
                <a:pt x="2896410" y="0"/>
              </a:moveTo>
              <a:lnTo>
                <a:pt x="2896410" y="437459"/>
              </a:lnTo>
              <a:lnTo>
                <a:pt x="0" y="437459"/>
              </a:lnTo>
              <a:lnTo>
                <a:pt x="0" y="5529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200598" y="1385388"/>
          <a:ext cx="1523666" cy="362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76"/>
              </a:lnTo>
              <a:lnTo>
                <a:pt x="1523666" y="247076"/>
              </a:lnTo>
              <a:lnTo>
                <a:pt x="1523666" y="362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154878" y="1385388"/>
          <a:ext cx="91440" cy="3625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76931" y="1385388"/>
          <a:ext cx="1523666" cy="362563"/>
        </a:xfrm>
        <a:custGeom>
          <a:avLst/>
          <a:gdLst/>
          <a:ahLst/>
          <a:cxnLst/>
          <a:rect l="0" t="0" r="0" b="0"/>
          <a:pathLst>
            <a:path>
              <a:moveTo>
                <a:pt x="1523666" y="0"/>
              </a:moveTo>
              <a:lnTo>
                <a:pt x="1523666" y="247076"/>
              </a:lnTo>
              <a:lnTo>
                <a:pt x="0" y="247076"/>
              </a:lnTo>
              <a:lnTo>
                <a:pt x="0" y="362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91431" y="1385388"/>
          <a:ext cx="761833" cy="362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76"/>
              </a:lnTo>
              <a:lnTo>
                <a:pt x="761833" y="247076"/>
              </a:lnTo>
              <a:lnTo>
                <a:pt x="761833" y="362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29597" y="1385388"/>
          <a:ext cx="761833" cy="362563"/>
        </a:xfrm>
        <a:custGeom>
          <a:avLst/>
          <a:gdLst/>
          <a:ahLst/>
          <a:cxnLst/>
          <a:rect l="0" t="0" r="0" b="0"/>
          <a:pathLst>
            <a:path>
              <a:moveTo>
                <a:pt x="761833" y="0"/>
              </a:moveTo>
              <a:lnTo>
                <a:pt x="761833" y="247076"/>
              </a:lnTo>
              <a:lnTo>
                <a:pt x="0" y="247076"/>
              </a:lnTo>
              <a:lnTo>
                <a:pt x="0" y="362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68112" y="593774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906628" y="725364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Identificación de la idea inicial</a:t>
          </a:r>
        </a:p>
      </dsp:txBody>
      <dsp:txXfrm>
        <a:off x="929814" y="748550"/>
        <a:ext cx="1200264" cy="745242"/>
      </dsp:txXfrm>
    </dsp:sp>
    <dsp:sp modelId="{077E929E-A220-D940-AD48-78C31C162FCA}">
      <dsp:nvSpPr>
        <dsp:cNvPr id="0" name=""/>
        <dsp:cNvSpPr/>
      </dsp:nvSpPr>
      <dsp:spPr>
        <a:xfrm>
          <a:off x="6279" y="1747952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4794" y="1879541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Reconocimiento y revisión</a:t>
          </a:r>
        </a:p>
      </dsp:txBody>
      <dsp:txXfrm>
        <a:off x="167980" y="1902727"/>
        <a:ext cx="1200264" cy="745242"/>
      </dsp:txXfrm>
    </dsp:sp>
    <dsp:sp modelId="{AE1BE3FE-681D-474D-BECE-B79C40DBD479}">
      <dsp:nvSpPr>
        <dsp:cNvPr id="0" name=""/>
        <dsp:cNvSpPr/>
      </dsp:nvSpPr>
      <dsp:spPr>
        <a:xfrm>
          <a:off x="1529946" y="1747952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68461" y="1879541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Plan de acción</a:t>
          </a:r>
        </a:p>
      </dsp:txBody>
      <dsp:txXfrm>
        <a:off x="1691647" y="1902727"/>
        <a:ext cx="1200264" cy="745242"/>
      </dsp:txXfrm>
    </dsp:sp>
    <dsp:sp modelId="{55169AA8-4D66-D742-AB22-2921CB42C361}">
      <dsp:nvSpPr>
        <dsp:cNvPr id="0" name=""/>
        <dsp:cNvSpPr/>
      </dsp:nvSpPr>
      <dsp:spPr>
        <a:xfrm>
          <a:off x="4577279" y="593774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715795" y="725364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Acción </a:t>
          </a:r>
        </a:p>
      </dsp:txBody>
      <dsp:txXfrm>
        <a:off x="4738981" y="748550"/>
        <a:ext cx="1200264" cy="745242"/>
      </dsp:txXfrm>
    </dsp:sp>
    <dsp:sp modelId="{B543AC39-2E0B-DC4B-B472-734772D697F6}">
      <dsp:nvSpPr>
        <dsp:cNvPr id="0" name=""/>
        <dsp:cNvSpPr/>
      </dsp:nvSpPr>
      <dsp:spPr>
        <a:xfrm>
          <a:off x="3053613" y="1747952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92128" y="1879541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Observación y evaluación</a:t>
          </a:r>
        </a:p>
      </dsp:txBody>
      <dsp:txXfrm>
        <a:off x="3215314" y="1902727"/>
        <a:ext cx="1200264" cy="745242"/>
      </dsp:txXfrm>
    </dsp:sp>
    <dsp:sp modelId="{06EADE1C-27FA-5245-BAED-0921098C6450}">
      <dsp:nvSpPr>
        <dsp:cNvPr id="0" name=""/>
        <dsp:cNvSpPr/>
      </dsp:nvSpPr>
      <dsp:spPr>
        <a:xfrm>
          <a:off x="4577279" y="1747952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715795" y="1879541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Reflexión</a:t>
          </a:r>
        </a:p>
      </dsp:txBody>
      <dsp:txXfrm>
        <a:off x="4738981" y="1902727"/>
        <a:ext cx="1200264" cy="745242"/>
      </dsp:txXfrm>
    </dsp:sp>
    <dsp:sp modelId="{DB9D303D-C7CD-A34F-9914-7325ECF49FB2}">
      <dsp:nvSpPr>
        <dsp:cNvPr id="0" name=""/>
        <dsp:cNvSpPr/>
      </dsp:nvSpPr>
      <dsp:spPr>
        <a:xfrm>
          <a:off x="6100946" y="1747952"/>
          <a:ext cx="1246636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239461" y="1879541"/>
          <a:ext cx="1246636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Evaluación de la propuesta de mejora</a:t>
          </a:r>
        </a:p>
      </dsp:txBody>
      <dsp:txXfrm>
        <a:off x="6262647" y="1902727"/>
        <a:ext cx="1200264" cy="745242"/>
      </dsp:txXfrm>
    </dsp:sp>
    <dsp:sp modelId="{860FBB0C-2987-C24A-A589-B70640AC725D}">
      <dsp:nvSpPr>
        <dsp:cNvPr id="0" name=""/>
        <dsp:cNvSpPr/>
      </dsp:nvSpPr>
      <dsp:spPr>
        <a:xfrm>
          <a:off x="1334569" y="3092513"/>
          <a:ext cx="4986570" cy="7916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73084" y="3224102"/>
          <a:ext cx="4986570" cy="791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Revisión de la idea general para hacer correcciones al plan de acción y empezar un nuevo ciclo de aplicación</a:t>
          </a:r>
        </a:p>
      </dsp:txBody>
      <dsp:txXfrm>
        <a:off x="1496270" y="3247288"/>
        <a:ext cx="4940198" cy="745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033F4-1D8D-4A80-817D-F5BAB61C56EB}">
      <dsp:nvSpPr>
        <dsp:cNvPr id="0" name=""/>
        <dsp:cNvSpPr/>
      </dsp:nvSpPr>
      <dsp:spPr>
        <a:xfrm>
          <a:off x="3690" y="9085"/>
          <a:ext cx="3598000" cy="927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Implicar a otras personas en el proyecto </a:t>
          </a:r>
          <a:endParaRPr lang="es-ES" sz="2200" kern="1200" dirty="0"/>
        </a:p>
      </dsp:txBody>
      <dsp:txXfrm>
        <a:off x="3690" y="9085"/>
        <a:ext cx="3598000" cy="927832"/>
      </dsp:txXfrm>
    </dsp:sp>
    <dsp:sp modelId="{95DF081B-1EEA-4E65-9CF7-BCA3C37E3B1A}">
      <dsp:nvSpPr>
        <dsp:cNvPr id="0" name=""/>
        <dsp:cNvSpPr/>
      </dsp:nvSpPr>
      <dsp:spPr>
        <a:xfrm>
          <a:off x="3690" y="936917"/>
          <a:ext cx="3598000" cy="5193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0CA75-21A1-4DFC-8470-7B3A6EDFB9CB}">
      <dsp:nvSpPr>
        <dsp:cNvPr id="0" name=""/>
        <dsp:cNvSpPr/>
      </dsp:nvSpPr>
      <dsp:spPr>
        <a:xfrm>
          <a:off x="4105410" y="9085"/>
          <a:ext cx="3598000" cy="927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El plan de acción </a:t>
          </a:r>
          <a:endParaRPr lang="es-ES" sz="2200" kern="1200" dirty="0"/>
        </a:p>
      </dsp:txBody>
      <dsp:txXfrm>
        <a:off x="4105410" y="9085"/>
        <a:ext cx="3598000" cy="927832"/>
      </dsp:txXfrm>
    </dsp:sp>
    <dsp:sp modelId="{8E2EC06A-F04D-475F-A513-5BB229203338}">
      <dsp:nvSpPr>
        <dsp:cNvPr id="0" name=""/>
        <dsp:cNvSpPr/>
      </dsp:nvSpPr>
      <dsp:spPr>
        <a:xfrm>
          <a:off x="4105410" y="936917"/>
          <a:ext cx="3598000" cy="5193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Investigación: señala </a:t>
          </a:r>
          <a:r>
            <a:rPr lang="es-ES" sz="2200" kern="1200" dirty="0" err="1" smtClean="0"/>
            <a:t>Elliott</a:t>
          </a:r>
          <a:r>
            <a:rPr lang="es-ES" sz="2200" kern="1200" dirty="0" smtClean="0"/>
            <a:t>(1993)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Identificando el problema, diagnostica y se plantea la hipótesis de acción o acción estratégica 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¿Qué esta sucediendo?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¿en que sentido es problema?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¿Qué puedo hacer al respecto?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Formulación de la hipótesis de acción: ¿que podría hacer para mejorar?</a:t>
          </a:r>
          <a:endParaRPr lang="es-ES" sz="2200" kern="1200" dirty="0"/>
        </a:p>
      </dsp:txBody>
      <dsp:txXfrm>
        <a:off x="4105410" y="936917"/>
        <a:ext cx="3598000" cy="5193539"/>
      </dsp:txXfrm>
    </dsp:sp>
    <dsp:sp modelId="{4DFD324E-D0FF-4B19-A8CC-E54645B25559}">
      <dsp:nvSpPr>
        <dsp:cNvPr id="0" name=""/>
        <dsp:cNvSpPr/>
      </dsp:nvSpPr>
      <dsp:spPr>
        <a:xfrm>
          <a:off x="8207131" y="9085"/>
          <a:ext cx="3598000" cy="927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La acción </a:t>
          </a:r>
          <a:endParaRPr lang="es-ES" sz="2200" kern="1200" dirty="0"/>
        </a:p>
      </dsp:txBody>
      <dsp:txXfrm>
        <a:off x="8207131" y="9085"/>
        <a:ext cx="3598000" cy="927832"/>
      </dsp:txXfrm>
    </dsp:sp>
    <dsp:sp modelId="{3F0EF826-6D43-48E3-8828-ED7BDCBE781B}">
      <dsp:nvSpPr>
        <dsp:cNvPr id="0" name=""/>
        <dsp:cNvSpPr/>
      </dsp:nvSpPr>
      <dsp:spPr>
        <a:xfrm>
          <a:off x="8207131" y="936917"/>
          <a:ext cx="3598000" cy="5193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Características de la acción: registrar información que mas tarde aportara evidencias en las que se apoya la reflexión, debe ser flexible y abierta a cambios y en tiempo real. </a:t>
          </a:r>
          <a:endParaRPr lang="es-E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Control de la acción: mostrar como ha ido ocurriendo el cambio </a:t>
          </a:r>
          <a:endParaRPr lang="es-ES" sz="2200" kern="1200" dirty="0"/>
        </a:p>
      </dsp:txBody>
      <dsp:txXfrm>
        <a:off x="8207131" y="936917"/>
        <a:ext cx="3598000" cy="5193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033F4-1D8D-4A80-817D-F5BAB61C56EB}">
      <dsp:nvSpPr>
        <dsp:cNvPr id="0" name=""/>
        <dsp:cNvSpPr/>
      </dsp:nvSpPr>
      <dsp:spPr>
        <a:xfrm>
          <a:off x="0" y="120444"/>
          <a:ext cx="3598000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La observación de la acción </a:t>
          </a:r>
          <a:endParaRPr lang="es-ES" sz="2000" kern="1200" dirty="0"/>
        </a:p>
      </dsp:txBody>
      <dsp:txXfrm>
        <a:off x="0" y="120444"/>
        <a:ext cx="3598000" cy="576000"/>
      </dsp:txXfrm>
    </dsp:sp>
    <dsp:sp modelId="{95DF081B-1EEA-4E65-9CF7-BCA3C37E3B1A}">
      <dsp:nvSpPr>
        <dsp:cNvPr id="0" name=""/>
        <dsp:cNvSpPr/>
      </dsp:nvSpPr>
      <dsp:spPr>
        <a:xfrm>
          <a:off x="20" y="722571"/>
          <a:ext cx="3598000" cy="527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Tercera fase de la investigación-acción, nos permite ver que esta ocurriendo, prevé una mejora de la práctica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Acciones que puede observar para generar la información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¿Cómo evaluar el impacto? Evidencias y pruebas que tengan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Como garantizar que los juicios sean razonables: evidencia clara que muestre que se ha producido un cambio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Evaluar el impacto y relevancia de las evidencias </a:t>
          </a:r>
          <a:endParaRPr lang="es-ES" sz="2000" kern="1200" dirty="0"/>
        </a:p>
      </dsp:txBody>
      <dsp:txXfrm>
        <a:off x="20" y="722571"/>
        <a:ext cx="3598000" cy="5270399"/>
      </dsp:txXfrm>
    </dsp:sp>
    <dsp:sp modelId="{4EA9DE06-C255-4A8E-9435-0EB304458609}">
      <dsp:nvSpPr>
        <dsp:cNvPr id="0" name=""/>
        <dsp:cNvSpPr/>
      </dsp:nvSpPr>
      <dsp:spPr>
        <a:xfrm>
          <a:off x="4140923" y="78378"/>
          <a:ext cx="3605340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/>
        </a:p>
      </dsp:txBody>
      <dsp:txXfrm>
        <a:off x="4140923" y="78378"/>
        <a:ext cx="3605340" cy="576000"/>
      </dsp:txXfrm>
    </dsp:sp>
    <dsp:sp modelId="{A823B71F-9235-4AA8-9821-D27CA117DD1A}">
      <dsp:nvSpPr>
        <dsp:cNvPr id="0" name=""/>
        <dsp:cNvSpPr/>
      </dsp:nvSpPr>
      <dsp:spPr>
        <a:xfrm>
          <a:off x="4131532" y="683359"/>
          <a:ext cx="3598000" cy="527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Como recoger la información: diarios, registros de datos, notas de campo, registros anecdóticos, informe analítico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Gestión de la información: almacena, codifica y recupera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Técnicas de recogida de la información, </a:t>
          </a:r>
          <a:r>
            <a:rPr lang="es-ES" sz="2000" kern="1200" dirty="0" err="1" smtClean="0"/>
            <a:t>tests</a:t>
          </a:r>
          <a:r>
            <a:rPr lang="es-ES" sz="2000" kern="1200" dirty="0" smtClean="0"/>
            <a:t>, escalas, pruebas, cuestionario; entrevistas, análisis documental; video, grabación de audio, fotos, diapositivas.</a:t>
          </a:r>
          <a:endParaRPr lang="es-ES" sz="2000" kern="1200" dirty="0"/>
        </a:p>
      </dsp:txBody>
      <dsp:txXfrm>
        <a:off x="4131532" y="683359"/>
        <a:ext cx="3598000" cy="5270399"/>
      </dsp:txXfrm>
    </dsp:sp>
    <dsp:sp modelId="{4DFD324E-D0FF-4B19-A8CC-E54645B25559}">
      <dsp:nvSpPr>
        <dsp:cNvPr id="0" name=""/>
        <dsp:cNvSpPr/>
      </dsp:nvSpPr>
      <dsp:spPr>
        <a:xfrm>
          <a:off x="8210801" y="146571"/>
          <a:ext cx="3598000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La reflexión </a:t>
          </a:r>
          <a:endParaRPr lang="es-ES" sz="2000" kern="1200" dirty="0"/>
        </a:p>
      </dsp:txBody>
      <dsp:txXfrm>
        <a:off x="8210801" y="146571"/>
        <a:ext cx="3598000" cy="576000"/>
      </dsp:txXfrm>
    </dsp:sp>
    <dsp:sp modelId="{3F0EF826-6D43-48E3-8828-ED7BDCBE781B}">
      <dsp:nvSpPr>
        <dsp:cNvPr id="0" name=""/>
        <dsp:cNvSpPr/>
      </dsp:nvSpPr>
      <dsp:spPr>
        <a:xfrm>
          <a:off x="8210801" y="722571"/>
          <a:ext cx="3598000" cy="527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000" kern="1200" dirty="0"/>
        </a:p>
      </dsp:txBody>
      <dsp:txXfrm>
        <a:off x="8210801" y="722571"/>
        <a:ext cx="3598000" cy="5270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36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83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06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1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54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88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25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53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5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80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43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AC36498-F6C4-44D4-9943-E3F8420E6004}" type="datetimeFigureOut">
              <a:rPr lang="es-MX" smtClean="0"/>
              <a:t>08/03/2023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53CCD88-7A3B-400E-8541-3E9055759A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81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4467" y="-496389"/>
            <a:ext cx="11051177" cy="2387600"/>
          </a:xfrm>
        </p:spPr>
        <p:txBody>
          <a:bodyPr>
            <a:normAutofit/>
          </a:bodyPr>
          <a:lstStyle/>
          <a:p>
            <a:pPr algn="ctr"/>
            <a:r>
              <a:rPr lang="es-MX" sz="6000" dirty="0" smtClean="0"/>
              <a:t>3. EL PROYECTO DE INVESTIGACIÓN-ACCIÓN</a:t>
            </a:r>
            <a:endParaRPr lang="es-MX" sz="6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95944" y="1942461"/>
            <a:ext cx="10215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Los ciclos de la investigación – acción  </a:t>
            </a:r>
          </a:p>
          <a:p>
            <a:endParaRPr lang="es-MX" dirty="0"/>
          </a:p>
          <a:p>
            <a:r>
              <a:rPr lang="es-MX" dirty="0" smtClean="0"/>
              <a:t>La mayoría de las veces requiere de varios ciclos, depende del problema y del tiempo que se disponga para el proyecto.</a:t>
            </a:r>
          </a:p>
          <a:p>
            <a:r>
              <a:rPr lang="es-MX" dirty="0" smtClean="0"/>
              <a:t>Inicia con una situación o problema práctico, con la finalidad de mejorar dicha situación, se implementa el plan o intervención, a la vez que se observa, reflexiona, analiza y evalúa para volver a replantear.  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34210395"/>
              </p:ext>
            </p:extLst>
          </p:nvPr>
        </p:nvGraphicFramePr>
        <p:xfrm>
          <a:off x="374467" y="3644538"/>
          <a:ext cx="7907384" cy="3043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884126" y="3971108"/>
            <a:ext cx="5133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El plan incluye: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Diagnostico del problema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Acción es la implementación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Observación es la evaluación de la acción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Reflexión significa análisis delos resultados de la evaluación y la acción.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0500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4614006" y="604632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434754"/>
              </p:ext>
            </p:extLst>
          </p:nvPr>
        </p:nvGraphicFramePr>
        <p:xfrm>
          <a:off x="4258491" y="1142257"/>
          <a:ext cx="9362345" cy="4419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3954580" y="585918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8378778" y="5761888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6926532" y="5582186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7131194" y="5725663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6064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7680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4376795" y="2806135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5159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204020" y="385739"/>
            <a:ext cx="3995319" cy="53245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000" dirty="0" err="1" smtClean="0"/>
              <a:t>McNiff</a:t>
            </a:r>
            <a:r>
              <a:rPr lang="es-MX" sz="2000" dirty="0" smtClean="0"/>
              <a:t> y  otros (1996) propone antes del ciclo estos 9 puntos:</a:t>
            </a:r>
          </a:p>
          <a:p>
            <a:endParaRPr lang="es-MX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Revisar la práctica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Identificar que queremos mejorar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Imaginar la solución (propuesta de mejora)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Implementar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Registrar lo que ocurre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Modificar el plan y continuar con la acción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Controlar la acción, recogida de datos y observación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Evaluar la acción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/>
              <a:t>Continuar hasta lograr la mejora </a:t>
            </a:r>
          </a:p>
          <a:p>
            <a:pPr marL="342900" indent="-342900">
              <a:buFont typeface="+mj-lt"/>
              <a:buAutoNum type="arabicPeriod"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59036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34916882"/>
              </p:ext>
            </p:extLst>
          </p:nvPr>
        </p:nvGraphicFramePr>
        <p:xfrm>
          <a:off x="143692" y="339634"/>
          <a:ext cx="11808822" cy="613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70263" y="1698171"/>
            <a:ext cx="256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Todas las personas involucradas y que puedan ayudar a la propuesta de mejora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991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36924457"/>
              </p:ext>
            </p:extLst>
          </p:nvPr>
        </p:nvGraphicFramePr>
        <p:xfrm>
          <a:off x="143692" y="339634"/>
          <a:ext cx="11808822" cy="613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627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497</Words>
  <Application>Microsoft Office PowerPoint</Application>
  <PresentationFormat>Panorámica</PresentationFormat>
  <Paragraphs>62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Retrospección</vt:lpstr>
      <vt:lpstr>3. EL PROYECTO DE INVESTIGACIÓN-ACCIÓN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EL PROYECTO DE INVESTIGACIÓN-ACCIÓN</dc:title>
  <dc:creator>Diana</dc:creator>
  <cp:lastModifiedBy>Diana</cp:lastModifiedBy>
  <cp:revision>11</cp:revision>
  <dcterms:created xsi:type="dcterms:W3CDTF">2023-03-08T23:15:03Z</dcterms:created>
  <dcterms:modified xsi:type="dcterms:W3CDTF">2023-03-09T00:50:29Z</dcterms:modified>
</cp:coreProperties>
</file>