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59" r:id="rId3"/>
    <p:sldId id="268" r:id="rId4"/>
    <p:sldId id="256" r:id="rId5"/>
    <p:sldId id="257" r:id="rId6"/>
    <p:sldId id="258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0C80F3-49BB-4C16-8E1A-62200FEFC684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38942C-B75A-4CBD-90C7-9E7537D36EE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B7FC5F-E45B-4B42-8F18-34B1A07455DD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66A71-D302-435A-A25E-C3D7EDE3578A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7CDA-DE2F-4D02-88F4-674771F667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343E9-9166-4E8E-88A1-6A9EC0B04EC4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3E6E6-8B69-4C07-8B63-9396D01508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2CC4-39D7-41A7-9D2C-5200CE5F88BA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D2FC-C045-4838-B751-F47AC4C0A0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AC4C3-FA76-45DE-8CD7-0159479304CB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044B6-970B-47E4-80B8-DF305C7EEB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10B40-B472-4620-8844-AE2F5023807C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B33C1-00B8-4CB0-8AFF-D13645118E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440E9-FB94-4BAA-8891-F9F3848D6193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23D29-A859-4B57-8A06-AE0FFB5094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0C2C-FE5C-4BE8-8D9D-93A1E0301C4C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41EE8-A8AC-4422-8DBB-395D91C31A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CD73-77F0-40F6-B9CC-BC75C3577CF7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ECC8-471A-4B36-A7E2-9083C9D9F6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BCF4B-A6CB-41EA-B5B3-69918FEBC408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38B9-9C8A-4338-97CD-1CCA5A6B2A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E0389-12DD-4C06-8C26-7D4FD7206939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C645-2BDF-4302-8E26-DA507A71C8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01DD4-0996-4A6F-937C-065EE26EA778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5DB1-F06E-4015-B9B7-72083900AE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5299FC-A6F9-42D4-9589-69B4BAE0AA2F}" type="datetimeFigureOut">
              <a:rPr lang="es-ES"/>
              <a:pPr>
                <a:defRPr/>
              </a:pPr>
              <a:t>06/11/2019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0047CA-BD88-4512-97B2-FC9A168F42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354" y="1268760"/>
            <a:ext cx="7427168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ESCUELA NORMAL DE EDUCACIÓN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PREESCOLAR DEL ESTADO DE COAHUILA 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7647" y="3284984"/>
            <a:ext cx="8229600" cy="2304256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MEDIDAS PREVENTIVAS CONTRA EL VIRUS DE LA INFLUENZA HUMANA AH1N1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Tabaco</a:t>
            </a:r>
            <a:endParaRPr lang="es-ES" smtClean="0"/>
          </a:p>
        </p:txBody>
      </p:sp>
      <p:sp>
        <p:nvSpPr>
          <p:cNvPr id="235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Personas con más predisposición a contraer la Influenza.</a:t>
            </a:r>
            <a:endParaRPr lang="es-ES" smtClean="0"/>
          </a:p>
        </p:txBody>
      </p:sp>
      <p:pic>
        <p:nvPicPr>
          <p:cNvPr id="23555" name="Picture 2" descr="http://es.dreamstime.com/de-no-fumadores-thumb9674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2071688"/>
            <a:ext cx="328612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HIGIENE EN LOS ALIMENTOS</a:t>
            </a:r>
            <a:endParaRPr lang="es-ES" smtClean="0"/>
          </a:p>
        </p:txBody>
      </p:sp>
      <p:pic>
        <p:nvPicPr>
          <p:cNvPr id="25602" name="Picture 2" descr="http://www.chefthelmamorgan.com/blog/wp-content/uploads/2009/06/peach-handwash1-3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85938"/>
            <a:ext cx="42862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Promiscuidad</a:t>
            </a:r>
            <a:endParaRPr lang="es-ES" smtClean="0"/>
          </a:p>
        </p:txBody>
      </p:sp>
      <p:pic>
        <p:nvPicPr>
          <p:cNvPr id="26626" name="Picture 2" descr="http://www.vanguardia.com/archivofotos/stories/2008/oct/21/santander/21BUCAR01B001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2143125"/>
            <a:ext cx="364331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Aulas a reventar </a:t>
            </a:r>
            <a:endParaRPr lang="es-ES" smtClean="0"/>
          </a:p>
        </p:txBody>
      </p:sp>
      <p:sp>
        <p:nvSpPr>
          <p:cNvPr id="27650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Recesos escalonados para evitar diseminación</a:t>
            </a:r>
          </a:p>
        </p:txBody>
      </p:sp>
      <p:pic>
        <p:nvPicPr>
          <p:cNvPr id="27651" name="Picture 2" descr="http://www.aldia.cr/ad_ee/2005/marzo/17/9313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2500313"/>
            <a:ext cx="385762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>
          <a:xfrm>
            <a:off x="214313" y="500063"/>
            <a:ext cx="8229600" cy="785812"/>
          </a:xfrm>
        </p:spPr>
        <p:txBody>
          <a:bodyPr/>
          <a:lstStyle/>
          <a:p>
            <a:r>
              <a:rPr lang="es-ES" smtClean="0"/>
              <a:t>Gel antibacterial y cloro</a:t>
            </a:r>
          </a:p>
        </p:txBody>
      </p:sp>
      <p:pic>
        <p:nvPicPr>
          <p:cNvPr id="28674" name="Picture 6" descr="http://www.aguasin.cl/images/Prod8.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1975" y="2071688"/>
            <a:ext cx="5097463" cy="366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FILTRO ESCOLAR </a:t>
            </a:r>
          </a:p>
        </p:txBody>
      </p:sp>
      <p:sp>
        <p:nvSpPr>
          <p:cNvPr id="29698" name="2 Marcador de contenido"/>
          <p:cNvSpPr>
            <a:spLocks noGrp="1"/>
          </p:cNvSpPr>
          <p:nvPr>
            <p:ph idx="1"/>
          </p:nvPr>
        </p:nvSpPr>
        <p:spPr>
          <a:xfrm>
            <a:off x="457200" y="1571625"/>
            <a:ext cx="8258175" cy="4554538"/>
          </a:xfrm>
        </p:spPr>
        <p:txBody>
          <a:bodyPr/>
          <a:lstStyle/>
          <a:p>
            <a:r>
              <a:rPr lang="es-ES" smtClean="0"/>
              <a:t>Detectar a las primeras horas cuadros respiratorios agudos para su valoración</a:t>
            </a:r>
          </a:p>
        </p:txBody>
      </p:sp>
      <p:pic>
        <p:nvPicPr>
          <p:cNvPr id="29699" name="Picture 2" descr="http://4.bp.blogspot.com/_kID7-pNg1yk/SfUtoKTMxrI/AAAAAAAABkY/I86jOPsPaUU/s400/gripe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786063"/>
            <a:ext cx="60007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Virus de la influenza A H1N1</a:t>
            </a:r>
            <a:endParaRPr lang="es-ES" smtClean="0"/>
          </a:p>
        </p:txBody>
      </p:sp>
      <p:pic>
        <p:nvPicPr>
          <p:cNvPr id="15362" name="Picture 2" descr="http://blogs.elcomercio.com.pe/cuidatusalud/H1N1swinefluvirus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2286000"/>
            <a:ext cx="31146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Alimentación Balanceada</a:t>
            </a:r>
          </a:p>
        </p:txBody>
      </p:sp>
      <p:pic>
        <p:nvPicPr>
          <p:cNvPr id="16386" name="Picture 2" descr="http://nutriexito.com/wp-content/uploads/por-que-necesitamos-una-alientacion-comple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263775"/>
            <a:ext cx="5500687" cy="364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00125"/>
            <a:ext cx="702945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Lavado de manos como principal medida preventiva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H="1" flipV="1">
            <a:off x="428625" y="5638800"/>
            <a:ext cx="942975" cy="7905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  <p:pic>
        <p:nvPicPr>
          <p:cNvPr id="1026" name="Picture 2" descr="http://www.noticiaspv.com/wp-content/uploads/2009/07/lavado_de_ma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286000"/>
            <a:ext cx="5214938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www.noticiaspv.com/wp-content/uploads/2009/07/lavado_de_ma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286000"/>
            <a:ext cx="5214938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285750" y="285750"/>
            <a:ext cx="7929563" cy="1071563"/>
          </a:xfrm>
        </p:spPr>
        <p:txBody>
          <a:bodyPr/>
          <a:lstStyle/>
          <a:p>
            <a:r>
              <a:rPr lang="es-MX" sz="2400" smtClean="0"/>
              <a:t>Evitar la diseminación de gotitas de flus atreves del uso del cubre bocas en personas con síntomas de gripa</a:t>
            </a:r>
            <a:endParaRPr lang="es-ES" sz="2400" smtClean="0"/>
          </a:p>
        </p:txBody>
      </p:sp>
      <p:pic>
        <p:nvPicPr>
          <p:cNvPr id="15362" name="Picture 2" descr="http://www.notisistema.com/noticias/wp-content/uploads/2009/04/gale18455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1714500"/>
            <a:ext cx="3786188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smtClean="0"/>
              <a:t>En todo el mundo se espera ansiosamente la aparición de la vacuna</a:t>
            </a:r>
            <a:endParaRPr lang="es-ES" sz="3200" smtClean="0"/>
          </a:p>
        </p:txBody>
      </p:sp>
      <p:sp>
        <p:nvSpPr>
          <p:cNvPr id="194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Solo se aplicará a personas vulnerables:</a:t>
            </a:r>
            <a:endParaRPr lang="es-ES" smtClean="0"/>
          </a:p>
        </p:txBody>
      </p:sp>
      <p:pic>
        <p:nvPicPr>
          <p:cNvPr id="19459" name="Picture 2" descr="http://absolut-india.com/wp-content/uploads/2008/11/vacunas-ind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2214563"/>
            <a:ext cx="4214812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TABLA COMPARATIVA ENTRE INFLUENZA PORCINA Y GRIPA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24000" y="2079625"/>
          <a:ext cx="6096000" cy="356616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FFFF"/>
                          </a:solidFill>
                          <a:latin typeface="Arial"/>
                        </a:rPr>
                        <a:t>Síntomas</a:t>
                      </a:r>
                      <a:endParaRPr lang="es-E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rgbClr val="FFFFFF"/>
                          </a:solidFill>
                          <a:latin typeface="Arial"/>
                        </a:rPr>
                        <a:t>Gripe Común</a:t>
                      </a:r>
                      <a:endParaRPr lang="es-E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FFFF"/>
                          </a:solidFill>
                          <a:latin typeface="Arial"/>
                        </a:rPr>
                        <a:t>Gripe </a:t>
                      </a:r>
                      <a:r>
                        <a:rPr lang="es-ES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A H1N1</a:t>
                      </a:r>
                      <a:endParaRPr lang="es-E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Fiebre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Menor a los 39 grados de temperatura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Supera los 39 grados de temperatura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Dolor de cabeza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No muy intenso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Muy intenso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Escalofríos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Esporádicos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Muy frecuentes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Cansancio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Moderado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Extremo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Dolor de garganta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Elevado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Leve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Tos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Menos intensa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Seca continua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Moqueo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Frecuente y con congestión nasal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Poco común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Dolores musculares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Moderados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Intensos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Ardor de ojo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Moderado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/>
                        </a:rPr>
                        <a:t>Intenso</a:t>
                      </a:r>
                      <a:endParaRPr lang="es-E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Uso de pañuelo para evitar diseminación de secreciones nasales</a:t>
            </a:r>
            <a:endParaRPr lang="es-ES" dirty="0"/>
          </a:p>
        </p:txBody>
      </p:sp>
      <p:pic>
        <p:nvPicPr>
          <p:cNvPr id="21506" name="Picture 2" descr="http://1.bp.blogspot.com/__-qBchF0svI/SorMDQmrxqI/AAAAAAAAASE/TCiT3_kKHWI/S227/influenz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143125"/>
            <a:ext cx="357187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Higiene nasofaríngeo</a:t>
            </a:r>
            <a:endParaRPr lang="es-ES" smtClean="0"/>
          </a:p>
        </p:txBody>
      </p:sp>
      <p:pic>
        <p:nvPicPr>
          <p:cNvPr id="22530" name="Picture 2" descr="http://1.bp.blogspot.com/_BZVBU84l0X4/Sg8N1VcWsrI/AAAAAAAAAIQ/MnzqGyBEEXY/s320/guant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928813"/>
            <a:ext cx="364331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193</Words>
  <Application>Microsoft Office PowerPoint</Application>
  <PresentationFormat>Presentación en pantalla (4:3)</PresentationFormat>
  <Paragraphs>52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de Office</vt:lpstr>
      <vt:lpstr>ESCUELA NORMAL DE EDUCACIÓN PREESCOLAR DEL ESTADO DE COAHUILA </vt:lpstr>
      <vt:lpstr>Virus de la influenza A H1N1</vt:lpstr>
      <vt:lpstr>Alimentación Balanceada</vt:lpstr>
      <vt:lpstr>Lavado de manos como principal medida preventiva</vt:lpstr>
      <vt:lpstr>Evitar la diseminación de gotitas de flus atreves del uso del cubre bocas en personas con síntomas de gripa</vt:lpstr>
      <vt:lpstr>En todo el mundo se espera ansiosamente la aparición de la vacuna</vt:lpstr>
      <vt:lpstr>TABLA COMPARATIVA ENTRE INFLUENZA PORCINA Y GRIPA</vt:lpstr>
      <vt:lpstr>Uso de pañuelo para evitar diseminación de secreciones nasales</vt:lpstr>
      <vt:lpstr>Higiene nasofaríngeo</vt:lpstr>
      <vt:lpstr>Tabaco</vt:lpstr>
      <vt:lpstr>HIGIENE EN LOS ALIMENTOS</vt:lpstr>
      <vt:lpstr>Promiscuidad</vt:lpstr>
      <vt:lpstr>Aulas a reventar </vt:lpstr>
      <vt:lpstr>Gel antibacterial y cloro</vt:lpstr>
      <vt:lpstr>FILTRO ESCOLAR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 oem</dc:creator>
  <cp:lastModifiedBy>Windows User</cp:lastModifiedBy>
  <cp:revision>34</cp:revision>
  <dcterms:created xsi:type="dcterms:W3CDTF">2009-09-25T15:52:17Z</dcterms:created>
  <dcterms:modified xsi:type="dcterms:W3CDTF">2019-11-06T14:48:22Z</dcterms:modified>
</cp:coreProperties>
</file>