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9" r:id="rId6"/>
    <p:sldId id="268" r:id="rId7"/>
    <p:sldId id="270" r:id="rId8"/>
    <p:sldId id="260" r:id="rId9"/>
    <p:sldId id="261" r:id="rId10"/>
    <p:sldId id="267" r:id="rId11"/>
    <p:sldId id="262" r:id="rId12"/>
    <p:sldId id="263" r:id="rId13"/>
    <p:sldId id="264" r:id="rId14"/>
    <p:sldId id="265" r:id="rId15"/>
    <p:sldId id="266" r:id="rId1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Estilo claro 2 - Acento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49" autoAdjust="0"/>
  </p:normalViewPr>
  <p:slideViewPr>
    <p:cSldViewPr snapToGrid="0">
      <p:cViewPr varScale="1">
        <p:scale>
          <a:sx n="68" d="100"/>
          <a:sy n="68" d="100"/>
        </p:scale>
        <p:origin x="8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8D7368D-31D9-8101-473D-CD39E706FD22}"/>
              </a:ext>
              <a:ext uri="{C183D7F6-B498-43B3-948B-1728B52AA6E4}">
                <adec:decorative xmlns:adec="http://schemas.microsoft.com/office/drawing/2017/decorative" val="1"/>
              </a:ext>
            </a:extLst>
          </p:cNvPr>
          <p:cNvSpPr/>
          <p:nvPr/>
        </p:nvSpPr>
        <p:spPr>
          <a:xfrm>
            <a:off x="5796401" y="3378954"/>
            <a:ext cx="6394567" cy="3479046"/>
          </a:xfrm>
          <a:custGeom>
            <a:avLst/>
            <a:gdLst>
              <a:gd name="connsiteX0" fmla="*/ 5171297 w 6394567"/>
              <a:gd name="connsiteY0" fmla="*/ 284 h 3479046"/>
              <a:gd name="connsiteX1" fmla="*/ 6394290 w 6394567"/>
              <a:gd name="connsiteY1" fmla="*/ 430072 h 3479046"/>
              <a:gd name="connsiteX2" fmla="*/ 6394567 w 6394567"/>
              <a:gd name="connsiteY2" fmla="*/ 430316 h 3479046"/>
              <a:gd name="connsiteX3" fmla="*/ 6394567 w 6394567"/>
              <a:gd name="connsiteY3" fmla="*/ 3479046 h 3479046"/>
              <a:gd name="connsiteX4" fmla="*/ 0 w 6394567"/>
              <a:gd name="connsiteY4" fmla="*/ 3479046 h 3479046"/>
              <a:gd name="connsiteX5" fmla="*/ 3916974 w 6394567"/>
              <a:gd name="connsiteY5" fmla="*/ 405504 h 3479046"/>
              <a:gd name="connsiteX6" fmla="*/ 3959456 w 6394567"/>
              <a:gd name="connsiteY6" fmla="*/ 373857 h 3479046"/>
              <a:gd name="connsiteX7" fmla="*/ 5052215 w 6394567"/>
              <a:gd name="connsiteY7" fmla="*/ 1756 h 3479046"/>
              <a:gd name="connsiteX8" fmla="*/ 5171297 w 6394567"/>
              <a:gd name="connsiteY8" fmla="*/ 284 h 3479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94567" h="3479046">
                <a:moveTo>
                  <a:pt x="5171297" y="284"/>
                </a:moveTo>
                <a:cubicBezTo>
                  <a:pt x="5607674" y="7531"/>
                  <a:pt x="6039042" y="153650"/>
                  <a:pt x="6394290" y="430072"/>
                </a:cubicBezTo>
                <a:lnTo>
                  <a:pt x="6394567" y="430316"/>
                </a:lnTo>
                <a:lnTo>
                  <a:pt x="6394567" y="3479046"/>
                </a:lnTo>
                <a:lnTo>
                  <a:pt x="0" y="3479046"/>
                </a:lnTo>
                <a:lnTo>
                  <a:pt x="3916974" y="405504"/>
                </a:lnTo>
                <a:lnTo>
                  <a:pt x="3959456" y="373857"/>
                </a:lnTo>
                <a:cubicBezTo>
                  <a:pt x="4291086" y="139664"/>
                  <a:pt x="4671097" y="17528"/>
                  <a:pt x="5052215" y="1756"/>
                </a:cubicBezTo>
                <a:cubicBezTo>
                  <a:pt x="5091916" y="114"/>
                  <a:pt x="5131627" y="-375"/>
                  <a:pt x="5171297" y="284"/>
                </a:cubicBezTo>
                <a:close/>
              </a:path>
            </a:pathLst>
          </a:custGeom>
          <a:gradFill>
            <a:gsLst>
              <a:gs pos="39000">
                <a:schemeClr val="bg2"/>
              </a:gs>
              <a:gs pos="100000">
                <a:schemeClr val="accent1">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FF32C74-82F4-2A29-889B-EF23CEE6AA4F}"/>
              </a:ext>
            </a:extLst>
          </p:cNvPr>
          <p:cNvSpPr>
            <a:spLocks noGrp="1"/>
          </p:cNvSpPr>
          <p:nvPr>
            <p:ph type="ctrTitle"/>
          </p:nvPr>
        </p:nvSpPr>
        <p:spPr>
          <a:xfrm>
            <a:off x="1066801" y="1122363"/>
            <a:ext cx="6211185" cy="2305246"/>
          </a:xfrm>
        </p:spPr>
        <p:txBody>
          <a:bodyPr anchor="b">
            <a:normAutofit/>
          </a:bodyPr>
          <a:lstStyle>
            <a:lvl1pPr algn="l">
              <a:lnSpc>
                <a:spcPct val="100000"/>
              </a:lnSpc>
              <a:defRPr sz="3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4ACADD6-278F-604C-8A38-BBBAFC6754E8}"/>
              </a:ext>
            </a:extLst>
          </p:cNvPr>
          <p:cNvSpPr>
            <a:spLocks noGrp="1"/>
          </p:cNvSpPr>
          <p:nvPr>
            <p:ph type="subTitle" idx="1"/>
          </p:nvPr>
        </p:nvSpPr>
        <p:spPr>
          <a:xfrm>
            <a:off x="1066802" y="3549048"/>
            <a:ext cx="5029198" cy="1956278"/>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C43946B-3F5A-C916-B62B-8D5938EA8285}"/>
              </a:ext>
            </a:extLst>
          </p:cNvPr>
          <p:cNvSpPr>
            <a:spLocks noGrp="1"/>
          </p:cNvSpPr>
          <p:nvPr>
            <p:ph type="dt" sz="half" idx="10"/>
          </p:nvPr>
        </p:nvSpPr>
        <p:spPr/>
        <p:txBody>
          <a:bodyPr/>
          <a:lstStyle/>
          <a:p>
            <a:fld id="{1E351CED-465B-40B5-ADCE-957C918F227B}" type="datetimeFigureOut">
              <a:rPr lang="en-US" smtClean="0"/>
              <a:t>2/14/2023</a:t>
            </a:fld>
            <a:endParaRPr lang="en-US"/>
          </a:p>
        </p:txBody>
      </p:sp>
      <p:sp>
        <p:nvSpPr>
          <p:cNvPr id="5" name="Footer Placeholder 4">
            <a:extLst>
              <a:ext uri="{FF2B5EF4-FFF2-40B4-BE49-F238E27FC236}">
                <a16:creationId xmlns:a16="http://schemas.microsoft.com/office/drawing/2014/main" id="{5986539F-2DB8-FCDA-C884-9C3CD29B8C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DAA7B3-5D3B-D493-8F6F-1FEBB8576D62}"/>
              </a:ext>
            </a:extLst>
          </p:cNvPr>
          <p:cNvSpPr>
            <a:spLocks noGrp="1"/>
          </p:cNvSpPr>
          <p:nvPr>
            <p:ph type="sldNum" sz="quarter" idx="12"/>
          </p:nvPr>
        </p:nvSpPr>
        <p:spPr/>
        <p:txBody>
          <a:bodyPr/>
          <a:lstStyle/>
          <a:p>
            <a:fld id="{5A33CB2A-1702-4C1D-9CC4-8D472D39F19E}" type="slidenum">
              <a:rPr lang="en-US" smtClean="0"/>
              <a:t>‹Nº›</a:t>
            </a:fld>
            <a:endParaRPr lang="en-US"/>
          </a:p>
        </p:txBody>
      </p:sp>
    </p:spTree>
    <p:extLst>
      <p:ext uri="{BB962C8B-B14F-4D97-AF65-F5344CB8AC3E}">
        <p14:creationId xmlns:p14="http://schemas.microsoft.com/office/powerpoint/2010/main" val="3198471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50D2E-0561-F284-F89A-AAE3CD09AC24}"/>
              </a:ext>
            </a:extLst>
          </p:cNvPr>
          <p:cNvSpPr>
            <a:spLocks noGrp="1"/>
          </p:cNvSpPr>
          <p:nvPr>
            <p:ph type="title"/>
          </p:nvPr>
        </p:nvSpPr>
        <p:spPr>
          <a:xfrm>
            <a:off x="1066800" y="936841"/>
            <a:ext cx="10239338" cy="953669"/>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2657C4C-16EC-2477-6332-830F53011D33}"/>
              </a:ext>
            </a:extLst>
          </p:cNvPr>
          <p:cNvSpPr>
            <a:spLocks noGrp="1"/>
          </p:cNvSpPr>
          <p:nvPr>
            <p:ph type="body" orient="vert" idx="1"/>
          </p:nvPr>
        </p:nvSpPr>
        <p:spPr>
          <a:xfrm>
            <a:off x="1069848" y="2139696"/>
            <a:ext cx="10239338" cy="367768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0940D3-6996-1C08-F1AF-87C354657912}"/>
              </a:ext>
            </a:extLst>
          </p:cNvPr>
          <p:cNvSpPr>
            <a:spLocks noGrp="1"/>
          </p:cNvSpPr>
          <p:nvPr>
            <p:ph type="dt" sz="half" idx="10"/>
          </p:nvPr>
        </p:nvSpPr>
        <p:spPr/>
        <p:txBody>
          <a:bodyPr/>
          <a:lstStyle/>
          <a:p>
            <a:fld id="{1E351CED-465B-40B5-ADCE-957C918F227B}" type="datetimeFigureOut">
              <a:rPr lang="en-US" smtClean="0"/>
              <a:t>2/14/2023</a:t>
            </a:fld>
            <a:endParaRPr lang="en-US"/>
          </a:p>
        </p:txBody>
      </p:sp>
      <p:sp>
        <p:nvSpPr>
          <p:cNvPr id="5" name="Footer Placeholder 4">
            <a:extLst>
              <a:ext uri="{FF2B5EF4-FFF2-40B4-BE49-F238E27FC236}">
                <a16:creationId xmlns:a16="http://schemas.microsoft.com/office/drawing/2014/main" id="{4C3676C3-588F-B636-8CE0-AA2CBFBCE9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CEF8A9-EB1E-B344-A4B8-B58D0633630B}"/>
              </a:ext>
            </a:extLst>
          </p:cNvPr>
          <p:cNvSpPr>
            <a:spLocks noGrp="1"/>
          </p:cNvSpPr>
          <p:nvPr>
            <p:ph type="sldNum" sz="quarter" idx="12"/>
          </p:nvPr>
        </p:nvSpPr>
        <p:spPr/>
        <p:txBody>
          <a:bodyPr/>
          <a:lstStyle/>
          <a:p>
            <a:fld id="{5A33CB2A-1702-4C1D-9CC4-8D472D39F19E}" type="slidenum">
              <a:rPr lang="en-US" smtClean="0"/>
              <a:t>‹Nº›</a:t>
            </a:fld>
            <a:endParaRPr lang="en-US"/>
          </a:p>
        </p:txBody>
      </p:sp>
    </p:spTree>
    <p:extLst>
      <p:ext uri="{BB962C8B-B14F-4D97-AF65-F5344CB8AC3E}">
        <p14:creationId xmlns:p14="http://schemas.microsoft.com/office/powerpoint/2010/main" val="3578202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EF3A28-33E4-2796-AE7A-1234569F5CE0}"/>
              </a:ext>
            </a:extLst>
          </p:cNvPr>
          <p:cNvSpPr>
            <a:spLocks noGrp="1"/>
          </p:cNvSpPr>
          <p:nvPr>
            <p:ph type="title" orient="vert"/>
          </p:nvPr>
        </p:nvSpPr>
        <p:spPr>
          <a:xfrm>
            <a:off x="8844950" y="1081177"/>
            <a:ext cx="2508849" cy="463382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6D185FC-2BBB-E997-A5CD-F2C6CF6B7C68}"/>
              </a:ext>
            </a:extLst>
          </p:cNvPr>
          <p:cNvSpPr>
            <a:spLocks noGrp="1"/>
          </p:cNvSpPr>
          <p:nvPr>
            <p:ph type="body" orient="vert" idx="1"/>
          </p:nvPr>
        </p:nvSpPr>
        <p:spPr>
          <a:xfrm>
            <a:off x="1066800" y="1081177"/>
            <a:ext cx="7505700" cy="463382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E314B3C-96CD-071C-C2AD-2C7E04F819C0}"/>
              </a:ext>
            </a:extLst>
          </p:cNvPr>
          <p:cNvSpPr>
            <a:spLocks noGrp="1"/>
          </p:cNvSpPr>
          <p:nvPr>
            <p:ph type="dt" sz="half" idx="10"/>
          </p:nvPr>
        </p:nvSpPr>
        <p:spPr/>
        <p:txBody>
          <a:bodyPr/>
          <a:lstStyle/>
          <a:p>
            <a:fld id="{1E351CED-465B-40B5-ADCE-957C918F227B}" type="datetimeFigureOut">
              <a:rPr lang="en-US" smtClean="0"/>
              <a:t>2/14/2023</a:t>
            </a:fld>
            <a:endParaRPr lang="en-US"/>
          </a:p>
        </p:txBody>
      </p:sp>
      <p:sp>
        <p:nvSpPr>
          <p:cNvPr id="5" name="Footer Placeholder 4">
            <a:extLst>
              <a:ext uri="{FF2B5EF4-FFF2-40B4-BE49-F238E27FC236}">
                <a16:creationId xmlns:a16="http://schemas.microsoft.com/office/drawing/2014/main" id="{F5AA2B04-F5E0-C5A3-C77D-6AE9A9E913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155BC2-C712-C4A4-50EC-E10D88344310}"/>
              </a:ext>
            </a:extLst>
          </p:cNvPr>
          <p:cNvSpPr>
            <a:spLocks noGrp="1"/>
          </p:cNvSpPr>
          <p:nvPr>
            <p:ph type="sldNum" sz="quarter" idx="12"/>
          </p:nvPr>
        </p:nvSpPr>
        <p:spPr/>
        <p:txBody>
          <a:bodyPr/>
          <a:lstStyle/>
          <a:p>
            <a:fld id="{5A33CB2A-1702-4C1D-9CC4-8D472D39F19E}" type="slidenum">
              <a:rPr lang="en-US" smtClean="0"/>
              <a:t>‹Nº›</a:t>
            </a:fld>
            <a:endParaRPr lang="en-US"/>
          </a:p>
        </p:txBody>
      </p:sp>
    </p:spTree>
    <p:extLst>
      <p:ext uri="{BB962C8B-B14F-4D97-AF65-F5344CB8AC3E}">
        <p14:creationId xmlns:p14="http://schemas.microsoft.com/office/powerpoint/2010/main" val="1001288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A4769-9A55-AF9B-4CE4-DFA07E711CF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E45D9E-DBB4-B890-88D5-B4C03599EC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AE15260-1C0B-A965-3114-D7C40D18BDF4}"/>
              </a:ext>
            </a:extLst>
          </p:cNvPr>
          <p:cNvSpPr>
            <a:spLocks noGrp="1"/>
          </p:cNvSpPr>
          <p:nvPr>
            <p:ph type="dt" sz="half" idx="10"/>
          </p:nvPr>
        </p:nvSpPr>
        <p:spPr/>
        <p:txBody>
          <a:bodyPr/>
          <a:lstStyle/>
          <a:p>
            <a:fld id="{1E351CED-465B-40B5-ADCE-957C918F227B}" type="datetimeFigureOut">
              <a:rPr lang="en-US" smtClean="0"/>
              <a:t>2/14/2023</a:t>
            </a:fld>
            <a:endParaRPr lang="en-US"/>
          </a:p>
        </p:txBody>
      </p:sp>
      <p:sp>
        <p:nvSpPr>
          <p:cNvPr id="5" name="Footer Placeholder 4">
            <a:extLst>
              <a:ext uri="{FF2B5EF4-FFF2-40B4-BE49-F238E27FC236}">
                <a16:creationId xmlns:a16="http://schemas.microsoft.com/office/drawing/2014/main" id="{19AAF4D1-0334-3F24-69B4-06C7BD7426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8BA76D-3B8B-429D-9B32-54D6A6297C0A}"/>
              </a:ext>
            </a:extLst>
          </p:cNvPr>
          <p:cNvSpPr>
            <a:spLocks noGrp="1"/>
          </p:cNvSpPr>
          <p:nvPr>
            <p:ph type="sldNum" sz="quarter" idx="12"/>
          </p:nvPr>
        </p:nvSpPr>
        <p:spPr/>
        <p:txBody>
          <a:bodyPr/>
          <a:lstStyle/>
          <a:p>
            <a:fld id="{5A33CB2A-1702-4C1D-9CC4-8D472D39F19E}" type="slidenum">
              <a:rPr lang="en-US" smtClean="0"/>
              <a:t>‹Nº›</a:t>
            </a:fld>
            <a:endParaRPr lang="en-US"/>
          </a:p>
        </p:txBody>
      </p:sp>
    </p:spTree>
    <p:extLst>
      <p:ext uri="{BB962C8B-B14F-4D97-AF65-F5344CB8AC3E}">
        <p14:creationId xmlns:p14="http://schemas.microsoft.com/office/powerpoint/2010/main" val="4188639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D8D9C414-4A2F-78AF-ED60-6130D4C563B3}"/>
              </a:ext>
            </a:extLst>
          </p:cNvPr>
          <p:cNvSpPr/>
          <p:nvPr/>
        </p:nvSpPr>
        <p:spPr>
          <a:xfrm>
            <a:off x="6284115" y="3378954"/>
            <a:ext cx="5907885" cy="3479046"/>
          </a:xfrm>
          <a:custGeom>
            <a:avLst/>
            <a:gdLst>
              <a:gd name="connsiteX0" fmla="*/ 5171297 w 5907885"/>
              <a:gd name="connsiteY0" fmla="*/ 284 h 3479046"/>
              <a:gd name="connsiteX1" fmla="*/ 5813217 w 5907885"/>
              <a:gd name="connsiteY1" fmla="*/ 114238 h 3479046"/>
              <a:gd name="connsiteX2" fmla="*/ 5907885 w 5907885"/>
              <a:gd name="connsiteY2" fmla="*/ 151524 h 3479046"/>
              <a:gd name="connsiteX3" fmla="*/ 5907885 w 5907885"/>
              <a:gd name="connsiteY3" fmla="*/ 3479046 h 3479046"/>
              <a:gd name="connsiteX4" fmla="*/ 0 w 5907885"/>
              <a:gd name="connsiteY4" fmla="*/ 3479046 h 3479046"/>
              <a:gd name="connsiteX5" fmla="*/ 3916974 w 5907885"/>
              <a:gd name="connsiteY5" fmla="*/ 405504 h 3479046"/>
              <a:gd name="connsiteX6" fmla="*/ 3959456 w 5907885"/>
              <a:gd name="connsiteY6" fmla="*/ 373857 h 3479046"/>
              <a:gd name="connsiteX7" fmla="*/ 5052215 w 5907885"/>
              <a:gd name="connsiteY7" fmla="*/ 1756 h 3479046"/>
              <a:gd name="connsiteX8" fmla="*/ 5171297 w 5907885"/>
              <a:gd name="connsiteY8" fmla="*/ 284 h 3479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7885" h="3479046">
                <a:moveTo>
                  <a:pt x="5171297" y="284"/>
                </a:moveTo>
                <a:cubicBezTo>
                  <a:pt x="5389485" y="3908"/>
                  <a:pt x="5606422" y="42249"/>
                  <a:pt x="5813217" y="114238"/>
                </a:cubicBezTo>
                <a:lnTo>
                  <a:pt x="5907885" y="151524"/>
                </a:lnTo>
                <a:lnTo>
                  <a:pt x="5907885" y="3479046"/>
                </a:lnTo>
                <a:lnTo>
                  <a:pt x="0" y="3479046"/>
                </a:lnTo>
                <a:lnTo>
                  <a:pt x="3916974" y="405504"/>
                </a:lnTo>
                <a:lnTo>
                  <a:pt x="3959456" y="373857"/>
                </a:lnTo>
                <a:cubicBezTo>
                  <a:pt x="4291086" y="139664"/>
                  <a:pt x="4671097" y="17528"/>
                  <a:pt x="5052215" y="1756"/>
                </a:cubicBezTo>
                <a:cubicBezTo>
                  <a:pt x="5091916" y="114"/>
                  <a:pt x="5131627" y="-375"/>
                  <a:pt x="5171297" y="284"/>
                </a:cubicBezTo>
                <a:close/>
              </a:path>
            </a:pathLst>
          </a:custGeom>
          <a:gradFill>
            <a:gsLst>
              <a:gs pos="23000">
                <a:schemeClr val="bg2"/>
              </a:gs>
              <a:gs pos="100000">
                <a:schemeClr val="accent1">
                  <a:lumMod val="60000"/>
                  <a:lumOff val="4000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13410AE4-7FC7-589E-B6D3-0DA7B5FC5CE3}"/>
              </a:ext>
            </a:extLst>
          </p:cNvPr>
          <p:cNvSpPr/>
          <p:nvPr/>
        </p:nvSpPr>
        <p:spPr>
          <a:xfrm flipH="1" flipV="1">
            <a:off x="0" y="0"/>
            <a:ext cx="2923855" cy="1479128"/>
          </a:xfrm>
          <a:custGeom>
            <a:avLst/>
            <a:gdLst>
              <a:gd name="connsiteX0" fmla="*/ 2923855 w 2923855"/>
              <a:gd name="connsiteY0" fmla="*/ 1479128 h 1479128"/>
              <a:gd name="connsiteX1" fmla="*/ 0 w 2923855"/>
              <a:gd name="connsiteY1" fmla="*/ 1479128 h 1479128"/>
              <a:gd name="connsiteX2" fmla="*/ 1368245 w 2923855"/>
              <a:gd name="connsiteY2" fmla="*/ 405504 h 1479128"/>
              <a:gd name="connsiteX3" fmla="*/ 1410727 w 2923855"/>
              <a:gd name="connsiteY3" fmla="*/ 373857 h 1479128"/>
              <a:gd name="connsiteX4" fmla="*/ 2503486 w 2923855"/>
              <a:gd name="connsiteY4" fmla="*/ 1756 h 1479128"/>
              <a:gd name="connsiteX5" fmla="*/ 2622568 w 2923855"/>
              <a:gd name="connsiteY5" fmla="*/ 284 h 1479128"/>
              <a:gd name="connsiteX6" fmla="*/ 2785835 w 2923855"/>
              <a:gd name="connsiteY6" fmla="*/ 9494 h 1479128"/>
              <a:gd name="connsiteX7" fmla="*/ 2923855 w 2923855"/>
              <a:gd name="connsiteY7" fmla="*/ 28352 h 1479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23855" h="1479128">
                <a:moveTo>
                  <a:pt x="2923855" y="1479128"/>
                </a:moveTo>
                <a:lnTo>
                  <a:pt x="0" y="1479128"/>
                </a:lnTo>
                <a:lnTo>
                  <a:pt x="1368245" y="405504"/>
                </a:lnTo>
                <a:lnTo>
                  <a:pt x="1410727" y="373857"/>
                </a:lnTo>
                <a:cubicBezTo>
                  <a:pt x="1742357" y="139664"/>
                  <a:pt x="2122368" y="17528"/>
                  <a:pt x="2503486" y="1756"/>
                </a:cubicBezTo>
                <a:cubicBezTo>
                  <a:pt x="2543187" y="114"/>
                  <a:pt x="2582898" y="-375"/>
                  <a:pt x="2622568" y="284"/>
                </a:cubicBezTo>
                <a:cubicBezTo>
                  <a:pt x="2677115" y="1190"/>
                  <a:pt x="2731584" y="4266"/>
                  <a:pt x="2785835" y="9494"/>
                </a:cubicBezTo>
                <a:lnTo>
                  <a:pt x="2923855" y="28352"/>
                </a:lnTo>
                <a:close/>
              </a:path>
            </a:pathLst>
          </a:custGeom>
          <a:gradFill>
            <a:gsLst>
              <a:gs pos="33000">
                <a:schemeClr val="bg2"/>
              </a:gs>
              <a:gs pos="100000">
                <a:schemeClr val="accent1">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B381CBD-08D9-3C9A-7620-24F2D6404893}"/>
              </a:ext>
            </a:extLst>
          </p:cNvPr>
          <p:cNvSpPr>
            <a:spLocks noGrp="1"/>
          </p:cNvSpPr>
          <p:nvPr>
            <p:ph type="title"/>
          </p:nvPr>
        </p:nvSpPr>
        <p:spPr>
          <a:xfrm>
            <a:off x="1066800" y="1709738"/>
            <a:ext cx="6455434" cy="2981274"/>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D5AE2B-1716-CEEC-73F8-E81F59192562}"/>
              </a:ext>
            </a:extLst>
          </p:cNvPr>
          <p:cNvSpPr>
            <a:spLocks noGrp="1"/>
          </p:cNvSpPr>
          <p:nvPr>
            <p:ph type="body" idx="1"/>
          </p:nvPr>
        </p:nvSpPr>
        <p:spPr>
          <a:xfrm>
            <a:off x="1066800" y="4759252"/>
            <a:ext cx="5397260" cy="955748"/>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CF3052-6EE8-979F-04FB-1B8DF81F29B9}"/>
              </a:ext>
            </a:extLst>
          </p:cNvPr>
          <p:cNvSpPr>
            <a:spLocks noGrp="1"/>
          </p:cNvSpPr>
          <p:nvPr>
            <p:ph type="dt" sz="half" idx="10"/>
          </p:nvPr>
        </p:nvSpPr>
        <p:spPr/>
        <p:txBody>
          <a:bodyPr/>
          <a:lstStyle/>
          <a:p>
            <a:fld id="{1E351CED-465B-40B5-ADCE-957C918F227B}" type="datetimeFigureOut">
              <a:rPr lang="en-US" smtClean="0"/>
              <a:t>2/14/2023</a:t>
            </a:fld>
            <a:endParaRPr lang="en-US"/>
          </a:p>
        </p:txBody>
      </p:sp>
      <p:sp>
        <p:nvSpPr>
          <p:cNvPr id="5" name="Footer Placeholder 4">
            <a:extLst>
              <a:ext uri="{FF2B5EF4-FFF2-40B4-BE49-F238E27FC236}">
                <a16:creationId xmlns:a16="http://schemas.microsoft.com/office/drawing/2014/main" id="{7D986285-161A-6869-27C2-0A159C2344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7ED64F-5DAB-238D-C34A-1DCCB12221DD}"/>
              </a:ext>
            </a:extLst>
          </p:cNvPr>
          <p:cNvSpPr>
            <a:spLocks noGrp="1"/>
          </p:cNvSpPr>
          <p:nvPr>
            <p:ph type="sldNum" sz="quarter" idx="12"/>
          </p:nvPr>
        </p:nvSpPr>
        <p:spPr/>
        <p:txBody>
          <a:bodyPr/>
          <a:lstStyle/>
          <a:p>
            <a:fld id="{5A33CB2A-1702-4C1D-9CC4-8D472D39F19E}" type="slidenum">
              <a:rPr lang="en-US" smtClean="0"/>
              <a:t>‹Nº›</a:t>
            </a:fld>
            <a:endParaRPr lang="en-US"/>
          </a:p>
        </p:txBody>
      </p:sp>
    </p:spTree>
    <p:extLst>
      <p:ext uri="{BB962C8B-B14F-4D97-AF65-F5344CB8AC3E}">
        <p14:creationId xmlns:p14="http://schemas.microsoft.com/office/powerpoint/2010/main" val="1078401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484D0-7460-7B08-F1EE-96EABE40212A}"/>
              </a:ext>
            </a:extLst>
          </p:cNvPr>
          <p:cNvSpPr>
            <a:spLocks noGrp="1"/>
          </p:cNvSpPr>
          <p:nvPr>
            <p:ph type="title"/>
          </p:nvPr>
        </p:nvSpPr>
        <p:spPr>
          <a:xfrm>
            <a:off x="1066799" y="936841"/>
            <a:ext cx="10092477" cy="953669"/>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780B7F9-8ECB-7079-A11E-51D3903E2B1A}"/>
              </a:ext>
            </a:extLst>
          </p:cNvPr>
          <p:cNvSpPr>
            <a:spLocks noGrp="1"/>
          </p:cNvSpPr>
          <p:nvPr>
            <p:ph sz="half" idx="1"/>
          </p:nvPr>
        </p:nvSpPr>
        <p:spPr>
          <a:xfrm>
            <a:off x="1066800" y="2117341"/>
            <a:ext cx="4809482" cy="37601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4E97161-CAF5-CA48-D814-7ACD43AB99E1}"/>
              </a:ext>
            </a:extLst>
          </p:cNvPr>
          <p:cNvSpPr>
            <a:spLocks noGrp="1"/>
          </p:cNvSpPr>
          <p:nvPr>
            <p:ph sz="half" idx="2"/>
          </p:nvPr>
        </p:nvSpPr>
        <p:spPr>
          <a:xfrm>
            <a:off x="6349795" y="2117341"/>
            <a:ext cx="4809482" cy="37601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23BD680-4E7A-5155-3CAE-6BD44EE8BA83}"/>
              </a:ext>
            </a:extLst>
          </p:cNvPr>
          <p:cNvSpPr>
            <a:spLocks noGrp="1"/>
          </p:cNvSpPr>
          <p:nvPr>
            <p:ph type="dt" sz="half" idx="10"/>
          </p:nvPr>
        </p:nvSpPr>
        <p:spPr/>
        <p:txBody>
          <a:bodyPr/>
          <a:lstStyle/>
          <a:p>
            <a:fld id="{1E351CED-465B-40B5-ADCE-957C918F227B}" type="datetimeFigureOut">
              <a:rPr lang="en-US" smtClean="0"/>
              <a:t>2/14/2023</a:t>
            </a:fld>
            <a:endParaRPr lang="en-US"/>
          </a:p>
        </p:txBody>
      </p:sp>
      <p:sp>
        <p:nvSpPr>
          <p:cNvPr id="6" name="Footer Placeholder 5">
            <a:extLst>
              <a:ext uri="{FF2B5EF4-FFF2-40B4-BE49-F238E27FC236}">
                <a16:creationId xmlns:a16="http://schemas.microsoft.com/office/drawing/2014/main" id="{4F6A152D-EFF2-B3AA-3F25-14E1136734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BD6032-FD7A-BFFD-9BE5-48EDBEFBD147}"/>
              </a:ext>
            </a:extLst>
          </p:cNvPr>
          <p:cNvSpPr>
            <a:spLocks noGrp="1"/>
          </p:cNvSpPr>
          <p:nvPr>
            <p:ph type="sldNum" sz="quarter" idx="12"/>
          </p:nvPr>
        </p:nvSpPr>
        <p:spPr/>
        <p:txBody>
          <a:bodyPr/>
          <a:lstStyle/>
          <a:p>
            <a:fld id="{5A33CB2A-1702-4C1D-9CC4-8D472D39F19E}" type="slidenum">
              <a:rPr lang="en-US" smtClean="0"/>
              <a:t>‹Nº›</a:t>
            </a:fld>
            <a:endParaRPr lang="en-US"/>
          </a:p>
        </p:txBody>
      </p:sp>
    </p:spTree>
    <p:extLst>
      <p:ext uri="{BB962C8B-B14F-4D97-AF65-F5344CB8AC3E}">
        <p14:creationId xmlns:p14="http://schemas.microsoft.com/office/powerpoint/2010/main" val="1860965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47F4D-4855-340E-03F3-4860885EC671}"/>
              </a:ext>
            </a:extLst>
          </p:cNvPr>
          <p:cNvSpPr>
            <a:spLocks noGrp="1"/>
          </p:cNvSpPr>
          <p:nvPr>
            <p:ph type="title"/>
          </p:nvPr>
        </p:nvSpPr>
        <p:spPr>
          <a:xfrm>
            <a:off x="1066800" y="963283"/>
            <a:ext cx="10096500" cy="916004"/>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3CEB472-7426-C288-B5F6-0A1232DCED65}"/>
              </a:ext>
            </a:extLst>
          </p:cNvPr>
          <p:cNvSpPr>
            <a:spLocks noGrp="1"/>
          </p:cNvSpPr>
          <p:nvPr>
            <p:ph type="body" idx="1"/>
          </p:nvPr>
        </p:nvSpPr>
        <p:spPr>
          <a:xfrm>
            <a:off x="1066801" y="1879287"/>
            <a:ext cx="4739628" cy="582117"/>
          </a:xfrm>
        </p:spPr>
        <p:txBody>
          <a:bodyPr anchor="b">
            <a:noAutofit/>
          </a:bodyPr>
          <a:lstStyle>
            <a:lvl1pPr marL="0" indent="0">
              <a:buNone/>
              <a:defRPr sz="1400" b="1" cap="all" spc="25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194F9C-B6FA-97C3-F618-0CF956CB53B2}"/>
              </a:ext>
            </a:extLst>
          </p:cNvPr>
          <p:cNvSpPr>
            <a:spLocks noGrp="1"/>
          </p:cNvSpPr>
          <p:nvPr>
            <p:ph sz="half" idx="2"/>
          </p:nvPr>
        </p:nvSpPr>
        <p:spPr>
          <a:xfrm>
            <a:off x="1066801" y="2505075"/>
            <a:ext cx="4739628" cy="33896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F5665C-7910-AFA2-350F-42C06ED5AF47}"/>
              </a:ext>
            </a:extLst>
          </p:cNvPr>
          <p:cNvSpPr>
            <a:spLocks noGrp="1"/>
          </p:cNvSpPr>
          <p:nvPr>
            <p:ph type="body" sz="quarter" idx="3"/>
          </p:nvPr>
        </p:nvSpPr>
        <p:spPr>
          <a:xfrm>
            <a:off x="6400330" y="1879287"/>
            <a:ext cx="4762970" cy="582117"/>
          </a:xfrm>
        </p:spPr>
        <p:txBody>
          <a:bodyPr anchor="b">
            <a:noAutofit/>
          </a:bodyPr>
          <a:lstStyle>
            <a:lvl1pPr marL="0" indent="0">
              <a:buNone/>
              <a:defRPr sz="1400" b="1" cap="all" spc="25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71352E-1DE0-F0CD-6F81-1D8FF59C2B0D}"/>
              </a:ext>
            </a:extLst>
          </p:cNvPr>
          <p:cNvSpPr>
            <a:spLocks noGrp="1"/>
          </p:cNvSpPr>
          <p:nvPr>
            <p:ph sz="quarter" idx="4"/>
          </p:nvPr>
        </p:nvSpPr>
        <p:spPr>
          <a:xfrm>
            <a:off x="6400330" y="2505075"/>
            <a:ext cx="4762970" cy="33896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D38F7E4-7D9E-4736-3269-4F0C46996125}"/>
              </a:ext>
            </a:extLst>
          </p:cNvPr>
          <p:cNvSpPr>
            <a:spLocks noGrp="1"/>
          </p:cNvSpPr>
          <p:nvPr>
            <p:ph type="dt" sz="half" idx="10"/>
          </p:nvPr>
        </p:nvSpPr>
        <p:spPr/>
        <p:txBody>
          <a:bodyPr/>
          <a:lstStyle/>
          <a:p>
            <a:fld id="{1E351CED-465B-40B5-ADCE-957C918F227B}" type="datetimeFigureOut">
              <a:rPr lang="en-US" smtClean="0"/>
              <a:t>2/14/2023</a:t>
            </a:fld>
            <a:endParaRPr lang="en-US"/>
          </a:p>
        </p:txBody>
      </p:sp>
      <p:sp>
        <p:nvSpPr>
          <p:cNvPr id="8" name="Footer Placeholder 7">
            <a:extLst>
              <a:ext uri="{FF2B5EF4-FFF2-40B4-BE49-F238E27FC236}">
                <a16:creationId xmlns:a16="http://schemas.microsoft.com/office/drawing/2014/main" id="{218386CF-9A84-8D2A-BC47-C951DD99492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980844D-FE1F-49E7-3BBD-527FB72ECD1D}"/>
              </a:ext>
            </a:extLst>
          </p:cNvPr>
          <p:cNvSpPr>
            <a:spLocks noGrp="1"/>
          </p:cNvSpPr>
          <p:nvPr>
            <p:ph type="sldNum" sz="quarter" idx="12"/>
          </p:nvPr>
        </p:nvSpPr>
        <p:spPr/>
        <p:txBody>
          <a:bodyPr/>
          <a:lstStyle/>
          <a:p>
            <a:fld id="{5A33CB2A-1702-4C1D-9CC4-8D472D39F19E}" type="slidenum">
              <a:rPr lang="en-US" smtClean="0"/>
              <a:t>‹Nº›</a:t>
            </a:fld>
            <a:endParaRPr lang="en-US"/>
          </a:p>
        </p:txBody>
      </p:sp>
    </p:spTree>
    <p:extLst>
      <p:ext uri="{BB962C8B-B14F-4D97-AF65-F5344CB8AC3E}">
        <p14:creationId xmlns:p14="http://schemas.microsoft.com/office/powerpoint/2010/main" val="3740299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F691C-93A5-1364-00A9-A470C289F365}"/>
              </a:ext>
            </a:extLst>
          </p:cNvPr>
          <p:cNvSpPr>
            <a:spLocks noGrp="1"/>
          </p:cNvSpPr>
          <p:nvPr>
            <p:ph type="title"/>
          </p:nvPr>
        </p:nvSpPr>
        <p:spPr>
          <a:xfrm>
            <a:off x="1066800" y="1357223"/>
            <a:ext cx="8886884" cy="1043078"/>
          </a:xfrm>
        </p:spPr>
        <p:txBody>
          <a:bodyPr anchor="t"/>
          <a:lstStyle/>
          <a:p>
            <a:r>
              <a:rPr lang="en-US"/>
              <a:t>Click to edit Master title style</a:t>
            </a:r>
            <a:endParaRPr lang="en-US" dirty="0"/>
          </a:p>
        </p:txBody>
      </p:sp>
      <p:sp>
        <p:nvSpPr>
          <p:cNvPr id="3" name="Date Placeholder 2">
            <a:extLst>
              <a:ext uri="{FF2B5EF4-FFF2-40B4-BE49-F238E27FC236}">
                <a16:creationId xmlns:a16="http://schemas.microsoft.com/office/drawing/2014/main" id="{76E055BD-4154-B9D1-0B5B-B1E3A06B6B31}"/>
              </a:ext>
            </a:extLst>
          </p:cNvPr>
          <p:cNvSpPr>
            <a:spLocks noGrp="1"/>
          </p:cNvSpPr>
          <p:nvPr>
            <p:ph type="dt" sz="half" idx="10"/>
          </p:nvPr>
        </p:nvSpPr>
        <p:spPr/>
        <p:txBody>
          <a:bodyPr/>
          <a:lstStyle/>
          <a:p>
            <a:fld id="{1E351CED-465B-40B5-ADCE-957C918F227B}" type="datetimeFigureOut">
              <a:rPr lang="en-US" smtClean="0"/>
              <a:t>2/14/2023</a:t>
            </a:fld>
            <a:endParaRPr lang="en-US"/>
          </a:p>
        </p:txBody>
      </p:sp>
      <p:sp>
        <p:nvSpPr>
          <p:cNvPr id="4" name="Footer Placeholder 3">
            <a:extLst>
              <a:ext uri="{FF2B5EF4-FFF2-40B4-BE49-F238E27FC236}">
                <a16:creationId xmlns:a16="http://schemas.microsoft.com/office/drawing/2014/main" id="{0C2A9E4A-03D1-7A8B-233D-014A3248F0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82CEFC4-D276-DF45-F395-F5BD2EA70114}"/>
              </a:ext>
            </a:extLst>
          </p:cNvPr>
          <p:cNvSpPr>
            <a:spLocks noGrp="1"/>
          </p:cNvSpPr>
          <p:nvPr>
            <p:ph type="sldNum" sz="quarter" idx="12"/>
          </p:nvPr>
        </p:nvSpPr>
        <p:spPr/>
        <p:txBody>
          <a:bodyPr/>
          <a:lstStyle/>
          <a:p>
            <a:fld id="{5A33CB2A-1702-4C1D-9CC4-8D472D39F19E}" type="slidenum">
              <a:rPr lang="en-US" smtClean="0"/>
              <a:t>‹Nº›</a:t>
            </a:fld>
            <a:endParaRPr lang="en-US"/>
          </a:p>
        </p:txBody>
      </p:sp>
    </p:spTree>
    <p:extLst>
      <p:ext uri="{BB962C8B-B14F-4D97-AF65-F5344CB8AC3E}">
        <p14:creationId xmlns:p14="http://schemas.microsoft.com/office/powerpoint/2010/main" val="3797758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12C0AD-76F4-FCE4-2717-0A9AA4351B6D}"/>
              </a:ext>
            </a:extLst>
          </p:cNvPr>
          <p:cNvSpPr>
            <a:spLocks noGrp="1"/>
          </p:cNvSpPr>
          <p:nvPr>
            <p:ph type="dt" sz="half" idx="10"/>
          </p:nvPr>
        </p:nvSpPr>
        <p:spPr/>
        <p:txBody>
          <a:bodyPr/>
          <a:lstStyle/>
          <a:p>
            <a:fld id="{1E351CED-465B-40B5-ADCE-957C918F227B}" type="datetimeFigureOut">
              <a:rPr lang="en-US" smtClean="0"/>
              <a:t>2/14/2023</a:t>
            </a:fld>
            <a:endParaRPr lang="en-US"/>
          </a:p>
        </p:txBody>
      </p:sp>
      <p:sp>
        <p:nvSpPr>
          <p:cNvPr id="3" name="Footer Placeholder 2">
            <a:extLst>
              <a:ext uri="{FF2B5EF4-FFF2-40B4-BE49-F238E27FC236}">
                <a16:creationId xmlns:a16="http://schemas.microsoft.com/office/drawing/2014/main" id="{BE83BB66-3F41-7F1D-5108-B3F679A88E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FAA6DA0-07AE-4BE4-B82F-7936D0E3E37D}"/>
              </a:ext>
            </a:extLst>
          </p:cNvPr>
          <p:cNvSpPr>
            <a:spLocks noGrp="1"/>
          </p:cNvSpPr>
          <p:nvPr>
            <p:ph type="sldNum" sz="quarter" idx="12"/>
          </p:nvPr>
        </p:nvSpPr>
        <p:spPr/>
        <p:txBody>
          <a:bodyPr/>
          <a:lstStyle/>
          <a:p>
            <a:fld id="{5A33CB2A-1702-4C1D-9CC4-8D472D39F19E}" type="slidenum">
              <a:rPr lang="en-US" smtClean="0"/>
              <a:t>‹Nº›</a:t>
            </a:fld>
            <a:endParaRPr lang="en-US"/>
          </a:p>
        </p:txBody>
      </p:sp>
    </p:spTree>
    <p:extLst>
      <p:ext uri="{BB962C8B-B14F-4D97-AF65-F5344CB8AC3E}">
        <p14:creationId xmlns:p14="http://schemas.microsoft.com/office/powerpoint/2010/main" val="787875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BFB75-C953-0BD0-4E2E-717767426228}"/>
              </a:ext>
            </a:extLst>
          </p:cNvPr>
          <p:cNvSpPr>
            <a:spLocks noGrp="1"/>
          </p:cNvSpPr>
          <p:nvPr>
            <p:ph type="title"/>
          </p:nvPr>
        </p:nvSpPr>
        <p:spPr>
          <a:xfrm>
            <a:off x="1066800" y="770626"/>
            <a:ext cx="3705225" cy="1286774"/>
          </a:xfrm>
        </p:spPr>
        <p:txBody>
          <a:bodyPr anchor="b">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8E1AA52-60F3-40F2-673B-5848F4253FF0}"/>
              </a:ext>
            </a:extLst>
          </p:cNvPr>
          <p:cNvSpPr>
            <a:spLocks noGrp="1"/>
          </p:cNvSpPr>
          <p:nvPr>
            <p:ph idx="1"/>
          </p:nvPr>
        </p:nvSpPr>
        <p:spPr>
          <a:xfrm>
            <a:off x="5183188" y="1075426"/>
            <a:ext cx="5980112" cy="476837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40167E8-C561-5A72-AED3-442F66DDEE31}"/>
              </a:ext>
            </a:extLst>
          </p:cNvPr>
          <p:cNvSpPr>
            <a:spLocks noGrp="1"/>
          </p:cNvSpPr>
          <p:nvPr>
            <p:ph type="body" sz="half" idx="2"/>
          </p:nvPr>
        </p:nvSpPr>
        <p:spPr>
          <a:xfrm>
            <a:off x="1066800" y="2057400"/>
            <a:ext cx="37052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DBFED3-7CB3-1B8B-9504-13A121CAD015}"/>
              </a:ext>
            </a:extLst>
          </p:cNvPr>
          <p:cNvSpPr>
            <a:spLocks noGrp="1"/>
          </p:cNvSpPr>
          <p:nvPr>
            <p:ph type="dt" sz="half" idx="10"/>
          </p:nvPr>
        </p:nvSpPr>
        <p:spPr/>
        <p:txBody>
          <a:bodyPr/>
          <a:lstStyle/>
          <a:p>
            <a:fld id="{1E351CED-465B-40B5-ADCE-957C918F227B}" type="datetimeFigureOut">
              <a:rPr lang="en-US" smtClean="0"/>
              <a:t>2/14/2023</a:t>
            </a:fld>
            <a:endParaRPr lang="en-US"/>
          </a:p>
        </p:txBody>
      </p:sp>
      <p:sp>
        <p:nvSpPr>
          <p:cNvPr id="6" name="Footer Placeholder 5">
            <a:extLst>
              <a:ext uri="{FF2B5EF4-FFF2-40B4-BE49-F238E27FC236}">
                <a16:creationId xmlns:a16="http://schemas.microsoft.com/office/drawing/2014/main" id="{152456C9-19A0-4441-B1AF-B7AFBF642F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8898EA-84CC-411C-0012-D314953696B9}"/>
              </a:ext>
            </a:extLst>
          </p:cNvPr>
          <p:cNvSpPr>
            <a:spLocks noGrp="1"/>
          </p:cNvSpPr>
          <p:nvPr>
            <p:ph type="sldNum" sz="quarter" idx="12"/>
          </p:nvPr>
        </p:nvSpPr>
        <p:spPr/>
        <p:txBody>
          <a:bodyPr/>
          <a:lstStyle/>
          <a:p>
            <a:fld id="{5A33CB2A-1702-4C1D-9CC4-8D472D39F19E}" type="slidenum">
              <a:rPr lang="en-US" smtClean="0"/>
              <a:t>‹Nº›</a:t>
            </a:fld>
            <a:endParaRPr lang="en-US"/>
          </a:p>
        </p:txBody>
      </p:sp>
    </p:spTree>
    <p:extLst>
      <p:ext uri="{BB962C8B-B14F-4D97-AF65-F5344CB8AC3E}">
        <p14:creationId xmlns:p14="http://schemas.microsoft.com/office/powerpoint/2010/main" val="4052501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C1E10-1458-2553-05B4-313F7E26D210}"/>
              </a:ext>
            </a:extLst>
          </p:cNvPr>
          <p:cNvSpPr>
            <a:spLocks noGrp="1"/>
          </p:cNvSpPr>
          <p:nvPr>
            <p:ph type="title"/>
          </p:nvPr>
        </p:nvSpPr>
        <p:spPr>
          <a:xfrm>
            <a:off x="1066800" y="782128"/>
            <a:ext cx="3705225" cy="1275272"/>
          </a:xfrm>
        </p:spPr>
        <p:txBody>
          <a:bodyPr anchor="b">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3C0F677-F177-6DED-1920-685B9D9FF254}"/>
              </a:ext>
            </a:extLst>
          </p:cNvPr>
          <p:cNvSpPr>
            <a:spLocks noGrp="1"/>
          </p:cNvSpPr>
          <p:nvPr>
            <p:ph type="pic" idx="1"/>
          </p:nvPr>
        </p:nvSpPr>
        <p:spPr>
          <a:xfrm>
            <a:off x="5183188" y="1143000"/>
            <a:ext cx="5980112"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C4D1CB1-2109-480E-8904-4077C94D6E7D}"/>
              </a:ext>
            </a:extLst>
          </p:cNvPr>
          <p:cNvSpPr>
            <a:spLocks noGrp="1"/>
          </p:cNvSpPr>
          <p:nvPr>
            <p:ph type="body" sz="half" idx="2"/>
          </p:nvPr>
        </p:nvSpPr>
        <p:spPr>
          <a:xfrm>
            <a:off x="1066800" y="2057400"/>
            <a:ext cx="3705225" cy="36576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B0DB38-7CB9-2140-BC21-6D2E7DD0B6B5}"/>
              </a:ext>
            </a:extLst>
          </p:cNvPr>
          <p:cNvSpPr>
            <a:spLocks noGrp="1"/>
          </p:cNvSpPr>
          <p:nvPr>
            <p:ph type="dt" sz="half" idx="10"/>
          </p:nvPr>
        </p:nvSpPr>
        <p:spPr/>
        <p:txBody>
          <a:bodyPr/>
          <a:lstStyle/>
          <a:p>
            <a:fld id="{1E351CED-465B-40B5-ADCE-957C918F227B}" type="datetimeFigureOut">
              <a:rPr lang="en-US" smtClean="0"/>
              <a:t>2/14/2023</a:t>
            </a:fld>
            <a:endParaRPr lang="en-US"/>
          </a:p>
        </p:txBody>
      </p:sp>
      <p:sp>
        <p:nvSpPr>
          <p:cNvPr id="6" name="Footer Placeholder 5">
            <a:extLst>
              <a:ext uri="{FF2B5EF4-FFF2-40B4-BE49-F238E27FC236}">
                <a16:creationId xmlns:a16="http://schemas.microsoft.com/office/drawing/2014/main" id="{C7B448AD-3B1D-4B5E-CAB9-BB5FD2CDEB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EEF53D-CF5A-87A2-E973-3B8CCDEBAA2B}"/>
              </a:ext>
            </a:extLst>
          </p:cNvPr>
          <p:cNvSpPr>
            <a:spLocks noGrp="1"/>
          </p:cNvSpPr>
          <p:nvPr>
            <p:ph type="sldNum" sz="quarter" idx="12"/>
          </p:nvPr>
        </p:nvSpPr>
        <p:spPr/>
        <p:txBody>
          <a:bodyPr/>
          <a:lstStyle/>
          <a:p>
            <a:fld id="{5A33CB2A-1702-4C1D-9CC4-8D472D39F19E}" type="slidenum">
              <a:rPr lang="en-US" smtClean="0"/>
              <a:t>‹Nº›</a:t>
            </a:fld>
            <a:endParaRPr lang="en-US"/>
          </a:p>
        </p:txBody>
      </p:sp>
    </p:spTree>
    <p:extLst>
      <p:ext uri="{BB962C8B-B14F-4D97-AF65-F5344CB8AC3E}">
        <p14:creationId xmlns:p14="http://schemas.microsoft.com/office/powerpoint/2010/main" val="3177102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1F4A25-A386-9574-775C-E5E5F9FC352A}"/>
              </a:ext>
            </a:extLst>
          </p:cNvPr>
          <p:cNvSpPr>
            <a:spLocks noGrp="1"/>
          </p:cNvSpPr>
          <p:nvPr>
            <p:ph type="title"/>
          </p:nvPr>
        </p:nvSpPr>
        <p:spPr>
          <a:xfrm>
            <a:off x="1066800" y="936841"/>
            <a:ext cx="8886884" cy="95366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4F7885F-2B7B-74DB-9996-E0ACEBC9DB25}"/>
              </a:ext>
            </a:extLst>
          </p:cNvPr>
          <p:cNvSpPr>
            <a:spLocks noGrp="1"/>
          </p:cNvSpPr>
          <p:nvPr>
            <p:ph type="body" idx="1"/>
          </p:nvPr>
        </p:nvSpPr>
        <p:spPr>
          <a:xfrm>
            <a:off x="1069848" y="2139696"/>
            <a:ext cx="8883836" cy="36776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804F519-BA47-2B81-CC1C-7E1F119EC69E}"/>
              </a:ext>
            </a:extLst>
          </p:cNvPr>
          <p:cNvSpPr>
            <a:spLocks noGrp="1"/>
          </p:cNvSpPr>
          <p:nvPr>
            <p:ph type="dt" sz="half" idx="2"/>
          </p:nvPr>
        </p:nvSpPr>
        <p:spPr>
          <a:xfrm rot="5400000">
            <a:off x="10477379" y="4629744"/>
            <a:ext cx="2653508" cy="365125"/>
          </a:xfrm>
          <a:prstGeom prst="rect">
            <a:avLst/>
          </a:prstGeom>
        </p:spPr>
        <p:txBody>
          <a:bodyPr vert="horz" lIns="91440" tIns="45720" rIns="91440" bIns="45720" rtlCol="0" anchor="ctr"/>
          <a:lstStyle>
            <a:lvl1pPr algn="r">
              <a:defRPr sz="900">
                <a:solidFill>
                  <a:schemeClr val="tx1"/>
                </a:solidFill>
              </a:defRPr>
            </a:lvl1pPr>
          </a:lstStyle>
          <a:p>
            <a:fld id="{1E351CED-465B-40B5-ADCE-957C918F227B}" type="datetimeFigureOut">
              <a:rPr lang="en-US" smtClean="0"/>
              <a:t>2/14/2023</a:t>
            </a:fld>
            <a:endParaRPr lang="en-US"/>
          </a:p>
        </p:txBody>
      </p:sp>
      <p:sp>
        <p:nvSpPr>
          <p:cNvPr id="5" name="Footer Placeholder 4">
            <a:extLst>
              <a:ext uri="{FF2B5EF4-FFF2-40B4-BE49-F238E27FC236}">
                <a16:creationId xmlns:a16="http://schemas.microsoft.com/office/drawing/2014/main" id="{BE952D7B-C352-1630-4C3D-7D5983C04D4A}"/>
              </a:ext>
            </a:extLst>
          </p:cNvPr>
          <p:cNvSpPr>
            <a:spLocks noGrp="1"/>
          </p:cNvSpPr>
          <p:nvPr>
            <p:ph type="ftr" sz="quarter" idx="3"/>
          </p:nvPr>
        </p:nvSpPr>
        <p:spPr>
          <a:xfrm>
            <a:off x="8610602" y="6318446"/>
            <a:ext cx="2743198" cy="365125"/>
          </a:xfrm>
          <a:prstGeom prst="rect">
            <a:avLst/>
          </a:prstGeom>
        </p:spPr>
        <p:txBody>
          <a:bodyPr vert="horz" lIns="91440" tIns="45720" rIns="91440" bIns="45720" rtlCol="0" anchor="ctr"/>
          <a:lstStyle>
            <a:lvl1pPr algn="r">
              <a:defRPr sz="9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F96E04F0-DF9B-480B-CC46-BAE7A81FB7E6}"/>
              </a:ext>
            </a:extLst>
          </p:cNvPr>
          <p:cNvSpPr>
            <a:spLocks noGrp="1"/>
          </p:cNvSpPr>
          <p:nvPr>
            <p:ph type="sldNum" sz="quarter" idx="4"/>
          </p:nvPr>
        </p:nvSpPr>
        <p:spPr>
          <a:xfrm>
            <a:off x="11353800" y="6318446"/>
            <a:ext cx="615696" cy="365125"/>
          </a:xfrm>
          <a:prstGeom prst="rect">
            <a:avLst/>
          </a:prstGeom>
        </p:spPr>
        <p:txBody>
          <a:bodyPr vert="horz" lIns="91440" tIns="45720" rIns="91440" bIns="45720" rtlCol="0" anchor="ctr"/>
          <a:lstStyle>
            <a:lvl1pPr algn="r">
              <a:defRPr sz="1600" b="1">
                <a:solidFill>
                  <a:schemeClr val="tx1"/>
                </a:solidFill>
              </a:defRPr>
            </a:lvl1pPr>
          </a:lstStyle>
          <a:p>
            <a:fld id="{5A33CB2A-1702-4C1D-9CC4-8D472D39F19E}" type="slidenum">
              <a:rPr lang="en-US" smtClean="0"/>
              <a:t>‹Nº›</a:t>
            </a:fld>
            <a:endParaRPr lang="en-US"/>
          </a:p>
        </p:txBody>
      </p:sp>
    </p:spTree>
    <p:extLst>
      <p:ext uri="{BB962C8B-B14F-4D97-AF65-F5344CB8AC3E}">
        <p14:creationId xmlns:p14="http://schemas.microsoft.com/office/powerpoint/2010/main" val="1386063029"/>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548640" indent="-228600" algn="l" defTabSz="914400" rtl="0" eaLnBrk="1" latinLnBrk="0" hangingPunct="1">
        <a:lnSpc>
          <a:spcPct val="120000"/>
        </a:lnSpc>
        <a:spcBef>
          <a:spcPts val="500"/>
        </a:spcBef>
        <a:buFont typeface="Neue Haas Grotesk Text Pro" panose="020B0504020202020204" pitchFamily="34" charset="0"/>
        <a:buChar char="–"/>
        <a:defRPr sz="1600" kern="1200">
          <a:solidFill>
            <a:schemeClr val="tx1"/>
          </a:solidFill>
          <a:latin typeface="+mn-lt"/>
          <a:ea typeface="+mn-ea"/>
          <a:cs typeface="+mn-cs"/>
        </a:defRPr>
      </a:lvl2pPr>
      <a:lvl3pPr marL="7772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Neue Haas Grotesk Text Pro" panose="020B0504020202020204" pitchFamily="34" charset="0"/>
        <a:buChar char="–"/>
        <a:defRPr sz="1200" kern="1200">
          <a:solidFill>
            <a:schemeClr val="tx1"/>
          </a:solidFill>
          <a:latin typeface="+mn-lt"/>
          <a:ea typeface="+mn-ea"/>
          <a:cs typeface="+mn-cs"/>
        </a:defRPr>
      </a:lvl4pPr>
      <a:lvl5pPr marL="109728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2.svg"/><Relationship Id="rId13" Type="http://schemas.openxmlformats.org/officeDocument/2006/relationships/image" Target="../media/image35.png"/><Relationship Id="rId18" Type="http://schemas.openxmlformats.org/officeDocument/2006/relationships/slide" Target="slide9.xml"/><Relationship Id="rId3" Type="http://schemas.openxmlformats.org/officeDocument/2006/relationships/slide" Target="slide2.xml"/><Relationship Id="rId21" Type="http://schemas.openxmlformats.org/officeDocument/2006/relationships/image" Target="../media/image58.png"/><Relationship Id="rId7" Type="http://schemas.openxmlformats.org/officeDocument/2006/relationships/image" Target="../media/image21.png"/><Relationship Id="rId12" Type="http://schemas.openxmlformats.org/officeDocument/2006/relationships/slide" Target="slide3.xml"/><Relationship Id="rId17" Type="http://schemas.openxmlformats.org/officeDocument/2006/relationships/image" Target="../media/image28.svg"/><Relationship Id="rId2" Type="http://schemas.openxmlformats.org/officeDocument/2006/relationships/image" Target="../media/image1.jpeg"/><Relationship Id="rId16" Type="http://schemas.openxmlformats.org/officeDocument/2006/relationships/image" Target="../media/image27.png"/><Relationship Id="rId20" Type="http://schemas.openxmlformats.org/officeDocument/2006/relationships/image" Target="../media/image53.svg"/><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image" Target="../media/image24.svg"/><Relationship Id="rId24" Type="http://schemas.openxmlformats.org/officeDocument/2006/relationships/image" Target="../media/image57.svg"/><Relationship Id="rId5" Type="http://schemas.openxmlformats.org/officeDocument/2006/relationships/image" Target="../media/image20.svg"/><Relationship Id="rId15" Type="http://schemas.openxmlformats.org/officeDocument/2006/relationships/slide" Target="slide11.xml"/><Relationship Id="rId23" Type="http://schemas.openxmlformats.org/officeDocument/2006/relationships/image" Target="../media/image56.png"/><Relationship Id="rId10" Type="http://schemas.openxmlformats.org/officeDocument/2006/relationships/image" Target="../media/image23.png"/><Relationship Id="rId19" Type="http://schemas.openxmlformats.org/officeDocument/2006/relationships/image" Target="../media/image52.png"/><Relationship Id="rId4" Type="http://schemas.openxmlformats.org/officeDocument/2006/relationships/image" Target="../media/image19.png"/><Relationship Id="rId9" Type="http://schemas.openxmlformats.org/officeDocument/2006/relationships/slide" Target="slide8.xml"/><Relationship Id="rId14" Type="http://schemas.openxmlformats.org/officeDocument/2006/relationships/image" Target="../media/image36.svg"/><Relationship Id="rId22" Type="http://schemas.openxmlformats.org/officeDocument/2006/relationships/image" Target="../media/image59.svg"/></Relationships>
</file>

<file path=ppt/slides/_rels/slide11.xml.rels><?xml version="1.0" encoding="UTF-8" standalone="yes"?>
<Relationships xmlns="http://schemas.openxmlformats.org/package/2006/relationships"><Relationship Id="rId8" Type="http://schemas.openxmlformats.org/officeDocument/2006/relationships/image" Target="../media/image22.svg"/><Relationship Id="rId13" Type="http://schemas.openxmlformats.org/officeDocument/2006/relationships/image" Target="../media/image35.png"/><Relationship Id="rId18" Type="http://schemas.openxmlformats.org/officeDocument/2006/relationships/slide" Target="slide9.xml"/><Relationship Id="rId3" Type="http://schemas.openxmlformats.org/officeDocument/2006/relationships/slide" Target="slide2.xml"/><Relationship Id="rId21" Type="http://schemas.openxmlformats.org/officeDocument/2006/relationships/image" Target="../media/image62.png"/><Relationship Id="rId7" Type="http://schemas.openxmlformats.org/officeDocument/2006/relationships/image" Target="../media/image21.png"/><Relationship Id="rId12" Type="http://schemas.openxmlformats.org/officeDocument/2006/relationships/slide" Target="slide3.xml"/><Relationship Id="rId17" Type="http://schemas.openxmlformats.org/officeDocument/2006/relationships/image" Target="../media/image61.svg"/><Relationship Id="rId2" Type="http://schemas.openxmlformats.org/officeDocument/2006/relationships/image" Target="../media/image1.jpeg"/><Relationship Id="rId16" Type="http://schemas.openxmlformats.org/officeDocument/2006/relationships/image" Target="../media/image60.png"/><Relationship Id="rId20" Type="http://schemas.openxmlformats.org/officeDocument/2006/relationships/image" Target="../media/image30.svg"/><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image" Target="../media/image24.svg"/><Relationship Id="rId5" Type="http://schemas.openxmlformats.org/officeDocument/2006/relationships/image" Target="../media/image20.svg"/><Relationship Id="rId15" Type="http://schemas.openxmlformats.org/officeDocument/2006/relationships/slide" Target="slide11.xml"/><Relationship Id="rId10" Type="http://schemas.openxmlformats.org/officeDocument/2006/relationships/image" Target="../media/image23.png"/><Relationship Id="rId19" Type="http://schemas.openxmlformats.org/officeDocument/2006/relationships/image" Target="../media/image29.png"/><Relationship Id="rId4" Type="http://schemas.openxmlformats.org/officeDocument/2006/relationships/image" Target="../media/image19.png"/><Relationship Id="rId9" Type="http://schemas.openxmlformats.org/officeDocument/2006/relationships/slide" Target="slide8.xml"/><Relationship Id="rId14" Type="http://schemas.openxmlformats.org/officeDocument/2006/relationships/image" Target="../media/image36.svg"/><Relationship Id="rId22" Type="http://schemas.openxmlformats.org/officeDocument/2006/relationships/image" Target="../media/image63.svg"/></Relationships>
</file>

<file path=ppt/slides/_rels/slide12.xml.rels><?xml version="1.0" encoding="UTF-8" standalone="yes"?>
<Relationships xmlns="http://schemas.openxmlformats.org/package/2006/relationships"><Relationship Id="rId8" Type="http://schemas.openxmlformats.org/officeDocument/2006/relationships/image" Target="../media/image22.svg"/><Relationship Id="rId13" Type="http://schemas.openxmlformats.org/officeDocument/2006/relationships/image" Target="../media/image35.png"/><Relationship Id="rId18" Type="http://schemas.openxmlformats.org/officeDocument/2006/relationships/slide" Target="slide9.xml"/><Relationship Id="rId3" Type="http://schemas.openxmlformats.org/officeDocument/2006/relationships/slide" Target="slide2.xml"/><Relationship Id="rId21" Type="http://schemas.openxmlformats.org/officeDocument/2006/relationships/image" Target="../media/image62.png"/><Relationship Id="rId7" Type="http://schemas.openxmlformats.org/officeDocument/2006/relationships/image" Target="../media/image21.png"/><Relationship Id="rId12" Type="http://schemas.openxmlformats.org/officeDocument/2006/relationships/slide" Target="slide3.xml"/><Relationship Id="rId17" Type="http://schemas.openxmlformats.org/officeDocument/2006/relationships/image" Target="../media/image61.svg"/><Relationship Id="rId2" Type="http://schemas.openxmlformats.org/officeDocument/2006/relationships/image" Target="../media/image1.jpeg"/><Relationship Id="rId16" Type="http://schemas.openxmlformats.org/officeDocument/2006/relationships/image" Target="../media/image60.png"/><Relationship Id="rId20" Type="http://schemas.openxmlformats.org/officeDocument/2006/relationships/image" Target="../media/image30.svg"/><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image" Target="../media/image24.svg"/><Relationship Id="rId5" Type="http://schemas.openxmlformats.org/officeDocument/2006/relationships/image" Target="../media/image20.svg"/><Relationship Id="rId15" Type="http://schemas.openxmlformats.org/officeDocument/2006/relationships/slide" Target="slide11.xml"/><Relationship Id="rId10" Type="http://schemas.openxmlformats.org/officeDocument/2006/relationships/image" Target="../media/image23.png"/><Relationship Id="rId19" Type="http://schemas.openxmlformats.org/officeDocument/2006/relationships/image" Target="../media/image29.png"/><Relationship Id="rId4" Type="http://schemas.openxmlformats.org/officeDocument/2006/relationships/image" Target="../media/image19.png"/><Relationship Id="rId9" Type="http://schemas.openxmlformats.org/officeDocument/2006/relationships/slide" Target="slide8.xml"/><Relationship Id="rId14" Type="http://schemas.openxmlformats.org/officeDocument/2006/relationships/image" Target="../media/image36.svg"/><Relationship Id="rId22" Type="http://schemas.openxmlformats.org/officeDocument/2006/relationships/image" Target="../media/image63.svg"/></Relationships>
</file>

<file path=ppt/slides/_rels/slide13.xml.rels><?xml version="1.0" encoding="UTF-8" standalone="yes"?>
<Relationships xmlns="http://schemas.openxmlformats.org/package/2006/relationships"><Relationship Id="rId8" Type="http://schemas.openxmlformats.org/officeDocument/2006/relationships/image" Target="../media/image22.svg"/><Relationship Id="rId13" Type="http://schemas.openxmlformats.org/officeDocument/2006/relationships/image" Target="../media/image35.png"/><Relationship Id="rId18" Type="http://schemas.openxmlformats.org/officeDocument/2006/relationships/slide" Target="slide9.xml"/><Relationship Id="rId3" Type="http://schemas.openxmlformats.org/officeDocument/2006/relationships/slide" Target="slide2.xml"/><Relationship Id="rId21" Type="http://schemas.openxmlformats.org/officeDocument/2006/relationships/image" Target="../media/image62.png"/><Relationship Id="rId7" Type="http://schemas.openxmlformats.org/officeDocument/2006/relationships/image" Target="../media/image21.png"/><Relationship Id="rId12" Type="http://schemas.openxmlformats.org/officeDocument/2006/relationships/slide" Target="slide3.xml"/><Relationship Id="rId17" Type="http://schemas.openxmlformats.org/officeDocument/2006/relationships/image" Target="../media/image61.svg"/><Relationship Id="rId2" Type="http://schemas.openxmlformats.org/officeDocument/2006/relationships/image" Target="../media/image1.jpeg"/><Relationship Id="rId16" Type="http://schemas.openxmlformats.org/officeDocument/2006/relationships/image" Target="../media/image60.png"/><Relationship Id="rId20" Type="http://schemas.openxmlformats.org/officeDocument/2006/relationships/image" Target="../media/image30.svg"/><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image" Target="../media/image24.svg"/><Relationship Id="rId5" Type="http://schemas.openxmlformats.org/officeDocument/2006/relationships/image" Target="../media/image20.svg"/><Relationship Id="rId15" Type="http://schemas.openxmlformats.org/officeDocument/2006/relationships/slide" Target="slide11.xml"/><Relationship Id="rId10" Type="http://schemas.openxmlformats.org/officeDocument/2006/relationships/image" Target="../media/image23.png"/><Relationship Id="rId19" Type="http://schemas.openxmlformats.org/officeDocument/2006/relationships/image" Target="../media/image29.png"/><Relationship Id="rId4" Type="http://schemas.openxmlformats.org/officeDocument/2006/relationships/image" Target="../media/image19.png"/><Relationship Id="rId9" Type="http://schemas.openxmlformats.org/officeDocument/2006/relationships/slide" Target="slide8.xml"/><Relationship Id="rId14" Type="http://schemas.openxmlformats.org/officeDocument/2006/relationships/image" Target="../media/image36.svg"/><Relationship Id="rId22" Type="http://schemas.openxmlformats.org/officeDocument/2006/relationships/image" Target="../media/image63.svg"/></Relationships>
</file>

<file path=ppt/slides/_rels/slide14.xml.rels><?xml version="1.0" encoding="UTF-8" standalone="yes"?>
<Relationships xmlns="http://schemas.openxmlformats.org/package/2006/relationships"><Relationship Id="rId8" Type="http://schemas.openxmlformats.org/officeDocument/2006/relationships/image" Target="../media/image22.svg"/><Relationship Id="rId13" Type="http://schemas.openxmlformats.org/officeDocument/2006/relationships/image" Target="../media/image35.png"/><Relationship Id="rId18" Type="http://schemas.openxmlformats.org/officeDocument/2006/relationships/slide" Target="slide9.xml"/><Relationship Id="rId3" Type="http://schemas.openxmlformats.org/officeDocument/2006/relationships/slide" Target="slide2.xml"/><Relationship Id="rId21" Type="http://schemas.openxmlformats.org/officeDocument/2006/relationships/image" Target="../media/image62.png"/><Relationship Id="rId7" Type="http://schemas.openxmlformats.org/officeDocument/2006/relationships/image" Target="../media/image21.png"/><Relationship Id="rId12" Type="http://schemas.openxmlformats.org/officeDocument/2006/relationships/slide" Target="slide3.xml"/><Relationship Id="rId17" Type="http://schemas.openxmlformats.org/officeDocument/2006/relationships/image" Target="../media/image61.svg"/><Relationship Id="rId2" Type="http://schemas.openxmlformats.org/officeDocument/2006/relationships/image" Target="../media/image1.jpeg"/><Relationship Id="rId16" Type="http://schemas.openxmlformats.org/officeDocument/2006/relationships/image" Target="../media/image60.png"/><Relationship Id="rId20" Type="http://schemas.openxmlformats.org/officeDocument/2006/relationships/image" Target="../media/image30.svg"/><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image" Target="../media/image24.svg"/><Relationship Id="rId5" Type="http://schemas.openxmlformats.org/officeDocument/2006/relationships/image" Target="../media/image20.svg"/><Relationship Id="rId15" Type="http://schemas.openxmlformats.org/officeDocument/2006/relationships/slide" Target="slide11.xml"/><Relationship Id="rId10" Type="http://schemas.openxmlformats.org/officeDocument/2006/relationships/image" Target="../media/image23.png"/><Relationship Id="rId19" Type="http://schemas.openxmlformats.org/officeDocument/2006/relationships/image" Target="../media/image29.png"/><Relationship Id="rId4" Type="http://schemas.openxmlformats.org/officeDocument/2006/relationships/image" Target="../media/image19.png"/><Relationship Id="rId9" Type="http://schemas.openxmlformats.org/officeDocument/2006/relationships/slide" Target="slide8.xml"/><Relationship Id="rId14" Type="http://schemas.openxmlformats.org/officeDocument/2006/relationships/image" Target="../media/image36.svg"/><Relationship Id="rId22" Type="http://schemas.openxmlformats.org/officeDocument/2006/relationships/image" Target="../media/image63.svg"/></Relationships>
</file>

<file path=ppt/slides/_rels/slide15.xml.rels><?xml version="1.0" encoding="UTF-8" standalone="yes"?>
<Relationships xmlns="http://schemas.openxmlformats.org/package/2006/relationships"><Relationship Id="rId8" Type="http://schemas.openxmlformats.org/officeDocument/2006/relationships/image" Target="../media/image22.svg"/><Relationship Id="rId13" Type="http://schemas.openxmlformats.org/officeDocument/2006/relationships/image" Target="../media/image35.png"/><Relationship Id="rId18" Type="http://schemas.openxmlformats.org/officeDocument/2006/relationships/slide" Target="slide9.xml"/><Relationship Id="rId3" Type="http://schemas.openxmlformats.org/officeDocument/2006/relationships/slide" Target="slide2.xml"/><Relationship Id="rId21" Type="http://schemas.openxmlformats.org/officeDocument/2006/relationships/image" Target="../media/image62.png"/><Relationship Id="rId7" Type="http://schemas.openxmlformats.org/officeDocument/2006/relationships/image" Target="../media/image21.png"/><Relationship Id="rId12" Type="http://schemas.openxmlformats.org/officeDocument/2006/relationships/slide" Target="slide3.xml"/><Relationship Id="rId17" Type="http://schemas.openxmlformats.org/officeDocument/2006/relationships/image" Target="../media/image61.svg"/><Relationship Id="rId2" Type="http://schemas.openxmlformats.org/officeDocument/2006/relationships/image" Target="../media/image1.jpeg"/><Relationship Id="rId16" Type="http://schemas.openxmlformats.org/officeDocument/2006/relationships/image" Target="../media/image60.png"/><Relationship Id="rId20" Type="http://schemas.openxmlformats.org/officeDocument/2006/relationships/image" Target="../media/image30.svg"/><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image" Target="../media/image24.svg"/><Relationship Id="rId5" Type="http://schemas.openxmlformats.org/officeDocument/2006/relationships/image" Target="../media/image20.svg"/><Relationship Id="rId15" Type="http://schemas.openxmlformats.org/officeDocument/2006/relationships/slide" Target="slide11.xml"/><Relationship Id="rId10" Type="http://schemas.openxmlformats.org/officeDocument/2006/relationships/image" Target="../media/image23.png"/><Relationship Id="rId19" Type="http://schemas.openxmlformats.org/officeDocument/2006/relationships/image" Target="../media/image29.png"/><Relationship Id="rId4" Type="http://schemas.openxmlformats.org/officeDocument/2006/relationships/image" Target="../media/image19.png"/><Relationship Id="rId9" Type="http://schemas.openxmlformats.org/officeDocument/2006/relationships/slide" Target="slide8.xml"/><Relationship Id="rId14" Type="http://schemas.openxmlformats.org/officeDocument/2006/relationships/image" Target="../media/image36.svg"/><Relationship Id="rId22" Type="http://schemas.openxmlformats.org/officeDocument/2006/relationships/image" Target="../media/image63.svg"/></Relationships>
</file>

<file path=ppt/slides/_rels/slide2.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9.png"/><Relationship Id="rId18" Type="http://schemas.openxmlformats.org/officeDocument/2006/relationships/slide" Target="slide9.xml"/><Relationship Id="rId3" Type="http://schemas.openxmlformats.org/officeDocument/2006/relationships/slide" Target="slide2.xml"/><Relationship Id="rId21" Type="http://schemas.openxmlformats.org/officeDocument/2006/relationships/image" Target="../media/image15.png"/><Relationship Id="rId7" Type="http://schemas.openxmlformats.org/officeDocument/2006/relationships/image" Target="../media/image5.png"/><Relationship Id="rId12" Type="http://schemas.openxmlformats.org/officeDocument/2006/relationships/slide" Target="slide3.xml"/><Relationship Id="rId17" Type="http://schemas.openxmlformats.org/officeDocument/2006/relationships/image" Target="../media/image12.svg"/><Relationship Id="rId2" Type="http://schemas.openxmlformats.org/officeDocument/2006/relationships/image" Target="../media/image1.jpeg"/><Relationship Id="rId16" Type="http://schemas.openxmlformats.org/officeDocument/2006/relationships/image" Target="../media/image11.png"/><Relationship Id="rId20" Type="http://schemas.openxmlformats.org/officeDocument/2006/relationships/image" Target="../media/image14.svg"/><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image" Target="../media/image8.svg"/><Relationship Id="rId24" Type="http://schemas.openxmlformats.org/officeDocument/2006/relationships/image" Target="../media/image18.svg"/><Relationship Id="rId5" Type="http://schemas.openxmlformats.org/officeDocument/2006/relationships/image" Target="../media/image4.svg"/><Relationship Id="rId15" Type="http://schemas.openxmlformats.org/officeDocument/2006/relationships/slide" Target="slide11.xml"/><Relationship Id="rId23" Type="http://schemas.openxmlformats.org/officeDocument/2006/relationships/image" Target="../media/image17.png"/><Relationship Id="rId10" Type="http://schemas.openxmlformats.org/officeDocument/2006/relationships/image" Target="../media/image7.png"/><Relationship Id="rId19" Type="http://schemas.openxmlformats.org/officeDocument/2006/relationships/image" Target="../media/image13.png"/><Relationship Id="rId4" Type="http://schemas.openxmlformats.org/officeDocument/2006/relationships/image" Target="../media/image3.png"/><Relationship Id="rId9" Type="http://schemas.openxmlformats.org/officeDocument/2006/relationships/slide" Target="slide8.xml"/><Relationship Id="rId14" Type="http://schemas.openxmlformats.org/officeDocument/2006/relationships/image" Target="../media/image10.svg"/><Relationship Id="rId22" Type="http://schemas.openxmlformats.org/officeDocument/2006/relationships/image" Target="../media/image16.svg"/></Relationships>
</file>

<file path=ppt/slides/_rels/slide3.xml.rels><?xml version="1.0" encoding="UTF-8" standalone="yes"?>
<Relationships xmlns="http://schemas.openxmlformats.org/package/2006/relationships"><Relationship Id="rId8" Type="http://schemas.openxmlformats.org/officeDocument/2006/relationships/image" Target="../media/image22.svg"/><Relationship Id="rId13" Type="http://schemas.openxmlformats.org/officeDocument/2006/relationships/image" Target="../media/image25.png"/><Relationship Id="rId18" Type="http://schemas.openxmlformats.org/officeDocument/2006/relationships/slide" Target="slide9.xml"/><Relationship Id="rId3" Type="http://schemas.openxmlformats.org/officeDocument/2006/relationships/slide" Target="slide2.xml"/><Relationship Id="rId21" Type="http://schemas.openxmlformats.org/officeDocument/2006/relationships/image" Target="../media/image31.png"/><Relationship Id="rId7" Type="http://schemas.openxmlformats.org/officeDocument/2006/relationships/image" Target="../media/image21.png"/><Relationship Id="rId12" Type="http://schemas.openxmlformats.org/officeDocument/2006/relationships/slide" Target="slide3.xml"/><Relationship Id="rId17" Type="http://schemas.openxmlformats.org/officeDocument/2006/relationships/image" Target="../media/image28.svg"/><Relationship Id="rId2" Type="http://schemas.openxmlformats.org/officeDocument/2006/relationships/image" Target="../media/image1.jpeg"/><Relationship Id="rId16" Type="http://schemas.openxmlformats.org/officeDocument/2006/relationships/image" Target="../media/image27.png"/><Relationship Id="rId20" Type="http://schemas.openxmlformats.org/officeDocument/2006/relationships/image" Target="../media/image30.svg"/><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image" Target="../media/image24.svg"/><Relationship Id="rId5" Type="http://schemas.openxmlformats.org/officeDocument/2006/relationships/image" Target="../media/image20.svg"/><Relationship Id="rId15" Type="http://schemas.openxmlformats.org/officeDocument/2006/relationships/slide" Target="slide11.xml"/><Relationship Id="rId10" Type="http://schemas.openxmlformats.org/officeDocument/2006/relationships/image" Target="../media/image23.png"/><Relationship Id="rId19" Type="http://schemas.openxmlformats.org/officeDocument/2006/relationships/image" Target="../media/image29.png"/><Relationship Id="rId4" Type="http://schemas.openxmlformats.org/officeDocument/2006/relationships/image" Target="../media/image19.png"/><Relationship Id="rId9" Type="http://schemas.openxmlformats.org/officeDocument/2006/relationships/slide" Target="slide8.xml"/><Relationship Id="rId14" Type="http://schemas.openxmlformats.org/officeDocument/2006/relationships/image" Target="../media/image26.svg"/><Relationship Id="rId22" Type="http://schemas.openxmlformats.org/officeDocument/2006/relationships/image" Target="../media/image32.svg"/></Relationships>
</file>

<file path=ppt/slides/_rels/slide4.xml.rels><?xml version="1.0" encoding="UTF-8" standalone="yes"?>
<Relationships xmlns="http://schemas.openxmlformats.org/package/2006/relationships"><Relationship Id="rId13" Type="http://schemas.openxmlformats.org/officeDocument/2006/relationships/image" Target="../media/image35.png"/><Relationship Id="rId18" Type="http://schemas.openxmlformats.org/officeDocument/2006/relationships/slide" Target="slide9.xml"/><Relationship Id="rId26" Type="http://schemas.openxmlformats.org/officeDocument/2006/relationships/image" Target="../media/image42.svg"/><Relationship Id="rId3" Type="http://schemas.openxmlformats.org/officeDocument/2006/relationships/slide" Target="slide2.xml"/><Relationship Id="rId21" Type="http://schemas.openxmlformats.org/officeDocument/2006/relationships/image" Target="../media/image37.png"/><Relationship Id="rId34" Type="http://schemas.openxmlformats.org/officeDocument/2006/relationships/slide" Target="slide7.xml"/><Relationship Id="rId7" Type="http://schemas.openxmlformats.org/officeDocument/2006/relationships/image" Target="../media/image33.png"/><Relationship Id="rId12" Type="http://schemas.openxmlformats.org/officeDocument/2006/relationships/slide" Target="slide3.xml"/><Relationship Id="rId17" Type="http://schemas.openxmlformats.org/officeDocument/2006/relationships/image" Target="../media/image28.svg"/><Relationship Id="rId25" Type="http://schemas.openxmlformats.org/officeDocument/2006/relationships/image" Target="../media/image41.png"/><Relationship Id="rId33" Type="http://schemas.openxmlformats.org/officeDocument/2006/relationships/image" Target="../media/image45.png"/><Relationship Id="rId2" Type="http://schemas.openxmlformats.org/officeDocument/2006/relationships/image" Target="../media/image1.jpeg"/><Relationship Id="rId16" Type="http://schemas.openxmlformats.org/officeDocument/2006/relationships/image" Target="../media/image27.png"/><Relationship Id="rId20" Type="http://schemas.openxmlformats.org/officeDocument/2006/relationships/image" Target="../media/image30.svg"/><Relationship Id="rId29" Type="http://schemas.openxmlformats.org/officeDocument/2006/relationships/image" Target="../media/image43.png"/><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image" Target="../media/image24.svg"/><Relationship Id="rId24" Type="http://schemas.openxmlformats.org/officeDocument/2006/relationships/image" Target="../media/image40.svg"/><Relationship Id="rId32" Type="http://schemas.openxmlformats.org/officeDocument/2006/relationships/image" Target="../media/image44.png"/><Relationship Id="rId5" Type="http://schemas.openxmlformats.org/officeDocument/2006/relationships/image" Target="../media/image20.svg"/><Relationship Id="rId15" Type="http://schemas.openxmlformats.org/officeDocument/2006/relationships/slide" Target="slide11.xml"/><Relationship Id="rId23" Type="http://schemas.openxmlformats.org/officeDocument/2006/relationships/image" Target="../media/image39.png"/><Relationship Id="rId28" Type="http://schemas.openxmlformats.org/officeDocument/2006/relationships/slide" Target="slide5.xml"/><Relationship Id="rId10" Type="http://schemas.openxmlformats.org/officeDocument/2006/relationships/image" Target="../media/image23.png"/><Relationship Id="rId19" Type="http://schemas.openxmlformats.org/officeDocument/2006/relationships/image" Target="../media/image29.png"/><Relationship Id="rId31" Type="http://schemas.openxmlformats.org/officeDocument/2006/relationships/slide" Target="slide6.xml"/><Relationship Id="rId4" Type="http://schemas.openxmlformats.org/officeDocument/2006/relationships/image" Target="../media/image19.png"/><Relationship Id="rId9" Type="http://schemas.openxmlformats.org/officeDocument/2006/relationships/slide" Target="slide8.xml"/><Relationship Id="rId14" Type="http://schemas.openxmlformats.org/officeDocument/2006/relationships/image" Target="../media/image36.svg"/><Relationship Id="rId22" Type="http://schemas.openxmlformats.org/officeDocument/2006/relationships/image" Target="../media/image38.svg"/><Relationship Id="rId27" Type="http://schemas.openxmlformats.org/officeDocument/2006/relationships/image" Target="../media/image43.png"/><Relationship Id="rId30" Type="http://schemas.openxmlformats.org/officeDocument/2006/relationships/image" Target="../media/image44.png"/><Relationship Id="rId35" Type="http://schemas.openxmlformats.org/officeDocument/2006/relationships/image" Target="../media/image45.png"/><Relationship Id="rId8" Type="http://schemas.openxmlformats.org/officeDocument/2006/relationships/image" Target="../media/image34.svg"/></Relationships>
</file>

<file path=ppt/slides/_rels/slide5.xml.rels><?xml version="1.0" encoding="UTF-8" standalone="yes"?>
<Relationships xmlns="http://schemas.openxmlformats.org/package/2006/relationships"><Relationship Id="rId8" Type="http://schemas.openxmlformats.org/officeDocument/2006/relationships/image" Target="../media/image34.svg"/><Relationship Id="rId13" Type="http://schemas.openxmlformats.org/officeDocument/2006/relationships/image" Target="../media/image35.png"/><Relationship Id="rId18" Type="http://schemas.openxmlformats.org/officeDocument/2006/relationships/slide" Target="slide9.xml"/><Relationship Id="rId3" Type="http://schemas.openxmlformats.org/officeDocument/2006/relationships/slide" Target="slide2.xml"/><Relationship Id="rId21" Type="http://schemas.openxmlformats.org/officeDocument/2006/relationships/image" Target="../media/image39.png"/><Relationship Id="rId7" Type="http://schemas.openxmlformats.org/officeDocument/2006/relationships/image" Target="../media/image33.png"/><Relationship Id="rId12" Type="http://schemas.openxmlformats.org/officeDocument/2006/relationships/slide" Target="slide3.xml"/><Relationship Id="rId17" Type="http://schemas.openxmlformats.org/officeDocument/2006/relationships/image" Target="../media/image28.svg"/><Relationship Id="rId2" Type="http://schemas.openxmlformats.org/officeDocument/2006/relationships/image" Target="../media/image1.jpeg"/><Relationship Id="rId16" Type="http://schemas.openxmlformats.org/officeDocument/2006/relationships/image" Target="../media/image27.png"/><Relationship Id="rId20" Type="http://schemas.openxmlformats.org/officeDocument/2006/relationships/image" Target="../media/image30.svg"/><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image" Target="../media/image24.svg"/><Relationship Id="rId5" Type="http://schemas.openxmlformats.org/officeDocument/2006/relationships/image" Target="../media/image20.svg"/><Relationship Id="rId15" Type="http://schemas.openxmlformats.org/officeDocument/2006/relationships/slide" Target="slide11.xml"/><Relationship Id="rId10" Type="http://schemas.openxmlformats.org/officeDocument/2006/relationships/image" Target="../media/image23.png"/><Relationship Id="rId19" Type="http://schemas.openxmlformats.org/officeDocument/2006/relationships/image" Target="../media/image29.png"/><Relationship Id="rId4" Type="http://schemas.openxmlformats.org/officeDocument/2006/relationships/image" Target="../media/image19.png"/><Relationship Id="rId9" Type="http://schemas.openxmlformats.org/officeDocument/2006/relationships/slide" Target="slide8.xml"/><Relationship Id="rId14" Type="http://schemas.openxmlformats.org/officeDocument/2006/relationships/image" Target="../media/image36.svg"/><Relationship Id="rId22" Type="http://schemas.openxmlformats.org/officeDocument/2006/relationships/image" Target="../media/image40.svg"/></Relationships>
</file>

<file path=ppt/slides/_rels/slide6.xml.rels><?xml version="1.0" encoding="UTF-8" standalone="yes"?>
<Relationships xmlns="http://schemas.openxmlformats.org/package/2006/relationships"><Relationship Id="rId8" Type="http://schemas.openxmlformats.org/officeDocument/2006/relationships/image" Target="../media/image34.svg"/><Relationship Id="rId13" Type="http://schemas.openxmlformats.org/officeDocument/2006/relationships/image" Target="../media/image35.png"/><Relationship Id="rId18" Type="http://schemas.openxmlformats.org/officeDocument/2006/relationships/slide" Target="slide9.xml"/><Relationship Id="rId3" Type="http://schemas.openxmlformats.org/officeDocument/2006/relationships/slide" Target="slide2.xml"/><Relationship Id="rId21" Type="http://schemas.openxmlformats.org/officeDocument/2006/relationships/image" Target="../media/image37.png"/><Relationship Id="rId7" Type="http://schemas.openxmlformats.org/officeDocument/2006/relationships/image" Target="../media/image33.png"/><Relationship Id="rId12" Type="http://schemas.openxmlformats.org/officeDocument/2006/relationships/slide" Target="slide3.xml"/><Relationship Id="rId17" Type="http://schemas.openxmlformats.org/officeDocument/2006/relationships/image" Target="../media/image28.svg"/><Relationship Id="rId2" Type="http://schemas.openxmlformats.org/officeDocument/2006/relationships/image" Target="../media/image1.jpeg"/><Relationship Id="rId16" Type="http://schemas.openxmlformats.org/officeDocument/2006/relationships/image" Target="../media/image27.png"/><Relationship Id="rId20" Type="http://schemas.openxmlformats.org/officeDocument/2006/relationships/image" Target="../media/image30.svg"/><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image" Target="../media/image24.svg"/><Relationship Id="rId5" Type="http://schemas.openxmlformats.org/officeDocument/2006/relationships/image" Target="../media/image20.svg"/><Relationship Id="rId15" Type="http://schemas.openxmlformats.org/officeDocument/2006/relationships/slide" Target="slide11.xml"/><Relationship Id="rId10" Type="http://schemas.openxmlformats.org/officeDocument/2006/relationships/image" Target="../media/image23.png"/><Relationship Id="rId19" Type="http://schemas.openxmlformats.org/officeDocument/2006/relationships/image" Target="../media/image29.png"/><Relationship Id="rId4" Type="http://schemas.openxmlformats.org/officeDocument/2006/relationships/image" Target="../media/image19.png"/><Relationship Id="rId9" Type="http://schemas.openxmlformats.org/officeDocument/2006/relationships/slide" Target="slide8.xml"/><Relationship Id="rId14" Type="http://schemas.openxmlformats.org/officeDocument/2006/relationships/image" Target="../media/image36.svg"/><Relationship Id="rId22" Type="http://schemas.openxmlformats.org/officeDocument/2006/relationships/image" Target="../media/image38.svg"/></Relationships>
</file>

<file path=ppt/slides/_rels/slide7.xml.rels><?xml version="1.0" encoding="UTF-8" standalone="yes"?>
<Relationships xmlns="http://schemas.openxmlformats.org/package/2006/relationships"><Relationship Id="rId8" Type="http://schemas.openxmlformats.org/officeDocument/2006/relationships/image" Target="../media/image34.svg"/><Relationship Id="rId13" Type="http://schemas.openxmlformats.org/officeDocument/2006/relationships/image" Target="../media/image35.png"/><Relationship Id="rId18" Type="http://schemas.openxmlformats.org/officeDocument/2006/relationships/slide" Target="slide9.xml"/><Relationship Id="rId3" Type="http://schemas.openxmlformats.org/officeDocument/2006/relationships/slide" Target="slide2.xml"/><Relationship Id="rId21" Type="http://schemas.openxmlformats.org/officeDocument/2006/relationships/image" Target="../media/image41.png"/><Relationship Id="rId7" Type="http://schemas.openxmlformats.org/officeDocument/2006/relationships/image" Target="../media/image33.png"/><Relationship Id="rId12" Type="http://schemas.openxmlformats.org/officeDocument/2006/relationships/slide" Target="slide3.xml"/><Relationship Id="rId17" Type="http://schemas.openxmlformats.org/officeDocument/2006/relationships/image" Target="../media/image28.svg"/><Relationship Id="rId2" Type="http://schemas.openxmlformats.org/officeDocument/2006/relationships/image" Target="../media/image1.jpeg"/><Relationship Id="rId16" Type="http://schemas.openxmlformats.org/officeDocument/2006/relationships/image" Target="../media/image27.png"/><Relationship Id="rId20" Type="http://schemas.openxmlformats.org/officeDocument/2006/relationships/image" Target="../media/image30.svg"/><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image" Target="../media/image24.svg"/><Relationship Id="rId5" Type="http://schemas.openxmlformats.org/officeDocument/2006/relationships/image" Target="../media/image20.svg"/><Relationship Id="rId15" Type="http://schemas.openxmlformats.org/officeDocument/2006/relationships/slide" Target="slide11.xml"/><Relationship Id="rId10" Type="http://schemas.openxmlformats.org/officeDocument/2006/relationships/image" Target="../media/image23.png"/><Relationship Id="rId19" Type="http://schemas.openxmlformats.org/officeDocument/2006/relationships/image" Target="../media/image29.png"/><Relationship Id="rId4" Type="http://schemas.openxmlformats.org/officeDocument/2006/relationships/image" Target="../media/image19.png"/><Relationship Id="rId9" Type="http://schemas.openxmlformats.org/officeDocument/2006/relationships/slide" Target="slide8.xml"/><Relationship Id="rId14" Type="http://schemas.openxmlformats.org/officeDocument/2006/relationships/image" Target="../media/image36.svg"/><Relationship Id="rId22" Type="http://schemas.openxmlformats.org/officeDocument/2006/relationships/image" Target="../media/image42.svg"/></Relationships>
</file>

<file path=ppt/slides/_rels/slide8.xml.rels><?xml version="1.0" encoding="UTF-8" standalone="yes"?>
<Relationships xmlns="http://schemas.openxmlformats.org/package/2006/relationships"><Relationship Id="rId8" Type="http://schemas.openxmlformats.org/officeDocument/2006/relationships/image" Target="../media/image22.svg"/><Relationship Id="rId13" Type="http://schemas.openxmlformats.org/officeDocument/2006/relationships/image" Target="../media/image35.png"/><Relationship Id="rId18" Type="http://schemas.openxmlformats.org/officeDocument/2006/relationships/image" Target="../media/image48.png"/><Relationship Id="rId3" Type="http://schemas.openxmlformats.org/officeDocument/2006/relationships/slide" Target="slide2.xml"/><Relationship Id="rId21" Type="http://schemas.openxmlformats.org/officeDocument/2006/relationships/image" Target="../media/image29.png"/><Relationship Id="rId7" Type="http://schemas.openxmlformats.org/officeDocument/2006/relationships/image" Target="../media/image21.png"/><Relationship Id="rId12" Type="http://schemas.openxmlformats.org/officeDocument/2006/relationships/slide" Target="slide3.xml"/><Relationship Id="rId17" Type="http://schemas.openxmlformats.org/officeDocument/2006/relationships/image" Target="../media/image28.svg"/><Relationship Id="rId2" Type="http://schemas.openxmlformats.org/officeDocument/2006/relationships/image" Target="../media/image1.jpeg"/><Relationship Id="rId16" Type="http://schemas.openxmlformats.org/officeDocument/2006/relationships/image" Target="../media/image27.png"/><Relationship Id="rId20" Type="http://schemas.openxmlformats.org/officeDocument/2006/relationships/slide" Target="slide9.xml"/><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image" Target="../media/image47.svg"/><Relationship Id="rId24" Type="http://schemas.openxmlformats.org/officeDocument/2006/relationships/image" Target="../media/image51.svg"/><Relationship Id="rId5" Type="http://schemas.openxmlformats.org/officeDocument/2006/relationships/image" Target="../media/image20.svg"/><Relationship Id="rId15" Type="http://schemas.openxmlformats.org/officeDocument/2006/relationships/slide" Target="slide11.xml"/><Relationship Id="rId23" Type="http://schemas.openxmlformats.org/officeDocument/2006/relationships/image" Target="../media/image50.png"/><Relationship Id="rId10" Type="http://schemas.openxmlformats.org/officeDocument/2006/relationships/image" Target="../media/image46.png"/><Relationship Id="rId19" Type="http://schemas.openxmlformats.org/officeDocument/2006/relationships/image" Target="../media/image49.svg"/><Relationship Id="rId4" Type="http://schemas.openxmlformats.org/officeDocument/2006/relationships/image" Target="../media/image19.png"/><Relationship Id="rId9" Type="http://schemas.openxmlformats.org/officeDocument/2006/relationships/slide" Target="slide8.xml"/><Relationship Id="rId14" Type="http://schemas.openxmlformats.org/officeDocument/2006/relationships/image" Target="../media/image36.svg"/><Relationship Id="rId22" Type="http://schemas.openxmlformats.org/officeDocument/2006/relationships/image" Target="../media/image30.svg"/></Relationships>
</file>

<file path=ppt/slides/_rels/slide9.xml.rels><?xml version="1.0" encoding="UTF-8" standalone="yes"?>
<Relationships xmlns="http://schemas.openxmlformats.org/package/2006/relationships"><Relationship Id="rId8" Type="http://schemas.openxmlformats.org/officeDocument/2006/relationships/image" Target="../media/image22.svg"/><Relationship Id="rId13" Type="http://schemas.openxmlformats.org/officeDocument/2006/relationships/image" Target="../media/image35.png"/><Relationship Id="rId18" Type="http://schemas.openxmlformats.org/officeDocument/2006/relationships/slide" Target="slide9.xml"/><Relationship Id="rId3" Type="http://schemas.openxmlformats.org/officeDocument/2006/relationships/slide" Target="slide2.xml"/><Relationship Id="rId21" Type="http://schemas.openxmlformats.org/officeDocument/2006/relationships/image" Target="../media/image54.png"/><Relationship Id="rId7" Type="http://schemas.openxmlformats.org/officeDocument/2006/relationships/image" Target="../media/image21.png"/><Relationship Id="rId12" Type="http://schemas.openxmlformats.org/officeDocument/2006/relationships/slide" Target="slide3.xml"/><Relationship Id="rId17" Type="http://schemas.openxmlformats.org/officeDocument/2006/relationships/image" Target="../media/image28.svg"/><Relationship Id="rId2" Type="http://schemas.openxmlformats.org/officeDocument/2006/relationships/image" Target="../media/image1.jpeg"/><Relationship Id="rId16" Type="http://schemas.openxmlformats.org/officeDocument/2006/relationships/image" Target="../media/image27.png"/><Relationship Id="rId20" Type="http://schemas.openxmlformats.org/officeDocument/2006/relationships/image" Target="../media/image53.svg"/><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image" Target="../media/image24.svg"/><Relationship Id="rId24" Type="http://schemas.openxmlformats.org/officeDocument/2006/relationships/image" Target="../media/image57.svg"/><Relationship Id="rId5" Type="http://schemas.openxmlformats.org/officeDocument/2006/relationships/image" Target="../media/image20.svg"/><Relationship Id="rId15" Type="http://schemas.openxmlformats.org/officeDocument/2006/relationships/slide" Target="slide11.xml"/><Relationship Id="rId23" Type="http://schemas.openxmlformats.org/officeDocument/2006/relationships/image" Target="../media/image56.png"/><Relationship Id="rId10" Type="http://schemas.openxmlformats.org/officeDocument/2006/relationships/image" Target="../media/image23.png"/><Relationship Id="rId19" Type="http://schemas.openxmlformats.org/officeDocument/2006/relationships/image" Target="../media/image52.png"/><Relationship Id="rId4" Type="http://schemas.openxmlformats.org/officeDocument/2006/relationships/image" Target="../media/image19.png"/><Relationship Id="rId9" Type="http://schemas.openxmlformats.org/officeDocument/2006/relationships/slide" Target="slide8.xml"/><Relationship Id="rId14" Type="http://schemas.openxmlformats.org/officeDocument/2006/relationships/image" Target="../media/image36.svg"/><Relationship Id="rId22" Type="http://schemas.openxmlformats.org/officeDocument/2006/relationships/image" Target="../media/image55.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2329425-0083-BCD7-C8F1-24F1F98B7F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1" descr="Fondo con red tecnológica">
            <a:extLst>
              <a:ext uri="{FF2B5EF4-FFF2-40B4-BE49-F238E27FC236}">
                <a16:creationId xmlns:a16="http://schemas.microsoft.com/office/drawing/2014/main" id="{CAD3B348-E269-FDDE-AF44-79F515E5620A}"/>
              </a:ext>
            </a:extLst>
          </p:cNvPr>
          <p:cNvPicPr>
            <a:picLocks noChangeAspect="1"/>
          </p:cNvPicPr>
          <p:nvPr/>
        </p:nvPicPr>
        <p:blipFill rotWithShape="1">
          <a:blip r:embed="rId2"/>
          <a:srcRect b="3434"/>
          <a:stretch/>
        </p:blipFill>
        <p:spPr>
          <a:xfrm>
            <a:off x="20" y="10"/>
            <a:ext cx="12191979" cy="6857990"/>
          </a:xfrm>
          <a:prstGeom prst="rect">
            <a:avLst/>
          </a:prstGeom>
        </p:spPr>
      </p:pic>
      <p:sp>
        <p:nvSpPr>
          <p:cNvPr id="9" name="Freeform: Shape 8">
            <a:extLst>
              <a:ext uri="{FF2B5EF4-FFF2-40B4-BE49-F238E27FC236}">
                <a16:creationId xmlns:a16="http://schemas.microsoft.com/office/drawing/2014/main" id="{5FFCE8CD-3FA1-5CD3-0A5E-DF1AE2370C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540000" flipV="1">
            <a:off x="-53996" y="-92730"/>
            <a:ext cx="10310375" cy="5585179"/>
          </a:xfrm>
          <a:custGeom>
            <a:avLst/>
            <a:gdLst>
              <a:gd name="connsiteX0" fmla="*/ 2195972 w 11953381"/>
              <a:gd name="connsiteY0" fmla="*/ 2336 h 6475203"/>
              <a:gd name="connsiteX1" fmla="*/ 6451 w 11953381"/>
              <a:gd name="connsiteY1" fmla="*/ 741155 h 6475203"/>
              <a:gd name="connsiteX2" fmla="*/ 0 w 11953381"/>
              <a:gd name="connsiteY2" fmla="*/ 746044 h 6475203"/>
              <a:gd name="connsiteX3" fmla="*/ 100003 w 11953381"/>
              <a:gd name="connsiteY3" fmla="*/ 6475203 h 6475203"/>
              <a:gd name="connsiteX4" fmla="*/ 11953381 w 11953381"/>
              <a:gd name="connsiteY4" fmla="*/ 6268302 h 6475203"/>
              <a:gd name="connsiteX5" fmla="*/ 4666255 w 11953381"/>
              <a:gd name="connsiteY5" fmla="*/ 753030 h 6475203"/>
              <a:gd name="connsiteX6" fmla="*/ 4581978 w 11953381"/>
              <a:gd name="connsiteY6" fmla="*/ 692507 h 6475203"/>
              <a:gd name="connsiteX7" fmla="*/ 2429229 w 11953381"/>
              <a:gd name="connsiteY7" fmla="*/ 1150 h 6475203"/>
              <a:gd name="connsiteX8" fmla="*/ 2195972 w 11953381"/>
              <a:gd name="connsiteY8" fmla="*/ 2336 h 6475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53381" h="6475203">
                <a:moveTo>
                  <a:pt x="2195972" y="2336"/>
                </a:moveTo>
                <a:cubicBezTo>
                  <a:pt x="1419299" y="28801"/>
                  <a:pt x="654656" y="279884"/>
                  <a:pt x="6451" y="741155"/>
                </a:cubicBezTo>
                <a:lnTo>
                  <a:pt x="0" y="746044"/>
                </a:lnTo>
                <a:lnTo>
                  <a:pt x="100003" y="6475203"/>
                </a:lnTo>
                <a:lnTo>
                  <a:pt x="11953381" y="6268302"/>
                </a:lnTo>
                <a:lnTo>
                  <a:pt x="4666255" y="753030"/>
                </a:lnTo>
                <a:lnTo>
                  <a:pt x="4581978" y="692507"/>
                </a:lnTo>
                <a:cubicBezTo>
                  <a:pt x="3924516" y="245206"/>
                  <a:pt x="3176141" y="19009"/>
                  <a:pt x="2429229" y="1150"/>
                </a:cubicBezTo>
                <a:cubicBezTo>
                  <a:pt x="2351426" y="-711"/>
                  <a:pt x="2273638" y="-310"/>
                  <a:pt x="2195972" y="2336"/>
                </a:cubicBezTo>
                <a:close/>
              </a:path>
            </a:pathLst>
          </a:custGeom>
          <a:gradFill>
            <a:gsLst>
              <a:gs pos="32000">
                <a:schemeClr val="bg2">
                  <a:alpha val="52000"/>
                </a:schemeClr>
              </a:gs>
              <a:gs pos="100000">
                <a:schemeClr val="accent1">
                  <a:lumMod val="60000"/>
                  <a:lumOff val="40000"/>
                  <a:alpha val="4700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0" name="Grupo 9">
            <a:extLst>
              <a:ext uri="{FF2B5EF4-FFF2-40B4-BE49-F238E27FC236}">
                <a16:creationId xmlns:a16="http://schemas.microsoft.com/office/drawing/2014/main" id="{25212558-605D-C522-CA72-3DDADA29A33A}"/>
              </a:ext>
            </a:extLst>
          </p:cNvPr>
          <p:cNvGrpSpPr/>
          <p:nvPr/>
        </p:nvGrpSpPr>
        <p:grpSpPr>
          <a:xfrm>
            <a:off x="295807" y="0"/>
            <a:ext cx="5027429" cy="3235918"/>
            <a:chOff x="193928" y="1142671"/>
            <a:chExt cx="3123028" cy="1679335"/>
          </a:xfrm>
        </p:grpSpPr>
        <p:sp>
          <p:nvSpPr>
            <p:cNvPr id="5" name="Título 1">
              <a:extLst>
                <a:ext uri="{FF2B5EF4-FFF2-40B4-BE49-F238E27FC236}">
                  <a16:creationId xmlns:a16="http://schemas.microsoft.com/office/drawing/2014/main" id="{34E7F9A1-854C-7F52-4603-979A15807A1A}"/>
                </a:ext>
              </a:extLst>
            </p:cNvPr>
            <p:cNvSpPr txBox="1">
              <a:spLocks/>
            </p:cNvSpPr>
            <p:nvPr/>
          </p:nvSpPr>
          <p:spPr>
            <a:xfrm>
              <a:off x="280853" y="1142671"/>
              <a:ext cx="2949178" cy="816882"/>
            </a:xfrm>
            <a:prstGeom prst="rect">
              <a:avLst/>
            </a:prstGeom>
          </p:spPr>
          <p:txBody>
            <a:bodyPr vert="horz" lIns="91440" tIns="45720" rIns="91440" bIns="45720" rtlCol="0" anchor="b">
              <a:noAutofit/>
            </a:bodyPr>
            <a:lstStyle>
              <a:lvl1pPr algn="l" defTabSz="914400" rtl="0" eaLnBrk="1" latinLnBrk="0" hangingPunct="1">
                <a:lnSpc>
                  <a:spcPct val="100000"/>
                </a:lnSpc>
                <a:spcBef>
                  <a:spcPct val="0"/>
                </a:spcBef>
                <a:buNone/>
                <a:defRPr sz="3600" b="1" kern="1200">
                  <a:solidFill>
                    <a:schemeClr val="tx1"/>
                  </a:solidFill>
                  <a:latin typeface="+mj-lt"/>
                  <a:ea typeface="+mj-ea"/>
                  <a:cs typeface="+mj-cs"/>
                </a:defRPr>
              </a:lvl1pPr>
            </a:lstStyle>
            <a:p>
              <a:r>
                <a:rPr lang="es-MX" sz="6600" dirty="0">
                  <a:solidFill>
                    <a:schemeClr val="bg1"/>
                  </a:solidFill>
                  <a:latin typeface="Arial Black" panose="020B0A04020102020204" pitchFamily="34" charset="0"/>
                </a:rPr>
                <a:t>Encuadré</a:t>
              </a:r>
              <a:endParaRPr lang="es-MX" sz="6600" dirty="0">
                <a:solidFill>
                  <a:schemeClr val="bg1"/>
                </a:solidFill>
              </a:endParaRPr>
            </a:p>
          </p:txBody>
        </p:sp>
        <p:sp>
          <p:nvSpPr>
            <p:cNvPr id="6" name="Marcador de texto 3">
              <a:extLst>
                <a:ext uri="{FF2B5EF4-FFF2-40B4-BE49-F238E27FC236}">
                  <a16:creationId xmlns:a16="http://schemas.microsoft.com/office/drawing/2014/main" id="{59544BD7-B3F8-F733-3C1F-0564270A45CE}"/>
                </a:ext>
              </a:extLst>
            </p:cNvPr>
            <p:cNvSpPr txBox="1">
              <a:spLocks/>
            </p:cNvSpPr>
            <p:nvPr/>
          </p:nvSpPr>
          <p:spPr>
            <a:xfrm>
              <a:off x="280853" y="1684453"/>
              <a:ext cx="2949178" cy="1040940"/>
            </a:xfrm>
            <a:prstGeom prst="rect">
              <a:avLst/>
            </a:prstGeom>
          </p:spPr>
          <p:txBody>
            <a:bodyPr>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548640" indent="-228600" algn="l" defTabSz="914400" rtl="0" eaLnBrk="1" latinLnBrk="0" hangingPunct="1">
                <a:lnSpc>
                  <a:spcPct val="120000"/>
                </a:lnSpc>
                <a:spcBef>
                  <a:spcPts val="500"/>
                </a:spcBef>
                <a:buFont typeface="Neue Haas Grotesk Text Pro" panose="020B0504020202020204" pitchFamily="34" charset="0"/>
                <a:buChar char="–"/>
                <a:defRPr sz="1600" kern="1200">
                  <a:solidFill>
                    <a:schemeClr val="tx1"/>
                  </a:solidFill>
                  <a:latin typeface="+mn-lt"/>
                  <a:ea typeface="+mn-ea"/>
                  <a:cs typeface="+mn-cs"/>
                </a:defRPr>
              </a:lvl2pPr>
              <a:lvl3pPr marL="7772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Neue Haas Grotesk Text Pro" panose="020B0504020202020204" pitchFamily="34" charset="0"/>
                <a:buChar char="–"/>
                <a:defRPr sz="1200" kern="1200">
                  <a:solidFill>
                    <a:schemeClr val="tx1"/>
                  </a:solidFill>
                  <a:latin typeface="+mn-lt"/>
                  <a:ea typeface="+mn-ea"/>
                  <a:cs typeface="+mn-cs"/>
                </a:defRPr>
              </a:lvl4pPr>
              <a:lvl5pPr marL="109728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MX" sz="8000" b="1" dirty="0">
                  <a:solidFill>
                    <a:schemeClr val="bg1"/>
                  </a:solidFill>
                  <a:latin typeface="Arial Black" panose="020B0A04020102020204" pitchFamily="34" charset="0"/>
                </a:rPr>
                <a:t>TICCAD</a:t>
              </a:r>
              <a:endParaRPr lang="es-MX" sz="8000" dirty="0">
                <a:solidFill>
                  <a:schemeClr val="bg1"/>
                </a:solidFill>
              </a:endParaRPr>
            </a:p>
          </p:txBody>
        </p:sp>
        <p:sp>
          <p:nvSpPr>
            <p:cNvPr id="8" name="Título 1">
              <a:extLst>
                <a:ext uri="{FF2B5EF4-FFF2-40B4-BE49-F238E27FC236}">
                  <a16:creationId xmlns:a16="http://schemas.microsoft.com/office/drawing/2014/main" id="{DEDDF8F0-F02C-36ED-34BA-CA6B0A61CB94}"/>
                </a:ext>
              </a:extLst>
            </p:cNvPr>
            <p:cNvSpPr txBox="1">
              <a:spLocks/>
            </p:cNvSpPr>
            <p:nvPr/>
          </p:nvSpPr>
          <p:spPr>
            <a:xfrm>
              <a:off x="193928" y="2066942"/>
              <a:ext cx="3123028" cy="755064"/>
            </a:xfrm>
            <a:prstGeom prst="rect">
              <a:avLst/>
            </a:prstGeom>
          </p:spPr>
          <p:txBody>
            <a:bodyPr vert="horz" lIns="91440" tIns="45720" rIns="91440" bIns="45720" rtlCol="0" anchor="ctr">
              <a:normAutofit/>
            </a:bodyPr>
            <a:lstStyle>
              <a:lvl1pPr algn="l" defTabSz="685783"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s-ES" sz="4000" b="1" dirty="0">
                  <a:solidFill>
                    <a:schemeClr val="bg1"/>
                  </a:solidFill>
                </a:rPr>
                <a:t>Segundo semestre </a:t>
              </a:r>
            </a:p>
          </p:txBody>
        </p:sp>
      </p:grpSp>
      <p:sp>
        <p:nvSpPr>
          <p:cNvPr id="11" name="Título 1">
            <a:extLst>
              <a:ext uri="{FF2B5EF4-FFF2-40B4-BE49-F238E27FC236}">
                <a16:creationId xmlns:a16="http://schemas.microsoft.com/office/drawing/2014/main" id="{8B70164B-6CE0-81A4-0C1D-4B13238C9C07}"/>
              </a:ext>
            </a:extLst>
          </p:cNvPr>
          <p:cNvSpPr txBox="1">
            <a:spLocks/>
          </p:cNvSpPr>
          <p:nvPr/>
        </p:nvSpPr>
        <p:spPr>
          <a:xfrm>
            <a:off x="651910" y="5581995"/>
            <a:ext cx="11540090" cy="1276005"/>
          </a:xfrm>
          <a:prstGeom prst="rect">
            <a:avLst/>
          </a:prstGeom>
        </p:spPr>
        <p:txBody>
          <a:bodyPr vert="horz" lIns="91440" tIns="45720" rIns="91440" bIns="45720" rtlCol="0" anchor="ctr">
            <a:normAutofit/>
          </a:bodyPr>
          <a:lstStyle>
            <a:lvl1pPr algn="l" defTabSz="685783" rtl="0" eaLnBrk="1" latinLnBrk="0" hangingPunct="1">
              <a:lnSpc>
                <a:spcPct val="90000"/>
              </a:lnSpc>
              <a:spcBef>
                <a:spcPct val="0"/>
              </a:spcBef>
              <a:buNone/>
              <a:defRPr sz="3300" kern="1200">
                <a:solidFill>
                  <a:schemeClr val="tx1"/>
                </a:solidFill>
                <a:latin typeface="+mj-lt"/>
                <a:ea typeface="+mj-ea"/>
                <a:cs typeface="+mj-cs"/>
              </a:defRPr>
            </a:lvl1pPr>
          </a:lstStyle>
          <a:p>
            <a:r>
              <a:rPr lang="es-ES" sz="2400" b="1" dirty="0">
                <a:solidFill>
                  <a:schemeClr val="bg1"/>
                </a:solidFill>
              </a:rPr>
              <a:t>Entornos Virtuales de Aprendizaje para la Educación Híbrida: </a:t>
            </a:r>
          </a:p>
          <a:p>
            <a:r>
              <a:rPr lang="es-ES" sz="2400" b="1" dirty="0">
                <a:solidFill>
                  <a:schemeClr val="bg1"/>
                </a:solidFill>
              </a:rPr>
              <a:t>Su Pedagogía y Didáctica</a:t>
            </a:r>
            <a:endParaRPr lang="es-MX" sz="2400" b="1" dirty="0">
              <a:solidFill>
                <a:schemeClr val="bg1"/>
              </a:solidFill>
            </a:endParaRPr>
          </a:p>
        </p:txBody>
      </p:sp>
      <p:pic>
        <p:nvPicPr>
          <p:cNvPr id="3" name="Imagen 2" descr="Diagrama&#10;&#10;Descripción generada automáticamente">
            <a:extLst>
              <a:ext uri="{FF2B5EF4-FFF2-40B4-BE49-F238E27FC236}">
                <a16:creationId xmlns:a16="http://schemas.microsoft.com/office/drawing/2014/main" id="{D5E3AD2F-9F69-D6BB-1F03-4659334D287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3928" y="3355026"/>
            <a:ext cx="1133447" cy="1500467"/>
          </a:xfrm>
          <a:prstGeom prst="rect">
            <a:avLst/>
          </a:prstGeom>
        </p:spPr>
      </p:pic>
    </p:spTree>
    <p:extLst>
      <p:ext uri="{BB962C8B-B14F-4D97-AF65-F5344CB8AC3E}">
        <p14:creationId xmlns:p14="http://schemas.microsoft.com/office/powerpoint/2010/main" val="4004794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6105B6E-F059-07A9-D281-1FA0377E8BD5}"/>
              </a:ext>
            </a:extLst>
          </p:cNvPr>
          <p:cNvSpPr/>
          <p:nvPr/>
        </p:nvSpPr>
        <p:spPr>
          <a:xfrm>
            <a:off x="8197505" y="457200"/>
            <a:ext cx="2031175" cy="196946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 name="Picture 1" descr="Fondo con red tecnológica">
            <a:extLst>
              <a:ext uri="{FF2B5EF4-FFF2-40B4-BE49-F238E27FC236}">
                <a16:creationId xmlns:a16="http://schemas.microsoft.com/office/drawing/2014/main" id="{256B942E-5D9B-007E-A8A6-B2F6290F23EE}"/>
              </a:ext>
            </a:extLst>
          </p:cNvPr>
          <p:cNvPicPr>
            <a:picLocks noChangeAspect="1"/>
          </p:cNvPicPr>
          <p:nvPr/>
        </p:nvPicPr>
        <p:blipFill rotWithShape="1">
          <a:blip r:embed="rId2"/>
          <a:srcRect t="51714" b="41848"/>
          <a:stretch/>
        </p:blipFill>
        <p:spPr>
          <a:xfrm>
            <a:off x="20" y="10"/>
            <a:ext cx="12191979" cy="457190"/>
          </a:xfrm>
          <a:prstGeom prst="rect">
            <a:avLst/>
          </a:prstGeom>
        </p:spPr>
      </p:pic>
      <p:sp>
        <p:nvSpPr>
          <p:cNvPr id="3" name="Rectángulo 2">
            <a:extLst>
              <a:ext uri="{FF2B5EF4-FFF2-40B4-BE49-F238E27FC236}">
                <a16:creationId xmlns:a16="http://schemas.microsoft.com/office/drawing/2014/main" id="{64B11251-2E0E-D959-0681-79707A430C59}"/>
              </a:ext>
            </a:extLst>
          </p:cNvPr>
          <p:cNvSpPr/>
          <p:nvPr/>
        </p:nvSpPr>
        <p:spPr>
          <a:xfrm>
            <a:off x="0" y="1600200"/>
            <a:ext cx="12191979" cy="5257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5" name="Gráfico 4" descr="Dirigir dos pines por un camino con relleno sólido">
            <a:hlinkClick r:id="rId3" action="ppaction://hlinksldjump"/>
            <a:extLst>
              <a:ext uri="{FF2B5EF4-FFF2-40B4-BE49-F238E27FC236}">
                <a16:creationId xmlns:a16="http://schemas.microsoft.com/office/drawing/2014/main" id="{DF1BEA15-BB88-BA0A-CF36-BB1226157DB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8388" y="563634"/>
            <a:ext cx="914400" cy="914400"/>
          </a:xfrm>
          <a:prstGeom prst="rect">
            <a:avLst/>
          </a:prstGeom>
        </p:spPr>
      </p:pic>
      <p:pic>
        <p:nvPicPr>
          <p:cNvPr id="6" name="Gráfico 5" descr="Ordenador con relleno sólido">
            <a:hlinkClick r:id="rId6" action="ppaction://hlinksldjump"/>
            <a:extLst>
              <a:ext uri="{FF2B5EF4-FFF2-40B4-BE49-F238E27FC236}">
                <a16:creationId xmlns:a16="http://schemas.microsoft.com/office/drawing/2014/main" id="{FF730422-E417-959D-9EE8-EE77EA32B32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724427" y="493296"/>
            <a:ext cx="914400" cy="914400"/>
          </a:xfrm>
          <a:prstGeom prst="rect">
            <a:avLst/>
          </a:prstGeom>
        </p:spPr>
      </p:pic>
      <p:pic>
        <p:nvPicPr>
          <p:cNvPr id="7" name="Gráfico 6" descr="Calendario giratorio con relleno sólido">
            <a:hlinkClick r:id="rId9" action="ppaction://hlinksldjump"/>
            <a:extLst>
              <a:ext uri="{FF2B5EF4-FFF2-40B4-BE49-F238E27FC236}">
                <a16:creationId xmlns:a16="http://schemas.microsoft.com/office/drawing/2014/main" id="{259F5FA9-29A6-C872-6179-4AE6209A13D5}"/>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707400" y="543889"/>
            <a:ext cx="914400" cy="914400"/>
          </a:xfrm>
          <a:prstGeom prst="rect">
            <a:avLst/>
          </a:prstGeom>
        </p:spPr>
      </p:pic>
      <p:pic>
        <p:nvPicPr>
          <p:cNvPr id="8" name="Gráfico 7" descr="Libros con relleno sólido">
            <a:hlinkClick r:id="rId12" action="ppaction://hlinksldjump"/>
            <a:extLst>
              <a:ext uri="{FF2B5EF4-FFF2-40B4-BE49-F238E27FC236}">
                <a16:creationId xmlns:a16="http://schemas.microsoft.com/office/drawing/2014/main" id="{4F5929E1-BA7A-40FA-753F-8BE60E22A272}"/>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589512" y="601580"/>
            <a:ext cx="914400" cy="914400"/>
          </a:xfrm>
          <a:prstGeom prst="rect">
            <a:avLst/>
          </a:prstGeom>
        </p:spPr>
      </p:pic>
      <p:pic>
        <p:nvPicPr>
          <p:cNvPr id="9" name="Gráfico 8" descr="Portapapeles comprobado con relleno sólido">
            <a:hlinkClick r:id="rId15" action="ppaction://hlinksldjump"/>
            <a:extLst>
              <a:ext uri="{FF2B5EF4-FFF2-40B4-BE49-F238E27FC236}">
                <a16:creationId xmlns:a16="http://schemas.microsoft.com/office/drawing/2014/main" id="{CFA821E8-6433-FC4A-14BA-EC9E6E0747F2}"/>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0719212" y="554841"/>
            <a:ext cx="914400" cy="914400"/>
          </a:xfrm>
          <a:prstGeom prst="rect">
            <a:avLst/>
          </a:prstGeom>
        </p:spPr>
      </p:pic>
      <p:pic>
        <p:nvPicPr>
          <p:cNvPr id="11" name="Gráfico 10" descr="Marca de verificación con relleno sólido">
            <a:hlinkClick r:id="rId18" action="ppaction://hlinksldjump"/>
            <a:extLst>
              <a:ext uri="{FF2B5EF4-FFF2-40B4-BE49-F238E27FC236}">
                <a16:creationId xmlns:a16="http://schemas.microsoft.com/office/drawing/2014/main" id="{C278806C-124C-F1BA-3864-EBA00D0D0966}"/>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8789261" y="528465"/>
            <a:ext cx="914400" cy="914400"/>
          </a:xfrm>
          <a:prstGeom prst="rect">
            <a:avLst/>
          </a:prstGeom>
        </p:spPr>
      </p:pic>
      <p:graphicFrame>
        <p:nvGraphicFramePr>
          <p:cNvPr id="12" name="Tabla 11">
            <a:extLst>
              <a:ext uri="{FF2B5EF4-FFF2-40B4-BE49-F238E27FC236}">
                <a16:creationId xmlns:a16="http://schemas.microsoft.com/office/drawing/2014/main" id="{3FC3565A-E38A-AFC2-28F1-FE1AC8C7C31E}"/>
              </a:ext>
            </a:extLst>
          </p:cNvPr>
          <p:cNvGraphicFramePr>
            <a:graphicFrameLocks noGrp="1"/>
          </p:cNvGraphicFramePr>
          <p:nvPr>
            <p:extLst>
              <p:ext uri="{D42A27DB-BD31-4B8C-83A1-F6EECF244321}">
                <p14:modId xmlns:p14="http://schemas.microsoft.com/office/powerpoint/2010/main" val="171714314"/>
              </p:ext>
            </p:extLst>
          </p:nvPr>
        </p:nvGraphicFramePr>
        <p:xfrm>
          <a:off x="3273385" y="2658980"/>
          <a:ext cx="8360227" cy="3344847"/>
        </p:xfrm>
        <a:graphic>
          <a:graphicData uri="http://schemas.openxmlformats.org/drawingml/2006/table">
            <a:tbl>
              <a:tblPr firstRow="1" firstCol="1" bandRow="1">
                <a:tableStyleId>{5C22544A-7EE6-4342-B048-85BDC9FD1C3A}</a:tableStyleId>
              </a:tblPr>
              <a:tblGrid>
                <a:gridCol w="3590329">
                  <a:extLst>
                    <a:ext uri="{9D8B030D-6E8A-4147-A177-3AD203B41FA5}">
                      <a16:colId xmlns:a16="http://schemas.microsoft.com/office/drawing/2014/main" val="1886028119"/>
                    </a:ext>
                  </a:extLst>
                </a:gridCol>
                <a:gridCol w="2519068">
                  <a:extLst>
                    <a:ext uri="{9D8B030D-6E8A-4147-A177-3AD203B41FA5}">
                      <a16:colId xmlns:a16="http://schemas.microsoft.com/office/drawing/2014/main" val="2980058553"/>
                    </a:ext>
                  </a:extLst>
                </a:gridCol>
                <a:gridCol w="2250830">
                  <a:extLst>
                    <a:ext uri="{9D8B030D-6E8A-4147-A177-3AD203B41FA5}">
                      <a16:colId xmlns:a16="http://schemas.microsoft.com/office/drawing/2014/main" val="2447071673"/>
                    </a:ext>
                  </a:extLst>
                </a:gridCol>
              </a:tblGrid>
              <a:tr h="1496117">
                <a:tc>
                  <a:txBody>
                    <a:bodyPr/>
                    <a:lstStyle/>
                    <a:p>
                      <a:pPr algn="ctr">
                        <a:lnSpc>
                          <a:spcPct val="107000"/>
                        </a:lnSpc>
                        <a:spcAft>
                          <a:spcPts val="800"/>
                        </a:spcAft>
                      </a:pPr>
                      <a:r>
                        <a:rPr lang="es-MX" sz="2400" dirty="0">
                          <a:effectLst/>
                        </a:rPr>
                        <a:t>Criterios de evaluación  Semestral</a:t>
                      </a:r>
                      <a:endParaRPr lang="es-MX" sz="1800" dirty="0">
                        <a:effectLst/>
                      </a:endParaRPr>
                    </a:p>
                    <a:p>
                      <a:pPr algn="ctr">
                        <a:lnSpc>
                          <a:spcPct val="107000"/>
                        </a:lnSpc>
                        <a:spcAft>
                          <a:spcPts val="800"/>
                        </a:spcAft>
                      </a:pPr>
                      <a:r>
                        <a:rPr lang="es-MX" sz="2400" dirty="0">
                          <a:effectLst/>
                        </a:rPr>
                        <a:t> por curso</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gridSpan="2">
                  <a:txBody>
                    <a:bodyPr/>
                    <a:lstStyle/>
                    <a:p>
                      <a:pPr algn="ctr">
                        <a:lnSpc>
                          <a:spcPct val="107000"/>
                        </a:lnSpc>
                        <a:spcAft>
                          <a:spcPts val="800"/>
                        </a:spcAft>
                      </a:pPr>
                      <a:r>
                        <a:rPr lang="es-MX" sz="2400" dirty="0">
                          <a:effectLst/>
                        </a:rPr>
                        <a:t>Porcentajes de Evaluación</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hMerge="1">
                  <a:txBody>
                    <a:bodyPr/>
                    <a:lstStyle/>
                    <a:p>
                      <a:endParaRPr lang="es-MX"/>
                    </a:p>
                  </a:txBody>
                  <a:tcPr/>
                </a:tc>
                <a:extLst>
                  <a:ext uri="{0D108BD9-81ED-4DB2-BD59-A6C34878D82A}">
                    <a16:rowId xmlns:a16="http://schemas.microsoft.com/office/drawing/2014/main" val="4079053176"/>
                  </a:ext>
                </a:extLst>
              </a:tr>
              <a:tr h="924365">
                <a:tc>
                  <a:txBody>
                    <a:bodyPr/>
                    <a:lstStyle/>
                    <a:p>
                      <a:pPr algn="ctr">
                        <a:lnSpc>
                          <a:spcPct val="107000"/>
                        </a:lnSpc>
                        <a:spcAft>
                          <a:spcPts val="800"/>
                        </a:spcAft>
                      </a:pPr>
                      <a:r>
                        <a:rPr lang="es-ES" sz="2400">
                          <a:effectLst/>
                        </a:rPr>
                        <a:t>P</a:t>
                      </a:r>
                      <a:r>
                        <a:rPr lang="es-MX" sz="2400">
                          <a:effectLst/>
                        </a:rPr>
                        <a:t>ROMEDIO DE LAS TRES UNIDADES</a:t>
                      </a:r>
                      <a:endParaRPr lang="es-MX"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algn="ctr">
                        <a:lnSpc>
                          <a:spcPct val="107000"/>
                        </a:lnSpc>
                        <a:spcAft>
                          <a:spcPts val="800"/>
                        </a:spcAft>
                      </a:pPr>
                      <a:r>
                        <a:rPr lang="es-MX" sz="2400">
                          <a:effectLst/>
                        </a:rPr>
                        <a:t> </a:t>
                      </a:r>
                      <a:endParaRPr lang="es-MX"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a:lnSpc>
                          <a:spcPct val="107000"/>
                        </a:lnSpc>
                        <a:spcAft>
                          <a:spcPts val="800"/>
                        </a:spcAft>
                      </a:pPr>
                      <a:r>
                        <a:rPr lang="es-MX" sz="2400">
                          <a:effectLst/>
                        </a:rPr>
                        <a:t>TOTAL   50%</a:t>
                      </a:r>
                      <a:endParaRPr lang="es-MX"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extLst>
                  <a:ext uri="{0D108BD9-81ED-4DB2-BD59-A6C34878D82A}">
                    <a16:rowId xmlns:a16="http://schemas.microsoft.com/office/drawing/2014/main" val="2267457483"/>
                  </a:ext>
                </a:extLst>
              </a:tr>
              <a:tr h="924365">
                <a:tc>
                  <a:txBody>
                    <a:bodyPr/>
                    <a:lstStyle/>
                    <a:p>
                      <a:pPr algn="ctr">
                        <a:lnSpc>
                          <a:spcPct val="107000"/>
                        </a:lnSpc>
                        <a:spcAft>
                          <a:spcPts val="800"/>
                        </a:spcAft>
                      </a:pPr>
                      <a:r>
                        <a:rPr lang="es-ES" sz="2400">
                          <a:effectLst/>
                        </a:rPr>
                        <a:t>E</a:t>
                      </a:r>
                      <a:r>
                        <a:rPr lang="es-MX" sz="2400">
                          <a:effectLst/>
                        </a:rPr>
                        <a:t>VIDENCIA FINAL (INTEGRADORA)</a:t>
                      </a:r>
                      <a:endParaRPr lang="es-MX"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a:lnSpc>
                          <a:spcPct val="107000"/>
                        </a:lnSpc>
                        <a:spcAft>
                          <a:spcPts val="800"/>
                        </a:spcAft>
                      </a:pPr>
                      <a:r>
                        <a:rPr lang="es-MX" sz="2400">
                          <a:effectLst/>
                        </a:rPr>
                        <a:t>TOTAL  50%</a:t>
                      </a:r>
                      <a:endParaRPr lang="es-MX"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algn="ctr">
                        <a:lnSpc>
                          <a:spcPct val="107000"/>
                        </a:lnSpc>
                        <a:spcAft>
                          <a:spcPts val="800"/>
                        </a:spcAft>
                      </a:pPr>
                      <a:r>
                        <a:rPr lang="es-MX" sz="2400" dirty="0">
                          <a:effectLst/>
                        </a:rPr>
                        <a:t> </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extLst>
                  <a:ext uri="{0D108BD9-81ED-4DB2-BD59-A6C34878D82A}">
                    <a16:rowId xmlns:a16="http://schemas.microsoft.com/office/drawing/2014/main" val="3744537608"/>
                  </a:ext>
                </a:extLst>
              </a:tr>
            </a:tbl>
          </a:graphicData>
        </a:graphic>
      </p:graphicFrame>
      <p:pic>
        <p:nvPicPr>
          <p:cNvPr id="20" name="Gráfico 19" descr="Mujer programadora con relleno sólido">
            <a:extLst>
              <a:ext uri="{FF2B5EF4-FFF2-40B4-BE49-F238E27FC236}">
                <a16:creationId xmlns:a16="http://schemas.microsoft.com/office/drawing/2014/main" id="{1C141992-8BB2-84D7-BB23-268802E41E03}"/>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0" y="2571057"/>
            <a:ext cx="3222558" cy="3222558"/>
          </a:xfrm>
          <a:prstGeom prst="rect">
            <a:avLst/>
          </a:prstGeom>
        </p:spPr>
      </p:pic>
      <p:pic>
        <p:nvPicPr>
          <p:cNvPr id="21" name="Gráfico 20" descr="Fin con relleno sólido">
            <a:hlinkClick r:id="" action="ppaction://hlinkshowjump?jump=previousslide"/>
            <a:extLst>
              <a:ext uri="{FF2B5EF4-FFF2-40B4-BE49-F238E27FC236}">
                <a16:creationId xmlns:a16="http://schemas.microsoft.com/office/drawing/2014/main" id="{06666528-64E3-ACB6-5F68-A7E34797801B}"/>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flipH="1">
            <a:off x="1179493" y="5757899"/>
            <a:ext cx="914400" cy="914400"/>
          </a:xfrm>
          <a:prstGeom prst="rect">
            <a:avLst/>
          </a:prstGeom>
        </p:spPr>
      </p:pic>
    </p:spTree>
    <p:extLst>
      <p:ext uri="{BB962C8B-B14F-4D97-AF65-F5344CB8AC3E}">
        <p14:creationId xmlns:p14="http://schemas.microsoft.com/office/powerpoint/2010/main" val="1560686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6105B6E-F059-07A9-D281-1FA0377E8BD5}"/>
              </a:ext>
            </a:extLst>
          </p:cNvPr>
          <p:cNvSpPr/>
          <p:nvPr/>
        </p:nvSpPr>
        <p:spPr>
          <a:xfrm>
            <a:off x="10154641" y="457200"/>
            <a:ext cx="2031175" cy="196946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 name="Picture 1" descr="Fondo con red tecnológica">
            <a:extLst>
              <a:ext uri="{FF2B5EF4-FFF2-40B4-BE49-F238E27FC236}">
                <a16:creationId xmlns:a16="http://schemas.microsoft.com/office/drawing/2014/main" id="{256B942E-5D9B-007E-A8A6-B2F6290F23EE}"/>
              </a:ext>
            </a:extLst>
          </p:cNvPr>
          <p:cNvPicPr>
            <a:picLocks noChangeAspect="1"/>
          </p:cNvPicPr>
          <p:nvPr/>
        </p:nvPicPr>
        <p:blipFill rotWithShape="1">
          <a:blip r:embed="rId2"/>
          <a:srcRect t="51714" b="41848"/>
          <a:stretch/>
        </p:blipFill>
        <p:spPr>
          <a:xfrm>
            <a:off x="20" y="10"/>
            <a:ext cx="12191979" cy="457190"/>
          </a:xfrm>
          <a:prstGeom prst="rect">
            <a:avLst/>
          </a:prstGeom>
        </p:spPr>
      </p:pic>
      <p:sp>
        <p:nvSpPr>
          <p:cNvPr id="3" name="Rectángulo 2">
            <a:extLst>
              <a:ext uri="{FF2B5EF4-FFF2-40B4-BE49-F238E27FC236}">
                <a16:creationId xmlns:a16="http://schemas.microsoft.com/office/drawing/2014/main" id="{64B11251-2E0E-D959-0681-79707A430C59}"/>
              </a:ext>
            </a:extLst>
          </p:cNvPr>
          <p:cNvSpPr/>
          <p:nvPr/>
        </p:nvSpPr>
        <p:spPr>
          <a:xfrm>
            <a:off x="0" y="1600200"/>
            <a:ext cx="12191979" cy="5257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5" name="Gráfico 4" descr="Dirigir dos pines por un camino con relleno sólido">
            <a:hlinkClick r:id="rId3" action="ppaction://hlinksldjump"/>
            <a:extLst>
              <a:ext uri="{FF2B5EF4-FFF2-40B4-BE49-F238E27FC236}">
                <a16:creationId xmlns:a16="http://schemas.microsoft.com/office/drawing/2014/main" id="{3381538B-502E-7AEA-A1A6-32D7A33CF6D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8388" y="563634"/>
            <a:ext cx="914400" cy="914400"/>
          </a:xfrm>
          <a:prstGeom prst="rect">
            <a:avLst/>
          </a:prstGeom>
        </p:spPr>
      </p:pic>
      <p:pic>
        <p:nvPicPr>
          <p:cNvPr id="6" name="Gráfico 5" descr="Ordenador con relleno sólido">
            <a:hlinkClick r:id="rId6" action="ppaction://hlinksldjump"/>
            <a:extLst>
              <a:ext uri="{FF2B5EF4-FFF2-40B4-BE49-F238E27FC236}">
                <a16:creationId xmlns:a16="http://schemas.microsoft.com/office/drawing/2014/main" id="{08F1F793-77F1-AB80-91D4-8984EEB02D5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724427" y="493296"/>
            <a:ext cx="914400" cy="914400"/>
          </a:xfrm>
          <a:prstGeom prst="rect">
            <a:avLst/>
          </a:prstGeom>
        </p:spPr>
      </p:pic>
      <p:pic>
        <p:nvPicPr>
          <p:cNvPr id="7" name="Gráfico 6" descr="Calendario giratorio con relleno sólido">
            <a:hlinkClick r:id="rId9" action="ppaction://hlinksldjump"/>
            <a:extLst>
              <a:ext uri="{FF2B5EF4-FFF2-40B4-BE49-F238E27FC236}">
                <a16:creationId xmlns:a16="http://schemas.microsoft.com/office/drawing/2014/main" id="{DF7CDDA3-0953-AD96-4C94-A89C0DC104A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707400" y="543889"/>
            <a:ext cx="914400" cy="914400"/>
          </a:xfrm>
          <a:prstGeom prst="rect">
            <a:avLst/>
          </a:prstGeom>
        </p:spPr>
      </p:pic>
      <p:pic>
        <p:nvPicPr>
          <p:cNvPr id="8" name="Gráfico 7" descr="Libros con relleno sólido">
            <a:hlinkClick r:id="rId12" action="ppaction://hlinksldjump"/>
            <a:extLst>
              <a:ext uri="{FF2B5EF4-FFF2-40B4-BE49-F238E27FC236}">
                <a16:creationId xmlns:a16="http://schemas.microsoft.com/office/drawing/2014/main" id="{7CE6403E-9D58-8647-43C1-5E57CEA28C66}"/>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589512" y="601580"/>
            <a:ext cx="914400" cy="914400"/>
          </a:xfrm>
          <a:prstGeom prst="rect">
            <a:avLst/>
          </a:prstGeom>
        </p:spPr>
      </p:pic>
      <p:pic>
        <p:nvPicPr>
          <p:cNvPr id="9" name="Gráfico 8" descr="Portapapeles comprobado con relleno sólido">
            <a:hlinkClick r:id="rId15" action="ppaction://hlinksldjump"/>
            <a:extLst>
              <a:ext uri="{FF2B5EF4-FFF2-40B4-BE49-F238E27FC236}">
                <a16:creationId xmlns:a16="http://schemas.microsoft.com/office/drawing/2014/main" id="{C36392E6-B5F9-3716-7464-6A0F84471CCD}"/>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0719212" y="554841"/>
            <a:ext cx="914400" cy="914400"/>
          </a:xfrm>
          <a:prstGeom prst="rect">
            <a:avLst/>
          </a:prstGeom>
        </p:spPr>
      </p:pic>
      <p:pic>
        <p:nvPicPr>
          <p:cNvPr id="11" name="Gráfico 10" descr="Marca de verificación con relleno sólido">
            <a:hlinkClick r:id="rId18" action="ppaction://hlinksldjump"/>
            <a:extLst>
              <a:ext uri="{FF2B5EF4-FFF2-40B4-BE49-F238E27FC236}">
                <a16:creationId xmlns:a16="http://schemas.microsoft.com/office/drawing/2014/main" id="{5CD06C11-0AFC-2F08-5476-A97DC456FD27}"/>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8789261" y="528465"/>
            <a:ext cx="914400" cy="914400"/>
          </a:xfrm>
          <a:prstGeom prst="rect">
            <a:avLst/>
          </a:prstGeom>
        </p:spPr>
      </p:pic>
      <p:sp>
        <p:nvSpPr>
          <p:cNvPr id="10" name="CuadroTexto 9">
            <a:extLst>
              <a:ext uri="{FF2B5EF4-FFF2-40B4-BE49-F238E27FC236}">
                <a16:creationId xmlns:a16="http://schemas.microsoft.com/office/drawing/2014/main" id="{4342C3AE-4F2E-A353-5BE3-0051F42B6264}"/>
              </a:ext>
            </a:extLst>
          </p:cNvPr>
          <p:cNvSpPr txBox="1"/>
          <p:nvPr/>
        </p:nvSpPr>
        <p:spPr>
          <a:xfrm>
            <a:off x="372973" y="2710912"/>
            <a:ext cx="11812843" cy="3970318"/>
          </a:xfrm>
          <a:prstGeom prst="rect">
            <a:avLst/>
          </a:prstGeom>
          <a:noFill/>
        </p:spPr>
        <p:txBody>
          <a:bodyPr wrap="square">
            <a:spAutoFit/>
          </a:bodyPr>
          <a:lstStyle/>
          <a:p>
            <a:r>
              <a:rPr lang="es-ES" sz="2100" b="1" dirty="0"/>
              <a:t>Los usuarios dentro del laboratorio de cómputo deberán observar las siguientes reglas:  </a:t>
            </a:r>
          </a:p>
          <a:p>
            <a:endParaRPr lang="es-ES" sz="2100" dirty="0"/>
          </a:p>
          <a:p>
            <a:r>
              <a:rPr lang="es-ES" sz="2100" dirty="0"/>
              <a:t>• No introducir ninguna clase de alimentos o bebidas. </a:t>
            </a:r>
          </a:p>
          <a:p>
            <a:endParaRPr lang="es-ES" sz="2100" dirty="0"/>
          </a:p>
          <a:p>
            <a:r>
              <a:rPr lang="es-ES" sz="2100" dirty="0"/>
              <a:t>• No ingresar mochilas a las salas del laboratorio de cómputo, éstas se deberán entregar a la sección de vigilancia para su resguardo. Se recomienda no dejar objetos de valor (celulares, calculadoras, carteras, monederos, Laptops, etc.) en su mochila, el laboratorio no se hace responsable por la pérdida de los mismos.</a:t>
            </a:r>
          </a:p>
          <a:p>
            <a:endParaRPr lang="es-ES" sz="2100" dirty="0"/>
          </a:p>
          <a:p>
            <a:r>
              <a:rPr lang="es-ES" sz="2100" dirty="0"/>
              <a:t>• En las diferentes salas solo se permite un usuario por equipo, excepto a petición del docente. </a:t>
            </a:r>
          </a:p>
          <a:p>
            <a:endParaRPr lang="es-ES" sz="2100" dirty="0"/>
          </a:p>
        </p:txBody>
      </p:sp>
      <p:sp>
        <p:nvSpPr>
          <p:cNvPr id="12" name="Título 1">
            <a:extLst>
              <a:ext uri="{FF2B5EF4-FFF2-40B4-BE49-F238E27FC236}">
                <a16:creationId xmlns:a16="http://schemas.microsoft.com/office/drawing/2014/main" id="{34B21215-581B-935A-3CBC-F18E9E877274}"/>
              </a:ext>
            </a:extLst>
          </p:cNvPr>
          <p:cNvSpPr txBox="1">
            <a:spLocks/>
          </p:cNvSpPr>
          <p:nvPr/>
        </p:nvSpPr>
        <p:spPr>
          <a:xfrm>
            <a:off x="6184" y="1723287"/>
            <a:ext cx="12179632" cy="766695"/>
          </a:xfrm>
          <a:prstGeom prst="rect">
            <a:avLst/>
          </a:prstGeom>
        </p:spPr>
        <p:txBody>
          <a:bodyPr vert="horz" lIns="91440" tIns="45720" rIns="91440" bIns="45720" rtlCol="0" anchor="ctr">
            <a:normAutofit/>
          </a:bodyPr>
          <a:lstStyle>
            <a:lvl1pPr algn="l" defTabSz="685783"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s-ES" sz="2800" b="1" dirty="0">
                <a:solidFill>
                  <a:schemeClr val="accent6">
                    <a:lumMod val="75000"/>
                  </a:schemeClr>
                </a:solidFill>
                <a:latin typeface="Arial Black" panose="020B0A04020102020204" pitchFamily="34" charset="0"/>
              </a:rPr>
              <a:t>REGLAMENTO DE USO DEL LABORATORIO DE CÓMPUTO</a:t>
            </a:r>
            <a:endParaRPr lang="es-MX" sz="6600" b="1" dirty="0">
              <a:solidFill>
                <a:schemeClr val="accent6">
                  <a:lumMod val="75000"/>
                </a:schemeClr>
              </a:solidFill>
              <a:latin typeface="Arial Black" panose="020B0A04020102020204" pitchFamily="34" charset="0"/>
            </a:endParaRPr>
          </a:p>
        </p:txBody>
      </p:sp>
      <p:pic>
        <p:nvPicPr>
          <p:cNvPr id="14" name="Gráfico 13" descr="Fin con relleno sólido">
            <a:hlinkClick r:id="" action="ppaction://hlinkshowjump?jump=nextslide"/>
            <a:extLst>
              <a:ext uri="{FF2B5EF4-FFF2-40B4-BE49-F238E27FC236}">
                <a16:creationId xmlns:a16="http://schemas.microsoft.com/office/drawing/2014/main" id="{9CC4AB8C-1588-2BC2-92F1-BDE52E899580}"/>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11498987" y="6172109"/>
            <a:ext cx="640080" cy="640080"/>
          </a:xfrm>
          <a:prstGeom prst="rect">
            <a:avLst/>
          </a:prstGeom>
        </p:spPr>
      </p:pic>
    </p:spTree>
    <p:extLst>
      <p:ext uri="{BB962C8B-B14F-4D97-AF65-F5344CB8AC3E}">
        <p14:creationId xmlns:p14="http://schemas.microsoft.com/office/powerpoint/2010/main" val="8322494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6105B6E-F059-07A9-D281-1FA0377E8BD5}"/>
              </a:ext>
            </a:extLst>
          </p:cNvPr>
          <p:cNvSpPr/>
          <p:nvPr/>
        </p:nvSpPr>
        <p:spPr>
          <a:xfrm>
            <a:off x="10154641" y="457200"/>
            <a:ext cx="2031175" cy="196946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 name="Picture 1" descr="Fondo con red tecnológica">
            <a:extLst>
              <a:ext uri="{FF2B5EF4-FFF2-40B4-BE49-F238E27FC236}">
                <a16:creationId xmlns:a16="http://schemas.microsoft.com/office/drawing/2014/main" id="{256B942E-5D9B-007E-A8A6-B2F6290F23EE}"/>
              </a:ext>
            </a:extLst>
          </p:cNvPr>
          <p:cNvPicPr>
            <a:picLocks noChangeAspect="1"/>
          </p:cNvPicPr>
          <p:nvPr/>
        </p:nvPicPr>
        <p:blipFill rotWithShape="1">
          <a:blip r:embed="rId2"/>
          <a:srcRect t="51714" b="41848"/>
          <a:stretch/>
        </p:blipFill>
        <p:spPr>
          <a:xfrm>
            <a:off x="20" y="10"/>
            <a:ext cx="12191979" cy="457190"/>
          </a:xfrm>
          <a:prstGeom prst="rect">
            <a:avLst/>
          </a:prstGeom>
        </p:spPr>
      </p:pic>
      <p:sp>
        <p:nvSpPr>
          <p:cNvPr id="3" name="Rectángulo 2">
            <a:extLst>
              <a:ext uri="{FF2B5EF4-FFF2-40B4-BE49-F238E27FC236}">
                <a16:creationId xmlns:a16="http://schemas.microsoft.com/office/drawing/2014/main" id="{64B11251-2E0E-D959-0681-79707A430C59}"/>
              </a:ext>
            </a:extLst>
          </p:cNvPr>
          <p:cNvSpPr/>
          <p:nvPr/>
        </p:nvSpPr>
        <p:spPr>
          <a:xfrm>
            <a:off x="0" y="1600200"/>
            <a:ext cx="12191979" cy="5257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5" name="Gráfico 4" descr="Dirigir dos pines por un camino con relleno sólido">
            <a:hlinkClick r:id="rId3" action="ppaction://hlinksldjump"/>
            <a:extLst>
              <a:ext uri="{FF2B5EF4-FFF2-40B4-BE49-F238E27FC236}">
                <a16:creationId xmlns:a16="http://schemas.microsoft.com/office/drawing/2014/main" id="{3381538B-502E-7AEA-A1A6-32D7A33CF6D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8388" y="563634"/>
            <a:ext cx="914400" cy="914400"/>
          </a:xfrm>
          <a:prstGeom prst="rect">
            <a:avLst/>
          </a:prstGeom>
        </p:spPr>
      </p:pic>
      <p:pic>
        <p:nvPicPr>
          <p:cNvPr id="6" name="Gráfico 5" descr="Ordenador con relleno sólido">
            <a:hlinkClick r:id="rId6" action="ppaction://hlinksldjump"/>
            <a:extLst>
              <a:ext uri="{FF2B5EF4-FFF2-40B4-BE49-F238E27FC236}">
                <a16:creationId xmlns:a16="http://schemas.microsoft.com/office/drawing/2014/main" id="{08F1F793-77F1-AB80-91D4-8984EEB02D5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724427" y="493296"/>
            <a:ext cx="914400" cy="914400"/>
          </a:xfrm>
          <a:prstGeom prst="rect">
            <a:avLst/>
          </a:prstGeom>
        </p:spPr>
      </p:pic>
      <p:pic>
        <p:nvPicPr>
          <p:cNvPr id="7" name="Gráfico 6" descr="Calendario giratorio con relleno sólido">
            <a:hlinkClick r:id="rId9" action="ppaction://hlinksldjump"/>
            <a:extLst>
              <a:ext uri="{FF2B5EF4-FFF2-40B4-BE49-F238E27FC236}">
                <a16:creationId xmlns:a16="http://schemas.microsoft.com/office/drawing/2014/main" id="{DF7CDDA3-0953-AD96-4C94-A89C0DC104A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707400" y="543889"/>
            <a:ext cx="914400" cy="914400"/>
          </a:xfrm>
          <a:prstGeom prst="rect">
            <a:avLst/>
          </a:prstGeom>
        </p:spPr>
      </p:pic>
      <p:pic>
        <p:nvPicPr>
          <p:cNvPr id="8" name="Gráfico 7" descr="Libros con relleno sólido">
            <a:hlinkClick r:id="rId12" action="ppaction://hlinksldjump"/>
            <a:extLst>
              <a:ext uri="{FF2B5EF4-FFF2-40B4-BE49-F238E27FC236}">
                <a16:creationId xmlns:a16="http://schemas.microsoft.com/office/drawing/2014/main" id="{7CE6403E-9D58-8647-43C1-5E57CEA28C66}"/>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589512" y="601580"/>
            <a:ext cx="914400" cy="914400"/>
          </a:xfrm>
          <a:prstGeom prst="rect">
            <a:avLst/>
          </a:prstGeom>
        </p:spPr>
      </p:pic>
      <p:pic>
        <p:nvPicPr>
          <p:cNvPr id="9" name="Gráfico 8" descr="Portapapeles comprobado con relleno sólido">
            <a:hlinkClick r:id="rId15" action="ppaction://hlinksldjump"/>
            <a:extLst>
              <a:ext uri="{FF2B5EF4-FFF2-40B4-BE49-F238E27FC236}">
                <a16:creationId xmlns:a16="http://schemas.microsoft.com/office/drawing/2014/main" id="{C36392E6-B5F9-3716-7464-6A0F84471CCD}"/>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0719212" y="554841"/>
            <a:ext cx="914400" cy="914400"/>
          </a:xfrm>
          <a:prstGeom prst="rect">
            <a:avLst/>
          </a:prstGeom>
        </p:spPr>
      </p:pic>
      <p:pic>
        <p:nvPicPr>
          <p:cNvPr id="11" name="Gráfico 10" descr="Marca de verificación con relleno sólido">
            <a:hlinkClick r:id="rId18" action="ppaction://hlinksldjump"/>
            <a:extLst>
              <a:ext uri="{FF2B5EF4-FFF2-40B4-BE49-F238E27FC236}">
                <a16:creationId xmlns:a16="http://schemas.microsoft.com/office/drawing/2014/main" id="{5CD06C11-0AFC-2F08-5476-A97DC456FD27}"/>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8789261" y="528465"/>
            <a:ext cx="914400" cy="914400"/>
          </a:xfrm>
          <a:prstGeom prst="rect">
            <a:avLst/>
          </a:prstGeom>
        </p:spPr>
      </p:pic>
      <p:sp>
        <p:nvSpPr>
          <p:cNvPr id="12" name="CuadroTexto 11">
            <a:extLst>
              <a:ext uri="{FF2B5EF4-FFF2-40B4-BE49-F238E27FC236}">
                <a16:creationId xmlns:a16="http://schemas.microsoft.com/office/drawing/2014/main" id="{12572EEB-19F9-2A4B-8528-A8566EEFE33A}"/>
              </a:ext>
            </a:extLst>
          </p:cNvPr>
          <p:cNvSpPr txBox="1"/>
          <p:nvPr/>
        </p:nvSpPr>
        <p:spPr>
          <a:xfrm>
            <a:off x="380856" y="2654454"/>
            <a:ext cx="11430288" cy="3970318"/>
          </a:xfrm>
          <a:prstGeom prst="rect">
            <a:avLst/>
          </a:prstGeom>
          <a:noFill/>
        </p:spPr>
        <p:txBody>
          <a:bodyPr wrap="square">
            <a:spAutoFit/>
          </a:bodyPr>
          <a:lstStyle/>
          <a:p>
            <a:r>
              <a:rPr lang="es-ES" dirty="0"/>
              <a:t>• No está permitido cambiar la ubicación del equipo o alguno de sus componentes, ni realizar cualquier tipo de modificación al hardware ni software instalado en los equipos.</a:t>
            </a:r>
          </a:p>
          <a:p>
            <a:endParaRPr lang="es-ES" dirty="0"/>
          </a:p>
          <a:p>
            <a:endParaRPr lang="es-ES" dirty="0"/>
          </a:p>
          <a:p>
            <a:r>
              <a:rPr lang="es-ES" dirty="0"/>
              <a:t>• No está permitido utilizar el equipo con vídeo juegos. </a:t>
            </a:r>
          </a:p>
          <a:p>
            <a:endParaRPr lang="es-ES" dirty="0"/>
          </a:p>
          <a:p>
            <a:endParaRPr lang="es-ES" dirty="0"/>
          </a:p>
          <a:p>
            <a:r>
              <a:rPr lang="es-ES" dirty="0"/>
              <a:t>• No está permitido chatear, ver pornografía, enviar mensajes obscenos, así como enviar spam en la red en las salas del laboratorio, ya que el empleo del uso de Internet es exclusivamente para uso académico (consultas e investigación).</a:t>
            </a:r>
          </a:p>
          <a:p>
            <a:endParaRPr lang="es-ES" dirty="0"/>
          </a:p>
          <a:p>
            <a:endParaRPr lang="es-ES" dirty="0"/>
          </a:p>
          <a:p>
            <a:r>
              <a:rPr lang="es-ES" dirty="0"/>
              <a:t> • Para introducir equipo personal (Laptop) a cualquier sala, el usuario deberá registrarla en el área de vigilancia para que a su vez se le asigne el espacio apropiado y disponible en la sala. </a:t>
            </a:r>
          </a:p>
        </p:txBody>
      </p:sp>
      <p:sp>
        <p:nvSpPr>
          <p:cNvPr id="13" name="Título 1">
            <a:extLst>
              <a:ext uri="{FF2B5EF4-FFF2-40B4-BE49-F238E27FC236}">
                <a16:creationId xmlns:a16="http://schemas.microsoft.com/office/drawing/2014/main" id="{208C9C7E-79DA-2BCE-91A1-D00210BD0ABE}"/>
              </a:ext>
            </a:extLst>
          </p:cNvPr>
          <p:cNvSpPr txBox="1">
            <a:spLocks/>
          </p:cNvSpPr>
          <p:nvPr/>
        </p:nvSpPr>
        <p:spPr>
          <a:xfrm>
            <a:off x="6184" y="1723287"/>
            <a:ext cx="12179632" cy="766695"/>
          </a:xfrm>
          <a:prstGeom prst="rect">
            <a:avLst/>
          </a:prstGeom>
        </p:spPr>
        <p:txBody>
          <a:bodyPr vert="horz" lIns="91440" tIns="45720" rIns="91440" bIns="45720" rtlCol="0" anchor="ctr">
            <a:normAutofit/>
          </a:bodyPr>
          <a:lstStyle>
            <a:lvl1pPr algn="l" defTabSz="685783"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s-ES" sz="2800" b="1" dirty="0">
                <a:solidFill>
                  <a:schemeClr val="accent6">
                    <a:lumMod val="75000"/>
                  </a:schemeClr>
                </a:solidFill>
                <a:latin typeface="Arial Black" panose="020B0A04020102020204" pitchFamily="34" charset="0"/>
              </a:rPr>
              <a:t>REGLAMENTO DE USO DEL LABORATORIO DE CÓMPUTO</a:t>
            </a:r>
            <a:endParaRPr lang="es-MX" sz="6600" b="1" dirty="0">
              <a:solidFill>
                <a:schemeClr val="accent6">
                  <a:lumMod val="75000"/>
                </a:schemeClr>
              </a:solidFill>
              <a:latin typeface="Arial Black" panose="020B0A04020102020204" pitchFamily="34" charset="0"/>
            </a:endParaRPr>
          </a:p>
        </p:txBody>
      </p:sp>
      <p:pic>
        <p:nvPicPr>
          <p:cNvPr id="14" name="Gráfico 13" descr="Fin con relleno sólido">
            <a:hlinkClick r:id="" action="ppaction://hlinkshowjump?jump=previousslide"/>
            <a:extLst>
              <a:ext uri="{FF2B5EF4-FFF2-40B4-BE49-F238E27FC236}">
                <a16:creationId xmlns:a16="http://schemas.microsoft.com/office/drawing/2014/main" id="{A5011337-25CF-36B6-436B-8441119A1D99}"/>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flipH="1">
            <a:off x="10698926" y="6172109"/>
            <a:ext cx="640080" cy="640080"/>
          </a:xfrm>
          <a:prstGeom prst="rect">
            <a:avLst/>
          </a:prstGeom>
        </p:spPr>
      </p:pic>
      <p:pic>
        <p:nvPicPr>
          <p:cNvPr id="15" name="Gráfico 14" descr="Fin con relleno sólido">
            <a:hlinkClick r:id="" action="ppaction://hlinkshowjump?jump=nextslide"/>
            <a:extLst>
              <a:ext uri="{FF2B5EF4-FFF2-40B4-BE49-F238E27FC236}">
                <a16:creationId xmlns:a16="http://schemas.microsoft.com/office/drawing/2014/main" id="{12C7AFD7-8D27-54A1-2726-A1C3AE49186D}"/>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11498987" y="6172109"/>
            <a:ext cx="640080" cy="640080"/>
          </a:xfrm>
          <a:prstGeom prst="rect">
            <a:avLst/>
          </a:prstGeom>
        </p:spPr>
      </p:pic>
    </p:spTree>
    <p:extLst>
      <p:ext uri="{BB962C8B-B14F-4D97-AF65-F5344CB8AC3E}">
        <p14:creationId xmlns:p14="http://schemas.microsoft.com/office/powerpoint/2010/main" val="10448675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6105B6E-F059-07A9-D281-1FA0377E8BD5}"/>
              </a:ext>
            </a:extLst>
          </p:cNvPr>
          <p:cNvSpPr/>
          <p:nvPr/>
        </p:nvSpPr>
        <p:spPr>
          <a:xfrm>
            <a:off x="10154641" y="457200"/>
            <a:ext cx="2031175" cy="196946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 name="Picture 1" descr="Fondo con red tecnológica">
            <a:extLst>
              <a:ext uri="{FF2B5EF4-FFF2-40B4-BE49-F238E27FC236}">
                <a16:creationId xmlns:a16="http://schemas.microsoft.com/office/drawing/2014/main" id="{256B942E-5D9B-007E-A8A6-B2F6290F23EE}"/>
              </a:ext>
            </a:extLst>
          </p:cNvPr>
          <p:cNvPicPr>
            <a:picLocks noChangeAspect="1"/>
          </p:cNvPicPr>
          <p:nvPr/>
        </p:nvPicPr>
        <p:blipFill rotWithShape="1">
          <a:blip r:embed="rId2"/>
          <a:srcRect t="51714" b="41848"/>
          <a:stretch/>
        </p:blipFill>
        <p:spPr>
          <a:xfrm>
            <a:off x="20" y="10"/>
            <a:ext cx="12191979" cy="457190"/>
          </a:xfrm>
          <a:prstGeom prst="rect">
            <a:avLst/>
          </a:prstGeom>
        </p:spPr>
      </p:pic>
      <p:sp>
        <p:nvSpPr>
          <p:cNvPr id="3" name="Rectángulo 2">
            <a:extLst>
              <a:ext uri="{FF2B5EF4-FFF2-40B4-BE49-F238E27FC236}">
                <a16:creationId xmlns:a16="http://schemas.microsoft.com/office/drawing/2014/main" id="{64B11251-2E0E-D959-0681-79707A430C59}"/>
              </a:ext>
            </a:extLst>
          </p:cNvPr>
          <p:cNvSpPr/>
          <p:nvPr/>
        </p:nvSpPr>
        <p:spPr>
          <a:xfrm>
            <a:off x="0" y="1600200"/>
            <a:ext cx="12191979" cy="5257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5" name="Gráfico 4" descr="Dirigir dos pines por un camino con relleno sólido">
            <a:hlinkClick r:id="rId3" action="ppaction://hlinksldjump"/>
            <a:extLst>
              <a:ext uri="{FF2B5EF4-FFF2-40B4-BE49-F238E27FC236}">
                <a16:creationId xmlns:a16="http://schemas.microsoft.com/office/drawing/2014/main" id="{3381538B-502E-7AEA-A1A6-32D7A33CF6D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8388" y="563634"/>
            <a:ext cx="914400" cy="914400"/>
          </a:xfrm>
          <a:prstGeom prst="rect">
            <a:avLst/>
          </a:prstGeom>
        </p:spPr>
      </p:pic>
      <p:pic>
        <p:nvPicPr>
          <p:cNvPr id="6" name="Gráfico 5" descr="Ordenador con relleno sólido">
            <a:hlinkClick r:id="rId6" action="ppaction://hlinksldjump"/>
            <a:extLst>
              <a:ext uri="{FF2B5EF4-FFF2-40B4-BE49-F238E27FC236}">
                <a16:creationId xmlns:a16="http://schemas.microsoft.com/office/drawing/2014/main" id="{08F1F793-77F1-AB80-91D4-8984EEB02D5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724427" y="493296"/>
            <a:ext cx="914400" cy="914400"/>
          </a:xfrm>
          <a:prstGeom prst="rect">
            <a:avLst/>
          </a:prstGeom>
        </p:spPr>
      </p:pic>
      <p:pic>
        <p:nvPicPr>
          <p:cNvPr id="7" name="Gráfico 6" descr="Calendario giratorio con relleno sólido">
            <a:hlinkClick r:id="rId9" action="ppaction://hlinksldjump"/>
            <a:extLst>
              <a:ext uri="{FF2B5EF4-FFF2-40B4-BE49-F238E27FC236}">
                <a16:creationId xmlns:a16="http://schemas.microsoft.com/office/drawing/2014/main" id="{DF7CDDA3-0953-AD96-4C94-A89C0DC104A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707400" y="543889"/>
            <a:ext cx="914400" cy="914400"/>
          </a:xfrm>
          <a:prstGeom prst="rect">
            <a:avLst/>
          </a:prstGeom>
        </p:spPr>
      </p:pic>
      <p:pic>
        <p:nvPicPr>
          <p:cNvPr id="8" name="Gráfico 7" descr="Libros con relleno sólido">
            <a:hlinkClick r:id="rId12" action="ppaction://hlinksldjump"/>
            <a:extLst>
              <a:ext uri="{FF2B5EF4-FFF2-40B4-BE49-F238E27FC236}">
                <a16:creationId xmlns:a16="http://schemas.microsoft.com/office/drawing/2014/main" id="{7CE6403E-9D58-8647-43C1-5E57CEA28C66}"/>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589512" y="601580"/>
            <a:ext cx="914400" cy="914400"/>
          </a:xfrm>
          <a:prstGeom prst="rect">
            <a:avLst/>
          </a:prstGeom>
        </p:spPr>
      </p:pic>
      <p:pic>
        <p:nvPicPr>
          <p:cNvPr id="9" name="Gráfico 8" descr="Portapapeles comprobado con relleno sólido">
            <a:hlinkClick r:id="rId15" action="ppaction://hlinksldjump"/>
            <a:extLst>
              <a:ext uri="{FF2B5EF4-FFF2-40B4-BE49-F238E27FC236}">
                <a16:creationId xmlns:a16="http://schemas.microsoft.com/office/drawing/2014/main" id="{C36392E6-B5F9-3716-7464-6A0F84471CCD}"/>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0719212" y="554841"/>
            <a:ext cx="914400" cy="914400"/>
          </a:xfrm>
          <a:prstGeom prst="rect">
            <a:avLst/>
          </a:prstGeom>
        </p:spPr>
      </p:pic>
      <p:pic>
        <p:nvPicPr>
          <p:cNvPr id="11" name="Gráfico 10" descr="Marca de verificación con relleno sólido">
            <a:hlinkClick r:id="rId18" action="ppaction://hlinksldjump"/>
            <a:extLst>
              <a:ext uri="{FF2B5EF4-FFF2-40B4-BE49-F238E27FC236}">
                <a16:creationId xmlns:a16="http://schemas.microsoft.com/office/drawing/2014/main" id="{5CD06C11-0AFC-2F08-5476-A97DC456FD27}"/>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8789261" y="528465"/>
            <a:ext cx="914400" cy="914400"/>
          </a:xfrm>
          <a:prstGeom prst="rect">
            <a:avLst/>
          </a:prstGeom>
        </p:spPr>
      </p:pic>
      <p:sp>
        <p:nvSpPr>
          <p:cNvPr id="10" name="CuadroTexto 9">
            <a:extLst>
              <a:ext uri="{FF2B5EF4-FFF2-40B4-BE49-F238E27FC236}">
                <a16:creationId xmlns:a16="http://schemas.microsoft.com/office/drawing/2014/main" id="{8955FDD0-3E4F-856F-4C42-97421ECAE02C}"/>
              </a:ext>
            </a:extLst>
          </p:cNvPr>
          <p:cNvSpPr txBox="1"/>
          <p:nvPr/>
        </p:nvSpPr>
        <p:spPr>
          <a:xfrm>
            <a:off x="378488" y="2460352"/>
            <a:ext cx="11435024" cy="4247317"/>
          </a:xfrm>
          <a:prstGeom prst="rect">
            <a:avLst/>
          </a:prstGeom>
          <a:noFill/>
        </p:spPr>
        <p:txBody>
          <a:bodyPr wrap="square">
            <a:spAutoFit/>
          </a:bodyPr>
          <a:lstStyle/>
          <a:p>
            <a:r>
              <a:rPr lang="es-ES" dirty="0"/>
              <a:t>• Cualquier usuario que no acate las disposiciones establecidas en este reglamento y/o que sea sorprendido haciendo uso incorrecto del equipo asignado, será amonestado verbalmente y si reincide se le podrá cancelar temporal o permanentemente el servicio.</a:t>
            </a:r>
          </a:p>
          <a:p>
            <a:endParaRPr lang="es-ES" dirty="0"/>
          </a:p>
          <a:p>
            <a:r>
              <a:rPr lang="es-ES" dirty="0"/>
              <a:t>• Cualquier usuario que sea sorprendido sustrayendo material y/o equipo del laboratorio, será turnado a las autoridades de la ENEP, quedando a consideración del comité de ética las acciones y sanción correspondientes, mientras tanto quedan suspendidos sus derechos como usuario del Laboratorio de Cómputo.</a:t>
            </a:r>
          </a:p>
          <a:p>
            <a:endParaRPr lang="es-ES" dirty="0"/>
          </a:p>
          <a:p>
            <a:r>
              <a:rPr lang="es-ES" sz="1800" dirty="0"/>
              <a:t>• El usuario es responsable del equipo que se le haya asignado, por lo que se recomienda verificar las condiciones en que lo recibe y reportar a los auxiliares de laboratorio cualquier anomalía que detecte. </a:t>
            </a:r>
          </a:p>
          <a:p>
            <a:endParaRPr lang="es-ES" dirty="0"/>
          </a:p>
          <a:p>
            <a:r>
              <a:rPr lang="es-ES" dirty="0"/>
              <a:t>• El empleo de dispositivos masivos de almacenamiento es de la exclusiva responsabilidad de los usuarios, el laboratorio no se hace responsable por los daños fortuitos que ocurrieran a dichos dispositivos. </a:t>
            </a:r>
          </a:p>
        </p:txBody>
      </p:sp>
      <p:sp>
        <p:nvSpPr>
          <p:cNvPr id="12" name="Título 1">
            <a:extLst>
              <a:ext uri="{FF2B5EF4-FFF2-40B4-BE49-F238E27FC236}">
                <a16:creationId xmlns:a16="http://schemas.microsoft.com/office/drawing/2014/main" id="{71D64386-5E2D-B2D5-C99C-682E9D914B59}"/>
              </a:ext>
            </a:extLst>
          </p:cNvPr>
          <p:cNvSpPr txBox="1">
            <a:spLocks/>
          </p:cNvSpPr>
          <p:nvPr/>
        </p:nvSpPr>
        <p:spPr>
          <a:xfrm>
            <a:off x="6184" y="1723287"/>
            <a:ext cx="12179632" cy="766695"/>
          </a:xfrm>
          <a:prstGeom prst="rect">
            <a:avLst/>
          </a:prstGeom>
        </p:spPr>
        <p:txBody>
          <a:bodyPr vert="horz" lIns="91440" tIns="45720" rIns="91440" bIns="45720" rtlCol="0" anchor="ctr">
            <a:normAutofit/>
          </a:bodyPr>
          <a:lstStyle>
            <a:lvl1pPr algn="l" defTabSz="685783"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s-ES" sz="2800" b="1" dirty="0">
                <a:solidFill>
                  <a:schemeClr val="accent6">
                    <a:lumMod val="75000"/>
                  </a:schemeClr>
                </a:solidFill>
                <a:latin typeface="Arial Black" panose="020B0A04020102020204" pitchFamily="34" charset="0"/>
              </a:rPr>
              <a:t>REGLAMENTO DE USO DEL LABORATORIO DE CÓMPUTO</a:t>
            </a:r>
            <a:endParaRPr lang="es-MX" sz="6600" b="1" dirty="0">
              <a:solidFill>
                <a:schemeClr val="accent6">
                  <a:lumMod val="75000"/>
                </a:schemeClr>
              </a:solidFill>
              <a:latin typeface="Arial Black" panose="020B0A04020102020204" pitchFamily="34" charset="0"/>
            </a:endParaRPr>
          </a:p>
        </p:txBody>
      </p:sp>
      <p:pic>
        <p:nvPicPr>
          <p:cNvPr id="13" name="Gráfico 12" descr="Fin con relleno sólido">
            <a:hlinkClick r:id="" action="ppaction://hlinkshowjump?jump=previousslide"/>
            <a:extLst>
              <a:ext uri="{FF2B5EF4-FFF2-40B4-BE49-F238E27FC236}">
                <a16:creationId xmlns:a16="http://schemas.microsoft.com/office/drawing/2014/main" id="{1AD9C173-6BF3-69EA-9D7B-EA830FFFBCCC}"/>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flipH="1">
            <a:off x="10698926" y="6172109"/>
            <a:ext cx="640080" cy="640080"/>
          </a:xfrm>
          <a:prstGeom prst="rect">
            <a:avLst/>
          </a:prstGeom>
        </p:spPr>
      </p:pic>
      <p:pic>
        <p:nvPicPr>
          <p:cNvPr id="14" name="Gráfico 13" descr="Fin con relleno sólido">
            <a:hlinkClick r:id="" action="ppaction://hlinkshowjump?jump=nextslide"/>
            <a:extLst>
              <a:ext uri="{FF2B5EF4-FFF2-40B4-BE49-F238E27FC236}">
                <a16:creationId xmlns:a16="http://schemas.microsoft.com/office/drawing/2014/main" id="{674A1B71-6FFD-EB1C-9551-E6B244360C6F}"/>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11498987" y="6172109"/>
            <a:ext cx="640080" cy="640080"/>
          </a:xfrm>
          <a:prstGeom prst="rect">
            <a:avLst/>
          </a:prstGeom>
        </p:spPr>
      </p:pic>
    </p:spTree>
    <p:extLst>
      <p:ext uri="{BB962C8B-B14F-4D97-AF65-F5344CB8AC3E}">
        <p14:creationId xmlns:p14="http://schemas.microsoft.com/office/powerpoint/2010/main" val="8226150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6105B6E-F059-07A9-D281-1FA0377E8BD5}"/>
              </a:ext>
            </a:extLst>
          </p:cNvPr>
          <p:cNvSpPr/>
          <p:nvPr/>
        </p:nvSpPr>
        <p:spPr>
          <a:xfrm>
            <a:off x="10154641" y="457200"/>
            <a:ext cx="2031175" cy="196946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 name="Picture 1" descr="Fondo con red tecnológica">
            <a:extLst>
              <a:ext uri="{FF2B5EF4-FFF2-40B4-BE49-F238E27FC236}">
                <a16:creationId xmlns:a16="http://schemas.microsoft.com/office/drawing/2014/main" id="{256B942E-5D9B-007E-A8A6-B2F6290F23EE}"/>
              </a:ext>
            </a:extLst>
          </p:cNvPr>
          <p:cNvPicPr>
            <a:picLocks noChangeAspect="1"/>
          </p:cNvPicPr>
          <p:nvPr/>
        </p:nvPicPr>
        <p:blipFill rotWithShape="1">
          <a:blip r:embed="rId2"/>
          <a:srcRect t="51714" b="41848"/>
          <a:stretch/>
        </p:blipFill>
        <p:spPr>
          <a:xfrm>
            <a:off x="20" y="10"/>
            <a:ext cx="12191979" cy="457190"/>
          </a:xfrm>
          <a:prstGeom prst="rect">
            <a:avLst/>
          </a:prstGeom>
        </p:spPr>
      </p:pic>
      <p:sp>
        <p:nvSpPr>
          <p:cNvPr id="3" name="Rectángulo 2">
            <a:extLst>
              <a:ext uri="{FF2B5EF4-FFF2-40B4-BE49-F238E27FC236}">
                <a16:creationId xmlns:a16="http://schemas.microsoft.com/office/drawing/2014/main" id="{64B11251-2E0E-D959-0681-79707A430C59}"/>
              </a:ext>
            </a:extLst>
          </p:cNvPr>
          <p:cNvSpPr/>
          <p:nvPr/>
        </p:nvSpPr>
        <p:spPr>
          <a:xfrm>
            <a:off x="0" y="1600200"/>
            <a:ext cx="12191979" cy="5257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5" name="Gráfico 4" descr="Dirigir dos pines por un camino con relleno sólido">
            <a:hlinkClick r:id="rId3" action="ppaction://hlinksldjump"/>
            <a:extLst>
              <a:ext uri="{FF2B5EF4-FFF2-40B4-BE49-F238E27FC236}">
                <a16:creationId xmlns:a16="http://schemas.microsoft.com/office/drawing/2014/main" id="{3381538B-502E-7AEA-A1A6-32D7A33CF6D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8388" y="563634"/>
            <a:ext cx="914400" cy="914400"/>
          </a:xfrm>
          <a:prstGeom prst="rect">
            <a:avLst/>
          </a:prstGeom>
        </p:spPr>
      </p:pic>
      <p:pic>
        <p:nvPicPr>
          <p:cNvPr id="6" name="Gráfico 5" descr="Ordenador con relleno sólido">
            <a:hlinkClick r:id="rId6" action="ppaction://hlinksldjump"/>
            <a:extLst>
              <a:ext uri="{FF2B5EF4-FFF2-40B4-BE49-F238E27FC236}">
                <a16:creationId xmlns:a16="http://schemas.microsoft.com/office/drawing/2014/main" id="{08F1F793-77F1-AB80-91D4-8984EEB02D5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724427" y="493296"/>
            <a:ext cx="914400" cy="914400"/>
          </a:xfrm>
          <a:prstGeom prst="rect">
            <a:avLst/>
          </a:prstGeom>
        </p:spPr>
      </p:pic>
      <p:pic>
        <p:nvPicPr>
          <p:cNvPr id="7" name="Gráfico 6" descr="Calendario giratorio con relleno sólido">
            <a:hlinkClick r:id="rId9" action="ppaction://hlinksldjump"/>
            <a:extLst>
              <a:ext uri="{FF2B5EF4-FFF2-40B4-BE49-F238E27FC236}">
                <a16:creationId xmlns:a16="http://schemas.microsoft.com/office/drawing/2014/main" id="{DF7CDDA3-0953-AD96-4C94-A89C0DC104A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707400" y="543889"/>
            <a:ext cx="914400" cy="914400"/>
          </a:xfrm>
          <a:prstGeom prst="rect">
            <a:avLst/>
          </a:prstGeom>
        </p:spPr>
      </p:pic>
      <p:pic>
        <p:nvPicPr>
          <p:cNvPr id="8" name="Gráfico 7" descr="Libros con relleno sólido">
            <a:hlinkClick r:id="rId12" action="ppaction://hlinksldjump"/>
            <a:extLst>
              <a:ext uri="{FF2B5EF4-FFF2-40B4-BE49-F238E27FC236}">
                <a16:creationId xmlns:a16="http://schemas.microsoft.com/office/drawing/2014/main" id="{7CE6403E-9D58-8647-43C1-5E57CEA28C66}"/>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589512" y="601580"/>
            <a:ext cx="914400" cy="914400"/>
          </a:xfrm>
          <a:prstGeom prst="rect">
            <a:avLst/>
          </a:prstGeom>
        </p:spPr>
      </p:pic>
      <p:pic>
        <p:nvPicPr>
          <p:cNvPr id="9" name="Gráfico 8" descr="Portapapeles comprobado con relleno sólido">
            <a:hlinkClick r:id="rId15" action="ppaction://hlinksldjump"/>
            <a:extLst>
              <a:ext uri="{FF2B5EF4-FFF2-40B4-BE49-F238E27FC236}">
                <a16:creationId xmlns:a16="http://schemas.microsoft.com/office/drawing/2014/main" id="{C36392E6-B5F9-3716-7464-6A0F84471CCD}"/>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0719212" y="554841"/>
            <a:ext cx="914400" cy="914400"/>
          </a:xfrm>
          <a:prstGeom prst="rect">
            <a:avLst/>
          </a:prstGeom>
        </p:spPr>
      </p:pic>
      <p:pic>
        <p:nvPicPr>
          <p:cNvPr id="11" name="Gráfico 10" descr="Marca de verificación con relleno sólido">
            <a:hlinkClick r:id="rId18" action="ppaction://hlinksldjump"/>
            <a:extLst>
              <a:ext uri="{FF2B5EF4-FFF2-40B4-BE49-F238E27FC236}">
                <a16:creationId xmlns:a16="http://schemas.microsoft.com/office/drawing/2014/main" id="{5CD06C11-0AFC-2F08-5476-A97DC456FD27}"/>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8789261" y="528465"/>
            <a:ext cx="914400" cy="914400"/>
          </a:xfrm>
          <a:prstGeom prst="rect">
            <a:avLst/>
          </a:prstGeom>
        </p:spPr>
      </p:pic>
      <p:sp>
        <p:nvSpPr>
          <p:cNvPr id="10" name="CuadroTexto 9">
            <a:extLst>
              <a:ext uri="{FF2B5EF4-FFF2-40B4-BE49-F238E27FC236}">
                <a16:creationId xmlns:a16="http://schemas.microsoft.com/office/drawing/2014/main" id="{8F240B02-20D5-7B93-EC82-7C429ABBF8B5}"/>
              </a:ext>
            </a:extLst>
          </p:cNvPr>
          <p:cNvSpPr txBox="1"/>
          <p:nvPr/>
        </p:nvSpPr>
        <p:spPr>
          <a:xfrm>
            <a:off x="306475" y="2400065"/>
            <a:ext cx="11579050" cy="3970318"/>
          </a:xfrm>
          <a:prstGeom prst="rect">
            <a:avLst/>
          </a:prstGeom>
          <a:noFill/>
        </p:spPr>
        <p:txBody>
          <a:bodyPr wrap="square">
            <a:spAutoFit/>
          </a:bodyPr>
          <a:lstStyle/>
          <a:p>
            <a:r>
              <a:rPr lang="es-ES" dirty="0"/>
              <a:t>• Cualquier usuario que no acate las disposiciones establecidas en este reglamento y/o que sea sorprendido haciendo uso incorrecto del equipo asignado, será amonestado verbalmente y si reincide se le podrá cancelar temporal o permanentemente el servicio.</a:t>
            </a:r>
          </a:p>
          <a:p>
            <a:endParaRPr lang="es-ES" dirty="0"/>
          </a:p>
          <a:p>
            <a:r>
              <a:rPr lang="es-ES" dirty="0"/>
              <a:t>• Cualquier usuario que sea sorprendido sustrayendo material y/o equipo del laboratorio, será turnado a las autoridades de la ENEP, quedando a consideración del comité de ética las acciones y sanción correspondientes, mientras tanto quedan suspendidos sus derechos como usuario del Laboratorio de Cómputo.</a:t>
            </a:r>
          </a:p>
          <a:p>
            <a:endParaRPr lang="es-ES" dirty="0"/>
          </a:p>
          <a:p>
            <a:r>
              <a:rPr lang="es-ES" sz="1800" dirty="0"/>
              <a:t>• El usuario es responsable del equipo que se le haya asignado, por lo que se recomienda verificar las condiciones en que lo recibe y reportar a los auxiliares de laboratorio cualquier anomalía que detecte. </a:t>
            </a:r>
          </a:p>
          <a:p>
            <a:endParaRPr lang="es-ES" dirty="0"/>
          </a:p>
          <a:p>
            <a:r>
              <a:rPr lang="es-ES" dirty="0"/>
              <a:t>• El empleo de dispositivos masivos de almacenamiento es de la exclusiva responsabilidad de los usuarios, el laboratorio no se hace responsable por los daños fortuitos que ocurrieran a dichos dispositivos. </a:t>
            </a:r>
          </a:p>
        </p:txBody>
      </p:sp>
      <p:sp>
        <p:nvSpPr>
          <p:cNvPr id="12" name="Título 1">
            <a:extLst>
              <a:ext uri="{FF2B5EF4-FFF2-40B4-BE49-F238E27FC236}">
                <a16:creationId xmlns:a16="http://schemas.microsoft.com/office/drawing/2014/main" id="{B7DE4EC5-41BF-37FD-2909-C78C9B7814B9}"/>
              </a:ext>
            </a:extLst>
          </p:cNvPr>
          <p:cNvSpPr txBox="1">
            <a:spLocks/>
          </p:cNvSpPr>
          <p:nvPr/>
        </p:nvSpPr>
        <p:spPr>
          <a:xfrm>
            <a:off x="6184" y="1723287"/>
            <a:ext cx="12179632" cy="766695"/>
          </a:xfrm>
          <a:prstGeom prst="rect">
            <a:avLst/>
          </a:prstGeom>
        </p:spPr>
        <p:txBody>
          <a:bodyPr vert="horz" lIns="91440" tIns="45720" rIns="91440" bIns="45720" rtlCol="0" anchor="ctr">
            <a:normAutofit/>
          </a:bodyPr>
          <a:lstStyle>
            <a:lvl1pPr algn="l" defTabSz="685783"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s-ES" sz="2800" b="1" dirty="0">
                <a:solidFill>
                  <a:schemeClr val="accent6">
                    <a:lumMod val="75000"/>
                  </a:schemeClr>
                </a:solidFill>
                <a:latin typeface="Arial Black" panose="020B0A04020102020204" pitchFamily="34" charset="0"/>
              </a:rPr>
              <a:t>REGLAMENTO DE USO DEL LABORATORIO DE CÓMPUTO</a:t>
            </a:r>
            <a:endParaRPr lang="es-MX" sz="6600" b="1" dirty="0">
              <a:solidFill>
                <a:schemeClr val="accent6">
                  <a:lumMod val="75000"/>
                </a:schemeClr>
              </a:solidFill>
              <a:latin typeface="Arial Black" panose="020B0A04020102020204" pitchFamily="34" charset="0"/>
            </a:endParaRPr>
          </a:p>
        </p:txBody>
      </p:sp>
      <p:pic>
        <p:nvPicPr>
          <p:cNvPr id="13" name="Gráfico 12" descr="Fin con relleno sólido">
            <a:hlinkClick r:id="" action="ppaction://hlinkshowjump?jump=previousslide"/>
            <a:extLst>
              <a:ext uri="{FF2B5EF4-FFF2-40B4-BE49-F238E27FC236}">
                <a16:creationId xmlns:a16="http://schemas.microsoft.com/office/drawing/2014/main" id="{31CB26C4-53C7-D6A2-5F0D-F84636C36DAE}"/>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flipH="1">
            <a:off x="10698926" y="6172109"/>
            <a:ext cx="640080" cy="640080"/>
          </a:xfrm>
          <a:prstGeom prst="rect">
            <a:avLst/>
          </a:prstGeom>
        </p:spPr>
      </p:pic>
      <p:pic>
        <p:nvPicPr>
          <p:cNvPr id="14" name="Gráfico 13" descr="Fin con relleno sólido">
            <a:hlinkClick r:id="" action="ppaction://hlinkshowjump?jump=nextslide"/>
            <a:extLst>
              <a:ext uri="{FF2B5EF4-FFF2-40B4-BE49-F238E27FC236}">
                <a16:creationId xmlns:a16="http://schemas.microsoft.com/office/drawing/2014/main" id="{58701B9A-D56B-834B-C196-E5C626B60AE7}"/>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11498987" y="6172109"/>
            <a:ext cx="640080" cy="640080"/>
          </a:xfrm>
          <a:prstGeom prst="rect">
            <a:avLst/>
          </a:prstGeom>
        </p:spPr>
      </p:pic>
    </p:spTree>
    <p:extLst>
      <p:ext uri="{BB962C8B-B14F-4D97-AF65-F5344CB8AC3E}">
        <p14:creationId xmlns:p14="http://schemas.microsoft.com/office/powerpoint/2010/main" val="181448268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6105B6E-F059-07A9-D281-1FA0377E8BD5}"/>
              </a:ext>
            </a:extLst>
          </p:cNvPr>
          <p:cNvSpPr/>
          <p:nvPr/>
        </p:nvSpPr>
        <p:spPr>
          <a:xfrm>
            <a:off x="10154641" y="457200"/>
            <a:ext cx="2031175" cy="196946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 name="Picture 1" descr="Fondo con red tecnológica">
            <a:extLst>
              <a:ext uri="{FF2B5EF4-FFF2-40B4-BE49-F238E27FC236}">
                <a16:creationId xmlns:a16="http://schemas.microsoft.com/office/drawing/2014/main" id="{256B942E-5D9B-007E-A8A6-B2F6290F23EE}"/>
              </a:ext>
            </a:extLst>
          </p:cNvPr>
          <p:cNvPicPr>
            <a:picLocks noChangeAspect="1"/>
          </p:cNvPicPr>
          <p:nvPr/>
        </p:nvPicPr>
        <p:blipFill rotWithShape="1">
          <a:blip r:embed="rId2"/>
          <a:srcRect t="51714" b="41848"/>
          <a:stretch/>
        </p:blipFill>
        <p:spPr>
          <a:xfrm>
            <a:off x="20" y="10"/>
            <a:ext cx="12191979" cy="457190"/>
          </a:xfrm>
          <a:prstGeom prst="rect">
            <a:avLst/>
          </a:prstGeom>
        </p:spPr>
      </p:pic>
      <p:sp>
        <p:nvSpPr>
          <p:cNvPr id="3" name="Rectángulo 2">
            <a:extLst>
              <a:ext uri="{FF2B5EF4-FFF2-40B4-BE49-F238E27FC236}">
                <a16:creationId xmlns:a16="http://schemas.microsoft.com/office/drawing/2014/main" id="{64B11251-2E0E-D959-0681-79707A430C59}"/>
              </a:ext>
            </a:extLst>
          </p:cNvPr>
          <p:cNvSpPr/>
          <p:nvPr/>
        </p:nvSpPr>
        <p:spPr>
          <a:xfrm>
            <a:off x="0" y="1600200"/>
            <a:ext cx="12191979" cy="5257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5" name="Gráfico 4" descr="Dirigir dos pines por un camino con relleno sólido">
            <a:hlinkClick r:id="rId3" action="ppaction://hlinksldjump"/>
            <a:extLst>
              <a:ext uri="{FF2B5EF4-FFF2-40B4-BE49-F238E27FC236}">
                <a16:creationId xmlns:a16="http://schemas.microsoft.com/office/drawing/2014/main" id="{3381538B-502E-7AEA-A1A6-32D7A33CF6D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8388" y="563634"/>
            <a:ext cx="914400" cy="914400"/>
          </a:xfrm>
          <a:prstGeom prst="rect">
            <a:avLst/>
          </a:prstGeom>
        </p:spPr>
      </p:pic>
      <p:pic>
        <p:nvPicPr>
          <p:cNvPr id="6" name="Gráfico 5" descr="Ordenador con relleno sólido">
            <a:hlinkClick r:id="rId6" action="ppaction://hlinksldjump"/>
            <a:extLst>
              <a:ext uri="{FF2B5EF4-FFF2-40B4-BE49-F238E27FC236}">
                <a16:creationId xmlns:a16="http://schemas.microsoft.com/office/drawing/2014/main" id="{08F1F793-77F1-AB80-91D4-8984EEB02D5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724427" y="493296"/>
            <a:ext cx="914400" cy="914400"/>
          </a:xfrm>
          <a:prstGeom prst="rect">
            <a:avLst/>
          </a:prstGeom>
        </p:spPr>
      </p:pic>
      <p:pic>
        <p:nvPicPr>
          <p:cNvPr id="7" name="Gráfico 6" descr="Calendario giratorio con relleno sólido">
            <a:hlinkClick r:id="rId9" action="ppaction://hlinksldjump"/>
            <a:extLst>
              <a:ext uri="{FF2B5EF4-FFF2-40B4-BE49-F238E27FC236}">
                <a16:creationId xmlns:a16="http://schemas.microsoft.com/office/drawing/2014/main" id="{DF7CDDA3-0953-AD96-4C94-A89C0DC104A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707400" y="543889"/>
            <a:ext cx="914400" cy="914400"/>
          </a:xfrm>
          <a:prstGeom prst="rect">
            <a:avLst/>
          </a:prstGeom>
        </p:spPr>
      </p:pic>
      <p:pic>
        <p:nvPicPr>
          <p:cNvPr id="8" name="Gráfico 7" descr="Libros con relleno sólido">
            <a:hlinkClick r:id="rId12" action="ppaction://hlinksldjump"/>
            <a:extLst>
              <a:ext uri="{FF2B5EF4-FFF2-40B4-BE49-F238E27FC236}">
                <a16:creationId xmlns:a16="http://schemas.microsoft.com/office/drawing/2014/main" id="{7CE6403E-9D58-8647-43C1-5E57CEA28C66}"/>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589512" y="601580"/>
            <a:ext cx="914400" cy="914400"/>
          </a:xfrm>
          <a:prstGeom prst="rect">
            <a:avLst/>
          </a:prstGeom>
        </p:spPr>
      </p:pic>
      <p:pic>
        <p:nvPicPr>
          <p:cNvPr id="9" name="Gráfico 8" descr="Portapapeles comprobado con relleno sólido">
            <a:hlinkClick r:id="rId15" action="ppaction://hlinksldjump"/>
            <a:extLst>
              <a:ext uri="{FF2B5EF4-FFF2-40B4-BE49-F238E27FC236}">
                <a16:creationId xmlns:a16="http://schemas.microsoft.com/office/drawing/2014/main" id="{C36392E6-B5F9-3716-7464-6A0F84471CCD}"/>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0719212" y="554841"/>
            <a:ext cx="914400" cy="914400"/>
          </a:xfrm>
          <a:prstGeom prst="rect">
            <a:avLst/>
          </a:prstGeom>
        </p:spPr>
      </p:pic>
      <p:pic>
        <p:nvPicPr>
          <p:cNvPr id="11" name="Gráfico 10" descr="Marca de verificación con relleno sólido">
            <a:hlinkClick r:id="rId18" action="ppaction://hlinksldjump"/>
            <a:extLst>
              <a:ext uri="{FF2B5EF4-FFF2-40B4-BE49-F238E27FC236}">
                <a16:creationId xmlns:a16="http://schemas.microsoft.com/office/drawing/2014/main" id="{5CD06C11-0AFC-2F08-5476-A97DC456FD27}"/>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8789261" y="528465"/>
            <a:ext cx="914400" cy="914400"/>
          </a:xfrm>
          <a:prstGeom prst="rect">
            <a:avLst/>
          </a:prstGeom>
        </p:spPr>
      </p:pic>
      <p:sp>
        <p:nvSpPr>
          <p:cNvPr id="10" name="CuadroTexto 9">
            <a:extLst>
              <a:ext uri="{FF2B5EF4-FFF2-40B4-BE49-F238E27FC236}">
                <a16:creationId xmlns:a16="http://schemas.microsoft.com/office/drawing/2014/main" id="{E474B1A3-8411-E2CD-39C1-E2CF8D78219F}"/>
              </a:ext>
            </a:extLst>
          </p:cNvPr>
          <p:cNvSpPr txBox="1"/>
          <p:nvPr/>
        </p:nvSpPr>
        <p:spPr>
          <a:xfrm>
            <a:off x="389575" y="1816003"/>
            <a:ext cx="11566084" cy="4661533"/>
          </a:xfrm>
          <a:prstGeom prst="rect">
            <a:avLst/>
          </a:prstGeom>
          <a:noFill/>
        </p:spPr>
        <p:txBody>
          <a:bodyPr wrap="square">
            <a:spAutoFit/>
          </a:bodyPr>
          <a:lstStyle/>
          <a:p>
            <a:pPr algn="ctr">
              <a:lnSpc>
                <a:spcPct val="107000"/>
              </a:lnSpc>
              <a:spcAft>
                <a:spcPts val="800"/>
              </a:spcAft>
            </a:pPr>
            <a:r>
              <a:rPr lang="es-MX" sz="3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ACUERDOS DE EVALUACIÓN</a:t>
            </a:r>
          </a:p>
          <a:p>
            <a:pPr marL="342900" lvl="0" indent="-342900">
              <a:lnSpc>
                <a:spcPct val="107000"/>
              </a:lnSpc>
              <a:spcAft>
                <a:spcPts val="800"/>
              </a:spcAft>
              <a:buFont typeface="Arial" panose="020B0604020202020204" pitchFamily="34" charset="0"/>
              <a:buChar char="•"/>
              <a:tabLst>
                <a:tab pos="228600" algn="l"/>
              </a:tabLst>
            </a:pP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228600" algn="l"/>
              </a:tabLst>
            </a:pPr>
            <a:r>
              <a:rPr lang="es-MX" sz="1800" dirty="0">
                <a:effectLst/>
                <a:latin typeface="Calibri" panose="020F0502020204030204" pitchFamily="34" charset="0"/>
                <a:ea typeface="Calibri" panose="020F0502020204030204" pitchFamily="34" charset="0"/>
                <a:cs typeface="Times New Roman" panose="02020603050405020304" pitchFamily="18" charset="0"/>
              </a:rPr>
              <a:t>Tener una actitud positiva y de disposición, evitando palabras altisonantes, así como cuidar el lenguaje corporal.</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228600" algn="l"/>
              </a:tabLst>
            </a:pPr>
            <a:r>
              <a:rPr lang="es-MX" sz="1800" dirty="0">
                <a:effectLst/>
                <a:latin typeface="Calibri" panose="020F0502020204030204" pitchFamily="34" charset="0"/>
                <a:ea typeface="Calibri" panose="020F0502020204030204" pitchFamily="34" charset="0"/>
                <a:cs typeface="Times New Roman" panose="02020603050405020304" pitchFamily="18" charset="0"/>
              </a:rPr>
              <a:t>Entregar materiales y/o trabajos en tiempo y forma (no se realizarán concesiones para volver a abrir la plataforma).</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228600" algn="l"/>
              </a:tabLst>
            </a:pPr>
            <a:r>
              <a:rPr lang="es-MX" sz="1800" dirty="0">
                <a:effectLst/>
                <a:latin typeface="Calibri" panose="020F0502020204030204" pitchFamily="34" charset="0"/>
                <a:ea typeface="Calibri" panose="020F0502020204030204" pitchFamily="34" charset="0"/>
                <a:cs typeface="Times New Roman" panose="02020603050405020304" pitchFamily="18" charset="0"/>
              </a:rPr>
              <a:t>Traer completas las herramientas de trabajo en cada una de las sesiones (cuaderno y/o carpeta)</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228600" algn="l"/>
              </a:tabLst>
            </a:pPr>
            <a:r>
              <a:rPr lang="es-MX" sz="1800" dirty="0">
                <a:effectLst/>
                <a:latin typeface="Calibri" panose="020F0502020204030204" pitchFamily="34" charset="0"/>
                <a:ea typeface="Calibri" panose="020F0502020204030204" pitchFamily="34" charset="0"/>
                <a:cs typeface="Times New Roman" panose="02020603050405020304" pitchFamily="18" charset="0"/>
              </a:rPr>
              <a:t>No consumir alimentos durante la sesión. Sólo fuera del salón de clases.</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228600" algn="l"/>
              </a:tabLst>
            </a:pPr>
            <a:r>
              <a:rPr lang="es-MX" sz="1800" dirty="0">
                <a:effectLst/>
                <a:latin typeface="Calibri" panose="020F0502020204030204" pitchFamily="34" charset="0"/>
                <a:ea typeface="Calibri" panose="020F0502020204030204" pitchFamily="34" charset="0"/>
                <a:cs typeface="Times New Roman" panose="02020603050405020304" pitchFamily="18" charset="0"/>
              </a:rPr>
              <a:t>Mantener en todo momento el respeto hacia docentes y compañeras.</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228600" algn="l"/>
              </a:tabLst>
            </a:pPr>
            <a:r>
              <a:rPr lang="es-MX" sz="1800" dirty="0">
                <a:effectLst/>
                <a:latin typeface="Calibri" panose="020F0502020204030204" pitchFamily="34" charset="0"/>
                <a:ea typeface="Calibri" panose="020F0502020204030204" pitchFamily="34" charset="0"/>
                <a:cs typeface="Times New Roman" panose="02020603050405020304" pitchFamily="18" charset="0"/>
              </a:rPr>
              <a:t>Atender el curso con la importancia debida que eso implica.</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228600" algn="l"/>
              </a:tabLst>
            </a:pPr>
            <a:r>
              <a:rPr lang="es-MX" sz="1800" dirty="0">
                <a:effectLst/>
                <a:latin typeface="Calibri" panose="020F0502020204030204" pitchFamily="34" charset="0"/>
                <a:ea typeface="Calibri" panose="020F0502020204030204" pitchFamily="34" charset="0"/>
                <a:cs typeface="Times New Roman" panose="02020603050405020304" pitchFamily="18" charset="0"/>
              </a:rPr>
              <a:t>Cumplir con las actividades en tiempo y forma según los contenidos del curso.</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228600" algn="l"/>
              </a:tabLst>
            </a:pPr>
            <a:r>
              <a:rPr lang="es-MX" sz="1800" dirty="0">
                <a:effectLst/>
                <a:latin typeface="Calibri" panose="020F0502020204030204" pitchFamily="34" charset="0"/>
                <a:ea typeface="Calibri" panose="020F0502020204030204" pitchFamily="34" charset="0"/>
                <a:cs typeface="Times New Roman" panose="02020603050405020304" pitchFamily="18" charset="0"/>
              </a:rPr>
              <a:t>El teléfono celular será de uso moderado y limitado en las clases.</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marL="90170">
              <a:lnSpc>
                <a:spcPct val="107000"/>
              </a:lnSpc>
              <a:spcAft>
                <a:spcPts val="800"/>
              </a:spcAft>
              <a:tabLst>
                <a:tab pos="228600" algn="l"/>
              </a:tabLst>
            </a:pPr>
            <a:r>
              <a:rPr lang="es-MX" sz="1800" b="1" dirty="0">
                <a:effectLst/>
                <a:latin typeface="Calibri" panose="020F0502020204030204" pitchFamily="34" charset="0"/>
                <a:ea typeface="Calibri" panose="020F0502020204030204" pitchFamily="34" charset="0"/>
                <a:cs typeface="Times New Roman" panose="02020603050405020304" pitchFamily="18" charset="0"/>
              </a:rPr>
              <a:t>      Los acuerdos necesarios se verán con el grupo al inicio del semestre.</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2" name="Gráfico 11" descr="Fin con relleno sólido">
            <a:hlinkClick r:id="" action="ppaction://hlinkshowjump?jump=previousslide"/>
            <a:extLst>
              <a:ext uri="{FF2B5EF4-FFF2-40B4-BE49-F238E27FC236}">
                <a16:creationId xmlns:a16="http://schemas.microsoft.com/office/drawing/2014/main" id="{6FE9C8EB-617C-769F-505B-483E1B7F9F22}"/>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flipH="1">
            <a:off x="10698926" y="6172109"/>
            <a:ext cx="640080" cy="640080"/>
          </a:xfrm>
          <a:prstGeom prst="rect">
            <a:avLst/>
          </a:prstGeom>
        </p:spPr>
      </p:pic>
      <p:pic>
        <p:nvPicPr>
          <p:cNvPr id="13" name="Gráfico 12" descr="Fin con relleno sólido">
            <a:hlinkClick r:id="" action="ppaction://hlinkshowjump?jump=nextslide"/>
            <a:extLst>
              <a:ext uri="{FF2B5EF4-FFF2-40B4-BE49-F238E27FC236}">
                <a16:creationId xmlns:a16="http://schemas.microsoft.com/office/drawing/2014/main" id="{0B24FB6E-9107-062B-4F62-B8114CEC6652}"/>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11498987" y="6172109"/>
            <a:ext cx="640080" cy="640080"/>
          </a:xfrm>
          <a:prstGeom prst="rect">
            <a:avLst/>
          </a:prstGeom>
        </p:spPr>
      </p:pic>
    </p:spTree>
    <p:extLst>
      <p:ext uri="{BB962C8B-B14F-4D97-AF65-F5344CB8AC3E}">
        <p14:creationId xmlns:p14="http://schemas.microsoft.com/office/powerpoint/2010/main" val="37365454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6105B6E-F059-07A9-D281-1FA0377E8BD5}"/>
              </a:ext>
            </a:extLst>
          </p:cNvPr>
          <p:cNvSpPr/>
          <p:nvPr/>
        </p:nvSpPr>
        <p:spPr>
          <a:xfrm>
            <a:off x="0" y="457200"/>
            <a:ext cx="2031175" cy="196946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 name="Picture 1" descr="Fondo con red tecnológica">
            <a:extLst>
              <a:ext uri="{FF2B5EF4-FFF2-40B4-BE49-F238E27FC236}">
                <a16:creationId xmlns:a16="http://schemas.microsoft.com/office/drawing/2014/main" id="{256B942E-5D9B-007E-A8A6-B2F6290F23EE}"/>
              </a:ext>
            </a:extLst>
          </p:cNvPr>
          <p:cNvPicPr>
            <a:picLocks noChangeAspect="1"/>
          </p:cNvPicPr>
          <p:nvPr/>
        </p:nvPicPr>
        <p:blipFill rotWithShape="1">
          <a:blip r:embed="rId2"/>
          <a:srcRect t="51714" b="41848"/>
          <a:stretch/>
        </p:blipFill>
        <p:spPr>
          <a:xfrm>
            <a:off x="20" y="10"/>
            <a:ext cx="12191979" cy="457190"/>
          </a:xfrm>
          <a:prstGeom prst="rect">
            <a:avLst/>
          </a:prstGeom>
        </p:spPr>
      </p:pic>
      <p:sp>
        <p:nvSpPr>
          <p:cNvPr id="3" name="Rectángulo 2">
            <a:extLst>
              <a:ext uri="{FF2B5EF4-FFF2-40B4-BE49-F238E27FC236}">
                <a16:creationId xmlns:a16="http://schemas.microsoft.com/office/drawing/2014/main" id="{64B11251-2E0E-D959-0681-79707A430C59}"/>
              </a:ext>
            </a:extLst>
          </p:cNvPr>
          <p:cNvSpPr/>
          <p:nvPr/>
        </p:nvSpPr>
        <p:spPr>
          <a:xfrm>
            <a:off x="0" y="1600200"/>
            <a:ext cx="12191979" cy="5257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10" name="Gráfico 9" descr="Dirigir dos pines por un camino con relleno sólido">
            <a:hlinkClick r:id="rId3" action="ppaction://hlinksldjump"/>
            <a:extLst>
              <a:ext uri="{FF2B5EF4-FFF2-40B4-BE49-F238E27FC236}">
                <a16:creationId xmlns:a16="http://schemas.microsoft.com/office/drawing/2014/main" id="{5625A822-8777-4E4A-8960-B9A71D2A3AE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8388" y="563634"/>
            <a:ext cx="914400" cy="914400"/>
          </a:xfrm>
          <a:prstGeom prst="rect">
            <a:avLst/>
          </a:prstGeom>
        </p:spPr>
      </p:pic>
      <p:pic>
        <p:nvPicPr>
          <p:cNvPr id="14" name="Gráfico 13" descr="Ordenador con relleno sólido">
            <a:hlinkClick r:id="rId6" action="ppaction://hlinksldjump"/>
            <a:extLst>
              <a:ext uri="{FF2B5EF4-FFF2-40B4-BE49-F238E27FC236}">
                <a16:creationId xmlns:a16="http://schemas.microsoft.com/office/drawing/2014/main" id="{9FE476D2-0406-2DEB-B049-C65458C5CEB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724427" y="493296"/>
            <a:ext cx="914400" cy="914400"/>
          </a:xfrm>
          <a:prstGeom prst="rect">
            <a:avLst/>
          </a:prstGeom>
        </p:spPr>
      </p:pic>
      <p:pic>
        <p:nvPicPr>
          <p:cNvPr id="16" name="Gráfico 15" descr="Calendario giratorio con relleno sólido">
            <a:hlinkClick r:id="rId9" action="ppaction://hlinksldjump"/>
            <a:extLst>
              <a:ext uri="{FF2B5EF4-FFF2-40B4-BE49-F238E27FC236}">
                <a16:creationId xmlns:a16="http://schemas.microsoft.com/office/drawing/2014/main" id="{93F839C8-3F57-8C02-678E-70261EB2426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707400" y="543889"/>
            <a:ext cx="914400" cy="914400"/>
          </a:xfrm>
          <a:prstGeom prst="rect">
            <a:avLst/>
          </a:prstGeom>
        </p:spPr>
      </p:pic>
      <p:pic>
        <p:nvPicPr>
          <p:cNvPr id="18" name="Gráfico 17" descr="Libros con relleno sólido">
            <a:hlinkClick r:id="rId12" action="ppaction://hlinksldjump"/>
            <a:extLst>
              <a:ext uri="{FF2B5EF4-FFF2-40B4-BE49-F238E27FC236}">
                <a16:creationId xmlns:a16="http://schemas.microsoft.com/office/drawing/2014/main" id="{1E52A174-596B-5DC6-6321-26BDA6DDDC6B}"/>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589512" y="601580"/>
            <a:ext cx="914400" cy="914400"/>
          </a:xfrm>
          <a:prstGeom prst="rect">
            <a:avLst/>
          </a:prstGeom>
        </p:spPr>
      </p:pic>
      <p:pic>
        <p:nvPicPr>
          <p:cNvPr id="22" name="Gráfico 21" descr="Portapapeles comprobado con relleno sólido">
            <a:hlinkClick r:id="rId15" action="ppaction://hlinksldjump"/>
            <a:extLst>
              <a:ext uri="{FF2B5EF4-FFF2-40B4-BE49-F238E27FC236}">
                <a16:creationId xmlns:a16="http://schemas.microsoft.com/office/drawing/2014/main" id="{F087700E-1A4C-29F9-EC95-FF5FA23553FF}"/>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0719212" y="554841"/>
            <a:ext cx="914400" cy="914400"/>
          </a:xfrm>
          <a:prstGeom prst="rect">
            <a:avLst/>
          </a:prstGeom>
        </p:spPr>
      </p:pic>
      <p:pic>
        <p:nvPicPr>
          <p:cNvPr id="27" name="Gráfico 26" descr="Marca de verificación con relleno sólido">
            <a:hlinkClick r:id="rId18" action="ppaction://hlinksldjump"/>
            <a:extLst>
              <a:ext uri="{FF2B5EF4-FFF2-40B4-BE49-F238E27FC236}">
                <a16:creationId xmlns:a16="http://schemas.microsoft.com/office/drawing/2014/main" id="{27587C64-3E94-DD3E-8D5B-9B19852CB1C4}"/>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8789261" y="528465"/>
            <a:ext cx="914400" cy="914400"/>
          </a:xfrm>
          <a:prstGeom prst="rect">
            <a:avLst/>
          </a:prstGeom>
        </p:spPr>
      </p:pic>
      <p:sp>
        <p:nvSpPr>
          <p:cNvPr id="28" name="Rectángulo redondeado 2">
            <a:extLst>
              <a:ext uri="{FF2B5EF4-FFF2-40B4-BE49-F238E27FC236}">
                <a16:creationId xmlns:a16="http://schemas.microsoft.com/office/drawing/2014/main" id="{B3CAEEDA-79E9-41AA-1B8E-DC387C6EC609}"/>
              </a:ext>
            </a:extLst>
          </p:cNvPr>
          <p:cNvSpPr/>
          <p:nvPr/>
        </p:nvSpPr>
        <p:spPr>
          <a:xfrm>
            <a:off x="240632" y="2462762"/>
            <a:ext cx="11710736" cy="827350"/>
          </a:xfrm>
          <a:prstGeom prst="roundRect">
            <a:avLst/>
          </a:prstGeom>
          <a:solidFill>
            <a:srgbClr val="9F5F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i="1" dirty="0">
                <a:solidFill>
                  <a:schemeClr val="bg1"/>
                </a:solidFill>
                <a:latin typeface="+mn-lt"/>
              </a:rPr>
              <a:t>Lenguas, lenguajes y tecnologías digitales</a:t>
            </a:r>
            <a:endParaRPr lang="es-MX" sz="4000" dirty="0">
              <a:solidFill>
                <a:schemeClr val="bg1"/>
              </a:solidFill>
              <a:latin typeface="+mn-lt"/>
            </a:endParaRPr>
          </a:p>
        </p:txBody>
      </p:sp>
      <p:sp>
        <p:nvSpPr>
          <p:cNvPr id="29" name="1 Título">
            <a:extLst>
              <a:ext uri="{FF2B5EF4-FFF2-40B4-BE49-F238E27FC236}">
                <a16:creationId xmlns:a16="http://schemas.microsoft.com/office/drawing/2014/main" id="{9FFF196D-31B4-E877-7BC3-50EDB5CDA4E1}"/>
              </a:ext>
            </a:extLst>
          </p:cNvPr>
          <p:cNvSpPr txBox="1">
            <a:spLocks/>
          </p:cNvSpPr>
          <p:nvPr/>
        </p:nvSpPr>
        <p:spPr>
          <a:xfrm>
            <a:off x="2324100" y="1747932"/>
            <a:ext cx="7543800" cy="615063"/>
          </a:xfrm>
          <a:prstGeom prst="rect">
            <a:avLst/>
          </a:prstGeom>
        </p:spPr>
        <p:txBody>
          <a:bodyPr vert="horz" lIns="91440" tIns="45720" rIns="91440" bIns="45720" rtlCol="0" anchor="b">
            <a:normAutofit/>
          </a:bodyPr>
          <a:lstStyle>
            <a:lvl1pPr algn="l" defTabSz="685783" rtl="0" eaLnBrk="1" latinLnBrk="0" hangingPunct="1">
              <a:lnSpc>
                <a:spcPct val="90000"/>
              </a:lnSpc>
              <a:spcBef>
                <a:spcPct val="0"/>
              </a:spcBef>
              <a:buNone/>
              <a:defRPr sz="4500" kern="1200">
                <a:solidFill>
                  <a:schemeClr val="tx1"/>
                </a:solidFill>
                <a:latin typeface="+mj-lt"/>
                <a:ea typeface="+mj-ea"/>
                <a:cs typeface="+mj-cs"/>
              </a:defRPr>
            </a:lvl1pPr>
          </a:lstStyle>
          <a:p>
            <a:pPr algn="ctr"/>
            <a:r>
              <a:rPr lang="es-MX" sz="3200" b="1" dirty="0">
                <a:solidFill>
                  <a:schemeClr val="tx1">
                    <a:lumMod val="85000"/>
                    <a:lumOff val="15000"/>
                  </a:schemeClr>
                </a:solidFill>
                <a:latin typeface="Arial Black" panose="020B0A04020102020204" pitchFamily="34" charset="0"/>
              </a:rPr>
              <a:t>Trayecto Formativo</a:t>
            </a:r>
          </a:p>
        </p:txBody>
      </p:sp>
      <p:sp>
        <p:nvSpPr>
          <p:cNvPr id="30" name="Rectángulo redondeado 2">
            <a:extLst>
              <a:ext uri="{FF2B5EF4-FFF2-40B4-BE49-F238E27FC236}">
                <a16:creationId xmlns:a16="http://schemas.microsoft.com/office/drawing/2014/main" id="{5A70B235-5137-0BDD-E79F-639F0AF69225}"/>
              </a:ext>
            </a:extLst>
          </p:cNvPr>
          <p:cNvSpPr/>
          <p:nvPr/>
        </p:nvSpPr>
        <p:spPr>
          <a:xfrm>
            <a:off x="240632" y="4145286"/>
            <a:ext cx="5534526" cy="1043233"/>
          </a:xfrm>
          <a:prstGeom prst="roundRect">
            <a:avLst/>
          </a:prstGeom>
          <a:solidFill>
            <a:srgbClr val="9F5F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b="1" i="1" dirty="0">
                <a:solidFill>
                  <a:schemeClr val="bg1"/>
                </a:solidFill>
                <a:latin typeface="+mn-lt"/>
              </a:rPr>
              <a:t>Marco curricular común o autonomía curricular</a:t>
            </a:r>
          </a:p>
        </p:txBody>
      </p:sp>
      <p:sp>
        <p:nvSpPr>
          <p:cNvPr id="31" name="1 Título">
            <a:extLst>
              <a:ext uri="{FF2B5EF4-FFF2-40B4-BE49-F238E27FC236}">
                <a16:creationId xmlns:a16="http://schemas.microsoft.com/office/drawing/2014/main" id="{C8B0ED82-DE06-EB42-41CC-7098501C4B9C}"/>
              </a:ext>
            </a:extLst>
          </p:cNvPr>
          <p:cNvSpPr txBox="1">
            <a:spLocks/>
          </p:cNvSpPr>
          <p:nvPr/>
        </p:nvSpPr>
        <p:spPr>
          <a:xfrm>
            <a:off x="240632" y="3478605"/>
            <a:ext cx="5534526" cy="615063"/>
          </a:xfrm>
          <a:prstGeom prst="rect">
            <a:avLst/>
          </a:prstGeom>
        </p:spPr>
        <p:txBody>
          <a:bodyPr vert="horz" lIns="91440" tIns="45720" rIns="91440" bIns="45720" rtlCol="0" anchor="b">
            <a:normAutofit/>
          </a:bodyPr>
          <a:lstStyle>
            <a:lvl1pPr algn="l" defTabSz="685783" rtl="0" eaLnBrk="1" latinLnBrk="0" hangingPunct="1">
              <a:lnSpc>
                <a:spcPct val="90000"/>
              </a:lnSpc>
              <a:spcBef>
                <a:spcPct val="0"/>
              </a:spcBef>
              <a:buNone/>
              <a:defRPr sz="4500" kern="1200">
                <a:solidFill>
                  <a:schemeClr val="tx1"/>
                </a:solidFill>
                <a:latin typeface="+mj-lt"/>
                <a:ea typeface="+mj-ea"/>
                <a:cs typeface="+mj-cs"/>
              </a:defRPr>
            </a:lvl1pPr>
          </a:lstStyle>
          <a:p>
            <a:pPr algn="ctr"/>
            <a:r>
              <a:rPr lang="es-MX" sz="3200" b="1" dirty="0">
                <a:solidFill>
                  <a:schemeClr val="tx1">
                    <a:lumMod val="85000"/>
                    <a:lumOff val="15000"/>
                  </a:schemeClr>
                </a:solidFill>
                <a:latin typeface="Arial Black" panose="020B0A04020102020204" pitchFamily="34" charset="0"/>
              </a:rPr>
              <a:t>Carácter del curso</a:t>
            </a:r>
          </a:p>
        </p:txBody>
      </p:sp>
      <p:sp>
        <p:nvSpPr>
          <p:cNvPr id="32" name="Rectángulo redondeado 2">
            <a:extLst>
              <a:ext uri="{FF2B5EF4-FFF2-40B4-BE49-F238E27FC236}">
                <a16:creationId xmlns:a16="http://schemas.microsoft.com/office/drawing/2014/main" id="{D304FEF8-85C0-3CA0-3B66-66EEFF86AEC0}"/>
              </a:ext>
            </a:extLst>
          </p:cNvPr>
          <p:cNvSpPr/>
          <p:nvPr/>
        </p:nvSpPr>
        <p:spPr>
          <a:xfrm>
            <a:off x="3765308" y="5892918"/>
            <a:ext cx="8186060" cy="615063"/>
          </a:xfrm>
          <a:prstGeom prst="roundRect">
            <a:avLst/>
          </a:prstGeom>
          <a:solidFill>
            <a:srgbClr val="9F5F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i="1" dirty="0">
                <a:solidFill>
                  <a:schemeClr val="bg1"/>
                </a:solidFill>
                <a:latin typeface="+mn-lt"/>
              </a:rPr>
              <a:t>Horas: 4                    Créditos: 4.5</a:t>
            </a:r>
          </a:p>
        </p:txBody>
      </p:sp>
      <p:pic>
        <p:nvPicPr>
          <p:cNvPr id="35" name="Gráfico 34" descr="Reloj con relleno sólido">
            <a:extLst>
              <a:ext uri="{FF2B5EF4-FFF2-40B4-BE49-F238E27FC236}">
                <a16:creationId xmlns:a16="http://schemas.microsoft.com/office/drawing/2014/main" id="{43F4AF50-A723-937A-2792-E022E5BC311F}"/>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rot="20173281">
            <a:off x="1365462" y="5308085"/>
            <a:ext cx="1536961" cy="1480697"/>
          </a:xfrm>
          <a:prstGeom prst="rect">
            <a:avLst/>
          </a:prstGeom>
        </p:spPr>
      </p:pic>
      <p:pic>
        <p:nvPicPr>
          <p:cNvPr id="37" name="Gráfico 36" descr="Trabajadora de oficina contorno">
            <a:extLst>
              <a:ext uri="{FF2B5EF4-FFF2-40B4-BE49-F238E27FC236}">
                <a16:creationId xmlns:a16="http://schemas.microsoft.com/office/drawing/2014/main" id="{0998F921-FF48-3CEE-1D1C-88956CBAB901}"/>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rot="223512">
            <a:off x="7361487" y="3479235"/>
            <a:ext cx="2130413" cy="2130413"/>
          </a:xfrm>
          <a:prstGeom prst="rect">
            <a:avLst/>
          </a:prstGeom>
        </p:spPr>
      </p:pic>
    </p:spTree>
    <p:extLst>
      <p:ext uri="{BB962C8B-B14F-4D97-AF65-F5344CB8AC3E}">
        <p14:creationId xmlns:p14="http://schemas.microsoft.com/office/powerpoint/2010/main" val="361545806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par>
                                <p:cTn id="14" presetID="10" presetClass="entr" presetSubtype="0"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500"/>
                                        <p:tgtEl>
                                          <p:spTgt spid="18"/>
                                        </p:tgtEl>
                                      </p:cBhvr>
                                    </p:animEffect>
                                  </p:childTnLst>
                                </p:cTn>
                              </p:par>
                              <p:par>
                                <p:cTn id="17" presetID="10" presetClass="entr" presetSubtype="0"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500"/>
                                        <p:tgtEl>
                                          <p:spTgt spid="22"/>
                                        </p:tgtEl>
                                      </p:cBhvr>
                                    </p:animEffect>
                                  </p:childTnLst>
                                </p:cTn>
                              </p:par>
                              <p:par>
                                <p:cTn id="20" presetID="10" presetClass="entr" presetSubtype="0" fill="hold"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fade">
                                      <p:cBhvr>
                                        <p:cTn id="22" dur="500"/>
                                        <p:tgtEl>
                                          <p:spTgt spid="27"/>
                                        </p:tgtEl>
                                      </p:cBhvr>
                                    </p:animEffect>
                                  </p:childTnLst>
                                </p:cTn>
                              </p:par>
                              <p:par>
                                <p:cTn id="23" presetID="1" presetClass="entr" presetSubtype="0" fill="hold" grpId="0" nodeType="withEffect">
                                  <p:stCondLst>
                                    <p:cond delay="0"/>
                                  </p:stCondLst>
                                  <p:childTnLst>
                                    <p:set>
                                      <p:cBhvr>
                                        <p:cTn id="24" dur="1" fill="hold">
                                          <p:stCondLst>
                                            <p:cond delay="0"/>
                                          </p:stCondLst>
                                        </p:cTn>
                                        <p:tgtEl>
                                          <p:spTgt spid="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6105B6E-F059-07A9-D281-1FA0377E8BD5}"/>
              </a:ext>
            </a:extLst>
          </p:cNvPr>
          <p:cNvSpPr/>
          <p:nvPr/>
        </p:nvSpPr>
        <p:spPr>
          <a:xfrm>
            <a:off x="2005261" y="457200"/>
            <a:ext cx="2031175" cy="196946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 name="Picture 1" descr="Fondo con red tecnológica">
            <a:extLst>
              <a:ext uri="{FF2B5EF4-FFF2-40B4-BE49-F238E27FC236}">
                <a16:creationId xmlns:a16="http://schemas.microsoft.com/office/drawing/2014/main" id="{256B942E-5D9B-007E-A8A6-B2F6290F23EE}"/>
              </a:ext>
            </a:extLst>
          </p:cNvPr>
          <p:cNvPicPr>
            <a:picLocks noChangeAspect="1"/>
          </p:cNvPicPr>
          <p:nvPr/>
        </p:nvPicPr>
        <p:blipFill rotWithShape="1">
          <a:blip r:embed="rId2"/>
          <a:srcRect t="51714" b="41848"/>
          <a:stretch/>
        </p:blipFill>
        <p:spPr>
          <a:xfrm>
            <a:off x="20" y="10"/>
            <a:ext cx="12191979" cy="457190"/>
          </a:xfrm>
          <a:prstGeom prst="rect">
            <a:avLst/>
          </a:prstGeom>
        </p:spPr>
      </p:pic>
      <p:sp>
        <p:nvSpPr>
          <p:cNvPr id="3" name="Rectángulo 2">
            <a:extLst>
              <a:ext uri="{FF2B5EF4-FFF2-40B4-BE49-F238E27FC236}">
                <a16:creationId xmlns:a16="http://schemas.microsoft.com/office/drawing/2014/main" id="{64B11251-2E0E-D959-0681-79707A430C59}"/>
              </a:ext>
            </a:extLst>
          </p:cNvPr>
          <p:cNvSpPr/>
          <p:nvPr/>
        </p:nvSpPr>
        <p:spPr>
          <a:xfrm>
            <a:off x="0" y="1600200"/>
            <a:ext cx="12191979" cy="5257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5" name="Gráfico 4" descr="Dirigir dos pines por un camino con relleno sólido">
            <a:hlinkClick r:id="rId3" action="ppaction://hlinksldjump"/>
            <a:extLst>
              <a:ext uri="{FF2B5EF4-FFF2-40B4-BE49-F238E27FC236}">
                <a16:creationId xmlns:a16="http://schemas.microsoft.com/office/drawing/2014/main" id="{B8C10511-4721-F65D-B857-55DCAFB7D52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8388" y="563634"/>
            <a:ext cx="914400" cy="914400"/>
          </a:xfrm>
          <a:prstGeom prst="rect">
            <a:avLst/>
          </a:prstGeom>
        </p:spPr>
      </p:pic>
      <p:pic>
        <p:nvPicPr>
          <p:cNvPr id="6" name="Gráfico 5" descr="Ordenador con relleno sólido">
            <a:hlinkClick r:id="rId6" action="ppaction://hlinksldjump"/>
            <a:extLst>
              <a:ext uri="{FF2B5EF4-FFF2-40B4-BE49-F238E27FC236}">
                <a16:creationId xmlns:a16="http://schemas.microsoft.com/office/drawing/2014/main" id="{4712E5DA-6F95-FF51-1099-7C988806779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724427" y="493296"/>
            <a:ext cx="914400" cy="914400"/>
          </a:xfrm>
          <a:prstGeom prst="rect">
            <a:avLst/>
          </a:prstGeom>
        </p:spPr>
      </p:pic>
      <p:pic>
        <p:nvPicPr>
          <p:cNvPr id="7" name="Gráfico 6" descr="Calendario giratorio con relleno sólido">
            <a:hlinkClick r:id="rId9" action="ppaction://hlinksldjump"/>
            <a:extLst>
              <a:ext uri="{FF2B5EF4-FFF2-40B4-BE49-F238E27FC236}">
                <a16:creationId xmlns:a16="http://schemas.microsoft.com/office/drawing/2014/main" id="{862A091B-0EA8-2150-4301-FF455AEEC925}"/>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707400" y="543889"/>
            <a:ext cx="914400" cy="914400"/>
          </a:xfrm>
          <a:prstGeom prst="rect">
            <a:avLst/>
          </a:prstGeom>
        </p:spPr>
      </p:pic>
      <p:pic>
        <p:nvPicPr>
          <p:cNvPr id="8" name="Gráfico 7" descr="Libros con relleno sólido">
            <a:hlinkClick r:id="rId12" action="ppaction://hlinksldjump"/>
            <a:extLst>
              <a:ext uri="{FF2B5EF4-FFF2-40B4-BE49-F238E27FC236}">
                <a16:creationId xmlns:a16="http://schemas.microsoft.com/office/drawing/2014/main" id="{5842C992-7AB6-97D4-4665-2C47245DFFAF}"/>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589512" y="601580"/>
            <a:ext cx="914400" cy="914400"/>
          </a:xfrm>
          <a:prstGeom prst="rect">
            <a:avLst/>
          </a:prstGeom>
        </p:spPr>
      </p:pic>
      <p:pic>
        <p:nvPicPr>
          <p:cNvPr id="9" name="Gráfico 8" descr="Portapapeles comprobado con relleno sólido">
            <a:hlinkClick r:id="rId15" action="ppaction://hlinksldjump"/>
            <a:extLst>
              <a:ext uri="{FF2B5EF4-FFF2-40B4-BE49-F238E27FC236}">
                <a16:creationId xmlns:a16="http://schemas.microsoft.com/office/drawing/2014/main" id="{5F9B7446-EBB8-EAB2-53DD-00F9AC78FCCD}"/>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0719212" y="554841"/>
            <a:ext cx="914400" cy="914400"/>
          </a:xfrm>
          <a:prstGeom prst="rect">
            <a:avLst/>
          </a:prstGeom>
        </p:spPr>
      </p:pic>
      <p:pic>
        <p:nvPicPr>
          <p:cNvPr id="11" name="Gráfico 10" descr="Marca de verificación con relleno sólido">
            <a:hlinkClick r:id="rId18" action="ppaction://hlinksldjump"/>
            <a:extLst>
              <a:ext uri="{FF2B5EF4-FFF2-40B4-BE49-F238E27FC236}">
                <a16:creationId xmlns:a16="http://schemas.microsoft.com/office/drawing/2014/main" id="{E9F969E3-26AC-7BAC-72D0-DA4EE91493A7}"/>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8789261" y="528465"/>
            <a:ext cx="914400" cy="914400"/>
          </a:xfrm>
          <a:prstGeom prst="rect">
            <a:avLst/>
          </a:prstGeom>
        </p:spPr>
      </p:pic>
      <p:pic>
        <p:nvPicPr>
          <p:cNvPr id="13" name="Gráfico 12" descr="Libros en una estantería con relleno sólido">
            <a:extLst>
              <a:ext uri="{FF2B5EF4-FFF2-40B4-BE49-F238E27FC236}">
                <a16:creationId xmlns:a16="http://schemas.microsoft.com/office/drawing/2014/main" id="{53E3A8B8-D568-BC4E-BE76-74746FAE206F}"/>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8428029" y="1661745"/>
            <a:ext cx="3150461" cy="3150461"/>
          </a:xfrm>
          <a:prstGeom prst="rect">
            <a:avLst/>
          </a:prstGeom>
        </p:spPr>
      </p:pic>
      <p:sp>
        <p:nvSpPr>
          <p:cNvPr id="15" name="Título 1">
            <a:extLst>
              <a:ext uri="{FF2B5EF4-FFF2-40B4-BE49-F238E27FC236}">
                <a16:creationId xmlns:a16="http://schemas.microsoft.com/office/drawing/2014/main" id="{1873D9A3-1F9D-22C3-3FE4-82025B4D9B7E}"/>
              </a:ext>
            </a:extLst>
          </p:cNvPr>
          <p:cNvSpPr txBox="1">
            <a:spLocks/>
          </p:cNvSpPr>
          <p:nvPr/>
        </p:nvSpPr>
        <p:spPr>
          <a:xfrm>
            <a:off x="277906" y="1946909"/>
            <a:ext cx="5537612" cy="461238"/>
          </a:xfrm>
          <a:prstGeom prst="rect">
            <a:avLst/>
          </a:prstGeom>
        </p:spPr>
        <p:txBody>
          <a:bodyPr/>
          <a:lst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a:lstStyle>
          <a:p>
            <a:pPr algn="ctr"/>
            <a:r>
              <a:rPr lang="es-MX" sz="2800" dirty="0">
                <a:solidFill>
                  <a:schemeClr val="accent6">
                    <a:lumMod val="75000"/>
                  </a:schemeClr>
                </a:solidFill>
              </a:rPr>
              <a:t>El Curso de Relaciona con:</a:t>
            </a:r>
          </a:p>
        </p:txBody>
      </p:sp>
      <p:sp>
        <p:nvSpPr>
          <p:cNvPr id="17" name="Marcador de contenido 2">
            <a:extLst>
              <a:ext uri="{FF2B5EF4-FFF2-40B4-BE49-F238E27FC236}">
                <a16:creationId xmlns:a16="http://schemas.microsoft.com/office/drawing/2014/main" id="{34026FC9-2999-7FFC-7830-678C2F24E357}"/>
              </a:ext>
            </a:extLst>
          </p:cNvPr>
          <p:cNvSpPr txBox="1">
            <a:spLocks/>
          </p:cNvSpPr>
          <p:nvPr/>
        </p:nvSpPr>
        <p:spPr>
          <a:xfrm>
            <a:off x="781077" y="2408147"/>
            <a:ext cx="7886700" cy="2041707"/>
          </a:xfrm>
          <a:prstGeom prst="rect">
            <a:avLst/>
          </a:prstGeom>
        </p:spPr>
        <p:txBody>
          <a:bodyPr>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548640" indent="-228600" algn="l" defTabSz="914400" rtl="0" eaLnBrk="1" latinLnBrk="0" hangingPunct="1">
              <a:lnSpc>
                <a:spcPct val="120000"/>
              </a:lnSpc>
              <a:spcBef>
                <a:spcPts val="500"/>
              </a:spcBef>
              <a:buFont typeface="Neue Haas Grotesk Text Pro" panose="020B0504020202020204" pitchFamily="34" charset="0"/>
              <a:buChar char="–"/>
              <a:defRPr sz="1600" kern="1200">
                <a:solidFill>
                  <a:schemeClr val="tx1"/>
                </a:solidFill>
                <a:latin typeface="+mn-lt"/>
                <a:ea typeface="+mn-ea"/>
                <a:cs typeface="+mn-cs"/>
              </a:defRPr>
            </a:lvl2pPr>
            <a:lvl3pPr marL="7772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Neue Haas Grotesk Text Pro" panose="020B0504020202020204" pitchFamily="34" charset="0"/>
              <a:buChar char="–"/>
              <a:defRPr sz="1200" kern="1200">
                <a:solidFill>
                  <a:schemeClr val="tx1"/>
                </a:solidFill>
                <a:latin typeface="+mn-lt"/>
                <a:ea typeface="+mn-ea"/>
                <a:cs typeface="+mn-cs"/>
              </a:defRPr>
            </a:lvl4pPr>
            <a:lvl5pPr marL="109728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MX" sz="1600" dirty="0"/>
              <a:t>El sujeto y su formación profesional</a:t>
            </a:r>
          </a:p>
          <a:p>
            <a:r>
              <a:rPr lang="es-MX" sz="1600" dirty="0"/>
              <a:t>Bases filosóficas, legales y organizativas del sistema educativo mexicano</a:t>
            </a:r>
          </a:p>
          <a:p>
            <a:r>
              <a:rPr lang="es-MX" sz="1600" dirty="0"/>
              <a:t>con la gestión y producción de información digital, </a:t>
            </a:r>
          </a:p>
          <a:p>
            <a:r>
              <a:rPr lang="es-MX" sz="1600" dirty="0"/>
              <a:t>Teorías del desarrollo y aprendizaje en la primera infancia</a:t>
            </a:r>
          </a:p>
          <a:p>
            <a:r>
              <a:rPr lang="es-MX" sz="1600" dirty="0"/>
              <a:t> Familia, escuela, comunidad y territorio</a:t>
            </a:r>
          </a:p>
        </p:txBody>
      </p:sp>
      <p:sp>
        <p:nvSpPr>
          <p:cNvPr id="19" name="Título 1">
            <a:extLst>
              <a:ext uri="{FF2B5EF4-FFF2-40B4-BE49-F238E27FC236}">
                <a16:creationId xmlns:a16="http://schemas.microsoft.com/office/drawing/2014/main" id="{E00C1110-BD41-D4A7-D033-FEA9BC3FE014}"/>
              </a:ext>
            </a:extLst>
          </p:cNvPr>
          <p:cNvSpPr txBox="1">
            <a:spLocks/>
          </p:cNvSpPr>
          <p:nvPr/>
        </p:nvSpPr>
        <p:spPr>
          <a:xfrm>
            <a:off x="2767817" y="4762763"/>
            <a:ext cx="8930490" cy="461238"/>
          </a:xfrm>
          <a:prstGeom prst="rect">
            <a:avLst/>
          </a:prstGeom>
        </p:spPr>
        <p:txBody>
          <a:bodyPr/>
          <a:lst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a:lstStyle>
          <a:p>
            <a:pPr marL="0" indent="0" algn="r">
              <a:buNone/>
            </a:pPr>
            <a:r>
              <a:rPr lang="es-MX" sz="2800" dirty="0">
                <a:solidFill>
                  <a:schemeClr val="accent6">
                    <a:lumMod val="75000"/>
                  </a:schemeClr>
                </a:solidFill>
                <a:latin typeface="+mj-lt"/>
              </a:rPr>
              <a:t>Al configurar experiencias de integración de las TICCAD, se vincula a: </a:t>
            </a:r>
          </a:p>
        </p:txBody>
      </p:sp>
      <p:sp>
        <p:nvSpPr>
          <p:cNvPr id="20" name="Marcador de contenido 2">
            <a:extLst>
              <a:ext uri="{FF2B5EF4-FFF2-40B4-BE49-F238E27FC236}">
                <a16:creationId xmlns:a16="http://schemas.microsoft.com/office/drawing/2014/main" id="{9208BFA5-DDC4-F421-A608-5BC5E7B2593E}"/>
              </a:ext>
            </a:extLst>
          </p:cNvPr>
          <p:cNvSpPr txBox="1">
            <a:spLocks/>
          </p:cNvSpPr>
          <p:nvPr/>
        </p:nvSpPr>
        <p:spPr>
          <a:xfrm>
            <a:off x="3289712" y="5414039"/>
            <a:ext cx="7886700" cy="1268582"/>
          </a:xfrm>
          <a:prstGeom prst="rect">
            <a:avLst/>
          </a:prstGeom>
        </p:spPr>
        <p:txBody>
          <a:bodyPr>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548640" indent="-228600" algn="l" defTabSz="914400" rtl="0" eaLnBrk="1" latinLnBrk="0" hangingPunct="1">
              <a:lnSpc>
                <a:spcPct val="120000"/>
              </a:lnSpc>
              <a:spcBef>
                <a:spcPts val="500"/>
              </a:spcBef>
              <a:buFont typeface="Neue Haas Grotesk Text Pro" panose="020B0504020202020204" pitchFamily="34" charset="0"/>
              <a:buChar char="–"/>
              <a:defRPr sz="1600" kern="1200">
                <a:solidFill>
                  <a:schemeClr val="tx1"/>
                </a:solidFill>
                <a:latin typeface="+mn-lt"/>
                <a:ea typeface="+mn-ea"/>
                <a:cs typeface="+mn-cs"/>
              </a:defRPr>
            </a:lvl2pPr>
            <a:lvl3pPr marL="7772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Neue Haas Grotesk Text Pro" panose="020B0504020202020204" pitchFamily="34" charset="0"/>
              <a:buChar char="–"/>
              <a:defRPr sz="1200" kern="1200">
                <a:solidFill>
                  <a:schemeClr val="tx1"/>
                </a:solidFill>
                <a:latin typeface="+mn-lt"/>
                <a:ea typeface="+mn-ea"/>
                <a:cs typeface="+mn-cs"/>
              </a:defRPr>
            </a:lvl4pPr>
            <a:lvl5pPr marL="109728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MX" sz="1600" dirty="0"/>
              <a:t>Pedagogías situadas globalizadoras </a:t>
            </a:r>
          </a:p>
          <a:p>
            <a:r>
              <a:rPr lang="es-MX" sz="1600" dirty="0"/>
              <a:t>Pedagogía y didáctica del aula multigrado </a:t>
            </a:r>
          </a:p>
          <a:p>
            <a:r>
              <a:rPr lang="es-MX" sz="1600" dirty="0"/>
              <a:t>Planeación de la enseñanza y evaluación del aprendizaje.</a:t>
            </a:r>
          </a:p>
        </p:txBody>
      </p:sp>
    </p:spTree>
    <p:extLst>
      <p:ext uri="{BB962C8B-B14F-4D97-AF65-F5344CB8AC3E}">
        <p14:creationId xmlns:p14="http://schemas.microsoft.com/office/powerpoint/2010/main" val="39584878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6105B6E-F059-07A9-D281-1FA0377E8BD5}"/>
              </a:ext>
            </a:extLst>
          </p:cNvPr>
          <p:cNvSpPr/>
          <p:nvPr/>
        </p:nvSpPr>
        <p:spPr>
          <a:xfrm>
            <a:off x="4170943" y="457200"/>
            <a:ext cx="2031175" cy="196946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 name="Picture 1" descr="Fondo con red tecnológica">
            <a:extLst>
              <a:ext uri="{FF2B5EF4-FFF2-40B4-BE49-F238E27FC236}">
                <a16:creationId xmlns:a16="http://schemas.microsoft.com/office/drawing/2014/main" id="{256B942E-5D9B-007E-A8A6-B2F6290F23EE}"/>
              </a:ext>
            </a:extLst>
          </p:cNvPr>
          <p:cNvPicPr>
            <a:picLocks noChangeAspect="1"/>
          </p:cNvPicPr>
          <p:nvPr/>
        </p:nvPicPr>
        <p:blipFill rotWithShape="1">
          <a:blip r:embed="rId2"/>
          <a:srcRect t="51714" b="41848"/>
          <a:stretch/>
        </p:blipFill>
        <p:spPr>
          <a:xfrm>
            <a:off x="20" y="10"/>
            <a:ext cx="12191979" cy="457190"/>
          </a:xfrm>
          <a:prstGeom prst="rect">
            <a:avLst/>
          </a:prstGeom>
        </p:spPr>
      </p:pic>
      <p:sp>
        <p:nvSpPr>
          <p:cNvPr id="3" name="Rectángulo 2">
            <a:extLst>
              <a:ext uri="{FF2B5EF4-FFF2-40B4-BE49-F238E27FC236}">
                <a16:creationId xmlns:a16="http://schemas.microsoft.com/office/drawing/2014/main" id="{64B11251-2E0E-D959-0681-79707A430C59}"/>
              </a:ext>
            </a:extLst>
          </p:cNvPr>
          <p:cNvSpPr/>
          <p:nvPr/>
        </p:nvSpPr>
        <p:spPr>
          <a:xfrm>
            <a:off x="0" y="1600200"/>
            <a:ext cx="12191979" cy="5257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accent6">
                  <a:lumMod val="75000"/>
                </a:schemeClr>
              </a:solidFill>
            </a:endParaRPr>
          </a:p>
        </p:txBody>
      </p:sp>
      <p:pic>
        <p:nvPicPr>
          <p:cNvPr id="5" name="Gráfico 4" descr="Dirigir dos pines por un camino con relleno sólido">
            <a:hlinkClick r:id="rId3" action="ppaction://hlinksldjump"/>
            <a:extLst>
              <a:ext uri="{FF2B5EF4-FFF2-40B4-BE49-F238E27FC236}">
                <a16:creationId xmlns:a16="http://schemas.microsoft.com/office/drawing/2014/main" id="{CC1E6077-ABEC-3052-B931-A2A988175EB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8388" y="563634"/>
            <a:ext cx="914400" cy="914400"/>
          </a:xfrm>
          <a:prstGeom prst="rect">
            <a:avLst/>
          </a:prstGeom>
        </p:spPr>
      </p:pic>
      <p:pic>
        <p:nvPicPr>
          <p:cNvPr id="6" name="Gráfico 5" descr="Ordenador con relleno sólido">
            <a:hlinkClick r:id="rId6" action="ppaction://hlinksldjump"/>
            <a:extLst>
              <a:ext uri="{FF2B5EF4-FFF2-40B4-BE49-F238E27FC236}">
                <a16:creationId xmlns:a16="http://schemas.microsoft.com/office/drawing/2014/main" id="{758C264F-C020-8982-0642-2D73A8D1E36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724427" y="493296"/>
            <a:ext cx="914400" cy="914400"/>
          </a:xfrm>
          <a:prstGeom prst="rect">
            <a:avLst/>
          </a:prstGeom>
        </p:spPr>
      </p:pic>
      <p:pic>
        <p:nvPicPr>
          <p:cNvPr id="7" name="Gráfico 6" descr="Calendario giratorio con relleno sólido">
            <a:hlinkClick r:id="rId9" action="ppaction://hlinksldjump"/>
            <a:extLst>
              <a:ext uri="{FF2B5EF4-FFF2-40B4-BE49-F238E27FC236}">
                <a16:creationId xmlns:a16="http://schemas.microsoft.com/office/drawing/2014/main" id="{CC83D5C5-6DE2-A25E-B570-B063F910951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707400" y="543889"/>
            <a:ext cx="914400" cy="914400"/>
          </a:xfrm>
          <a:prstGeom prst="rect">
            <a:avLst/>
          </a:prstGeom>
        </p:spPr>
      </p:pic>
      <p:pic>
        <p:nvPicPr>
          <p:cNvPr id="8" name="Gráfico 7" descr="Libros con relleno sólido">
            <a:hlinkClick r:id="rId12" action="ppaction://hlinksldjump"/>
            <a:extLst>
              <a:ext uri="{FF2B5EF4-FFF2-40B4-BE49-F238E27FC236}">
                <a16:creationId xmlns:a16="http://schemas.microsoft.com/office/drawing/2014/main" id="{D9F208E1-35A1-9E04-FA1A-824F102565CA}"/>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589512" y="601580"/>
            <a:ext cx="914400" cy="914400"/>
          </a:xfrm>
          <a:prstGeom prst="rect">
            <a:avLst/>
          </a:prstGeom>
        </p:spPr>
      </p:pic>
      <p:pic>
        <p:nvPicPr>
          <p:cNvPr id="9" name="Gráfico 8" descr="Portapapeles comprobado con relleno sólido">
            <a:hlinkClick r:id="rId15" action="ppaction://hlinksldjump"/>
            <a:extLst>
              <a:ext uri="{FF2B5EF4-FFF2-40B4-BE49-F238E27FC236}">
                <a16:creationId xmlns:a16="http://schemas.microsoft.com/office/drawing/2014/main" id="{68CE68EB-7E70-8332-9D57-E85C83232BB0}"/>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0719212" y="554841"/>
            <a:ext cx="914400" cy="914400"/>
          </a:xfrm>
          <a:prstGeom prst="rect">
            <a:avLst/>
          </a:prstGeom>
        </p:spPr>
      </p:pic>
      <p:pic>
        <p:nvPicPr>
          <p:cNvPr id="11" name="Gráfico 10" descr="Marca de verificación con relleno sólido">
            <a:hlinkClick r:id="rId18" action="ppaction://hlinksldjump"/>
            <a:extLst>
              <a:ext uri="{FF2B5EF4-FFF2-40B4-BE49-F238E27FC236}">
                <a16:creationId xmlns:a16="http://schemas.microsoft.com/office/drawing/2014/main" id="{9E676339-4920-CE84-7B24-7EC1BC973D8C}"/>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8789261" y="528465"/>
            <a:ext cx="914400" cy="914400"/>
          </a:xfrm>
          <a:prstGeom prst="rect">
            <a:avLst/>
          </a:prstGeom>
        </p:spPr>
      </p:pic>
      <p:sp>
        <p:nvSpPr>
          <p:cNvPr id="12" name="Título 1">
            <a:extLst>
              <a:ext uri="{FF2B5EF4-FFF2-40B4-BE49-F238E27FC236}">
                <a16:creationId xmlns:a16="http://schemas.microsoft.com/office/drawing/2014/main" id="{DE64F352-EA80-E069-68D6-6ED05BAFE4C9}"/>
              </a:ext>
            </a:extLst>
          </p:cNvPr>
          <p:cNvSpPr txBox="1">
            <a:spLocks/>
          </p:cNvSpPr>
          <p:nvPr/>
        </p:nvSpPr>
        <p:spPr>
          <a:xfrm>
            <a:off x="101215" y="1779034"/>
            <a:ext cx="3950280" cy="461238"/>
          </a:xfrm>
          <a:prstGeom prst="rect">
            <a:avLst/>
          </a:prstGeom>
        </p:spPr>
        <p:txBody>
          <a:bodyPr/>
          <a:lst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a:lstStyle>
          <a:p>
            <a:pPr algn="ctr"/>
            <a:r>
              <a:rPr lang="es-MX" sz="2400" b="1" dirty="0"/>
              <a:t>Estructura del curso</a:t>
            </a:r>
            <a:endParaRPr lang="es-MX" sz="6600" b="1" dirty="0"/>
          </a:p>
        </p:txBody>
      </p:sp>
      <p:sp>
        <p:nvSpPr>
          <p:cNvPr id="13" name="Título 1">
            <a:extLst>
              <a:ext uri="{FF2B5EF4-FFF2-40B4-BE49-F238E27FC236}">
                <a16:creationId xmlns:a16="http://schemas.microsoft.com/office/drawing/2014/main" id="{F34663D8-2BD6-103D-68A9-109F73AF8B4D}"/>
              </a:ext>
            </a:extLst>
          </p:cNvPr>
          <p:cNvSpPr txBox="1">
            <a:spLocks/>
          </p:cNvSpPr>
          <p:nvPr/>
        </p:nvSpPr>
        <p:spPr>
          <a:xfrm>
            <a:off x="101215" y="2114704"/>
            <a:ext cx="11800053" cy="923933"/>
          </a:xfrm>
          <a:prstGeom prst="rect">
            <a:avLst/>
          </a:prstGeom>
        </p:spPr>
        <p:txBody>
          <a:bodyPr vert="horz" lIns="91440" tIns="45720" rIns="91440" bIns="45720" rtlCol="0" anchor="ctr">
            <a:normAutofit/>
          </a:bodyPr>
          <a:lstStyle>
            <a:lvl1pPr algn="l" defTabSz="685783"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s-ES" sz="1800" b="1" dirty="0"/>
              <a:t>Entornos Virtuales de Aprendizaje para la Educación Híbrida: </a:t>
            </a:r>
          </a:p>
          <a:p>
            <a:pPr algn="ctr"/>
            <a:r>
              <a:rPr lang="es-ES" sz="1800" b="1" dirty="0"/>
              <a:t>Su Pedagogía y Didáctica</a:t>
            </a:r>
            <a:endParaRPr lang="es-MX" sz="1800" b="1" dirty="0"/>
          </a:p>
        </p:txBody>
      </p:sp>
      <p:grpSp>
        <p:nvGrpSpPr>
          <p:cNvPr id="35" name="Grupo 34">
            <a:extLst>
              <a:ext uri="{FF2B5EF4-FFF2-40B4-BE49-F238E27FC236}">
                <a16:creationId xmlns:a16="http://schemas.microsoft.com/office/drawing/2014/main" id="{BE87B3CB-3F7F-4EA8-20A5-A1B9ED39209C}"/>
              </a:ext>
            </a:extLst>
          </p:cNvPr>
          <p:cNvGrpSpPr/>
          <p:nvPr/>
        </p:nvGrpSpPr>
        <p:grpSpPr>
          <a:xfrm>
            <a:off x="4766075" y="3038637"/>
            <a:ext cx="2659850" cy="3606074"/>
            <a:chOff x="4766075" y="3038637"/>
            <a:chExt cx="2659850" cy="3606074"/>
          </a:xfrm>
        </p:grpSpPr>
        <p:sp>
          <p:nvSpPr>
            <p:cNvPr id="22" name="Rectángulo: esquinas redondeadas 21">
              <a:extLst>
                <a:ext uri="{FF2B5EF4-FFF2-40B4-BE49-F238E27FC236}">
                  <a16:creationId xmlns:a16="http://schemas.microsoft.com/office/drawing/2014/main" id="{907EC657-CC35-CF0A-8876-AD3BB7D83F60}"/>
                </a:ext>
              </a:extLst>
            </p:cNvPr>
            <p:cNvSpPr/>
            <p:nvPr/>
          </p:nvSpPr>
          <p:spPr>
            <a:xfrm>
              <a:off x="4766075" y="3038637"/>
              <a:ext cx="2659850" cy="3606074"/>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155700">
                <a:lnSpc>
                  <a:spcPct val="90000"/>
                </a:lnSpc>
                <a:spcBef>
                  <a:spcPct val="0"/>
                </a:spcBef>
                <a:spcAft>
                  <a:spcPct val="35000"/>
                </a:spcAft>
              </a:pPr>
              <a:endParaRPr lang="es-MX" sz="1200" b="1" kern="1200" dirty="0"/>
            </a:p>
            <a:p>
              <a:pPr defTabSz="1155700">
                <a:lnSpc>
                  <a:spcPct val="90000"/>
                </a:lnSpc>
                <a:spcBef>
                  <a:spcPct val="0"/>
                </a:spcBef>
                <a:spcAft>
                  <a:spcPct val="35000"/>
                </a:spcAft>
              </a:pPr>
              <a:endParaRPr lang="es-MX" sz="1200" b="1" dirty="0"/>
            </a:p>
            <a:p>
              <a:pPr defTabSz="1155700">
                <a:lnSpc>
                  <a:spcPct val="90000"/>
                </a:lnSpc>
                <a:spcBef>
                  <a:spcPct val="0"/>
                </a:spcBef>
                <a:spcAft>
                  <a:spcPct val="35000"/>
                </a:spcAft>
              </a:pPr>
              <a:endParaRPr lang="es-MX" sz="1200" b="1" kern="1200" dirty="0"/>
            </a:p>
            <a:p>
              <a:pPr defTabSz="1155700">
                <a:lnSpc>
                  <a:spcPct val="90000"/>
                </a:lnSpc>
                <a:spcBef>
                  <a:spcPct val="0"/>
                </a:spcBef>
                <a:spcAft>
                  <a:spcPct val="35000"/>
                </a:spcAft>
              </a:pPr>
              <a:endParaRPr lang="es-MX" sz="1200" b="1" dirty="0"/>
            </a:p>
            <a:p>
              <a:pPr defTabSz="1155700">
                <a:lnSpc>
                  <a:spcPct val="90000"/>
                </a:lnSpc>
                <a:spcBef>
                  <a:spcPct val="0"/>
                </a:spcBef>
                <a:spcAft>
                  <a:spcPct val="35000"/>
                </a:spcAft>
              </a:pPr>
              <a:endParaRPr lang="es-MX" sz="1200" b="1" kern="1200" dirty="0"/>
            </a:p>
            <a:p>
              <a:pPr defTabSz="1155700">
                <a:lnSpc>
                  <a:spcPct val="90000"/>
                </a:lnSpc>
                <a:spcBef>
                  <a:spcPct val="0"/>
                </a:spcBef>
                <a:spcAft>
                  <a:spcPct val="35000"/>
                </a:spcAft>
              </a:pPr>
              <a:endParaRPr lang="es-MX" sz="1200" b="1" dirty="0"/>
            </a:p>
            <a:p>
              <a:pPr defTabSz="1155700">
                <a:lnSpc>
                  <a:spcPct val="90000"/>
                </a:lnSpc>
                <a:spcBef>
                  <a:spcPct val="0"/>
                </a:spcBef>
                <a:spcAft>
                  <a:spcPct val="35000"/>
                </a:spcAft>
              </a:pPr>
              <a:endParaRPr lang="es-MX" sz="1200" b="1" kern="1200" dirty="0"/>
            </a:p>
            <a:p>
              <a:pPr defTabSz="1155700">
                <a:lnSpc>
                  <a:spcPct val="90000"/>
                </a:lnSpc>
                <a:spcBef>
                  <a:spcPct val="0"/>
                </a:spcBef>
                <a:spcAft>
                  <a:spcPct val="35000"/>
                </a:spcAft>
              </a:pPr>
              <a:endParaRPr lang="es-ES" sz="1200" b="1" kern="1200" dirty="0"/>
            </a:p>
            <a:p>
              <a:pPr defTabSz="1155700">
                <a:lnSpc>
                  <a:spcPct val="90000"/>
                </a:lnSpc>
                <a:spcBef>
                  <a:spcPct val="0"/>
                </a:spcBef>
                <a:spcAft>
                  <a:spcPct val="35000"/>
                </a:spcAft>
              </a:pPr>
              <a:r>
                <a:rPr lang="es-ES" sz="1200" b="1" kern="1200" dirty="0"/>
                <a:t>Unidad 2</a:t>
              </a:r>
            </a:p>
            <a:p>
              <a:pPr defTabSz="1155700">
                <a:lnSpc>
                  <a:spcPct val="90000"/>
                </a:lnSpc>
                <a:spcBef>
                  <a:spcPct val="0"/>
                </a:spcBef>
                <a:spcAft>
                  <a:spcPct val="35000"/>
                </a:spcAft>
              </a:pPr>
              <a:r>
                <a:rPr lang="es-ES" b="1" kern="1200" dirty="0"/>
                <a:t>Pedagogía y Didáctica de los Entornos Virtuales de Aprendizaje</a:t>
              </a:r>
            </a:p>
            <a:p>
              <a:pPr algn="ctr"/>
              <a:endParaRPr lang="es-MX" dirty="0"/>
            </a:p>
          </p:txBody>
        </p:sp>
        <p:pic>
          <p:nvPicPr>
            <p:cNvPr id="31" name="Gráfico 30" descr="Smartphone con relleno sólido">
              <a:extLst>
                <a:ext uri="{FF2B5EF4-FFF2-40B4-BE49-F238E27FC236}">
                  <a16:creationId xmlns:a16="http://schemas.microsoft.com/office/drawing/2014/main" id="{D3E96532-0BDC-6156-E57F-3B175BF480D6}"/>
                </a:ext>
              </a:extLst>
            </p:cNvPr>
            <p:cNvPicPr>
              <a:picLocks noChangeAspect="1"/>
            </p:cNvPicPr>
            <p:nvPr/>
          </p:nvPicPr>
          <p:blipFill rotWithShape="1">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rcRect l="17438" r="20378"/>
            <a:stretch/>
          </p:blipFill>
          <p:spPr>
            <a:xfrm rot="16200000">
              <a:off x="5333190" y="2934018"/>
              <a:ext cx="1392842" cy="2118511"/>
            </a:xfrm>
            <a:prstGeom prst="rect">
              <a:avLst/>
            </a:prstGeom>
          </p:spPr>
        </p:pic>
      </p:grpSp>
      <p:grpSp>
        <p:nvGrpSpPr>
          <p:cNvPr id="33" name="Grupo 32">
            <a:extLst>
              <a:ext uri="{FF2B5EF4-FFF2-40B4-BE49-F238E27FC236}">
                <a16:creationId xmlns:a16="http://schemas.microsoft.com/office/drawing/2014/main" id="{FAC86716-2A98-731B-6E8A-8FF45DFFAEFB}"/>
              </a:ext>
            </a:extLst>
          </p:cNvPr>
          <p:cNvGrpSpPr/>
          <p:nvPr/>
        </p:nvGrpSpPr>
        <p:grpSpPr>
          <a:xfrm>
            <a:off x="722091" y="3038638"/>
            <a:ext cx="2659850" cy="3606074"/>
            <a:chOff x="722091" y="3038638"/>
            <a:chExt cx="2659850" cy="3606074"/>
          </a:xfrm>
        </p:grpSpPr>
        <p:sp>
          <p:nvSpPr>
            <p:cNvPr id="21" name="Rectángulo: esquinas redondeadas 20">
              <a:extLst>
                <a:ext uri="{FF2B5EF4-FFF2-40B4-BE49-F238E27FC236}">
                  <a16:creationId xmlns:a16="http://schemas.microsoft.com/office/drawing/2014/main" id="{37693809-12CB-63B9-846D-C0022016670C}"/>
                </a:ext>
              </a:extLst>
            </p:cNvPr>
            <p:cNvSpPr/>
            <p:nvPr/>
          </p:nvSpPr>
          <p:spPr>
            <a:xfrm>
              <a:off x="722091" y="3038638"/>
              <a:ext cx="2659850" cy="360607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155700">
                <a:lnSpc>
                  <a:spcPct val="90000"/>
                </a:lnSpc>
                <a:spcBef>
                  <a:spcPct val="0"/>
                </a:spcBef>
                <a:spcAft>
                  <a:spcPct val="35000"/>
                </a:spcAft>
              </a:pPr>
              <a:endParaRPr lang="es-MX" sz="1200" b="1" kern="1200" dirty="0"/>
            </a:p>
            <a:p>
              <a:pPr defTabSz="1155700">
                <a:lnSpc>
                  <a:spcPct val="90000"/>
                </a:lnSpc>
                <a:spcBef>
                  <a:spcPct val="0"/>
                </a:spcBef>
                <a:spcAft>
                  <a:spcPct val="35000"/>
                </a:spcAft>
              </a:pPr>
              <a:endParaRPr lang="es-MX" sz="1200" b="1" dirty="0"/>
            </a:p>
            <a:p>
              <a:pPr defTabSz="1155700">
                <a:lnSpc>
                  <a:spcPct val="90000"/>
                </a:lnSpc>
                <a:spcBef>
                  <a:spcPct val="0"/>
                </a:spcBef>
                <a:spcAft>
                  <a:spcPct val="35000"/>
                </a:spcAft>
              </a:pPr>
              <a:endParaRPr lang="es-MX" sz="1200" b="1" kern="1200" dirty="0"/>
            </a:p>
            <a:p>
              <a:pPr defTabSz="1155700">
                <a:lnSpc>
                  <a:spcPct val="90000"/>
                </a:lnSpc>
                <a:spcBef>
                  <a:spcPct val="0"/>
                </a:spcBef>
                <a:spcAft>
                  <a:spcPct val="35000"/>
                </a:spcAft>
              </a:pPr>
              <a:endParaRPr lang="es-MX" sz="1200" b="1" dirty="0"/>
            </a:p>
            <a:p>
              <a:pPr defTabSz="1155700">
                <a:lnSpc>
                  <a:spcPct val="90000"/>
                </a:lnSpc>
                <a:spcBef>
                  <a:spcPct val="0"/>
                </a:spcBef>
                <a:spcAft>
                  <a:spcPct val="35000"/>
                </a:spcAft>
              </a:pPr>
              <a:endParaRPr lang="es-MX" sz="1200" b="1" kern="1200" dirty="0"/>
            </a:p>
            <a:p>
              <a:pPr defTabSz="1155700">
                <a:lnSpc>
                  <a:spcPct val="90000"/>
                </a:lnSpc>
                <a:spcBef>
                  <a:spcPct val="0"/>
                </a:spcBef>
                <a:spcAft>
                  <a:spcPct val="35000"/>
                </a:spcAft>
              </a:pPr>
              <a:endParaRPr lang="es-MX" sz="1200" b="1" dirty="0"/>
            </a:p>
            <a:p>
              <a:pPr defTabSz="1155700">
                <a:lnSpc>
                  <a:spcPct val="90000"/>
                </a:lnSpc>
                <a:spcBef>
                  <a:spcPct val="0"/>
                </a:spcBef>
                <a:spcAft>
                  <a:spcPct val="35000"/>
                </a:spcAft>
              </a:pPr>
              <a:endParaRPr lang="es-MX" sz="1200" b="1" kern="1200" dirty="0"/>
            </a:p>
            <a:p>
              <a:pPr defTabSz="1155700">
                <a:lnSpc>
                  <a:spcPct val="90000"/>
                </a:lnSpc>
                <a:spcBef>
                  <a:spcPct val="0"/>
                </a:spcBef>
                <a:spcAft>
                  <a:spcPct val="35000"/>
                </a:spcAft>
              </a:pPr>
              <a:r>
                <a:rPr lang="es-MX" sz="1200" b="1" kern="1200" dirty="0"/>
                <a:t>Unidad 1</a:t>
              </a:r>
            </a:p>
            <a:p>
              <a:pPr indent="-457200" defTabSz="889000">
                <a:lnSpc>
                  <a:spcPct val="90000"/>
                </a:lnSpc>
                <a:spcBef>
                  <a:spcPct val="0"/>
                </a:spcBef>
                <a:spcAft>
                  <a:spcPct val="15000"/>
                </a:spcAft>
              </a:pPr>
              <a:r>
                <a:rPr lang="es-MX" sz="1800" b="1" kern="1200" dirty="0"/>
                <a:t>Culturas Digitales y Entornos Virtuales de Aprendizaje</a:t>
              </a:r>
            </a:p>
            <a:p>
              <a:pPr algn="ctr"/>
              <a:endParaRPr lang="es-MX" dirty="0"/>
            </a:p>
          </p:txBody>
        </p:sp>
        <p:pic>
          <p:nvPicPr>
            <p:cNvPr id="29" name="Gráfico 28" descr="Portátil con relleno sólido">
              <a:extLst>
                <a:ext uri="{FF2B5EF4-FFF2-40B4-BE49-F238E27FC236}">
                  <a16:creationId xmlns:a16="http://schemas.microsoft.com/office/drawing/2014/main" id="{3E7DA507-4F2C-35AB-BBB2-1BAB74610F1B}"/>
                </a:ext>
              </a:extLst>
            </p:cNvPr>
            <p:cNvPicPr>
              <a:picLocks noChangeAspect="1"/>
            </p:cNvPicPr>
            <p:nvPr/>
          </p:nvPicPr>
          <p:blipFill rotWithShape="1">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rcRect t="16874" b="14469"/>
            <a:stretch/>
          </p:blipFill>
          <p:spPr>
            <a:xfrm>
              <a:off x="885985" y="3195973"/>
              <a:ext cx="2332061" cy="1601112"/>
            </a:xfrm>
            <a:prstGeom prst="rect">
              <a:avLst/>
            </a:prstGeom>
          </p:spPr>
        </p:pic>
      </p:grpSp>
      <p:grpSp>
        <p:nvGrpSpPr>
          <p:cNvPr id="34" name="Grupo 33">
            <a:extLst>
              <a:ext uri="{FF2B5EF4-FFF2-40B4-BE49-F238E27FC236}">
                <a16:creationId xmlns:a16="http://schemas.microsoft.com/office/drawing/2014/main" id="{E3ADB096-F6DD-4FB6-3B98-B8B03E99841C}"/>
              </a:ext>
            </a:extLst>
          </p:cNvPr>
          <p:cNvGrpSpPr/>
          <p:nvPr/>
        </p:nvGrpSpPr>
        <p:grpSpPr>
          <a:xfrm>
            <a:off x="8789261" y="3022630"/>
            <a:ext cx="2659850" cy="3606074"/>
            <a:chOff x="8789261" y="3022630"/>
            <a:chExt cx="2659850" cy="3606074"/>
          </a:xfrm>
        </p:grpSpPr>
        <p:sp>
          <p:nvSpPr>
            <p:cNvPr id="23" name="Rectángulo: esquinas redondeadas 22">
              <a:extLst>
                <a:ext uri="{FF2B5EF4-FFF2-40B4-BE49-F238E27FC236}">
                  <a16:creationId xmlns:a16="http://schemas.microsoft.com/office/drawing/2014/main" id="{BEA2784D-0AA0-4F36-0A6D-71F5E779BE7B}"/>
                </a:ext>
              </a:extLst>
            </p:cNvPr>
            <p:cNvSpPr/>
            <p:nvPr/>
          </p:nvSpPr>
          <p:spPr>
            <a:xfrm>
              <a:off x="8789261" y="3022630"/>
              <a:ext cx="2659850" cy="3606074"/>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155700">
                <a:lnSpc>
                  <a:spcPct val="90000"/>
                </a:lnSpc>
                <a:spcBef>
                  <a:spcPct val="0"/>
                </a:spcBef>
                <a:spcAft>
                  <a:spcPct val="35000"/>
                </a:spcAft>
              </a:pPr>
              <a:endParaRPr lang="es-MX" sz="1200" b="1" kern="1200" dirty="0"/>
            </a:p>
            <a:p>
              <a:pPr defTabSz="1155700">
                <a:lnSpc>
                  <a:spcPct val="90000"/>
                </a:lnSpc>
                <a:spcBef>
                  <a:spcPct val="0"/>
                </a:spcBef>
                <a:spcAft>
                  <a:spcPct val="35000"/>
                </a:spcAft>
              </a:pPr>
              <a:endParaRPr lang="es-MX" sz="1200" b="1" dirty="0"/>
            </a:p>
            <a:p>
              <a:pPr defTabSz="1155700">
                <a:lnSpc>
                  <a:spcPct val="90000"/>
                </a:lnSpc>
                <a:spcBef>
                  <a:spcPct val="0"/>
                </a:spcBef>
                <a:spcAft>
                  <a:spcPct val="35000"/>
                </a:spcAft>
              </a:pPr>
              <a:endParaRPr lang="es-MX" sz="1200" b="1" kern="1200" dirty="0"/>
            </a:p>
            <a:p>
              <a:pPr defTabSz="1155700">
                <a:lnSpc>
                  <a:spcPct val="90000"/>
                </a:lnSpc>
                <a:spcBef>
                  <a:spcPct val="0"/>
                </a:spcBef>
                <a:spcAft>
                  <a:spcPct val="35000"/>
                </a:spcAft>
              </a:pPr>
              <a:endParaRPr lang="es-MX" sz="1200" b="1" dirty="0"/>
            </a:p>
            <a:p>
              <a:pPr defTabSz="1155700">
                <a:lnSpc>
                  <a:spcPct val="90000"/>
                </a:lnSpc>
                <a:spcBef>
                  <a:spcPct val="0"/>
                </a:spcBef>
                <a:spcAft>
                  <a:spcPct val="35000"/>
                </a:spcAft>
              </a:pPr>
              <a:endParaRPr lang="es-MX" sz="1200" b="1" kern="1200" dirty="0"/>
            </a:p>
            <a:p>
              <a:pPr defTabSz="1155700">
                <a:lnSpc>
                  <a:spcPct val="90000"/>
                </a:lnSpc>
                <a:spcBef>
                  <a:spcPct val="0"/>
                </a:spcBef>
                <a:spcAft>
                  <a:spcPct val="35000"/>
                </a:spcAft>
              </a:pPr>
              <a:endParaRPr lang="es-MX" sz="1200" b="1" dirty="0"/>
            </a:p>
            <a:p>
              <a:pPr defTabSz="1155700">
                <a:lnSpc>
                  <a:spcPct val="90000"/>
                </a:lnSpc>
                <a:spcBef>
                  <a:spcPct val="0"/>
                </a:spcBef>
                <a:spcAft>
                  <a:spcPct val="35000"/>
                </a:spcAft>
              </a:pPr>
              <a:endParaRPr lang="es-MX" sz="1200" b="1" kern="1200" dirty="0"/>
            </a:p>
            <a:p>
              <a:pPr defTabSz="1155700">
                <a:lnSpc>
                  <a:spcPct val="90000"/>
                </a:lnSpc>
                <a:spcBef>
                  <a:spcPct val="0"/>
                </a:spcBef>
                <a:spcAft>
                  <a:spcPct val="35000"/>
                </a:spcAft>
              </a:pPr>
              <a:r>
                <a:rPr lang="es-MX" sz="1200" b="1" kern="1200" dirty="0"/>
                <a:t>Unidad 3</a:t>
              </a:r>
            </a:p>
            <a:p>
              <a:pPr indent="-457200" defTabSz="889000">
                <a:lnSpc>
                  <a:spcPct val="90000"/>
                </a:lnSpc>
                <a:spcBef>
                  <a:spcPct val="0"/>
                </a:spcBef>
                <a:spcAft>
                  <a:spcPct val="15000"/>
                </a:spcAft>
              </a:pPr>
              <a:r>
                <a:rPr lang="es-MX" sz="1800" b="1" kern="1200" dirty="0"/>
                <a:t>Modelos de Aprendizajes Híbridos e Innovación Educativa</a:t>
              </a:r>
            </a:p>
          </p:txBody>
        </p:sp>
        <p:pic>
          <p:nvPicPr>
            <p:cNvPr id="32" name="Gráfico 31" descr="Monitor con relleno sólido">
              <a:extLst>
                <a:ext uri="{FF2B5EF4-FFF2-40B4-BE49-F238E27FC236}">
                  <a16:creationId xmlns:a16="http://schemas.microsoft.com/office/drawing/2014/main" id="{F04F00E3-9CE0-4C6E-C9CD-D67DB3E7A89F}"/>
                </a:ext>
              </a:extLst>
            </p:cNvPr>
            <p:cNvPicPr>
              <a:picLocks noChangeAspect="1"/>
            </p:cNvPicPr>
            <p:nvPr/>
          </p:nvPicPr>
          <p:blipFill>
            <a:blip r:embed="rId25">
              <a:extLst>
                <a:ext uri="{28A0092B-C50C-407E-A947-70E740481C1C}">
                  <a14:useLocalDpi xmlns:a14="http://schemas.microsoft.com/office/drawing/2010/main" val="0"/>
                </a:ext>
                <a:ext uri="{96DAC541-7B7A-43D3-8B79-37D633B846F1}">
                  <asvg:svgBlip xmlns:asvg="http://schemas.microsoft.com/office/drawing/2016/SVG/main" r:embed="rId26"/>
                </a:ext>
              </a:extLst>
            </a:blip>
            <a:stretch>
              <a:fillRect/>
            </a:stretch>
          </p:blipFill>
          <p:spPr>
            <a:xfrm>
              <a:off x="9107227" y="3022630"/>
              <a:ext cx="2026981" cy="2026981"/>
            </a:xfrm>
            <a:prstGeom prst="rect">
              <a:avLst/>
            </a:prstGeom>
          </p:spPr>
        </p:pic>
      </p:grpSp>
      <mc:AlternateContent xmlns:mc="http://schemas.openxmlformats.org/markup-compatibility/2006" xmlns:pslz="http://schemas.microsoft.com/office/powerpoint/2016/slidezoom">
        <mc:Choice Requires="pslz">
          <p:graphicFrame>
            <p:nvGraphicFramePr>
              <p:cNvPr id="37" name="Vista general de diapositiva 36">
                <a:extLst>
                  <a:ext uri="{FF2B5EF4-FFF2-40B4-BE49-F238E27FC236}">
                    <a16:creationId xmlns:a16="http://schemas.microsoft.com/office/drawing/2014/main" id="{23F095D7-8750-E84B-20E9-DED236401B14}"/>
                  </a:ext>
                </a:extLst>
              </p:cNvPr>
              <p:cNvGraphicFramePr>
                <a:graphicFrameLocks noChangeAspect="1"/>
              </p:cNvGraphicFramePr>
              <p:nvPr>
                <p:extLst>
                  <p:ext uri="{D42A27DB-BD31-4B8C-83A1-F6EECF244321}">
                    <p14:modId xmlns:p14="http://schemas.microsoft.com/office/powerpoint/2010/main" val="1902712349"/>
                  </p:ext>
                </p:extLst>
              </p:nvPr>
            </p:nvGraphicFramePr>
            <p:xfrm>
              <a:off x="1288922" y="3429000"/>
              <a:ext cx="1517651" cy="853679"/>
            </p:xfrm>
            <a:graphic>
              <a:graphicData uri="http://schemas.microsoft.com/office/powerpoint/2016/slidezoom">
                <pslz:sldZm>
                  <pslz:sldZmObj sldId="269" cId="2462912064">
                    <pslz:zmPr id="{6A0C702B-8194-4044-83AC-42EDD84708FD}" transitionDur="1000">
                      <p166:blipFill xmlns:p166="http://schemas.microsoft.com/office/powerpoint/2016/6/main">
                        <a:blip r:embed="rId27"/>
                        <a:stretch>
                          <a:fillRect/>
                        </a:stretch>
                      </p166:blipFill>
                      <p166:spPr xmlns:p166="http://schemas.microsoft.com/office/powerpoint/2016/6/main">
                        <a:xfrm>
                          <a:off x="0" y="0"/>
                          <a:ext cx="1517651" cy="853679"/>
                        </a:xfrm>
                        <a:prstGeom prst="rect">
                          <a:avLst/>
                        </a:prstGeom>
                        <a:ln w="3175">
                          <a:solidFill>
                            <a:prstClr val="ltGray"/>
                          </a:solidFill>
                        </a:ln>
                      </p166:spPr>
                    </pslz:zmPr>
                  </pslz:sldZmObj>
                </pslz:sldZm>
              </a:graphicData>
            </a:graphic>
          </p:graphicFrame>
        </mc:Choice>
        <mc:Fallback xmlns="">
          <p:pic>
            <p:nvPicPr>
              <p:cNvPr id="37" name="Vista general de diapositiva 36">
                <a:hlinkClick r:id="rId28" action="ppaction://hlinksldjump"/>
                <a:extLst>
                  <a:ext uri="{FF2B5EF4-FFF2-40B4-BE49-F238E27FC236}">
                    <a16:creationId xmlns:a16="http://schemas.microsoft.com/office/drawing/2014/main" id="{23F095D7-8750-E84B-20E9-DED236401B14}"/>
                  </a:ext>
                </a:extLst>
              </p:cNvPr>
              <p:cNvPicPr>
                <a:picLocks noGrp="1" noRot="1" noChangeAspect="1" noMove="1" noResize="1" noEditPoints="1" noAdjustHandles="1" noChangeArrowheads="1" noChangeShapeType="1"/>
              </p:cNvPicPr>
              <p:nvPr/>
            </p:nvPicPr>
            <p:blipFill>
              <a:blip r:embed="rId29"/>
              <a:stretch>
                <a:fillRect/>
              </a:stretch>
            </p:blipFill>
            <p:spPr>
              <a:xfrm>
                <a:off x="1288922" y="3429000"/>
                <a:ext cx="1517651" cy="853679"/>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39" name="Vista general de diapositiva 38">
                <a:extLst>
                  <a:ext uri="{FF2B5EF4-FFF2-40B4-BE49-F238E27FC236}">
                    <a16:creationId xmlns:a16="http://schemas.microsoft.com/office/drawing/2014/main" id="{1E97AE21-6415-595D-E244-0CA893E5DE3F}"/>
                  </a:ext>
                </a:extLst>
              </p:cNvPr>
              <p:cNvGraphicFramePr>
                <a:graphicFrameLocks noChangeAspect="1"/>
              </p:cNvGraphicFramePr>
              <p:nvPr>
                <p:extLst>
                  <p:ext uri="{D42A27DB-BD31-4B8C-83A1-F6EECF244321}">
                    <p14:modId xmlns:p14="http://schemas.microsoft.com/office/powerpoint/2010/main" val="2675041771"/>
                  </p:ext>
                </p:extLst>
              </p:nvPr>
            </p:nvGraphicFramePr>
            <p:xfrm>
              <a:off x="5326784" y="3522501"/>
              <a:ext cx="1527779" cy="859376"/>
            </p:xfrm>
            <a:graphic>
              <a:graphicData uri="http://schemas.microsoft.com/office/powerpoint/2016/slidezoom">
                <pslz:sldZm>
                  <pslz:sldZmObj sldId="268" cId="4078559210">
                    <pslz:zmPr id="{E3542D16-3841-4E6E-AE23-D4B85759F692}" transitionDur="1000">
                      <p166:blipFill xmlns:p166="http://schemas.microsoft.com/office/powerpoint/2016/6/main">
                        <a:blip r:embed="rId30"/>
                        <a:stretch>
                          <a:fillRect/>
                        </a:stretch>
                      </p166:blipFill>
                      <p166:spPr xmlns:p166="http://schemas.microsoft.com/office/powerpoint/2016/6/main">
                        <a:xfrm>
                          <a:off x="0" y="0"/>
                          <a:ext cx="1527779" cy="859376"/>
                        </a:xfrm>
                        <a:prstGeom prst="rect">
                          <a:avLst/>
                        </a:prstGeom>
                        <a:ln w="3175">
                          <a:solidFill>
                            <a:prstClr val="ltGray"/>
                          </a:solidFill>
                        </a:ln>
                      </p166:spPr>
                    </pslz:zmPr>
                  </pslz:sldZmObj>
                </pslz:sldZm>
              </a:graphicData>
            </a:graphic>
          </p:graphicFrame>
        </mc:Choice>
        <mc:Fallback xmlns="">
          <p:pic>
            <p:nvPicPr>
              <p:cNvPr id="39" name="Vista general de diapositiva 38">
                <a:hlinkClick r:id="rId31" action="ppaction://hlinksldjump"/>
                <a:extLst>
                  <a:ext uri="{FF2B5EF4-FFF2-40B4-BE49-F238E27FC236}">
                    <a16:creationId xmlns:a16="http://schemas.microsoft.com/office/drawing/2014/main" id="{1E97AE21-6415-595D-E244-0CA893E5DE3F}"/>
                  </a:ext>
                </a:extLst>
              </p:cNvPr>
              <p:cNvPicPr>
                <a:picLocks noGrp="1" noRot="1" noChangeAspect="1" noMove="1" noResize="1" noEditPoints="1" noAdjustHandles="1" noChangeArrowheads="1" noChangeShapeType="1"/>
              </p:cNvPicPr>
              <p:nvPr/>
            </p:nvPicPr>
            <p:blipFill>
              <a:blip r:embed="rId32"/>
              <a:stretch>
                <a:fillRect/>
              </a:stretch>
            </p:blipFill>
            <p:spPr>
              <a:xfrm>
                <a:off x="5326784" y="3522501"/>
                <a:ext cx="1527779" cy="859376"/>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41" name="Vista general de diapositiva 40">
                <a:extLst>
                  <a:ext uri="{FF2B5EF4-FFF2-40B4-BE49-F238E27FC236}">
                    <a16:creationId xmlns:a16="http://schemas.microsoft.com/office/drawing/2014/main" id="{5C6D0985-5419-F672-3466-ADB6A445F9E7}"/>
                  </a:ext>
                </a:extLst>
              </p:cNvPr>
              <p:cNvGraphicFramePr>
                <a:graphicFrameLocks noChangeAspect="1"/>
              </p:cNvGraphicFramePr>
              <p:nvPr>
                <p:extLst>
                  <p:ext uri="{D42A27DB-BD31-4B8C-83A1-F6EECF244321}">
                    <p14:modId xmlns:p14="http://schemas.microsoft.com/office/powerpoint/2010/main" val="3465449443"/>
                  </p:ext>
                </p:extLst>
              </p:nvPr>
            </p:nvGraphicFramePr>
            <p:xfrm>
              <a:off x="9345052" y="3374308"/>
              <a:ext cx="1567079" cy="1061334"/>
            </p:xfrm>
            <a:graphic>
              <a:graphicData uri="http://schemas.microsoft.com/office/powerpoint/2016/slidezoom">
                <pslz:sldZm>
                  <pslz:sldZmObj sldId="270" cId="124954866">
                    <pslz:zmPr id="{047F161B-7C52-4FD7-A372-D09220E168D9}" transitionDur="1000">
                      <p166:blipFill xmlns:p166="http://schemas.microsoft.com/office/powerpoint/2016/6/main">
                        <a:blip r:embed="rId33"/>
                        <a:stretch>
                          <a:fillRect/>
                        </a:stretch>
                      </p166:blipFill>
                      <p166:spPr xmlns:p166="http://schemas.microsoft.com/office/powerpoint/2016/6/main">
                        <a:xfrm>
                          <a:off x="0" y="0"/>
                          <a:ext cx="1567079" cy="1061334"/>
                        </a:xfrm>
                        <a:prstGeom prst="rect">
                          <a:avLst/>
                        </a:prstGeom>
                        <a:ln w="3175">
                          <a:solidFill>
                            <a:prstClr val="ltGray"/>
                          </a:solidFill>
                        </a:ln>
                      </p166:spPr>
                    </pslz:zmPr>
                  </pslz:sldZmObj>
                </pslz:sldZm>
              </a:graphicData>
            </a:graphic>
          </p:graphicFrame>
        </mc:Choice>
        <mc:Fallback xmlns="">
          <p:pic>
            <p:nvPicPr>
              <p:cNvPr id="41" name="Vista general de diapositiva 40">
                <a:hlinkClick r:id="rId34" action="ppaction://hlinksldjump"/>
                <a:extLst>
                  <a:ext uri="{FF2B5EF4-FFF2-40B4-BE49-F238E27FC236}">
                    <a16:creationId xmlns:a16="http://schemas.microsoft.com/office/drawing/2014/main" id="{5C6D0985-5419-F672-3466-ADB6A445F9E7}"/>
                  </a:ext>
                </a:extLst>
              </p:cNvPr>
              <p:cNvPicPr>
                <a:picLocks noGrp="1" noRot="1" noChangeAspect="1" noMove="1" noResize="1" noEditPoints="1" noAdjustHandles="1" noChangeArrowheads="1" noChangeShapeType="1"/>
              </p:cNvPicPr>
              <p:nvPr/>
            </p:nvPicPr>
            <p:blipFill>
              <a:blip r:embed="rId35"/>
              <a:stretch>
                <a:fillRect/>
              </a:stretch>
            </p:blipFill>
            <p:spPr>
              <a:xfrm>
                <a:off x="9345052" y="3374308"/>
                <a:ext cx="1567079" cy="1061334"/>
              </a:xfrm>
              <a:prstGeom prst="rect">
                <a:avLst/>
              </a:prstGeom>
              <a:ln w="3175">
                <a:solidFill>
                  <a:prstClr val="ltGray"/>
                </a:solidFill>
              </a:ln>
            </p:spPr>
          </p:pic>
        </mc:Fallback>
      </mc:AlternateContent>
    </p:spTree>
    <p:extLst>
      <p:ext uri="{BB962C8B-B14F-4D97-AF65-F5344CB8AC3E}">
        <p14:creationId xmlns:p14="http://schemas.microsoft.com/office/powerpoint/2010/main" val="31222468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6105B6E-F059-07A9-D281-1FA0377E8BD5}"/>
              </a:ext>
            </a:extLst>
          </p:cNvPr>
          <p:cNvSpPr/>
          <p:nvPr/>
        </p:nvSpPr>
        <p:spPr>
          <a:xfrm>
            <a:off x="4170943" y="457200"/>
            <a:ext cx="2031175" cy="196946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 name="Picture 1" descr="Fondo con red tecnológica">
            <a:extLst>
              <a:ext uri="{FF2B5EF4-FFF2-40B4-BE49-F238E27FC236}">
                <a16:creationId xmlns:a16="http://schemas.microsoft.com/office/drawing/2014/main" id="{256B942E-5D9B-007E-A8A6-B2F6290F23EE}"/>
              </a:ext>
            </a:extLst>
          </p:cNvPr>
          <p:cNvPicPr>
            <a:picLocks noChangeAspect="1"/>
          </p:cNvPicPr>
          <p:nvPr/>
        </p:nvPicPr>
        <p:blipFill rotWithShape="1">
          <a:blip r:embed="rId2"/>
          <a:srcRect t="51714" b="41848"/>
          <a:stretch/>
        </p:blipFill>
        <p:spPr>
          <a:xfrm>
            <a:off x="20" y="10"/>
            <a:ext cx="12191979" cy="457190"/>
          </a:xfrm>
          <a:prstGeom prst="rect">
            <a:avLst/>
          </a:prstGeom>
        </p:spPr>
      </p:pic>
      <p:sp>
        <p:nvSpPr>
          <p:cNvPr id="3" name="Rectángulo 2">
            <a:extLst>
              <a:ext uri="{FF2B5EF4-FFF2-40B4-BE49-F238E27FC236}">
                <a16:creationId xmlns:a16="http://schemas.microsoft.com/office/drawing/2014/main" id="{64B11251-2E0E-D959-0681-79707A430C59}"/>
              </a:ext>
            </a:extLst>
          </p:cNvPr>
          <p:cNvSpPr/>
          <p:nvPr/>
        </p:nvSpPr>
        <p:spPr>
          <a:xfrm>
            <a:off x="0" y="1600200"/>
            <a:ext cx="12191979" cy="5257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accent6">
                  <a:lumMod val="75000"/>
                </a:schemeClr>
              </a:solidFill>
            </a:endParaRPr>
          </a:p>
        </p:txBody>
      </p:sp>
      <p:pic>
        <p:nvPicPr>
          <p:cNvPr id="5" name="Gráfico 4" descr="Dirigir dos pines por un camino con relleno sólido">
            <a:hlinkClick r:id="rId3" action="ppaction://hlinksldjump"/>
            <a:extLst>
              <a:ext uri="{FF2B5EF4-FFF2-40B4-BE49-F238E27FC236}">
                <a16:creationId xmlns:a16="http://schemas.microsoft.com/office/drawing/2014/main" id="{CC1E6077-ABEC-3052-B931-A2A988175EB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8388" y="563634"/>
            <a:ext cx="914400" cy="914400"/>
          </a:xfrm>
          <a:prstGeom prst="rect">
            <a:avLst/>
          </a:prstGeom>
        </p:spPr>
      </p:pic>
      <p:pic>
        <p:nvPicPr>
          <p:cNvPr id="6" name="Gráfico 5" descr="Ordenador con relleno sólido">
            <a:hlinkClick r:id="rId6" action="ppaction://hlinksldjump"/>
            <a:extLst>
              <a:ext uri="{FF2B5EF4-FFF2-40B4-BE49-F238E27FC236}">
                <a16:creationId xmlns:a16="http://schemas.microsoft.com/office/drawing/2014/main" id="{758C264F-C020-8982-0642-2D73A8D1E36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724427" y="493296"/>
            <a:ext cx="914400" cy="914400"/>
          </a:xfrm>
          <a:prstGeom prst="rect">
            <a:avLst/>
          </a:prstGeom>
        </p:spPr>
      </p:pic>
      <p:pic>
        <p:nvPicPr>
          <p:cNvPr id="7" name="Gráfico 6" descr="Calendario giratorio con relleno sólido">
            <a:hlinkClick r:id="rId9" action="ppaction://hlinksldjump"/>
            <a:extLst>
              <a:ext uri="{FF2B5EF4-FFF2-40B4-BE49-F238E27FC236}">
                <a16:creationId xmlns:a16="http://schemas.microsoft.com/office/drawing/2014/main" id="{CC83D5C5-6DE2-A25E-B570-B063F910951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707400" y="543889"/>
            <a:ext cx="914400" cy="914400"/>
          </a:xfrm>
          <a:prstGeom prst="rect">
            <a:avLst/>
          </a:prstGeom>
        </p:spPr>
      </p:pic>
      <p:pic>
        <p:nvPicPr>
          <p:cNvPr id="8" name="Gráfico 7" descr="Libros con relleno sólido">
            <a:hlinkClick r:id="rId12" action="ppaction://hlinksldjump"/>
            <a:extLst>
              <a:ext uri="{FF2B5EF4-FFF2-40B4-BE49-F238E27FC236}">
                <a16:creationId xmlns:a16="http://schemas.microsoft.com/office/drawing/2014/main" id="{D9F208E1-35A1-9E04-FA1A-824F102565CA}"/>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589512" y="601580"/>
            <a:ext cx="914400" cy="914400"/>
          </a:xfrm>
          <a:prstGeom prst="rect">
            <a:avLst/>
          </a:prstGeom>
        </p:spPr>
      </p:pic>
      <p:pic>
        <p:nvPicPr>
          <p:cNvPr id="9" name="Gráfico 8" descr="Portapapeles comprobado con relleno sólido">
            <a:hlinkClick r:id="rId15" action="ppaction://hlinksldjump"/>
            <a:extLst>
              <a:ext uri="{FF2B5EF4-FFF2-40B4-BE49-F238E27FC236}">
                <a16:creationId xmlns:a16="http://schemas.microsoft.com/office/drawing/2014/main" id="{68CE68EB-7E70-8332-9D57-E85C83232BB0}"/>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0719212" y="554841"/>
            <a:ext cx="914400" cy="914400"/>
          </a:xfrm>
          <a:prstGeom prst="rect">
            <a:avLst/>
          </a:prstGeom>
        </p:spPr>
      </p:pic>
      <p:pic>
        <p:nvPicPr>
          <p:cNvPr id="11" name="Gráfico 10" descr="Marca de verificación con relleno sólido">
            <a:hlinkClick r:id="rId18" action="ppaction://hlinksldjump"/>
            <a:extLst>
              <a:ext uri="{FF2B5EF4-FFF2-40B4-BE49-F238E27FC236}">
                <a16:creationId xmlns:a16="http://schemas.microsoft.com/office/drawing/2014/main" id="{9E676339-4920-CE84-7B24-7EC1BC973D8C}"/>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8789261" y="528465"/>
            <a:ext cx="914400" cy="914400"/>
          </a:xfrm>
          <a:prstGeom prst="rect">
            <a:avLst/>
          </a:prstGeom>
        </p:spPr>
      </p:pic>
      <p:sp>
        <p:nvSpPr>
          <p:cNvPr id="12" name="Título 1">
            <a:extLst>
              <a:ext uri="{FF2B5EF4-FFF2-40B4-BE49-F238E27FC236}">
                <a16:creationId xmlns:a16="http://schemas.microsoft.com/office/drawing/2014/main" id="{DE64F352-EA80-E069-68D6-6ED05BAFE4C9}"/>
              </a:ext>
            </a:extLst>
          </p:cNvPr>
          <p:cNvSpPr txBox="1">
            <a:spLocks/>
          </p:cNvSpPr>
          <p:nvPr/>
        </p:nvSpPr>
        <p:spPr>
          <a:xfrm>
            <a:off x="101215" y="1779034"/>
            <a:ext cx="3950280" cy="461238"/>
          </a:xfrm>
          <a:prstGeom prst="rect">
            <a:avLst/>
          </a:prstGeom>
        </p:spPr>
        <p:txBody>
          <a:bodyPr/>
          <a:lst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a:lstStyle>
          <a:p>
            <a:pPr algn="ctr"/>
            <a:r>
              <a:rPr lang="es-MX" sz="2400" b="1" dirty="0"/>
              <a:t>Estructura del curso</a:t>
            </a:r>
            <a:endParaRPr lang="es-MX" sz="6600" b="1" dirty="0"/>
          </a:p>
        </p:txBody>
      </p:sp>
      <p:sp>
        <p:nvSpPr>
          <p:cNvPr id="13" name="Título 1">
            <a:extLst>
              <a:ext uri="{FF2B5EF4-FFF2-40B4-BE49-F238E27FC236}">
                <a16:creationId xmlns:a16="http://schemas.microsoft.com/office/drawing/2014/main" id="{F34663D8-2BD6-103D-68A9-109F73AF8B4D}"/>
              </a:ext>
            </a:extLst>
          </p:cNvPr>
          <p:cNvSpPr txBox="1">
            <a:spLocks/>
          </p:cNvSpPr>
          <p:nvPr/>
        </p:nvSpPr>
        <p:spPr>
          <a:xfrm>
            <a:off x="101215" y="2114704"/>
            <a:ext cx="11800053" cy="923933"/>
          </a:xfrm>
          <a:prstGeom prst="rect">
            <a:avLst/>
          </a:prstGeom>
        </p:spPr>
        <p:txBody>
          <a:bodyPr vert="horz" lIns="91440" tIns="45720" rIns="91440" bIns="45720" rtlCol="0" anchor="ctr">
            <a:normAutofit/>
          </a:bodyPr>
          <a:lstStyle>
            <a:lvl1pPr algn="l" defTabSz="685783"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s-ES" sz="1800" b="1" dirty="0"/>
              <a:t>Entornos Virtuales de Aprendizaje para la Educación Híbrida: </a:t>
            </a:r>
          </a:p>
          <a:p>
            <a:pPr algn="ctr"/>
            <a:r>
              <a:rPr lang="es-ES" sz="1800" b="1" dirty="0"/>
              <a:t>Su Pedagogía y Didáctica</a:t>
            </a:r>
            <a:endParaRPr lang="es-MX" sz="1800" b="1" dirty="0"/>
          </a:p>
        </p:txBody>
      </p:sp>
      <p:grpSp>
        <p:nvGrpSpPr>
          <p:cNvPr id="33" name="Grupo 32">
            <a:extLst>
              <a:ext uri="{FF2B5EF4-FFF2-40B4-BE49-F238E27FC236}">
                <a16:creationId xmlns:a16="http://schemas.microsoft.com/office/drawing/2014/main" id="{FAC86716-2A98-731B-6E8A-8FF45DFFAEFB}"/>
              </a:ext>
            </a:extLst>
          </p:cNvPr>
          <p:cNvGrpSpPr/>
          <p:nvPr/>
        </p:nvGrpSpPr>
        <p:grpSpPr>
          <a:xfrm>
            <a:off x="722091" y="3038638"/>
            <a:ext cx="2659850" cy="3606074"/>
            <a:chOff x="722091" y="3038638"/>
            <a:chExt cx="2659850" cy="3606074"/>
          </a:xfrm>
        </p:grpSpPr>
        <p:sp>
          <p:nvSpPr>
            <p:cNvPr id="21" name="Rectángulo: esquinas redondeadas 20">
              <a:extLst>
                <a:ext uri="{FF2B5EF4-FFF2-40B4-BE49-F238E27FC236}">
                  <a16:creationId xmlns:a16="http://schemas.microsoft.com/office/drawing/2014/main" id="{37693809-12CB-63B9-846D-C0022016670C}"/>
                </a:ext>
              </a:extLst>
            </p:cNvPr>
            <p:cNvSpPr/>
            <p:nvPr/>
          </p:nvSpPr>
          <p:spPr>
            <a:xfrm>
              <a:off x="722091" y="3038638"/>
              <a:ext cx="2659850" cy="360607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155700">
                <a:lnSpc>
                  <a:spcPct val="90000"/>
                </a:lnSpc>
                <a:spcBef>
                  <a:spcPct val="0"/>
                </a:spcBef>
                <a:spcAft>
                  <a:spcPct val="35000"/>
                </a:spcAft>
              </a:pPr>
              <a:endParaRPr lang="es-MX" sz="1200" b="1" kern="1200" dirty="0"/>
            </a:p>
            <a:p>
              <a:pPr defTabSz="1155700">
                <a:lnSpc>
                  <a:spcPct val="90000"/>
                </a:lnSpc>
                <a:spcBef>
                  <a:spcPct val="0"/>
                </a:spcBef>
                <a:spcAft>
                  <a:spcPct val="35000"/>
                </a:spcAft>
              </a:pPr>
              <a:endParaRPr lang="es-MX" sz="1200" b="1" dirty="0"/>
            </a:p>
            <a:p>
              <a:pPr defTabSz="1155700">
                <a:lnSpc>
                  <a:spcPct val="90000"/>
                </a:lnSpc>
                <a:spcBef>
                  <a:spcPct val="0"/>
                </a:spcBef>
                <a:spcAft>
                  <a:spcPct val="35000"/>
                </a:spcAft>
              </a:pPr>
              <a:endParaRPr lang="es-MX" sz="1200" b="1" kern="1200" dirty="0"/>
            </a:p>
            <a:p>
              <a:pPr defTabSz="1155700">
                <a:lnSpc>
                  <a:spcPct val="90000"/>
                </a:lnSpc>
                <a:spcBef>
                  <a:spcPct val="0"/>
                </a:spcBef>
                <a:spcAft>
                  <a:spcPct val="35000"/>
                </a:spcAft>
              </a:pPr>
              <a:endParaRPr lang="es-MX" sz="1200" b="1" dirty="0"/>
            </a:p>
            <a:p>
              <a:pPr defTabSz="1155700">
                <a:lnSpc>
                  <a:spcPct val="90000"/>
                </a:lnSpc>
                <a:spcBef>
                  <a:spcPct val="0"/>
                </a:spcBef>
                <a:spcAft>
                  <a:spcPct val="35000"/>
                </a:spcAft>
              </a:pPr>
              <a:endParaRPr lang="es-MX" sz="1200" b="1" kern="1200" dirty="0"/>
            </a:p>
            <a:p>
              <a:pPr defTabSz="1155700">
                <a:lnSpc>
                  <a:spcPct val="90000"/>
                </a:lnSpc>
                <a:spcBef>
                  <a:spcPct val="0"/>
                </a:spcBef>
                <a:spcAft>
                  <a:spcPct val="35000"/>
                </a:spcAft>
              </a:pPr>
              <a:endParaRPr lang="es-MX" sz="1200" b="1" dirty="0"/>
            </a:p>
            <a:p>
              <a:pPr defTabSz="1155700">
                <a:lnSpc>
                  <a:spcPct val="90000"/>
                </a:lnSpc>
                <a:spcBef>
                  <a:spcPct val="0"/>
                </a:spcBef>
                <a:spcAft>
                  <a:spcPct val="35000"/>
                </a:spcAft>
              </a:pPr>
              <a:endParaRPr lang="es-MX" sz="1200" b="1" kern="1200" dirty="0"/>
            </a:p>
            <a:p>
              <a:pPr defTabSz="1155700">
                <a:lnSpc>
                  <a:spcPct val="90000"/>
                </a:lnSpc>
                <a:spcBef>
                  <a:spcPct val="0"/>
                </a:spcBef>
                <a:spcAft>
                  <a:spcPct val="35000"/>
                </a:spcAft>
              </a:pPr>
              <a:r>
                <a:rPr lang="es-MX" sz="1200" b="1" kern="1200" dirty="0"/>
                <a:t>Unidad 1</a:t>
              </a:r>
            </a:p>
            <a:p>
              <a:pPr indent="-457200" defTabSz="889000">
                <a:lnSpc>
                  <a:spcPct val="90000"/>
                </a:lnSpc>
                <a:spcBef>
                  <a:spcPct val="0"/>
                </a:spcBef>
                <a:spcAft>
                  <a:spcPct val="15000"/>
                </a:spcAft>
              </a:pPr>
              <a:r>
                <a:rPr lang="es-MX" sz="1800" b="1" kern="1200" dirty="0"/>
                <a:t>Culturas Digitales y Entornos Virtuales de Aprendizaje</a:t>
              </a:r>
            </a:p>
            <a:p>
              <a:pPr algn="ctr"/>
              <a:endParaRPr lang="es-MX" dirty="0"/>
            </a:p>
          </p:txBody>
        </p:sp>
        <p:pic>
          <p:nvPicPr>
            <p:cNvPr id="29" name="Gráfico 28" descr="Portátil con relleno sólido">
              <a:extLst>
                <a:ext uri="{FF2B5EF4-FFF2-40B4-BE49-F238E27FC236}">
                  <a16:creationId xmlns:a16="http://schemas.microsoft.com/office/drawing/2014/main" id="{3E7DA507-4F2C-35AB-BBB2-1BAB74610F1B}"/>
                </a:ext>
              </a:extLst>
            </p:cNvPr>
            <p:cNvPicPr>
              <a:picLocks noChangeAspect="1"/>
            </p:cNvPicPr>
            <p:nvPr/>
          </p:nvPicPr>
          <p:blipFill rotWithShape="1">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rcRect t="16874" b="14469"/>
            <a:stretch/>
          </p:blipFill>
          <p:spPr>
            <a:xfrm>
              <a:off x="885985" y="3195973"/>
              <a:ext cx="2332061" cy="1601112"/>
            </a:xfrm>
            <a:prstGeom prst="rect">
              <a:avLst/>
            </a:prstGeom>
          </p:spPr>
        </p:pic>
      </p:grpSp>
      <p:sp>
        <p:nvSpPr>
          <p:cNvPr id="10" name="Título 1">
            <a:extLst>
              <a:ext uri="{FF2B5EF4-FFF2-40B4-BE49-F238E27FC236}">
                <a16:creationId xmlns:a16="http://schemas.microsoft.com/office/drawing/2014/main" id="{043A220C-A11E-93E1-7A77-678D78CF0F6F}"/>
              </a:ext>
            </a:extLst>
          </p:cNvPr>
          <p:cNvSpPr txBox="1">
            <a:spLocks/>
          </p:cNvSpPr>
          <p:nvPr/>
        </p:nvSpPr>
        <p:spPr>
          <a:xfrm>
            <a:off x="4586560" y="3819364"/>
            <a:ext cx="6400800" cy="1756798"/>
          </a:xfrm>
          <a:prstGeom prst="rect">
            <a:avLst/>
          </a:prstGeom>
        </p:spPr>
        <p:txBody>
          <a:bodyPr vert="horz" lIns="91440" tIns="45720" rIns="91440" bIns="45720" rtlCol="0" anchor="ctr">
            <a:noAutofit/>
          </a:bodyPr>
          <a:lstStyle>
            <a:lvl1pPr algn="l" defTabSz="685783" rtl="0" eaLnBrk="1" latinLnBrk="0" hangingPunct="1">
              <a:lnSpc>
                <a:spcPct val="90000"/>
              </a:lnSpc>
              <a:spcBef>
                <a:spcPct val="0"/>
              </a:spcBef>
              <a:buNone/>
              <a:defRPr sz="3300" kern="1200">
                <a:solidFill>
                  <a:schemeClr val="tx1"/>
                </a:solidFill>
                <a:latin typeface="+mj-lt"/>
                <a:ea typeface="+mj-ea"/>
                <a:cs typeface="+mj-cs"/>
              </a:defRPr>
            </a:lvl1pPr>
          </a:lstStyle>
          <a:p>
            <a:pPr marL="285750" indent="-285750">
              <a:buFont typeface="Arial" panose="020B0604020202020204" pitchFamily="34" charset="0"/>
              <a:buChar char="•"/>
            </a:pPr>
            <a:r>
              <a:rPr lang="es-ES" sz="2200" b="1" dirty="0">
                <a:solidFill>
                  <a:schemeClr val="accent2">
                    <a:lumMod val="75000"/>
                  </a:schemeClr>
                </a:solidFill>
                <a:latin typeface="Arial Black" panose="020B0A04020102020204" pitchFamily="34" charset="0"/>
              </a:rPr>
              <a:t>Conocimiento de las culturas digitales</a:t>
            </a:r>
          </a:p>
          <a:p>
            <a:endParaRPr lang="es-ES" sz="2200" b="1" dirty="0">
              <a:solidFill>
                <a:schemeClr val="accent2">
                  <a:lumMod val="75000"/>
                </a:schemeClr>
              </a:solidFill>
              <a:latin typeface="Arial Black" panose="020B0A04020102020204" pitchFamily="34" charset="0"/>
            </a:endParaRPr>
          </a:p>
          <a:p>
            <a:pPr marL="285750" indent="-285750">
              <a:buFont typeface="Arial" panose="020B0604020202020204" pitchFamily="34" charset="0"/>
              <a:buChar char="•"/>
            </a:pPr>
            <a:r>
              <a:rPr lang="es-ES" sz="2200" b="1" dirty="0">
                <a:solidFill>
                  <a:schemeClr val="accent1">
                    <a:lumMod val="75000"/>
                  </a:schemeClr>
                </a:solidFill>
                <a:latin typeface="Arial Black" panose="020B0A04020102020204" pitchFamily="34" charset="0"/>
              </a:rPr>
              <a:t>Entornos virtuales: adaptándonos a nuevas herramientas en la educación</a:t>
            </a:r>
          </a:p>
          <a:p>
            <a:pPr marL="285750" indent="-285750">
              <a:buFont typeface="Arial" panose="020B0604020202020204" pitchFamily="34" charset="0"/>
              <a:buChar char="•"/>
            </a:pPr>
            <a:endParaRPr lang="es-MX" sz="2200" b="1" dirty="0">
              <a:solidFill>
                <a:schemeClr val="accent2">
                  <a:lumMod val="75000"/>
                </a:schemeClr>
              </a:solidFill>
              <a:latin typeface="Arial Black" panose="020B0A04020102020204" pitchFamily="34" charset="0"/>
            </a:endParaRPr>
          </a:p>
        </p:txBody>
      </p:sp>
    </p:spTree>
    <p:extLst>
      <p:ext uri="{BB962C8B-B14F-4D97-AF65-F5344CB8AC3E}">
        <p14:creationId xmlns:p14="http://schemas.microsoft.com/office/powerpoint/2010/main" val="24629120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6105B6E-F059-07A9-D281-1FA0377E8BD5}"/>
              </a:ext>
            </a:extLst>
          </p:cNvPr>
          <p:cNvSpPr/>
          <p:nvPr/>
        </p:nvSpPr>
        <p:spPr>
          <a:xfrm>
            <a:off x="4170943" y="457200"/>
            <a:ext cx="2031175" cy="196946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 name="Picture 1" descr="Fondo con red tecnológica">
            <a:extLst>
              <a:ext uri="{FF2B5EF4-FFF2-40B4-BE49-F238E27FC236}">
                <a16:creationId xmlns:a16="http://schemas.microsoft.com/office/drawing/2014/main" id="{256B942E-5D9B-007E-A8A6-B2F6290F23EE}"/>
              </a:ext>
            </a:extLst>
          </p:cNvPr>
          <p:cNvPicPr>
            <a:picLocks noChangeAspect="1"/>
          </p:cNvPicPr>
          <p:nvPr/>
        </p:nvPicPr>
        <p:blipFill rotWithShape="1">
          <a:blip r:embed="rId2"/>
          <a:srcRect t="51714" b="41848"/>
          <a:stretch/>
        </p:blipFill>
        <p:spPr>
          <a:xfrm>
            <a:off x="20" y="10"/>
            <a:ext cx="12191979" cy="457190"/>
          </a:xfrm>
          <a:prstGeom prst="rect">
            <a:avLst/>
          </a:prstGeom>
        </p:spPr>
      </p:pic>
      <p:sp>
        <p:nvSpPr>
          <p:cNvPr id="3" name="Rectángulo 2">
            <a:extLst>
              <a:ext uri="{FF2B5EF4-FFF2-40B4-BE49-F238E27FC236}">
                <a16:creationId xmlns:a16="http://schemas.microsoft.com/office/drawing/2014/main" id="{64B11251-2E0E-D959-0681-79707A430C59}"/>
              </a:ext>
            </a:extLst>
          </p:cNvPr>
          <p:cNvSpPr/>
          <p:nvPr/>
        </p:nvSpPr>
        <p:spPr>
          <a:xfrm>
            <a:off x="0" y="1600200"/>
            <a:ext cx="12191979" cy="5257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accent6">
                  <a:lumMod val="75000"/>
                </a:schemeClr>
              </a:solidFill>
            </a:endParaRPr>
          </a:p>
        </p:txBody>
      </p:sp>
      <p:pic>
        <p:nvPicPr>
          <p:cNvPr id="5" name="Gráfico 4" descr="Dirigir dos pines por un camino con relleno sólido">
            <a:hlinkClick r:id="rId3" action="ppaction://hlinksldjump"/>
            <a:extLst>
              <a:ext uri="{FF2B5EF4-FFF2-40B4-BE49-F238E27FC236}">
                <a16:creationId xmlns:a16="http://schemas.microsoft.com/office/drawing/2014/main" id="{CC1E6077-ABEC-3052-B931-A2A988175EB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8388" y="563634"/>
            <a:ext cx="914400" cy="914400"/>
          </a:xfrm>
          <a:prstGeom prst="rect">
            <a:avLst/>
          </a:prstGeom>
        </p:spPr>
      </p:pic>
      <p:pic>
        <p:nvPicPr>
          <p:cNvPr id="6" name="Gráfico 5" descr="Ordenador con relleno sólido">
            <a:hlinkClick r:id="rId6" action="ppaction://hlinksldjump"/>
            <a:extLst>
              <a:ext uri="{FF2B5EF4-FFF2-40B4-BE49-F238E27FC236}">
                <a16:creationId xmlns:a16="http://schemas.microsoft.com/office/drawing/2014/main" id="{758C264F-C020-8982-0642-2D73A8D1E36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724427" y="493296"/>
            <a:ext cx="914400" cy="914400"/>
          </a:xfrm>
          <a:prstGeom prst="rect">
            <a:avLst/>
          </a:prstGeom>
        </p:spPr>
      </p:pic>
      <p:pic>
        <p:nvPicPr>
          <p:cNvPr id="7" name="Gráfico 6" descr="Calendario giratorio con relleno sólido">
            <a:hlinkClick r:id="rId9" action="ppaction://hlinksldjump"/>
            <a:extLst>
              <a:ext uri="{FF2B5EF4-FFF2-40B4-BE49-F238E27FC236}">
                <a16:creationId xmlns:a16="http://schemas.microsoft.com/office/drawing/2014/main" id="{CC83D5C5-6DE2-A25E-B570-B063F910951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707400" y="543889"/>
            <a:ext cx="914400" cy="914400"/>
          </a:xfrm>
          <a:prstGeom prst="rect">
            <a:avLst/>
          </a:prstGeom>
        </p:spPr>
      </p:pic>
      <p:pic>
        <p:nvPicPr>
          <p:cNvPr id="8" name="Gráfico 7" descr="Libros con relleno sólido">
            <a:hlinkClick r:id="rId12" action="ppaction://hlinksldjump"/>
            <a:extLst>
              <a:ext uri="{FF2B5EF4-FFF2-40B4-BE49-F238E27FC236}">
                <a16:creationId xmlns:a16="http://schemas.microsoft.com/office/drawing/2014/main" id="{D9F208E1-35A1-9E04-FA1A-824F102565CA}"/>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589512" y="601580"/>
            <a:ext cx="914400" cy="914400"/>
          </a:xfrm>
          <a:prstGeom prst="rect">
            <a:avLst/>
          </a:prstGeom>
        </p:spPr>
      </p:pic>
      <p:pic>
        <p:nvPicPr>
          <p:cNvPr id="9" name="Gráfico 8" descr="Portapapeles comprobado con relleno sólido">
            <a:hlinkClick r:id="rId15" action="ppaction://hlinksldjump"/>
            <a:extLst>
              <a:ext uri="{FF2B5EF4-FFF2-40B4-BE49-F238E27FC236}">
                <a16:creationId xmlns:a16="http://schemas.microsoft.com/office/drawing/2014/main" id="{68CE68EB-7E70-8332-9D57-E85C83232BB0}"/>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0719212" y="554841"/>
            <a:ext cx="914400" cy="914400"/>
          </a:xfrm>
          <a:prstGeom prst="rect">
            <a:avLst/>
          </a:prstGeom>
        </p:spPr>
      </p:pic>
      <p:pic>
        <p:nvPicPr>
          <p:cNvPr id="11" name="Gráfico 10" descr="Marca de verificación con relleno sólido">
            <a:hlinkClick r:id="rId18" action="ppaction://hlinksldjump"/>
            <a:extLst>
              <a:ext uri="{FF2B5EF4-FFF2-40B4-BE49-F238E27FC236}">
                <a16:creationId xmlns:a16="http://schemas.microsoft.com/office/drawing/2014/main" id="{9E676339-4920-CE84-7B24-7EC1BC973D8C}"/>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8789261" y="528465"/>
            <a:ext cx="914400" cy="914400"/>
          </a:xfrm>
          <a:prstGeom prst="rect">
            <a:avLst/>
          </a:prstGeom>
        </p:spPr>
      </p:pic>
      <p:sp>
        <p:nvSpPr>
          <p:cNvPr id="12" name="Título 1">
            <a:extLst>
              <a:ext uri="{FF2B5EF4-FFF2-40B4-BE49-F238E27FC236}">
                <a16:creationId xmlns:a16="http://schemas.microsoft.com/office/drawing/2014/main" id="{DE64F352-EA80-E069-68D6-6ED05BAFE4C9}"/>
              </a:ext>
            </a:extLst>
          </p:cNvPr>
          <p:cNvSpPr txBox="1">
            <a:spLocks/>
          </p:cNvSpPr>
          <p:nvPr/>
        </p:nvSpPr>
        <p:spPr>
          <a:xfrm>
            <a:off x="101215" y="1779034"/>
            <a:ext cx="3950280" cy="461238"/>
          </a:xfrm>
          <a:prstGeom prst="rect">
            <a:avLst/>
          </a:prstGeom>
        </p:spPr>
        <p:txBody>
          <a:bodyPr/>
          <a:lst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a:lstStyle>
          <a:p>
            <a:pPr algn="ctr"/>
            <a:r>
              <a:rPr lang="es-MX" sz="2400" b="1" dirty="0"/>
              <a:t>Estructura del curso</a:t>
            </a:r>
            <a:endParaRPr lang="es-MX" sz="6600" b="1" dirty="0"/>
          </a:p>
        </p:txBody>
      </p:sp>
      <p:sp>
        <p:nvSpPr>
          <p:cNvPr id="13" name="Título 1">
            <a:extLst>
              <a:ext uri="{FF2B5EF4-FFF2-40B4-BE49-F238E27FC236}">
                <a16:creationId xmlns:a16="http://schemas.microsoft.com/office/drawing/2014/main" id="{F34663D8-2BD6-103D-68A9-109F73AF8B4D}"/>
              </a:ext>
            </a:extLst>
          </p:cNvPr>
          <p:cNvSpPr txBox="1">
            <a:spLocks/>
          </p:cNvSpPr>
          <p:nvPr/>
        </p:nvSpPr>
        <p:spPr>
          <a:xfrm>
            <a:off x="101215" y="2114704"/>
            <a:ext cx="11800053" cy="923933"/>
          </a:xfrm>
          <a:prstGeom prst="rect">
            <a:avLst/>
          </a:prstGeom>
        </p:spPr>
        <p:txBody>
          <a:bodyPr vert="horz" lIns="91440" tIns="45720" rIns="91440" bIns="45720" rtlCol="0" anchor="ctr">
            <a:normAutofit/>
          </a:bodyPr>
          <a:lstStyle>
            <a:lvl1pPr algn="l" defTabSz="685783"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s-ES" sz="1800" b="1" dirty="0"/>
              <a:t>Entornos Virtuales de Aprendizaje para la Educación Híbrida: </a:t>
            </a:r>
          </a:p>
          <a:p>
            <a:pPr algn="ctr"/>
            <a:r>
              <a:rPr lang="es-ES" sz="1800" b="1" dirty="0"/>
              <a:t>Su Pedagogía y Didáctica</a:t>
            </a:r>
            <a:endParaRPr lang="es-MX" sz="1800" b="1" dirty="0"/>
          </a:p>
        </p:txBody>
      </p:sp>
      <p:grpSp>
        <p:nvGrpSpPr>
          <p:cNvPr id="35" name="Grupo 34">
            <a:extLst>
              <a:ext uri="{FF2B5EF4-FFF2-40B4-BE49-F238E27FC236}">
                <a16:creationId xmlns:a16="http://schemas.microsoft.com/office/drawing/2014/main" id="{BE87B3CB-3F7F-4EA8-20A5-A1B9ED39209C}"/>
              </a:ext>
            </a:extLst>
          </p:cNvPr>
          <p:cNvGrpSpPr/>
          <p:nvPr/>
        </p:nvGrpSpPr>
        <p:grpSpPr>
          <a:xfrm>
            <a:off x="722091" y="3038637"/>
            <a:ext cx="2659850" cy="3606074"/>
            <a:chOff x="4766075" y="3038637"/>
            <a:chExt cx="2659850" cy="3606074"/>
          </a:xfrm>
        </p:grpSpPr>
        <p:sp>
          <p:nvSpPr>
            <p:cNvPr id="22" name="Rectángulo: esquinas redondeadas 21">
              <a:extLst>
                <a:ext uri="{FF2B5EF4-FFF2-40B4-BE49-F238E27FC236}">
                  <a16:creationId xmlns:a16="http://schemas.microsoft.com/office/drawing/2014/main" id="{907EC657-CC35-CF0A-8876-AD3BB7D83F60}"/>
                </a:ext>
              </a:extLst>
            </p:cNvPr>
            <p:cNvSpPr/>
            <p:nvPr/>
          </p:nvSpPr>
          <p:spPr>
            <a:xfrm>
              <a:off x="4766075" y="3038637"/>
              <a:ext cx="2659850" cy="3606074"/>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155700">
                <a:lnSpc>
                  <a:spcPct val="90000"/>
                </a:lnSpc>
                <a:spcBef>
                  <a:spcPct val="0"/>
                </a:spcBef>
                <a:spcAft>
                  <a:spcPct val="35000"/>
                </a:spcAft>
              </a:pPr>
              <a:endParaRPr lang="es-MX" sz="1200" b="1" kern="1200" dirty="0"/>
            </a:p>
            <a:p>
              <a:pPr defTabSz="1155700">
                <a:lnSpc>
                  <a:spcPct val="90000"/>
                </a:lnSpc>
                <a:spcBef>
                  <a:spcPct val="0"/>
                </a:spcBef>
                <a:spcAft>
                  <a:spcPct val="35000"/>
                </a:spcAft>
              </a:pPr>
              <a:endParaRPr lang="es-MX" sz="1200" b="1" dirty="0"/>
            </a:p>
            <a:p>
              <a:pPr defTabSz="1155700">
                <a:lnSpc>
                  <a:spcPct val="90000"/>
                </a:lnSpc>
                <a:spcBef>
                  <a:spcPct val="0"/>
                </a:spcBef>
                <a:spcAft>
                  <a:spcPct val="35000"/>
                </a:spcAft>
              </a:pPr>
              <a:endParaRPr lang="es-MX" sz="1200" b="1" kern="1200" dirty="0"/>
            </a:p>
            <a:p>
              <a:pPr defTabSz="1155700">
                <a:lnSpc>
                  <a:spcPct val="90000"/>
                </a:lnSpc>
                <a:spcBef>
                  <a:spcPct val="0"/>
                </a:spcBef>
                <a:spcAft>
                  <a:spcPct val="35000"/>
                </a:spcAft>
              </a:pPr>
              <a:endParaRPr lang="es-MX" sz="1200" b="1" dirty="0"/>
            </a:p>
            <a:p>
              <a:pPr defTabSz="1155700">
                <a:lnSpc>
                  <a:spcPct val="90000"/>
                </a:lnSpc>
                <a:spcBef>
                  <a:spcPct val="0"/>
                </a:spcBef>
                <a:spcAft>
                  <a:spcPct val="35000"/>
                </a:spcAft>
              </a:pPr>
              <a:endParaRPr lang="es-MX" sz="1200" b="1" kern="1200" dirty="0"/>
            </a:p>
            <a:p>
              <a:pPr defTabSz="1155700">
                <a:lnSpc>
                  <a:spcPct val="90000"/>
                </a:lnSpc>
                <a:spcBef>
                  <a:spcPct val="0"/>
                </a:spcBef>
                <a:spcAft>
                  <a:spcPct val="35000"/>
                </a:spcAft>
              </a:pPr>
              <a:endParaRPr lang="es-MX" sz="1200" b="1" dirty="0"/>
            </a:p>
            <a:p>
              <a:pPr defTabSz="1155700">
                <a:lnSpc>
                  <a:spcPct val="90000"/>
                </a:lnSpc>
                <a:spcBef>
                  <a:spcPct val="0"/>
                </a:spcBef>
                <a:spcAft>
                  <a:spcPct val="35000"/>
                </a:spcAft>
              </a:pPr>
              <a:endParaRPr lang="es-MX" sz="1200" b="1" kern="1200" dirty="0"/>
            </a:p>
            <a:p>
              <a:pPr defTabSz="1155700">
                <a:lnSpc>
                  <a:spcPct val="90000"/>
                </a:lnSpc>
                <a:spcBef>
                  <a:spcPct val="0"/>
                </a:spcBef>
                <a:spcAft>
                  <a:spcPct val="35000"/>
                </a:spcAft>
              </a:pPr>
              <a:endParaRPr lang="es-ES" sz="1200" b="1" kern="1200" dirty="0"/>
            </a:p>
            <a:p>
              <a:pPr defTabSz="1155700">
                <a:lnSpc>
                  <a:spcPct val="90000"/>
                </a:lnSpc>
                <a:spcBef>
                  <a:spcPct val="0"/>
                </a:spcBef>
                <a:spcAft>
                  <a:spcPct val="35000"/>
                </a:spcAft>
              </a:pPr>
              <a:r>
                <a:rPr lang="es-ES" sz="1200" b="1" kern="1200" dirty="0"/>
                <a:t>Unidad 2</a:t>
              </a:r>
            </a:p>
            <a:p>
              <a:pPr defTabSz="1155700">
                <a:lnSpc>
                  <a:spcPct val="90000"/>
                </a:lnSpc>
                <a:spcBef>
                  <a:spcPct val="0"/>
                </a:spcBef>
                <a:spcAft>
                  <a:spcPct val="35000"/>
                </a:spcAft>
              </a:pPr>
              <a:r>
                <a:rPr lang="es-ES" b="1" kern="1200" dirty="0"/>
                <a:t>Pedagogía y Didáctica de los Entornos Virtuales de Aprendizaje</a:t>
              </a:r>
            </a:p>
            <a:p>
              <a:pPr algn="ctr"/>
              <a:endParaRPr lang="es-MX" dirty="0"/>
            </a:p>
          </p:txBody>
        </p:sp>
        <p:pic>
          <p:nvPicPr>
            <p:cNvPr id="31" name="Gráfico 30" descr="Smartphone con relleno sólido">
              <a:extLst>
                <a:ext uri="{FF2B5EF4-FFF2-40B4-BE49-F238E27FC236}">
                  <a16:creationId xmlns:a16="http://schemas.microsoft.com/office/drawing/2014/main" id="{D3E96532-0BDC-6156-E57F-3B175BF480D6}"/>
                </a:ext>
              </a:extLst>
            </p:cNvPr>
            <p:cNvPicPr>
              <a:picLocks noChangeAspect="1"/>
            </p:cNvPicPr>
            <p:nvPr/>
          </p:nvPicPr>
          <p:blipFill rotWithShape="1">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rcRect l="17438" r="20378"/>
            <a:stretch/>
          </p:blipFill>
          <p:spPr>
            <a:xfrm rot="16200000">
              <a:off x="5350413" y="3158112"/>
              <a:ext cx="1491175" cy="1786768"/>
            </a:xfrm>
            <a:prstGeom prst="rect">
              <a:avLst/>
            </a:prstGeom>
          </p:spPr>
        </p:pic>
      </p:grpSp>
      <p:sp>
        <p:nvSpPr>
          <p:cNvPr id="10" name="Título 1">
            <a:extLst>
              <a:ext uri="{FF2B5EF4-FFF2-40B4-BE49-F238E27FC236}">
                <a16:creationId xmlns:a16="http://schemas.microsoft.com/office/drawing/2014/main" id="{6B10EAFD-71ED-007A-DA58-F54C6B7B7C13}"/>
              </a:ext>
            </a:extLst>
          </p:cNvPr>
          <p:cNvSpPr txBox="1">
            <a:spLocks/>
          </p:cNvSpPr>
          <p:nvPr/>
        </p:nvSpPr>
        <p:spPr>
          <a:xfrm>
            <a:off x="4318412" y="3425262"/>
            <a:ext cx="6400800" cy="2743644"/>
          </a:xfrm>
          <a:prstGeom prst="rect">
            <a:avLst/>
          </a:prstGeom>
        </p:spPr>
        <p:txBody>
          <a:bodyPr vert="horz" lIns="91440" tIns="45720" rIns="91440" bIns="45720" rtlCol="0" anchor="ctr">
            <a:noAutofit/>
          </a:bodyPr>
          <a:lstStyle>
            <a:lvl1pPr algn="l" defTabSz="685783" rtl="0" eaLnBrk="1" latinLnBrk="0" hangingPunct="1">
              <a:lnSpc>
                <a:spcPct val="90000"/>
              </a:lnSpc>
              <a:spcBef>
                <a:spcPct val="0"/>
              </a:spcBef>
              <a:buNone/>
              <a:defRPr sz="3300" kern="1200">
                <a:solidFill>
                  <a:schemeClr val="tx1"/>
                </a:solidFill>
                <a:latin typeface="+mj-lt"/>
                <a:ea typeface="+mj-ea"/>
                <a:cs typeface="+mj-cs"/>
              </a:defRPr>
            </a:lvl1pPr>
          </a:lstStyle>
          <a:p>
            <a:pPr marL="285750" indent="-285750">
              <a:buFont typeface="Arial" panose="020B0604020202020204" pitchFamily="34" charset="0"/>
              <a:buChar char="•"/>
            </a:pPr>
            <a:r>
              <a:rPr lang="es-ES" sz="2200" b="1" dirty="0">
                <a:solidFill>
                  <a:srgbClr val="002060"/>
                </a:solidFill>
                <a:latin typeface="Arial Black" panose="020B0A04020102020204" pitchFamily="34" charset="0"/>
              </a:rPr>
              <a:t>Un entorno virtual de aprendizaje y sus necesidades</a:t>
            </a:r>
          </a:p>
          <a:p>
            <a:endParaRPr lang="es-ES" sz="2200" b="1" dirty="0">
              <a:solidFill>
                <a:srgbClr val="002060"/>
              </a:solidFill>
              <a:latin typeface="Arial Black" panose="020B0A04020102020204" pitchFamily="34" charset="0"/>
            </a:endParaRPr>
          </a:p>
          <a:p>
            <a:pPr marL="285750" indent="-285750">
              <a:buFont typeface="Arial" panose="020B0604020202020204" pitchFamily="34" charset="0"/>
              <a:buChar char="•"/>
            </a:pPr>
            <a:r>
              <a:rPr lang="es-ES" sz="2200" b="1" dirty="0">
                <a:solidFill>
                  <a:schemeClr val="accent1">
                    <a:lumMod val="75000"/>
                  </a:schemeClr>
                </a:solidFill>
                <a:latin typeface="Arial Black" panose="020B0A04020102020204" pitchFamily="34" charset="0"/>
              </a:rPr>
              <a:t>Introducción a la realidad aumentada en la educación</a:t>
            </a:r>
          </a:p>
          <a:p>
            <a:endParaRPr lang="es-ES" sz="2200" b="1" dirty="0">
              <a:solidFill>
                <a:srgbClr val="002060"/>
              </a:solidFill>
              <a:latin typeface="Arial Black" panose="020B0A04020102020204" pitchFamily="34" charset="0"/>
            </a:endParaRPr>
          </a:p>
          <a:p>
            <a:pPr marL="285750" indent="-285750">
              <a:buFont typeface="Arial" panose="020B0604020202020204" pitchFamily="34" charset="0"/>
              <a:buChar char="•"/>
            </a:pPr>
            <a:r>
              <a:rPr lang="es-ES" sz="2200" b="1" dirty="0">
                <a:solidFill>
                  <a:srgbClr val="002060"/>
                </a:solidFill>
                <a:latin typeface="Arial Black" panose="020B0A04020102020204" pitchFamily="34" charset="0"/>
              </a:rPr>
              <a:t>Aprendizaje colaborativo, metodología SOLE e identidad docente digital</a:t>
            </a:r>
          </a:p>
        </p:txBody>
      </p:sp>
    </p:spTree>
    <p:extLst>
      <p:ext uri="{BB962C8B-B14F-4D97-AF65-F5344CB8AC3E}">
        <p14:creationId xmlns:p14="http://schemas.microsoft.com/office/powerpoint/2010/main" val="40785592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6105B6E-F059-07A9-D281-1FA0377E8BD5}"/>
              </a:ext>
            </a:extLst>
          </p:cNvPr>
          <p:cNvSpPr/>
          <p:nvPr/>
        </p:nvSpPr>
        <p:spPr>
          <a:xfrm>
            <a:off x="4170943" y="457200"/>
            <a:ext cx="2031175" cy="196946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 name="Picture 1" descr="Fondo con red tecnológica">
            <a:extLst>
              <a:ext uri="{FF2B5EF4-FFF2-40B4-BE49-F238E27FC236}">
                <a16:creationId xmlns:a16="http://schemas.microsoft.com/office/drawing/2014/main" id="{256B942E-5D9B-007E-A8A6-B2F6290F23EE}"/>
              </a:ext>
            </a:extLst>
          </p:cNvPr>
          <p:cNvPicPr>
            <a:picLocks noChangeAspect="1"/>
          </p:cNvPicPr>
          <p:nvPr/>
        </p:nvPicPr>
        <p:blipFill rotWithShape="1">
          <a:blip r:embed="rId2"/>
          <a:srcRect t="51714" b="41848"/>
          <a:stretch/>
        </p:blipFill>
        <p:spPr>
          <a:xfrm>
            <a:off x="20" y="10"/>
            <a:ext cx="12191979" cy="457190"/>
          </a:xfrm>
          <a:prstGeom prst="rect">
            <a:avLst/>
          </a:prstGeom>
        </p:spPr>
      </p:pic>
      <p:sp>
        <p:nvSpPr>
          <p:cNvPr id="3" name="Rectángulo 2">
            <a:extLst>
              <a:ext uri="{FF2B5EF4-FFF2-40B4-BE49-F238E27FC236}">
                <a16:creationId xmlns:a16="http://schemas.microsoft.com/office/drawing/2014/main" id="{64B11251-2E0E-D959-0681-79707A430C59}"/>
              </a:ext>
            </a:extLst>
          </p:cNvPr>
          <p:cNvSpPr/>
          <p:nvPr/>
        </p:nvSpPr>
        <p:spPr>
          <a:xfrm>
            <a:off x="0" y="1600200"/>
            <a:ext cx="12191979" cy="5257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accent6">
                  <a:lumMod val="75000"/>
                </a:schemeClr>
              </a:solidFill>
            </a:endParaRPr>
          </a:p>
        </p:txBody>
      </p:sp>
      <p:pic>
        <p:nvPicPr>
          <p:cNvPr id="5" name="Gráfico 4" descr="Dirigir dos pines por un camino con relleno sólido">
            <a:hlinkClick r:id="rId3" action="ppaction://hlinksldjump"/>
            <a:extLst>
              <a:ext uri="{FF2B5EF4-FFF2-40B4-BE49-F238E27FC236}">
                <a16:creationId xmlns:a16="http://schemas.microsoft.com/office/drawing/2014/main" id="{CC1E6077-ABEC-3052-B931-A2A988175EB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8388" y="563634"/>
            <a:ext cx="914400" cy="914400"/>
          </a:xfrm>
          <a:prstGeom prst="rect">
            <a:avLst/>
          </a:prstGeom>
        </p:spPr>
      </p:pic>
      <p:pic>
        <p:nvPicPr>
          <p:cNvPr id="6" name="Gráfico 5" descr="Ordenador con relleno sólido">
            <a:hlinkClick r:id="rId6" action="ppaction://hlinksldjump"/>
            <a:extLst>
              <a:ext uri="{FF2B5EF4-FFF2-40B4-BE49-F238E27FC236}">
                <a16:creationId xmlns:a16="http://schemas.microsoft.com/office/drawing/2014/main" id="{758C264F-C020-8982-0642-2D73A8D1E36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724427" y="493296"/>
            <a:ext cx="914400" cy="914400"/>
          </a:xfrm>
          <a:prstGeom prst="rect">
            <a:avLst/>
          </a:prstGeom>
        </p:spPr>
      </p:pic>
      <p:pic>
        <p:nvPicPr>
          <p:cNvPr id="7" name="Gráfico 6" descr="Calendario giratorio con relleno sólido">
            <a:hlinkClick r:id="rId9" action="ppaction://hlinksldjump"/>
            <a:extLst>
              <a:ext uri="{FF2B5EF4-FFF2-40B4-BE49-F238E27FC236}">
                <a16:creationId xmlns:a16="http://schemas.microsoft.com/office/drawing/2014/main" id="{CC83D5C5-6DE2-A25E-B570-B063F910951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707400" y="543889"/>
            <a:ext cx="914400" cy="914400"/>
          </a:xfrm>
          <a:prstGeom prst="rect">
            <a:avLst/>
          </a:prstGeom>
        </p:spPr>
      </p:pic>
      <p:pic>
        <p:nvPicPr>
          <p:cNvPr id="8" name="Gráfico 7" descr="Libros con relleno sólido">
            <a:hlinkClick r:id="rId12" action="ppaction://hlinksldjump"/>
            <a:extLst>
              <a:ext uri="{FF2B5EF4-FFF2-40B4-BE49-F238E27FC236}">
                <a16:creationId xmlns:a16="http://schemas.microsoft.com/office/drawing/2014/main" id="{D9F208E1-35A1-9E04-FA1A-824F102565CA}"/>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589512" y="601580"/>
            <a:ext cx="914400" cy="914400"/>
          </a:xfrm>
          <a:prstGeom prst="rect">
            <a:avLst/>
          </a:prstGeom>
        </p:spPr>
      </p:pic>
      <p:pic>
        <p:nvPicPr>
          <p:cNvPr id="9" name="Gráfico 8" descr="Portapapeles comprobado con relleno sólido">
            <a:hlinkClick r:id="rId15" action="ppaction://hlinksldjump"/>
            <a:extLst>
              <a:ext uri="{FF2B5EF4-FFF2-40B4-BE49-F238E27FC236}">
                <a16:creationId xmlns:a16="http://schemas.microsoft.com/office/drawing/2014/main" id="{68CE68EB-7E70-8332-9D57-E85C83232BB0}"/>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0719212" y="554841"/>
            <a:ext cx="914400" cy="914400"/>
          </a:xfrm>
          <a:prstGeom prst="rect">
            <a:avLst/>
          </a:prstGeom>
        </p:spPr>
      </p:pic>
      <p:pic>
        <p:nvPicPr>
          <p:cNvPr id="11" name="Gráfico 10" descr="Marca de verificación con relleno sólido">
            <a:hlinkClick r:id="rId18" action="ppaction://hlinksldjump"/>
            <a:extLst>
              <a:ext uri="{FF2B5EF4-FFF2-40B4-BE49-F238E27FC236}">
                <a16:creationId xmlns:a16="http://schemas.microsoft.com/office/drawing/2014/main" id="{9E676339-4920-CE84-7B24-7EC1BC973D8C}"/>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8789261" y="528465"/>
            <a:ext cx="914400" cy="914400"/>
          </a:xfrm>
          <a:prstGeom prst="rect">
            <a:avLst/>
          </a:prstGeom>
        </p:spPr>
      </p:pic>
      <p:sp>
        <p:nvSpPr>
          <p:cNvPr id="12" name="Título 1">
            <a:extLst>
              <a:ext uri="{FF2B5EF4-FFF2-40B4-BE49-F238E27FC236}">
                <a16:creationId xmlns:a16="http://schemas.microsoft.com/office/drawing/2014/main" id="{DE64F352-EA80-E069-68D6-6ED05BAFE4C9}"/>
              </a:ext>
            </a:extLst>
          </p:cNvPr>
          <p:cNvSpPr txBox="1">
            <a:spLocks/>
          </p:cNvSpPr>
          <p:nvPr/>
        </p:nvSpPr>
        <p:spPr>
          <a:xfrm>
            <a:off x="101215" y="1779034"/>
            <a:ext cx="3950280" cy="461238"/>
          </a:xfrm>
          <a:prstGeom prst="rect">
            <a:avLst/>
          </a:prstGeom>
        </p:spPr>
        <p:txBody>
          <a:bodyPr/>
          <a:lst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a:lstStyle>
          <a:p>
            <a:pPr algn="ctr"/>
            <a:r>
              <a:rPr lang="es-MX" sz="2400" b="1" dirty="0"/>
              <a:t>Estructura del curso</a:t>
            </a:r>
            <a:endParaRPr lang="es-MX" sz="6600" b="1" dirty="0"/>
          </a:p>
        </p:txBody>
      </p:sp>
      <p:sp>
        <p:nvSpPr>
          <p:cNvPr id="13" name="Título 1">
            <a:extLst>
              <a:ext uri="{FF2B5EF4-FFF2-40B4-BE49-F238E27FC236}">
                <a16:creationId xmlns:a16="http://schemas.microsoft.com/office/drawing/2014/main" id="{F34663D8-2BD6-103D-68A9-109F73AF8B4D}"/>
              </a:ext>
            </a:extLst>
          </p:cNvPr>
          <p:cNvSpPr txBox="1">
            <a:spLocks/>
          </p:cNvSpPr>
          <p:nvPr/>
        </p:nvSpPr>
        <p:spPr>
          <a:xfrm>
            <a:off x="101215" y="2114704"/>
            <a:ext cx="11800053" cy="923933"/>
          </a:xfrm>
          <a:prstGeom prst="rect">
            <a:avLst/>
          </a:prstGeom>
        </p:spPr>
        <p:txBody>
          <a:bodyPr vert="horz" lIns="91440" tIns="45720" rIns="91440" bIns="45720" rtlCol="0" anchor="ctr">
            <a:normAutofit/>
          </a:bodyPr>
          <a:lstStyle>
            <a:lvl1pPr algn="l" defTabSz="685783"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s-ES" sz="1800" b="1" dirty="0"/>
              <a:t>Entornos Virtuales de Aprendizaje para la Educación Híbrida: </a:t>
            </a:r>
          </a:p>
          <a:p>
            <a:pPr algn="ctr"/>
            <a:r>
              <a:rPr lang="es-ES" sz="1800" b="1" dirty="0"/>
              <a:t>Su Pedagogía y Didáctica</a:t>
            </a:r>
            <a:endParaRPr lang="es-MX" sz="1800" b="1" dirty="0"/>
          </a:p>
        </p:txBody>
      </p:sp>
      <p:grpSp>
        <p:nvGrpSpPr>
          <p:cNvPr id="10" name="Grupo 9">
            <a:extLst>
              <a:ext uri="{FF2B5EF4-FFF2-40B4-BE49-F238E27FC236}">
                <a16:creationId xmlns:a16="http://schemas.microsoft.com/office/drawing/2014/main" id="{A4171864-4408-6E58-7B1D-7867E67AB382}"/>
              </a:ext>
            </a:extLst>
          </p:cNvPr>
          <p:cNvGrpSpPr/>
          <p:nvPr/>
        </p:nvGrpSpPr>
        <p:grpSpPr>
          <a:xfrm>
            <a:off x="722091" y="3022630"/>
            <a:ext cx="2659850" cy="3606074"/>
            <a:chOff x="8789261" y="3022630"/>
            <a:chExt cx="2659850" cy="3606074"/>
          </a:xfrm>
        </p:grpSpPr>
        <p:sp>
          <p:nvSpPr>
            <p:cNvPr id="14" name="Rectángulo: esquinas redondeadas 13">
              <a:extLst>
                <a:ext uri="{FF2B5EF4-FFF2-40B4-BE49-F238E27FC236}">
                  <a16:creationId xmlns:a16="http://schemas.microsoft.com/office/drawing/2014/main" id="{C43E06C5-DFF5-F335-963A-FB1C4EA072E2}"/>
                </a:ext>
              </a:extLst>
            </p:cNvPr>
            <p:cNvSpPr/>
            <p:nvPr/>
          </p:nvSpPr>
          <p:spPr>
            <a:xfrm>
              <a:off x="8789261" y="3022630"/>
              <a:ext cx="2659850" cy="3606074"/>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1155700">
                <a:lnSpc>
                  <a:spcPct val="90000"/>
                </a:lnSpc>
                <a:spcBef>
                  <a:spcPct val="0"/>
                </a:spcBef>
                <a:spcAft>
                  <a:spcPct val="35000"/>
                </a:spcAft>
              </a:pPr>
              <a:endParaRPr lang="es-MX" sz="1200" b="1" kern="1200" dirty="0"/>
            </a:p>
            <a:p>
              <a:pPr defTabSz="1155700">
                <a:lnSpc>
                  <a:spcPct val="90000"/>
                </a:lnSpc>
                <a:spcBef>
                  <a:spcPct val="0"/>
                </a:spcBef>
                <a:spcAft>
                  <a:spcPct val="35000"/>
                </a:spcAft>
              </a:pPr>
              <a:endParaRPr lang="es-MX" sz="1200" b="1" dirty="0"/>
            </a:p>
            <a:p>
              <a:pPr defTabSz="1155700">
                <a:lnSpc>
                  <a:spcPct val="90000"/>
                </a:lnSpc>
                <a:spcBef>
                  <a:spcPct val="0"/>
                </a:spcBef>
                <a:spcAft>
                  <a:spcPct val="35000"/>
                </a:spcAft>
              </a:pPr>
              <a:endParaRPr lang="es-MX" sz="1200" b="1" kern="1200" dirty="0"/>
            </a:p>
            <a:p>
              <a:pPr defTabSz="1155700">
                <a:lnSpc>
                  <a:spcPct val="90000"/>
                </a:lnSpc>
                <a:spcBef>
                  <a:spcPct val="0"/>
                </a:spcBef>
                <a:spcAft>
                  <a:spcPct val="35000"/>
                </a:spcAft>
              </a:pPr>
              <a:endParaRPr lang="es-MX" sz="1200" b="1" dirty="0"/>
            </a:p>
            <a:p>
              <a:pPr defTabSz="1155700">
                <a:lnSpc>
                  <a:spcPct val="90000"/>
                </a:lnSpc>
                <a:spcBef>
                  <a:spcPct val="0"/>
                </a:spcBef>
                <a:spcAft>
                  <a:spcPct val="35000"/>
                </a:spcAft>
              </a:pPr>
              <a:endParaRPr lang="es-MX" sz="1200" b="1" kern="1200" dirty="0"/>
            </a:p>
            <a:p>
              <a:pPr defTabSz="1155700">
                <a:lnSpc>
                  <a:spcPct val="90000"/>
                </a:lnSpc>
                <a:spcBef>
                  <a:spcPct val="0"/>
                </a:spcBef>
                <a:spcAft>
                  <a:spcPct val="35000"/>
                </a:spcAft>
              </a:pPr>
              <a:endParaRPr lang="es-MX" sz="1200" b="1" dirty="0"/>
            </a:p>
            <a:p>
              <a:pPr defTabSz="1155700">
                <a:lnSpc>
                  <a:spcPct val="90000"/>
                </a:lnSpc>
                <a:spcBef>
                  <a:spcPct val="0"/>
                </a:spcBef>
                <a:spcAft>
                  <a:spcPct val="35000"/>
                </a:spcAft>
              </a:pPr>
              <a:endParaRPr lang="es-MX" sz="1200" b="1" kern="1200" dirty="0"/>
            </a:p>
            <a:p>
              <a:pPr defTabSz="1155700">
                <a:lnSpc>
                  <a:spcPct val="90000"/>
                </a:lnSpc>
                <a:spcBef>
                  <a:spcPct val="0"/>
                </a:spcBef>
                <a:spcAft>
                  <a:spcPct val="35000"/>
                </a:spcAft>
              </a:pPr>
              <a:r>
                <a:rPr lang="es-MX" sz="1200" b="1" kern="1200" dirty="0"/>
                <a:t>Unidad 3</a:t>
              </a:r>
            </a:p>
            <a:p>
              <a:pPr indent="-457200" defTabSz="889000">
                <a:lnSpc>
                  <a:spcPct val="90000"/>
                </a:lnSpc>
                <a:spcBef>
                  <a:spcPct val="0"/>
                </a:spcBef>
                <a:spcAft>
                  <a:spcPct val="15000"/>
                </a:spcAft>
              </a:pPr>
              <a:r>
                <a:rPr lang="es-MX" sz="1800" b="1" kern="1200" dirty="0"/>
                <a:t>Modelos de Aprendizajes Híbridos e Innovación Educativa</a:t>
              </a:r>
            </a:p>
          </p:txBody>
        </p:sp>
        <p:pic>
          <p:nvPicPr>
            <p:cNvPr id="15" name="Gráfico 14" descr="Monitor con relleno sólido">
              <a:extLst>
                <a:ext uri="{FF2B5EF4-FFF2-40B4-BE49-F238E27FC236}">
                  <a16:creationId xmlns:a16="http://schemas.microsoft.com/office/drawing/2014/main" id="{2117BF08-7859-E782-3AE6-FFA17C33CE77}"/>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9079091" y="3022630"/>
              <a:ext cx="2026981" cy="2026981"/>
            </a:xfrm>
            <a:prstGeom prst="rect">
              <a:avLst/>
            </a:prstGeom>
          </p:spPr>
        </p:pic>
      </p:grpSp>
      <p:sp>
        <p:nvSpPr>
          <p:cNvPr id="16" name="Título 1">
            <a:extLst>
              <a:ext uri="{FF2B5EF4-FFF2-40B4-BE49-F238E27FC236}">
                <a16:creationId xmlns:a16="http://schemas.microsoft.com/office/drawing/2014/main" id="{F211B06F-E931-04FF-5E43-C2883298FCA2}"/>
              </a:ext>
            </a:extLst>
          </p:cNvPr>
          <p:cNvSpPr txBox="1">
            <a:spLocks/>
          </p:cNvSpPr>
          <p:nvPr/>
        </p:nvSpPr>
        <p:spPr>
          <a:xfrm>
            <a:off x="4318411" y="3425262"/>
            <a:ext cx="7713932" cy="2743644"/>
          </a:xfrm>
          <a:prstGeom prst="rect">
            <a:avLst/>
          </a:prstGeom>
        </p:spPr>
        <p:txBody>
          <a:bodyPr vert="horz" lIns="91440" tIns="45720" rIns="91440" bIns="45720" rtlCol="0" anchor="ctr">
            <a:noAutofit/>
          </a:bodyPr>
          <a:lstStyle>
            <a:lvl1pPr algn="l" defTabSz="685783" rtl="0" eaLnBrk="1" latinLnBrk="0" hangingPunct="1">
              <a:lnSpc>
                <a:spcPct val="90000"/>
              </a:lnSpc>
              <a:spcBef>
                <a:spcPct val="0"/>
              </a:spcBef>
              <a:buNone/>
              <a:defRPr sz="3300" kern="1200">
                <a:solidFill>
                  <a:schemeClr val="tx1"/>
                </a:solidFill>
                <a:latin typeface="+mj-lt"/>
                <a:ea typeface="+mj-ea"/>
                <a:cs typeface="+mj-cs"/>
              </a:defRPr>
            </a:lvl1pPr>
          </a:lstStyle>
          <a:p>
            <a:pPr marL="285750" indent="-285750">
              <a:buFont typeface="Arial" panose="020B0604020202020204" pitchFamily="34" charset="0"/>
              <a:buChar char="•"/>
            </a:pPr>
            <a:r>
              <a:rPr lang="es-ES" sz="2200" b="1" dirty="0">
                <a:solidFill>
                  <a:schemeClr val="accent4">
                    <a:lumMod val="75000"/>
                  </a:schemeClr>
                </a:solidFill>
                <a:latin typeface="Arial Black" panose="020B0A04020102020204" pitchFamily="34" charset="0"/>
              </a:rPr>
              <a:t>El modelo de aprendizaje híbrido y sus sistemas de enseñanza</a:t>
            </a:r>
          </a:p>
          <a:p>
            <a:endParaRPr lang="es-ES" sz="2200" b="1" dirty="0">
              <a:solidFill>
                <a:srgbClr val="002060"/>
              </a:solidFill>
              <a:latin typeface="Arial Black" panose="020B0A04020102020204" pitchFamily="34" charset="0"/>
            </a:endParaRPr>
          </a:p>
          <a:p>
            <a:pPr marL="285750" indent="-285750">
              <a:buFont typeface="Arial" panose="020B0604020202020204" pitchFamily="34" charset="0"/>
              <a:buChar char="•"/>
            </a:pPr>
            <a:r>
              <a:rPr lang="en-US" sz="2200" b="1" dirty="0" err="1">
                <a:solidFill>
                  <a:srgbClr val="002060"/>
                </a:solidFill>
                <a:latin typeface="Arial Black" panose="020B0A04020102020204" pitchFamily="34" charset="0"/>
              </a:rPr>
              <a:t>Estrategias</a:t>
            </a:r>
            <a:r>
              <a:rPr lang="en-US" sz="2200" b="1" dirty="0">
                <a:solidFill>
                  <a:srgbClr val="002060"/>
                </a:solidFill>
                <a:latin typeface="Arial Black" panose="020B0A04020102020204" pitchFamily="34" charset="0"/>
              </a:rPr>
              <a:t> </a:t>
            </a:r>
            <a:r>
              <a:rPr lang="en-US" sz="2200" b="1" dirty="0" err="1">
                <a:solidFill>
                  <a:srgbClr val="002060"/>
                </a:solidFill>
                <a:latin typeface="Arial Black" panose="020B0A04020102020204" pitchFamily="34" charset="0"/>
              </a:rPr>
              <a:t>didácticas</a:t>
            </a:r>
            <a:r>
              <a:rPr lang="en-US" sz="2200" b="1" dirty="0">
                <a:solidFill>
                  <a:srgbClr val="002060"/>
                </a:solidFill>
                <a:latin typeface="Arial Black" panose="020B0A04020102020204" pitchFamily="34" charset="0"/>
              </a:rPr>
              <a:t> para </a:t>
            </a:r>
            <a:r>
              <a:rPr lang="en-US" sz="2200" b="1" dirty="0" err="1">
                <a:solidFill>
                  <a:srgbClr val="002060"/>
                </a:solidFill>
                <a:latin typeface="Arial Black" panose="020B0A04020102020204" pitchFamily="34" charset="0"/>
              </a:rPr>
              <a:t>el</a:t>
            </a:r>
            <a:r>
              <a:rPr lang="en-US" sz="2200" b="1" dirty="0">
                <a:solidFill>
                  <a:srgbClr val="002060"/>
                </a:solidFill>
                <a:latin typeface="Arial Black" panose="020B0A04020102020204" pitchFamily="34" charset="0"/>
              </a:rPr>
              <a:t> </a:t>
            </a:r>
            <a:r>
              <a:rPr lang="en-US" sz="2200" b="1" dirty="0" err="1">
                <a:solidFill>
                  <a:srgbClr val="002060"/>
                </a:solidFill>
                <a:latin typeface="Arial Black" panose="020B0A04020102020204" pitchFamily="34" charset="0"/>
              </a:rPr>
              <a:t>aprendizaje</a:t>
            </a:r>
            <a:r>
              <a:rPr lang="en-US" sz="2200" b="1" dirty="0">
                <a:solidFill>
                  <a:srgbClr val="002060"/>
                </a:solidFill>
                <a:latin typeface="Arial Black" panose="020B0A04020102020204" pitchFamily="34" charset="0"/>
              </a:rPr>
              <a:t>: </a:t>
            </a:r>
          </a:p>
          <a:p>
            <a:r>
              <a:rPr lang="en-US" sz="2200" b="1" dirty="0">
                <a:solidFill>
                  <a:srgbClr val="002060"/>
                </a:solidFill>
                <a:latin typeface="Arial Black" panose="020B0A04020102020204" pitchFamily="34" charset="0"/>
              </a:rPr>
              <a:t>   B </a:t>
            </a:r>
            <a:r>
              <a:rPr lang="en-US" sz="2200" b="1" dirty="0" err="1">
                <a:solidFill>
                  <a:srgbClr val="002060"/>
                </a:solidFill>
                <a:latin typeface="Arial Black" panose="020B0A04020102020204" pitchFamily="34" charset="0"/>
              </a:rPr>
              <a:t>Learnining</a:t>
            </a:r>
            <a:r>
              <a:rPr lang="en-US" sz="2200" b="1" dirty="0">
                <a:solidFill>
                  <a:srgbClr val="002060"/>
                </a:solidFill>
                <a:latin typeface="Arial Black" panose="020B0A04020102020204" pitchFamily="34" charset="0"/>
              </a:rPr>
              <a:t>, M Learning, S Learning, </a:t>
            </a:r>
          </a:p>
          <a:p>
            <a:r>
              <a:rPr lang="en-US" sz="2200" b="1" dirty="0">
                <a:solidFill>
                  <a:srgbClr val="002060"/>
                </a:solidFill>
                <a:latin typeface="Arial Black" panose="020B0A04020102020204" pitchFamily="34" charset="0"/>
              </a:rPr>
              <a:t>   U Learning</a:t>
            </a:r>
          </a:p>
          <a:p>
            <a:endParaRPr lang="es-ES" sz="2200" b="1" dirty="0">
              <a:solidFill>
                <a:srgbClr val="002060"/>
              </a:solidFill>
              <a:latin typeface="Arial Black" panose="020B0A04020102020204" pitchFamily="34" charset="0"/>
            </a:endParaRPr>
          </a:p>
          <a:p>
            <a:pPr marL="285750" indent="-285750">
              <a:buFont typeface="Arial" panose="020B0604020202020204" pitchFamily="34" charset="0"/>
              <a:buChar char="•"/>
            </a:pPr>
            <a:r>
              <a:rPr lang="es-ES" sz="2200" b="1" dirty="0">
                <a:solidFill>
                  <a:schemeClr val="accent4">
                    <a:lumMod val="75000"/>
                  </a:schemeClr>
                </a:solidFill>
                <a:latin typeface="Arial Black" panose="020B0A04020102020204" pitchFamily="34" charset="0"/>
              </a:rPr>
              <a:t>Entornos Personalizados de Aprendizaje (PLE)</a:t>
            </a:r>
          </a:p>
        </p:txBody>
      </p:sp>
    </p:spTree>
    <p:extLst>
      <p:ext uri="{BB962C8B-B14F-4D97-AF65-F5344CB8AC3E}">
        <p14:creationId xmlns:p14="http://schemas.microsoft.com/office/powerpoint/2010/main" val="12495486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6105B6E-F059-07A9-D281-1FA0377E8BD5}"/>
              </a:ext>
            </a:extLst>
          </p:cNvPr>
          <p:cNvSpPr/>
          <p:nvPr/>
        </p:nvSpPr>
        <p:spPr>
          <a:xfrm>
            <a:off x="6144117" y="457200"/>
            <a:ext cx="2031175" cy="196946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 name="Picture 1" descr="Fondo con red tecnológica">
            <a:extLst>
              <a:ext uri="{FF2B5EF4-FFF2-40B4-BE49-F238E27FC236}">
                <a16:creationId xmlns:a16="http://schemas.microsoft.com/office/drawing/2014/main" id="{256B942E-5D9B-007E-A8A6-B2F6290F23EE}"/>
              </a:ext>
            </a:extLst>
          </p:cNvPr>
          <p:cNvPicPr>
            <a:picLocks noChangeAspect="1"/>
          </p:cNvPicPr>
          <p:nvPr/>
        </p:nvPicPr>
        <p:blipFill rotWithShape="1">
          <a:blip r:embed="rId2"/>
          <a:srcRect t="51714" b="41848"/>
          <a:stretch/>
        </p:blipFill>
        <p:spPr>
          <a:xfrm>
            <a:off x="20" y="10"/>
            <a:ext cx="12191979" cy="457190"/>
          </a:xfrm>
          <a:prstGeom prst="rect">
            <a:avLst/>
          </a:prstGeom>
        </p:spPr>
      </p:pic>
      <p:sp>
        <p:nvSpPr>
          <p:cNvPr id="3" name="Rectángulo 2">
            <a:extLst>
              <a:ext uri="{FF2B5EF4-FFF2-40B4-BE49-F238E27FC236}">
                <a16:creationId xmlns:a16="http://schemas.microsoft.com/office/drawing/2014/main" id="{64B11251-2E0E-D959-0681-79707A430C59}"/>
              </a:ext>
            </a:extLst>
          </p:cNvPr>
          <p:cNvSpPr/>
          <p:nvPr/>
        </p:nvSpPr>
        <p:spPr>
          <a:xfrm>
            <a:off x="0" y="1600200"/>
            <a:ext cx="12191979" cy="5257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5" name="Gráfico 4" descr="Dirigir dos pines por un camino con relleno sólido">
            <a:hlinkClick r:id="rId3" action="ppaction://hlinksldjump"/>
            <a:extLst>
              <a:ext uri="{FF2B5EF4-FFF2-40B4-BE49-F238E27FC236}">
                <a16:creationId xmlns:a16="http://schemas.microsoft.com/office/drawing/2014/main" id="{8079EDCA-3BD0-C428-5CA9-FFC894DE211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8388" y="563634"/>
            <a:ext cx="914400" cy="914400"/>
          </a:xfrm>
          <a:prstGeom prst="rect">
            <a:avLst/>
          </a:prstGeom>
        </p:spPr>
      </p:pic>
      <p:pic>
        <p:nvPicPr>
          <p:cNvPr id="6" name="Gráfico 5" descr="Ordenador con relleno sólido">
            <a:hlinkClick r:id="rId6" action="ppaction://hlinksldjump"/>
            <a:extLst>
              <a:ext uri="{FF2B5EF4-FFF2-40B4-BE49-F238E27FC236}">
                <a16:creationId xmlns:a16="http://schemas.microsoft.com/office/drawing/2014/main" id="{E26B7868-0D70-A1EB-1763-64AA4A7EDF4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724427" y="493296"/>
            <a:ext cx="914400" cy="914400"/>
          </a:xfrm>
          <a:prstGeom prst="rect">
            <a:avLst/>
          </a:prstGeom>
        </p:spPr>
      </p:pic>
      <p:pic>
        <p:nvPicPr>
          <p:cNvPr id="7" name="Gráfico 6" descr="Calendario giratorio con relleno sólido">
            <a:hlinkClick r:id="rId9" action="ppaction://hlinksldjump"/>
            <a:extLst>
              <a:ext uri="{FF2B5EF4-FFF2-40B4-BE49-F238E27FC236}">
                <a16:creationId xmlns:a16="http://schemas.microsoft.com/office/drawing/2014/main" id="{F8E987D6-06E7-F737-3C2B-E8D98FD5AD6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707400" y="543889"/>
            <a:ext cx="914400" cy="914400"/>
          </a:xfrm>
          <a:prstGeom prst="rect">
            <a:avLst/>
          </a:prstGeom>
        </p:spPr>
      </p:pic>
      <p:pic>
        <p:nvPicPr>
          <p:cNvPr id="8" name="Gráfico 7" descr="Libros con relleno sólido">
            <a:hlinkClick r:id="rId12" action="ppaction://hlinksldjump"/>
            <a:extLst>
              <a:ext uri="{FF2B5EF4-FFF2-40B4-BE49-F238E27FC236}">
                <a16:creationId xmlns:a16="http://schemas.microsoft.com/office/drawing/2014/main" id="{F94BE279-56F7-7228-1DD4-C14377300C85}"/>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589512" y="601580"/>
            <a:ext cx="914400" cy="914400"/>
          </a:xfrm>
          <a:prstGeom prst="rect">
            <a:avLst/>
          </a:prstGeom>
        </p:spPr>
      </p:pic>
      <p:pic>
        <p:nvPicPr>
          <p:cNvPr id="9" name="Gráfico 8" descr="Portapapeles comprobado con relleno sólido">
            <a:hlinkClick r:id="rId15" action="ppaction://hlinksldjump"/>
            <a:extLst>
              <a:ext uri="{FF2B5EF4-FFF2-40B4-BE49-F238E27FC236}">
                <a16:creationId xmlns:a16="http://schemas.microsoft.com/office/drawing/2014/main" id="{02C4FB49-9ABC-8EAB-EB2A-1D22C5F75A8C}"/>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0719212" y="554841"/>
            <a:ext cx="914400" cy="914400"/>
          </a:xfrm>
          <a:prstGeom prst="rect">
            <a:avLst/>
          </a:prstGeom>
        </p:spPr>
      </p:pic>
      <p:pic>
        <p:nvPicPr>
          <p:cNvPr id="13" name="Gráfico 12" descr="Calendario con relleno sólido">
            <a:extLst>
              <a:ext uri="{FF2B5EF4-FFF2-40B4-BE49-F238E27FC236}">
                <a16:creationId xmlns:a16="http://schemas.microsoft.com/office/drawing/2014/main" id="{3E0F8B7A-DBA0-536B-C6E2-3B6FD7BCBB31}"/>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rot="1541755">
            <a:off x="8043644" y="1494419"/>
            <a:ext cx="2523606" cy="2523606"/>
          </a:xfrm>
          <a:prstGeom prst="rect">
            <a:avLst/>
          </a:prstGeom>
        </p:spPr>
      </p:pic>
      <p:pic>
        <p:nvPicPr>
          <p:cNvPr id="11" name="Gráfico 10" descr="Marca de verificación con relleno sólido">
            <a:hlinkClick r:id="rId20" action="ppaction://hlinksldjump"/>
            <a:extLst>
              <a:ext uri="{FF2B5EF4-FFF2-40B4-BE49-F238E27FC236}">
                <a16:creationId xmlns:a16="http://schemas.microsoft.com/office/drawing/2014/main" id="{4E85817E-3A37-220E-0724-B4C7959C825F}"/>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8789261" y="528465"/>
            <a:ext cx="914400" cy="914400"/>
          </a:xfrm>
          <a:prstGeom prst="rect">
            <a:avLst/>
          </a:prstGeom>
        </p:spPr>
      </p:pic>
      <p:graphicFrame>
        <p:nvGraphicFramePr>
          <p:cNvPr id="10" name="2 Tabla">
            <a:extLst>
              <a:ext uri="{FF2B5EF4-FFF2-40B4-BE49-F238E27FC236}">
                <a16:creationId xmlns:a16="http://schemas.microsoft.com/office/drawing/2014/main" id="{87619437-4407-F806-3C97-7C40A4447DC1}"/>
              </a:ext>
            </a:extLst>
          </p:cNvPr>
          <p:cNvGraphicFramePr>
            <a:graphicFrameLocks noGrp="1"/>
          </p:cNvGraphicFramePr>
          <p:nvPr>
            <p:extLst>
              <p:ext uri="{D42A27DB-BD31-4B8C-83A1-F6EECF244321}">
                <p14:modId xmlns:p14="http://schemas.microsoft.com/office/powerpoint/2010/main" val="2025090240"/>
              </p:ext>
            </p:extLst>
          </p:nvPr>
        </p:nvGraphicFramePr>
        <p:xfrm>
          <a:off x="257292" y="1856329"/>
          <a:ext cx="6143508" cy="2363980"/>
        </p:xfrm>
        <a:graphic>
          <a:graphicData uri="http://schemas.openxmlformats.org/drawingml/2006/table">
            <a:tbl>
              <a:tblPr firstRow="1" bandRow="1">
                <a:tableStyleId>{912C8C85-51F0-491E-9774-3900AFEF0FD7}</a:tableStyleId>
              </a:tblPr>
              <a:tblGrid>
                <a:gridCol w="1800500">
                  <a:extLst>
                    <a:ext uri="{9D8B030D-6E8A-4147-A177-3AD203B41FA5}">
                      <a16:colId xmlns:a16="http://schemas.microsoft.com/office/drawing/2014/main" val="20000"/>
                    </a:ext>
                  </a:extLst>
                </a:gridCol>
                <a:gridCol w="4343008">
                  <a:extLst>
                    <a:ext uri="{9D8B030D-6E8A-4147-A177-3AD203B41FA5}">
                      <a16:colId xmlns:a16="http://schemas.microsoft.com/office/drawing/2014/main" val="20001"/>
                    </a:ext>
                  </a:extLst>
                </a:gridCol>
              </a:tblGrid>
              <a:tr h="584902">
                <a:tc gridSpan="2">
                  <a:txBody>
                    <a:bodyPr/>
                    <a:lstStyle/>
                    <a:p>
                      <a:pPr algn="ctr"/>
                      <a:r>
                        <a:rPr lang="es-MX" sz="2400" b="1" dirty="0">
                          <a:solidFill>
                            <a:schemeClr val="bg1"/>
                          </a:solidFill>
                        </a:rPr>
                        <a:t>EVALUACION</a:t>
                      </a:r>
                      <a:endParaRPr lang="es-MX" sz="2400" dirty="0">
                        <a:solidFill>
                          <a:schemeClr val="bg1"/>
                        </a:solidFill>
                      </a:endParaRPr>
                    </a:p>
                  </a:txBody>
                  <a:tcPr anchor="ctr"/>
                </a:tc>
                <a:tc hMerge="1">
                  <a:txBody>
                    <a:bodyPr/>
                    <a:lstStyle/>
                    <a:p>
                      <a:pPr algn="ctr"/>
                      <a:r>
                        <a:rPr lang="es-MX" sz="2400" b="1" dirty="0">
                          <a:solidFill>
                            <a:schemeClr val="tx1">
                              <a:lumMod val="85000"/>
                              <a:lumOff val="15000"/>
                            </a:schemeClr>
                          </a:solidFill>
                          <a:latin typeface="+mn-lt"/>
                        </a:rPr>
                        <a:t>EVALUACION</a:t>
                      </a:r>
                      <a:endParaRPr lang="es-MX" sz="2400" dirty="0"/>
                    </a:p>
                  </a:txBody>
                  <a:tcP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rgbClr val="FF0000"/>
                    </a:solidFill>
                  </a:tcPr>
                </a:tc>
                <a:extLst>
                  <a:ext uri="{0D108BD9-81ED-4DB2-BD59-A6C34878D82A}">
                    <a16:rowId xmlns:a16="http://schemas.microsoft.com/office/drawing/2014/main" val="10000"/>
                  </a:ext>
                </a:extLst>
              </a:tr>
              <a:tr h="593026">
                <a:tc>
                  <a:txBody>
                    <a:bodyPr/>
                    <a:lstStyle/>
                    <a:p>
                      <a:pPr algn="ctr"/>
                      <a:r>
                        <a:rPr lang="es-MX" sz="2000" b="1" dirty="0"/>
                        <a:t>Unidad 1</a:t>
                      </a:r>
                    </a:p>
                  </a:txBody>
                  <a:tcPr anchor="ctr"/>
                </a:tc>
                <a:tc>
                  <a:txBody>
                    <a:bodyPr/>
                    <a:lstStyle/>
                    <a:p>
                      <a:pPr marL="0" algn="l" defTabSz="685783" rtl="0" eaLnBrk="1" latinLnBrk="0" hangingPunct="1"/>
                      <a:r>
                        <a:rPr lang="es-MX" sz="2000" kern="1200" dirty="0">
                          <a:solidFill>
                            <a:schemeClr val="tx1"/>
                          </a:solidFill>
                        </a:rPr>
                        <a:t>13 al 17 Marzo</a:t>
                      </a:r>
                      <a:endParaRPr lang="es-MX" sz="2000" kern="1200" dirty="0">
                        <a:solidFill>
                          <a:schemeClr val="tx1"/>
                        </a:solidFill>
                        <a:latin typeface="+mn-lt"/>
                        <a:ea typeface="+mn-ea"/>
                        <a:cs typeface="+mn-cs"/>
                      </a:endParaRPr>
                    </a:p>
                  </a:txBody>
                  <a:tcPr anchor="ctr"/>
                </a:tc>
                <a:extLst>
                  <a:ext uri="{0D108BD9-81ED-4DB2-BD59-A6C34878D82A}">
                    <a16:rowId xmlns:a16="http://schemas.microsoft.com/office/drawing/2014/main" val="10001"/>
                  </a:ext>
                </a:extLst>
              </a:tr>
              <a:tr h="593026">
                <a:tc>
                  <a:txBody>
                    <a:bodyPr/>
                    <a:lstStyle/>
                    <a:p>
                      <a:pPr marL="0" algn="ctr" defTabSz="685783" rtl="0" eaLnBrk="1" latinLnBrk="0" hangingPunct="1"/>
                      <a:r>
                        <a:rPr lang="es-MX" sz="2000" b="1" kern="1200" dirty="0">
                          <a:solidFill>
                            <a:schemeClr val="tx1"/>
                          </a:solidFill>
                        </a:rPr>
                        <a:t>Unidad 2</a:t>
                      </a:r>
                      <a:endParaRPr lang="es-MX" sz="2000" b="1" kern="1200" dirty="0">
                        <a:solidFill>
                          <a:schemeClr val="tx1"/>
                        </a:solidFill>
                        <a:latin typeface="+mn-lt"/>
                        <a:ea typeface="+mn-ea"/>
                        <a:cs typeface="+mn-cs"/>
                      </a:endParaRPr>
                    </a:p>
                  </a:txBody>
                  <a:tcPr anchor="ctr"/>
                </a:tc>
                <a:tc>
                  <a:txBody>
                    <a:bodyPr/>
                    <a:lstStyle/>
                    <a:p>
                      <a:pPr marL="0" algn="l" defTabSz="685783" rtl="0" eaLnBrk="1" latinLnBrk="0" hangingPunct="1">
                        <a:lnSpc>
                          <a:spcPct val="107000"/>
                        </a:lnSpc>
                        <a:spcAft>
                          <a:spcPts val="800"/>
                        </a:spcAft>
                      </a:pPr>
                      <a:r>
                        <a:rPr lang="es-MX" sz="2000" kern="1200" dirty="0">
                          <a:solidFill>
                            <a:schemeClr val="tx1"/>
                          </a:solidFill>
                          <a:latin typeface="+mn-lt"/>
                          <a:ea typeface="+mn-ea"/>
                          <a:cs typeface="+mn-cs"/>
                        </a:rPr>
                        <a:t>8 al 12 Mayo</a:t>
                      </a:r>
                    </a:p>
                  </a:txBody>
                  <a:tcPr marL="68580" marR="68580" marT="0" marB="0" anchor="ctr"/>
                </a:tc>
                <a:extLst>
                  <a:ext uri="{0D108BD9-81ED-4DB2-BD59-A6C34878D82A}">
                    <a16:rowId xmlns:a16="http://schemas.microsoft.com/office/drawing/2014/main" val="10002"/>
                  </a:ext>
                </a:extLst>
              </a:tr>
              <a:tr h="593026">
                <a:tc>
                  <a:txBody>
                    <a:bodyPr/>
                    <a:lstStyle/>
                    <a:p>
                      <a:pPr algn="ctr"/>
                      <a:r>
                        <a:rPr lang="es-MX" sz="2000" b="1" dirty="0"/>
                        <a:t>Unidad 3</a:t>
                      </a:r>
                    </a:p>
                  </a:txBody>
                  <a:tcPr anchor="ctr"/>
                </a:tc>
                <a:tc>
                  <a:txBody>
                    <a:bodyPr/>
                    <a:lstStyle/>
                    <a:p>
                      <a:pPr marL="0" algn="l" defTabSz="685783" rtl="0" eaLnBrk="1" latinLnBrk="0" hangingPunct="1">
                        <a:lnSpc>
                          <a:spcPct val="107000"/>
                        </a:lnSpc>
                        <a:spcAft>
                          <a:spcPts val="800"/>
                        </a:spcAft>
                      </a:pPr>
                      <a:r>
                        <a:rPr lang="es-MX" sz="2000" kern="1200" dirty="0">
                          <a:solidFill>
                            <a:schemeClr val="tx1"/>
                          </a:solidFill>
                        </a:rPr>
                        <a:t>19 al 23 Junio</a:t>
                      </a:r>
                      <a:endParaRPr lang="es-MX" sz="2000" kern="1200" dirty="0">
                        <a:solidFill>
                          <a:schemeClr val="tx1"/>
                        </a:solidFill>
                        <a:latin typeface="+mn-lt"/>
                        <a:ea typeface="+mn-ea"/>
                        <a:cs typeface="+mn-cs"/>
                      </a:endParaRPr>
                    </a:p>
                  </a:txBody>
                  <a:tcPr marL="68580" marR="68580" marT="0" marB="0" anchor="ctr"/>
                </a:tc>
                <a:extLst>
                  <a:ext uri="{0D108BD9-81ED-4DB2-BD59-A6C34878D82A}">
                    <a16:rowId xmlns:a16="http://schemas.microsoft.com/office/drawing/2014/main" val="3997064415"/>
                  </a:ext>
                </a:extLst>
              </a:tr>
            </a:tbl>
          </a:graphicData>
        </a:graphic>
      </p:graphicFrame>
      <p:graphicFrame>
        <p:nvGraphicFramePr>
          <p:cNvPr id="12" name="2 Tabla">
            <a:extLst>
              <a:ext uri="{FF2B5EF4-FFF2-40B4-BE49-F238E27FC236}">
                <a16:creationId xmlns:a16="http://schemas.microsoft.com/office/drawing/2014/main" id="{E56A307E-0255-AC03-8477-F198BACC9D6F}"/>
              </a:ext>
            </a:extLst>
          </p:cNvPr>
          <p:cNvGraphicFramePr>
            <a:graphicFrameLocks noGrp="1"/>
          </p:cNvGraphicFramePr>
          <p:nvPr>
            <p:extLst>
              <p:ext uri="{D42A27DB-BD31-4B8C-83A1-F6EECF244321}">
                <p14:modId xmlns:p14="http://schemas.microsoft.com/office/powerpoint/2010/main" val="3849558803"/>
              </p:ext>
            </p:extLst>
          </p:nvPr>
        </p:nvGraphicFramePr>
        <p:xfrm>
          <a:off x="5791200" y="3815495"/>
          <a:ext cx="6143508" cy="2753047"/>
        </p:xfrm>
        <a:graphic>
          <a:graphicData uri="http://schemas.openxmlformats.org/drawingml/2006/table">
            <a:tbl>
              <a:tblPr firstRow="1" bandRow="1">
                <a:tableStyleId>{912C8C85-51F0-491E-9774-3900AFEF0FD7}</a:tableStyleId>
              </a:tblPr>
              <a:tblGrid>
                <a:gridCol w="1800500">
                  <a:extLst>
                    <a:ext uri="{9D8B030D-6E8A-4147-A177-3AD203B41FA5}">
                      <a16:colId xmlns:a16="http://schemas.microsoft.com/office/drawing/2014/main" val="20000"/>
                    </a:ext>
                  </a:extLst>
                </a:gridCol>
                <a:gridCol w="4343008">
                  <a:extLst>
                    <a:ext uri="{9D8B030D-6E8A-4147-A177-3AD203B41FA5}">
                      <a16:colId xmlns:a16="http://schemas.microsoft.com/office/drawing/2014/main" val="20001"/>
                    </a:ext>
                  </a:extLst>
                </a:gridCol>
              </a:tblGrid>
              <a:tr h="649927">
                <a:tc gridSpan="2">
                  <a:txBody>
                    <a:bodyPr/>
                    <a:lstStyle/>
                    <a:p>
                      <a:pPr algn="ctr"/>
                      <a:r>
                        <a:rPr lang="es-MX" sz="2400" b="1" dirty="0">
                          <a:solidFill>
                            <a:schemeClr val="bg1"/>
                          </a:solidFill>
                        </a:rPr>
                        <a:t>JORNADAS OBSERVACIÓN EN LOS JN </a:t>
                      </a:r>
                      <a:endParaRPr lang="es-MX" sz="2400" dirty="0">
                        <a:solidFill>
                          <a:schemeClr val="bg1"/>
                        </a:solidFill>
                      </a:endParaRPr>
                    </a:p>
                  </a:txBody>
                  <a:tcPr anchor="ctr"/>
                </a:tc>
                <a:tc hMerge="1">
                  <a:txBody>
                    <a:bodyPr/>
                    <a:lstStyle/>
                    <a:p>
                      <a:pPr algn="ctr"/>
                      <a:endParaRPr lang="es-MX" sz="2400" dirty="0"/>
                    </a:p>
                  </a:txBody>
                  <a:tcP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rgbClr val="FF0000"/>
                    </a:solidFill>
                  </a:tcPr>
                </a:tc>
                <a:extLst>
                  <a:ext uri="{0D108BD9-81ED-4DB2-BD59-A6C34878D82A}">
                    <a16:rowId xmlns:a16="http://schemas.microsoft.com/office/drawing/2014/main" val="10000"/>
                  </a:ext>
                </a:extLst>
              </a:tr>
              <a:tr h="658954">
                <a:tc>
                  <a:txBody>
                    <a:bodyPr/>
                    <a:lstStyle/>
                    <a:p>
                      <a:r>
                        <a:rPr lang="es-MX" sz="2000" b="1" dirty="0"/>
                        <a:t>PRIMERA JORNADA</a:t>
                      </a:r>
                    </a:p>
                  </a:txBody>
                  <a:tcPr/>
                </a:tc>
                <a:tc>
                  <a:txBody>
                    <a:bodyPr/>
                    <a:lstStyle/>
                    <a:p>
                      <a:pPr marL="0" algn="l" defTabSz="685783" rtl="0" eaLnBrk="1" latinLnBrk="0" hangingPunct="1"/>
                      <a:r>
                        <a:rPr lang="es-MX" sz="2000" kern="1200" dirty="0">
                          <a:solidFill>
                            <a:schemeClr val="tx1"/>
                          </a:solidFill>
                        </a:rPr>
                        <a:t>27 Febrero al 3 Marzo</a:t>
                      </a:r>
                      <a:endParaRPr lang="es-MX" sz="2000" kern="1200" dirty="0">
                        <a:solidFill>
                          <a:schemeClr val="tx1"/>
                        </a:solidFill>
                        <a:latin typeface="+mn-lt"/>
                        <a:ea typeface="+mn-ea"/>
                        <a:cs typeface="+mn-cs"/>
                      </a:endParaRPr>
                    </a:p>
                  </a:txBody>
                  <a:tcPr anchor="ctr"/>
                </a:tc>
                <a:extLst>
                  <a:ext uri="{0D108BD9-81ED-4DB2-BD59-A6C34878D82A}">
                    <a16:rowId xmlns:a16="http://schemas.microsoft.com/office/drawing/2014/main" val="10001"/>
                  </a:ext>
                </a:extLst>
              </a:tr>
              <a:tr h="658954">
                <a:tc>
                  <a:txBody>
                    <a:bodyPr/>
                    <a:lstStyle/>
                    <a:p>
                      <a:r>
                        <a:rPr lang="es-MX" sz="2000" b="1" dirty="0"/>
                        <a:t>SEGUNDA JORNADA </a:t>
                      </a:r>
                    </a:p>
                  </a:txBody>
                  <a:tcPr/>
                </a:tc>
                <a:tc>
                  <a:txBody>
                    <a:bodyPr/>
                    <a:lstStyle/>
                    <a:p>
                      <a:pPr marL="0" algn="l" defTabSz="685783" rtl="0" eaLnBrk="1" latinLnBrk="0" hangingPunct="1">
                        <a:lnSpc>
                          <a:spcPct val="107000"/>
                        </a:lnSpc>
                        <a:spcAft>
                          <a:spcPts val="800"/>
                        </a:spcAft>
                      </a:pPr>
                      <a:r>
                        <a:rPr lang="es-MX" sz="2000" kern="1200" dirty="0">
                          <a:solidFill>
                            <a:schemeClr val="tx1"/>
                          </a:solidFill>
                          <a:latin typeface="+mn-lt"/>
                          <a:ea typeface="+mn-ea"/>
                          <a:cs typeface="+mn-cs"/>
                        </a:rPr>
                        <a:t>27 al 31 de Marzo</a:t>
                      </a:r>
                    </a:p>
                  </a:txBody>
                  <a:tcPr marL="68580" marR="68580" marT="0" marB="0" anchor="ctr"/>
                </a:tc>
                <a:extLst>
                  <a:ext uri="{0D108BD9-81ED-4DB2-BD59-A6C34878D82A}">
                    <a16:rowId xmlns:a16="http://schemas.microsoft.com/office/drawing/2014/main" val="10002"/>
                  </a:ext>
                </a:extLst>
              </a:tr>
              <a:tr h="658954">
                <a:tc>
                  <a:txBody>
                    <a:bodyPr/>
                    <a:lstStyle/>
                    <a:p>
                      <a:r>
                        <a:rPr lang="es-MX" sz="2000" b="1" dirty="0"/>
                        <a:t>TERCERA  JORNADA</a:t>
                      </a:r>
                    </a:p>
                  </a:txBody>
                  <a:tcPr/>
                </a:tc>
                <a:tc>
                  <a:txBody>
                    <a:bodyPr/>
                    <a:lstStyle/>
                    <a:p>
                      <a:pPr marL="0" algn="l" defTabSz="685783" rtl="0" eaLnBrk="1" latinLnBrk="0" hangingPunct="1">
                        <a:lnSpc>
                          <a:spcPct val="107000"/>
                        </a:lnSpc>
                        <a:spcAft>
                          <a:spcPts val="800"/>
                        </a:spcAft>
                      </a:pPr>
                      <a:r>
                        <a:rPr lang="es-MX" sz="2000" kern="1200" dirty="0">
                          <a:solidFill>
                            <a:schemeClr val="tx1"/>
                          </a:solidFill>
                        </a:rPr>
                        <a:t>29 Mayo al 2 de Junio</a:t>
                      </a:r>
                      <a:endParaRPr lang="es-MX" sz="2000" kern="1200" dirty="0">
                        <a:solidFill>
                          <a:schemeClr val="tx1"/>
                        </a:solidFill>
                        <a:latin typeface="+mn-lt"/>
                        <a:ea typeface="+mn-ea"/>
                        <a:cs typeface="+mn-cs"/>
                      </a:endParaRPr>
                    </a:p>
                  </a:txBody>
                  <a:tcPr marL="68580" marR="68580" marT="0" marB="0" anchor="ctr"/>
                </a:tc>
                <a:extLst>
                  <a:ext uri="{0D108BD9-81ED-4DB2-BD59-A6C34878D82A}">
                    <a16:rowId xmlns:a16="http://schemas.microsoft.com/office/drawing/2014/main" val="2944588186"/>
                  </a:ext>
                </a:extLst>
              </a:tr>
            </a:tbl>
          </a:graphicData>
        </a:graphic>
      </p:graphicFrame>
      <p:pic>
        <p:nvPicPr>
          <p:cNvPr id="14" name="Gráfico 13" descr="Perfil de mujer con relleno sólido">
            <a:extLst>
              <a:ext uri="{FF2B5EF4-FFF2-40B4-BE49-F238E27FC236}">
                <a16:creationId xmlns:a16="http://schemas.microsoft.com/office/drawing/2014/main" id="{141014B5-3235-6938-3B63-CE8424DBCC22}"/>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rot="20466427">
            <a:off x="786104" y="3857722"/>
            <a:ext cx="4476284" cy="4476284"/>
          </a:xfrm>
          <a:prstGeom prst="rect">
            <a:avLst/>
          </a:prstGeom>
        </p:spPr>
      </p:pic>
    </p:spTree>
    <p:extLst>
      <p:ext uri="{BB962C8B-B14F-4D97-AF65-F5344CB8AC3E}">
        <p14:creationId xmlns:p14="http://schemas.microsoft.com/office/powerpoint/2010/main" val="13233205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6105B6E-F059-07A9-D281-1FA0377E8BD5}"/>
              </a:ext>
            </a:extLst>
          </p:cNvPr>
          <p:cNvSpPr/>
          <p:nvPr/>
        </p:nvSpPr>
        <p:spPr>
          <a:xfrm>
            <a:off x="8197505" y="457200"/>
            <a:ext cx="2031175" cy="196946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 name="Picture 1" descr="Fondo con red tecnológica">
            <a:extLst>
              <a:ext uri="{FF2B5EF4-FFF2-40B4-BE49-F238E27FC236}">
                <a16:creationId xmlns:a16="http://schemas.microsoft.com/office/drawing/2014/main" id="{256B942E-5D9B-007E-A8A6-B2F6290F23EE}"/>
              </a:ext>
            </a:extLst>
          </p:cNvPr>
          <p:cNvPicPr>
            <a:picLocks noChangeAspect="1"/>
          </p:cNvPicPr>
          <p:nvPr/>
        </p:nvPicPr>
        <p:blipFill rotWithShape="1">
          <a:blip r:embed="rId2"/>
          <a:srcRect t="51714" b="41848"/>
          <a:stretch/>
        </p:blipFill>
        <p:spPr>
          <a:xfrm>
            <a:off x="20" y="10"/>
            <a:ext cx="12191979" cy="457190"/>
          </a:xfrm>
          <a:prstGeom prst="rect">
            <a:avLst/>
          </a:prstGeom>
        </p:spPr>
      </p:pic>
      <p:sp>
        <p:nvSpPr>
          <p:cNvPr id="3" name="Rectángulo 2">
            <a:extLst>
              <a:ext uri="{FF2B5EF4-FFF2-40B4-BE49-F238E27FC236}">
                <a16:creationId xmlns:a16="http://schemas.microsoft.com/office/drawing/2014/main" id="{64B11251-2E0E-D959-0681-79707A430C59}"/>
              </a:ext>
            </a:extLst>
          </p:cNvPr>
          <p:cNvSpPr/>
          <p:nvPr/>
        </p:nvSpPr>
        <p:spPr>
          <a:xfrm>
            <a:off x="0" y="1600200"/>
            <a:ext cx="12191979" cy="5257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5" name="Gráfico 4" descr="Dirigir dos pines por un camino con relleno sólido">
            <a:hlinkClick r:id="rId3" action="ppaction://hlinksldjump"/>
            <a:extLst>
              <a:ext uri="{FF2B5EF4-FFF2-40B4-BE49-F238E27FC236}">
                <a16:creationId xmlns:a16="http://schemas.microsoft.com/office/drawing/2014/main" id="{DF1BEA15-BB88-BA0A-CF36-BB1226157DB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8388" y="563634"/>
            <a:ext cx="914400" cy="914400"/>
          </a:xfrm>
          <a:prstGeom prst="rect">
            <a:avLst/>
          </a:prstGeom>
        </p:spPr>
      </p:pic>
      <p:pic>
        <p:nvPicPr>
          <p:cNvPr id="6" name="Gráfico 5" descr="Ordenador con relleno sólido">
            <a:hlinkClick r:id="rId6" action="ppaction://hlinksldjump"/>
            <a:extLst>
              <a:ext uri="{FF2B5EF4-FFF2-40B4-BE49-F238E27FC236}">
                <a16:creationId xmlns:a16="http://schemas.microsoft.com/office/drawing/2014/main" id="{FF730422-E417-959D-9EE8-EE77EA32B32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724427" y="493296"/>
            <a:ext cx="914400" cy="914400"/>
          </a:xfrm>
          <a:prstGeom prst="rect">
            <a:avLst/>
          </a:prstGeom>
        </p:spPr>
      </p:pic>
      <p:pic>
        <p:nvPicPr>
          <p:cNvPr id="7" name="Gráfico 6" descr="Calendario giratorio con relleno sólido">
            <a:hlinkClick r:id="rId9" action="ppaction://hlinksldjump"/>
            <a:extLst>
              <a:ext uri="{FF2B5EF4-FFF2-40B4-BE49-F238E27FC236}">
                <a16:creationId xmlns:a16="http://schemas.microsoft.com/office/drawing/2014/main" id="{259F5FA9-29A6-C872-6179-4AE6209A13D5}"/>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707400" y="543889"/>
            <a:ext cx="914400" cy="914400"/>
          </a:xfrm>
          <a:prstGeom prst="rect">
            <a:avLst/>
          </a:prstGeom>
        </p:spPr>
      </p:pic>
      <p:pic>
        <p:nvPicPr>
          <p:cNvPr id="8" name="Gráfico 7" descr="Libros con relleno sólido">
            <a:hlinkClick r:id="rId12" action="ppaction://hlinksldjump"/>
            <a:extLst>
              <a:ext uri="{FF2B5EF4-FFF2-40B4-BE49-F238E27FC236}">
                <a16:creationId xmlns:a16="http://schemas.microsoft.com/office/drawing/2014/main" id="{4F5929E1-BA7A-40FA-753F-8BE60E22A272}"/>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589512" y="601580"/>
            <a:ext cx="914400" cy="914400"/>
          </a:xfrm>
          <a:prstGeom prst="rect">
            <a:avLst/>
          </a:prstGeom>
        </p:spPr>
      </p:pic>
      <p:pic>
        <p:nvPicPr>
          <p:cNvPr id="9" name="Gráfico 8" descr="Portapapeles comprobado con relleno sólido">
            <a:hlinkClick r:id="rId15" action="ppaction://hlinksldjump"/>
            <a:extLst>
              <a:ext uri="{FF2B5EF4-FFF2-40B4-BE49-F238E27FC236}">
                <a16:creationId xmlns:a16="http://schemas.microsoft.com/office/drawing/2014/main" id="{CFA821E8-6433-FC4A-14BA-EC9E6E0747F2}"/>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0719212" y="554841"/>
            <a:ext cx="914400" cy="914400"/>
          </a:xfrm>
          <a:prstGeom prst="rect">
            <a:avLst/>
          </a:prstGeom>
        </p:spPr>
      </p:pic>
      <p:pic>
        <p:nvPicPr>
          <p:cNvPr id="11" name="Gráfico 10" descr="Marca de verificación con relleno sólido">
            <a:hlinkClick r:id="rId18" action="ppaction://hlinksldjump"/>
            <a:extLst>
              <a:ext uri="{FF2B5EF4-FFF2-40B4-BE49-F238E27FC236}">
                <a16:creationId xmlns:a16="http://schemas.microsoft.com/office/drawing/2014/main" id="{C278806C-124C-F1BA-3864-EBA00D0D0966}"/>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8789261" y="528465"/>
            <a:ext cx="914400" cy="914400"/>
          </a:xfrm>
          <a:prstGeom prst="rect">
            <a:avLst/>
          </a:prstGeom>
        </p:spPr>
      </p:pic>
      <p:graphicFrame>
        <p:nvGraphicFramePr>
          <p:cNvPr id="10" name="Tabla 9">
            <a:extLst>
              <a:ext uri="{FF2B5EF4-FFF2-40B4-BE49-F238E27FC236}">
                <a16:creationId xmlns:a16="http://schemas.microsoft.com/office/drawing/2014/main" id="{99BCEFF3-A7F5-DB70-E382-46B45B28106D}"/>
              </a:ext>
            </a:extLst>
          </p:cNvPr>
          <p:cNvGraphicFramePr>
            <a:graphicFrameLocks noGrp="1"/>
          </p:cNvGraphicFramePr>
          <p:nvPr>
            <p:extLst>
              <p:ext uri="{D42A27DB-BD31-4B8C-83A1-F6EECF244321}">
                <p14:modId xmlns:p14="http://schemas.microsoft.com/office/powerpoint/2010/main" val="2905840564"/>
              </p:ext>
            </p:extLst>
          </p:nvPr>
        </p:nvGraphicFramePr>
        <p:xfrm>
          <a:off x="558388" y="1924451"/>
          <a:ext cx="8145625" cy="4609297"/>
        </p:xfrm>
        <a:graphic>
          <a:graphicData uri="http://schemas.openxmlformats.org/drawingml/2006/table">
            <a:tbl>
              <a:tblPr firstRow="1" firstCol="1" bandRow="1">
                <a:tableStyleId>{5C22544A-7EE6-4342-B048-85BDC9FD1C3A}</a:tableStyleId>
              </a:tblPr>
              <a:tblGrid>
                <a:gridCol w="3498166">
                  <a:extLst>
                    <a:ext uri="{9D8B030D-6E8A-4147-A177-3AD203B41FA5}">
                      <a16:colId xmlns:a16="http://schemas.microsoft.com/office/drawing/2014/main" val="3747519506"/>
                    </a:ext>
                  </a:extLst>
                </a:gridCol>
                <a:gridCol w="2454406">
                  <a:extLst>
                    <a:ext uri="{9D8B030D-6E8A-4147-A177-3AD203B41FA5}">
                      <a16:colId xmlns:a16="http://schemas.microsoft.com/office/drawing/2014/main" val="2108371111"/>
                    </a:ext>
                  </a:extLst>
                </a:gridCol>
                <a:gridCol w="2193053">
                  <a:extLst>
                    <a:ext uri="{9D8B030D-6E8A-4147-A177-3AD203B41FA5}">
                      <a16:colId xmlns:a16="http://schemas.microsoft.com/office/drawing/2014/main" val="121135270"/>
                    </a:ext>
                  </a:extLst>
                </a:gridCol>
              </a:tblGrid>
              <a:tr h="284541">
                <a:tc rowSpan="2">
                  <a:txBody>
                    <a:bodyPr/>
                    <a:lstStyle/>
                    <a:p>
                      <a:pPr>
                        <a:lnSpc>
                          <a:spcPct val="107000"/>
                        </a:lnSpc>
                        <a:spcAft>
                          <a:spcPts val="800"/>
                        </a:spcAft>
                      </a:pPr>
                      <a:r>
                        <a:rPr lang="es-MX" sz="1600" dirty="0">
                          <a:effectLst/>
                        </a:rPr>
                        <a:t>Criterios de evaluación por Unidad</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gridSpan="2">
                  <a:txBody>
                    <a:bodyPr/>
                    <a:lstStyle/>
                    <a:p>
                      <a:pPr algn="ctr">
                        <a:lnSpc>
                          <a:spcPct val="107000"/>
                        </a:lnSpc>
                        <a:spcAft>
                          <a:spcPts val="800"/>
                        </a:spcAft>
                      </a:pPr>
                      <a:r>
                        <a:rPr lang="es-MX" sz="1600" dirty="0">
                          <a:effectLst/>
                        </a:rPr>
                        <a:t>Porcentajes de Evaluación</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hMerge="1">
                  <a:txBody>
                    <a:bodyPr/>
                    <a:lstStyle/>
                    <a:p>
                      <a:endParaRPr lang="es-MX"/>
                    </a:p>
                  </a:txBody>
                  <a:tcPr/>
                </a:tc>
                <a:extLst>
                  <a:ext uri="{0D108BD9-81ED-4DB2-BD59-A6C34878D82A}">
                    <a16:rowId xmlns:a16="http://schemas.microsoft.com/office/drawing/2014/main" val="276920940"/>
                  </a:ext>
                </a:extLst>
              </a:tr>
              <a:tr h="284541">
                <a:tc vMerge="1">
                  <a:txBody>
                    <a:bodyPr/>
                    <a:lstStyle/>
                    <a:p>
                      <a:endParaRPr lang="es-MX"/>
                    </a:p>
                  </a:txBody>
                  <a:tcPr/>
                </a:tc>
                <a:tc>
                  <a:txBody>
                    <a:bodyPr/>
                    <a:lstStyle/>
                    <a:p>
                      <a:pPr algn="ctr">
                        <a:lnSpc>
                          <a:spcPct val="107000"/>
                        </a:lnSpc>
                        <a:spcAft>
                          <a:spcPts val="800"/>
                        </a:spcAft>
                      </a:pPr>
                      <a:r>
                        <a:rPr lang="es-MX" sz="1600" dirty="0">
                          <a:effectLst/>
                        </a:rPr>
                        <a:t>Formativa</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algn="ctr">
                        <a:lnSpc>
                          <a:spcPct val="107000"/>
                        </a:lnSpc>
                        <a:spcAft>
                          <a:spcPts val="800"/>
                        </a:spcAft>
                      </a:pPr>
                      <a:r>
                        <a:rPr lang="es-MX" sz="1600" dirty="0">
                          <a:effectLst/>
                        </a:rPr>
                        <a:t>Sumativa</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extLst>
                  <a:ext uri="{0D108BD9-81ED-4DB2-BD59-A6C34878D82A}">
                    <a16:rowId xmlns:a16="http://schemas.microsoft.com/office/drawing/2014/main" val="455105329"/>
                  </a:ext>
                </a:extLst>
              </a:tr>
              <a:tr h="1521177">
                <a:tc>
                  <a:txBody>
                    <a:bodyPr/>
                    <a:lstStyle/>
                    <a:p>
                      <a:pPr>
                        <a:lnSpc>
                          <a:spcPct val="107000"/>
                        </a:lnSpc>
                        <a:spcAft>
                          <a:spcPts val="800"/>
                        </a:spcAft>
                      </a:pPr>
                      <a:r>
                        <a:rPr lang="es-ES" sz="1600" dirty="0">
                          <a:effectLst/>
                        </a:rPr>
                        <a:t>E</a:t>
                      </a:r>
                      <a:r>
                        <a:rPr lang="es-MX" sz="1600" dirty="0">
                          <a:effectLst/>
                        </a:rPr>
                        <a:t>VIDENCIA DE UNIDAD</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a:lnSpc>
                          <a:spcPct val="107000"/>
                        </a:lnSpc>
                        <a:spcAft>
                          <a:spcPts val="800"/>
                        </a:spcAft>
                      </a:pPr>
                      <a:r>
                        <a:rPr lang="es-MX" sz="1600" dirty="0">
                          <a:effectLst/>
                        </a:rPr>
                        <a:t>Heteroevaluación  38%</a:t>
                      </a:r>
                      <a:endParaRPr lang="es-MX" sz="1200" dirty="0">
                        <a:effectLst/>
                      </a:endParaRPr>
                    </a:p>
                    <a:p>
                      <a:pPr>
                        <a:lnSpc>
                          <a:spcPct val="107000"/>
                        </a:lnSpc>
                        <a:spcAft>
                          <a:spcPts val="800"/>
                        </a:spcAft>
                      </a:pPr>
                      <a:r>
                        <a:rPr lang="es-MX" sz="1600" dirty="0">
                          <a:effectLst/>
                        </a:rPr>
                        <a:t>Coevaluación            1%</a:t>
                      </a:r>
                      <a:endParaRPr lang="es-MX" sz="1200" dirty="0">
                        <a:effectLst/>
                      </a:endParaRPr>
                    </a:p>
                    <a:p>
                      <a:pPr>
                        <a:lnSpc>
                          <a:spcPct val="107000"/>
                        </a:lnSpc>
                        <a:spcAft>
                          <a:spcPts val="800"/>
                        </a:spcAft>
                      </a:pPr>
                      <a:r>
                        <a:rPr lang="es-MX" sz="1600" dirty="0">
                          <a:effectLst/>
                        </a:rPr>
                        <a:t>Autoevaluación        1%</a:t>
                      </a:r>
                      <a:endParaRPr lang="es-MX" sz="1200" dirty="0">
                        <a:effectLst/>
                      </a:endParaRPr>
                    </a:p>
                    <a:p>
                      <a:pPr>
                        <a:lnSpc>
                          <a:spcPct val="107000"/>
                        </a:lnSpc>
                        <a:spcAft>
                          <a:spcPts val="800"/>
                        </a:spcAft>
                      </a:pPr>
                      <a:r>
                        <a:rPr lang="es-MX" sz="1600" dirty="0">
                          <a:effectLst/>
                        </a:rPr>
                        <a:t> TOTAL    40%</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algn="ctr">
                        <a:lnSpc>
                          <a:spcPct val="107000"/>
                        </a:lnSpc>
                        <a:spcAft>
                          <a:spcPts val="800"/>
                        </a:spcAft>
                      </a:pPr>
                      <a:r>
                        <a:rPr lang="es-MX" sz="3200" b="1" dirty="0">
                          <a:effectLst/>
                        </a:rPr>
                        <a:t> </a:t>
                      </a:r>
                      <a:r>
                        <a:rPr lang="es-MX" sz="3600" b="1" dirty="0">
                          <a:effectLst/>
                        </a:rPr>
                        <a:t>40</a:t>
                      </a:r>
                      <a:endParaRPr lang="es-MX"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extLst>
                  <a:ext uri="{0D108BD9-81ED-4DB2-BD59-A6C34878D82A}">
                    <a16:rowId xmlns:a16="http://schemas.microsoft.com/office/drawing/2014/main" val="831224658"/>
                  </a:ext>
                </a:extLst>
              </a:tr>
              <a:tr h="1552519">
                <a:tc>
                  <a:txBody>
                    <a:bodyPr/>
                    <a:lstStyle/>
                    <a:p>
                      <a:pPr>
                        <a:lnSpc>
                          <a:spcPct val="107000"/>
                        </a:lnSpc>
                        <a:spcAft>
                          <a:spcPts val="800"/>
                        </a:spcAft>
                      </a:pPr>
                      <a:r>
                        <a:rPr lang="es-ES" sz="1600">
                          <a:effectLst/>
                        </a:rPr>
                        <a:t>TRABAJOS ESCRITOS:</a:t>
                      </a:r>
                      <a:endParaRPr lang="es-MX" sz="1200">
                        <a:effectLst/>
                      </a:endParaRPr>
                    </a:p>
                    <a:p>
                      <a:pPr>
                        <a:lnSpc>
                          <a:spcPct val="107000"/>
                        </a:lnSpc>
                        <a:spcAft>
                          <a:spcPts val="800"/>
                        </a:spcAft>
                      </a:pPr>
                      <a:r>
                        <a:rPr lang="es-ES" sz="1600">
                          <a:effectLst/>
                        </a:rPr>
                        <a:t>ENSAYOS, MAPAS CONCEPTUALES O MENTALES, INVESTIGACIONES, ACTIVIDADES, PRESENTACIONES. ETC.</a:t>
                      </a:r>
                      <a:endParaRPr lang="es-MX"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a:lnSpc>
                          <a:spcPct val="107000"/>
                        </a:lnSpc>
                        <a:spcAft>
                          <a:spcPts val="800"/>
                        </a:spcAft>
                      </a:pPr>
                      <a:r>
                        <a:rPr lang="es-MX" sz="1600" dirty="0">
                          <a:effectLst/>
                        </a:rPr>
                        <a:t>TOTAL    50%</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lvl="0" indent="0" algn="ctr" defTabSz="685783" rtl="0" eaLnBrk="1" fontAlgn="auto" latinLnBrk="0" hangingPunct="1">
                        <a:lnSpc>
                          <a:spcPct val="107000"/>
                        </a:lnSpc>
                        <a:spcBef>
                          <a:spcPts val="0"/>
                        </a:spcBef>
                        <a:spcAft>
                          <a:spcPts val="800"/>
                        </a:spcAft>
                        <a:buClrTx/>
                        <a:buSzTx/>
                        <a:buFontTx/>
                        <a:buNone/>
                        <a:tabLst/>
                        <a:defRPr/>
                      </a:pPr>
                      <a:r>
                        <a:rPr lang="es-MX" sz="1600" dirty="0">
                          <a:effectLst/>
                        </a:rPr>
                        <a:t> </a:t>
                      </a:r>
                      <a:r>
                        <a:rPr lang="es-MX" sz="4400" b="1" dirty="0">
                          <a:effectLst/>
                        </a:rPr>
                        <a:t> </a:t>
                      </a:r>
                      <a:r>
                        <a:rPr lang="es-MX" sz="4000" b="1" dirty="0">
                          <a:effectLst/>
                        </a:rPr>
                        <a:t>50</a:t>
                      </a:r>
                      <a:endParaRPr lang="es-MX" sz="32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extLst>
                  <a:ext uri="{0D108BD9-81ED-4DB2-BD59-A6C34878D82A}">
                    <a16:rowId xmlns:a16="http://schemas.microsoft.com/office/drawing/2014/main" val="576028233"/>
                  </a:ext>
                </a:extLst>
              </a:tr>
              <a:tr h="854576">
                <a:tc>
                  <a:txBody>
                    <a:bodyPr/>
                    <a:lstStyle/>
                    <a:p>
                      <a:pPr>
                        <a:lnSpc>
                          <a:spcPct val="107000"/>
                        </a:lnSpc>
                        <a:spcAft>
                          <a:spcPts val="800"/>
                        </a:spcAft>
                      </a:pPr>
                      <a:r>
                        <a:rPr lang="es-ES" sz="1600" dirty="0">
                          <a:effectLst/>
                        </a:rPr>
                        <a:t>PARTICIPACIÓN ASERTIVA</a:t>
                      </a:r>
                      <a:endParaRPr lang="es-MX" sz="1200" dirty="0">
                        <a:effectLst/>
                      </a:endParaRPr>
                    </a:p>
                  </a:txBody>
                  <a:tcPr marL="68580" marR="68580" marT="9525" marB="0" anchor="ctr"/>
                </a:tc>
                <a:tc>
                  <a:txBody>
                    <a:bodyPr/>
                    <a:lstStyle/>
                    <a:p>
                      <a:pPr>
                        <a:lnSpc>
                          <a:spcPct val="107000"/>
                        </a:lnSpc>
                        <a:spcAft>
                          <a:spcPts val="800"/>
                        </a:spcAft>
                      </a:pPr>
                      <a:r>
                        <a:rPr lang="es-MX" sz="1600" dirty="0">
                          <a:effectLst/>
                        </a:rPr>
                        <a:t>TOTAL   10%</a:t>
                      </a:r>
                      <a:endParaRPr lang="es-MX" sz="1200" dirty="0">
                        <a:effectLst/>
                      </a:endParaRPr>
                    </a:p>
                  </a:txBody>
                  <a:tcPr marL="68580" marR="68580" marT="9525" marB="0" anchor="ctr"/>
                </a:tc>
                <a:tc>
                  <a:txBody>
                    <a:bodyPr/>
                    <a:lstStyle/>
                    <a:p>
                      <a:pPr algn="ctr">
                        <a:lnSpc>
                          <a:spcPct val="107000"/>
                        </a:lnSpc>
                        <a:spcAft>
                          <a:spcPts val="800"/>
                        </a:spcAft>
                      </a:pPr>
                      <a:r>
                        <a:rPr lang="es-MX" sz="3600" b="1" dirty="0">
                          <a:effectLst/>
                        </a:rPr>
                        <a:t> 10</a:t>
                      </a:r>
                      <a:endParaRPr lang="es-MX"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extLst>
                  <a:ext uri="{0D108BD9-81ED-4DB2-BD59-A6C34878D82A}">
                    <a16:rowId xmlns:a16="http://schemas.microsoft.com/office/drawing/2014/main" val="2993959033"/>
                  </a:ext>
                </a:extLst>
              </a:tr>
            </a:tbl>
          </a:graphicData>
        </a:graphic>
      </p:graphicFrame>
      <p:pic>
        <p:nvPicPr>
          <p:cNvPr id="14" name="Gráfico 13" descr="Profesora con relleno sólido">
            <a:extLst>
              <a:ext uri="{FF2B5EF4-FFF2-40B4-BE49-F238E27FC236}">
                <a16:creationId xmlns:a16="http://schemas.microsoft.com/office/drawing/2014/main" id="{951054D4-5C8A-0218-008D-5262FDF51552}"/>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9136185" y="2718035"/>
            <a:ext cx="3022128" cy="3022128"/>
          </a:xfrm>
          <a:prstGeom prst="rect">
            <a:avLst/>
          </a:prstGeom>
        </p:spPr>
      </p:pic>
      <p:pic>
        <p:nvPicPr>
          <p:cNvPr id="16" name="Gráfico 15" descr="Fin con relleno sólido">
            <a:hlinkClick r:id="" action="ppaction://hlinkshowjump?jump=nextslide"/>
            <a:extLst>
              <a:ext uri="{FF2B5EF4-FFF2-40B4-BE49-F238E27FC236}">
                <a16:creationId xmlns:a16="http://schemas.microsoft.com/office/drawing/2014/main" id="{9B454597-9843-199D-8B6B-EDE701A6653D}"/>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a:off x="10803546" y="5652005"/>
            <a:ext cx="914400" cy="914400"/>
          </a:xfrm>
          <a:prstGeom prst="rect">
            <a:avLst/>
          </a:prstGeom>
        </p:spPr>
      </p:pic>
    </p:spTree>
    <p:extLst>
      <p:ext uri="{BB962C8B-B14F-4D97-AF65-F5344CB8AC3E}">
        <p14:creationId xmlns:p14="http://schemas.microsoft.com/office/powerpoint/2010/main" val="230848715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SwellVTI">
  <a:themeElements>
    <a:clrScheme name="AnalogousFromDarkSeedLeftStep">
      <a:dk1>
        <a:srgbClr val="000000"/>
      </a:dk1>
      <a:lt1>
        <a:srgbClr val="FFFFFF"/>
      </a:lt1>
      <a:dk2>
        <a:srgbClr val="1B2130"/>
      </a:dk2>
      <a:lt2>
        <a:srgbClr val="F0F3F1"/>
      </a:lt2>
      <a:accent1>
        <a:srgbClr val="D937B0"/>
      </a:accent1>
      <a:accent2>
        <a:srgbClr val="AC25C7"/>
      </a:accent2>
      <a:accent3>
        <a:srgbClr val="7B37D9"/>
      </a:accent3>
      <a:accent4>
        <a:srgbClr val="3A3ACC"/>
      </a:accent4>
      <a:accent5>
        <a:srgbClr val="377AD9"/>
      </a:accent5>
      <a:accent6>
        <a:srgbClr val="25ACC7"/>
      </a:accent6>
      <a:hlink>
        <a:srgbClr val="3F5FBF"/>
      </a:hlink>
      <a:folHlink>
        <a:srgbClr val="7F7F7F"/>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wellVTI" id="{8361A04D-931A-43DC-973B-1B0B1DD5DECC}" vid="{6DDB23E8-D18E-4BDA-98D6-324466149EBD}"/>
    </a:ext>
  </a:extLst>
</a:theme>
</file>

<file path=docProps/app.xml><?xml version="1.0" encoding="utf-8"?>
<Properties xmlns="http://schemas.openxmlformats.org/officeDocument/2006/extended-properties" xmlns:vt="http://schemas.openxmlformats.org/officeDocument/2006/docPropsVTypes">
  <TotalTime>274</TotalTime>
  <Words>1170</Words>
  <Application>Microsoft Office PowerPoint</Application>
  <PresentationFormat>Panorámica</PresentationFormat>
  <Paragraphs>189</Paragraphs>
  <Slides>15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Arial</vt:lpstr>
      <vt:lpstr>Arial Black</vt:lpstr>
      <vt:lpstr>Calibri</vt:lpstr>
      <vt:lpstr>Neue Haas Grotesk Text Pro</vt:lpstr>
      <vt:lpstr>SwellVTI</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MARIO ALEJANDRO GUTIERREZ HERNANDEZ</dc:creator>
  <cp:lastModifiedBy>MARIO ALEJANDRO GUTIERREZ HERNANDEZ</cp:lastModifiedBy>
  <cp:revision>12</cp:revision>
  <dcterms:created xsi:type="dcterms:W3CDTF">2023-02-02T17:56:49Z</dcterms:created>
  <dcterms:modified xsi:type="dcterms:W3CDTF">2023-02-14T18:50:11Z</dcterms:modified>
</cp:coreProperties>
</file>