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49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68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36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60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62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2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2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7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29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0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8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71BE-BC50-4DFB-937C-A167CC7762C6}" type="datetimeFigureOut">
              <a:rPr lang="es-MX" smtClean="0"/>
              <a:t>12/06/2019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793C-3EA3-455C-9705-66754CD5F7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24" y="527720"/>
            <a:ext cx="6758508" cy="1524000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PET WRITING – PART 3</a:t>
            </a:r>
            <a:endParaRPr lang="es-MX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6" t="55163" r="27789" b="20381"/>
          <a:stretch/>
        </p:blipFill>
        <p:spPr bwMode="auto">
          <a:xfrm>
            <a:off x="0" y="3869228"/>
            <a:ext cx="6858000" cy="235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99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671736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TASK 1 ANALYSIS</a:t>
            </a:r>
            <a:br>
              <a:rPr lang="es-MX" b="1" dirty="0" smtClean="0">
                <a:solidFill>
                  <a:srgbClr val="FF0000"/>
                </a:solidFill>
              </a:rPr>
            </a:br>
            <a:r>
              <a:rPr lang="es-MX" sz="3100" dirty="0" err="1" smtClean="0"/>
              <a:t>Answer</a:t>
            </a:r>
            <a:r>
              <a:rPr lang="es-MX" sz="3100" dirty="0" smtClean="0"/>
              <a:t> </a:t>
            </a:r>
            <a:r>
              <a:rPr lang="es-MX" sz="3100" dirty="0" err="1" smtClean="0"/>
              <a:t>the</a:t>
            </a:r>
            <a:r>
              <a:rPr lang="es-MX" sz="3100" dirty="0" smtClean="0"/>
              <a:t> </a:t>
            </a:r>
            <a:r>
              <a:rPr lang="es-MX" sz="3100" dirty="0" err="1" smtClean="0"/>
              <a:t>following</a:t>
            </a:r>
            <a:r>
              <a:rPr lang="es-MX" sz="3100" dirty="0" smtClean="0"/>
              <a:t> </a:t>
            </a:r>
            <a:r>
              <a:rPr lang="es-MX" sz="3100" dirty="0" err="1" smtClean="0"/>
              <a:t>questions</a:t>
            </a:r>
            <a:r>
              <a:rPr lang="es-MX" sz="3100" dirty="0" smtClean="0"/>
              <a:t> to plan </a:t>
            </a:r>
            <a:r>
              <a:rPr lang="es-MX" sz="3100" dirty="0" err="1" smtClean="0"/>
              <a:t>your</a:t>
            </a:r>
            <a:r>
              <a:rPr lang="es-MX" sz="3100" dirty="0" smtClean="0"/>
              <a:t> </a:t>
            </a:r>
            <a:r>
              <a:rPr lang="es-MX" sz="3100" dirty="0" err="1" smtClean="0"/>
              <a:t>answer</a:t>
            </a:r>
            <a:r>
              <a:rPr lang="es-MX" sz="3100" dirty="0" smtClean="0"/>
              <a:t>.</a:t>
            </a:r>
            <a:endParaRPr lang="es-MX" sz="3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9" t="27175" r="35069" b="14945"/>
          <a:stretch/>
        </p:blipFill>
        <p:spPr bwMode="auto">
          <a:xfrm>
            <a:off x="91278" y="2915816"/>
            <a:ext cx="665009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91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42900" y="395536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TASK 1 ANALYSIS</a:t>
            </a:r>
            <a:br>
              <a:rPr lang="es-MX" b="1" dirty="0" smtClean="0">
                <a:solidFill>
                  <a:srgbClr val="FF0000"/>
                </a:solidFill>
              </a:rPr>
            </a:br>
            <a:r>
              <a:rPr lang="es-MX" sz="3100" dirty="0" err="1" smtClean="0"/>
              <a:t>Answer</a:t>
            </a:r>
            <a:r>
              <a:rPr lang="es-MX" sz="3100" dirty="0" smtClean="0"/>
              <a:t> </a:t>
            </a:r>
            <a:r>
              <a:rPr lang="es-MX" sz="3100" dirty="0" err="1" smtClean="0"/>
              <a:t>the</a:t>
            </a:r>
            <a:r>
              <a:rPr lang="es-MX" sz="3100" dirty="0" smtClean="0"/>
              <a:t> </a:t>
            </a:r>
            <a:r>
              <a:rPr lang="es-MX" sz="3100" dirty="0" err="1" smtClean="0"/>
              <a:t>following</a:t>
            </a:r>
            <a:r>
              <a:rPr lang="es-MX" sz="3100" dirty="0" smtClean="0"/>
              <a:t> </a:t>
            </a:r>
            <a:r>
              <a:rPr lang="es-MX" sz="3100" dirty="0" err="1" smtClean="0"/>
              <a:t>questions</a:t>
            </a:r>
            <a:r>
              <a:rPr lang="es-MX" sz="3100" dirty="0" smtClean="0"/>
              <a:t> to plan </a:t>
            </a:r>
            <a:r>
              <a:rPr lang="es-MX" sz="3100" dirty="0" err="1" smtClean="0"/>
              <a:t>your</a:t>
            </a:r>
            <a:r>
              <a:rPr lang="es-MX" sz="3100" dirty="0" smtClean="0"/>
              <a:t> </a:t>
            </a:r>
            <a:r>
              <a:rPr lang="es-MX" sz="3100" dirty="0" err="1" smtClean="0"/>
              <a:t>answer</a:t>
            </a:r>
            <a:r>
              <a:rPr lang="es-MX" sz="3100" dirty="0" smtClean="0"/>
              <a:t>.</a:t>
            </a:r>
            <a:endParaRPr lang="es-MX" sz="3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6" t="24456" r="37972" b="14674"/>
          <a:stretch/>
        </p:blipFill>
        <p:spPr bwMode="auto">
          <a:xfrm>
            <a:off x="0" y="1979712"/>
            <a:ext cx="6858000" cy="665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4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TASK 1</a:t>
            </a:r>
            <a:endParaRPr lang="es-MX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6" t="12677" r="31131"/>
          <a:stretch/>
        </p:blipFill>
        <p:spPr bwMode="auto">
          <a:xfrm>
            <a:off x="-15415" y="1445989"/>
            <a:ext cx="6873415" cy="751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105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PET WRITING – PART 3</vt:lpstr>
      <vt:lpstr>TASK 1 ANALYSIS Answer the following questions to plan your answer.</vt:lpstr>
      <vt:lpstr>TASK 1 ANALYSIS Answer the following questions to plan your answer.</vt:lpstr>
      <vt:lpstr>TASK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WRITING – PART 3</dc:title>
  <dc:creator>DELL!</dc:creator>
  <cp:lastModifiedBy>DELL!</cp:lastModifiedBy>
  <cp:revision>1</cp:revision>
  <dcterms:created xsi:type="dcterms:W3CDTF">2019-06-12T23:06:41Z</dcterms:created>
  <dcterms:modified xsi:type="dcterms:W3CDTF">2019-06-12T23:12:16Z</dcterms:modified>
</cp:coreProperties>
</file>