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77" r:id="rId2"/>
    <p:sldId id="256" r:id="rId3"/>
    <p:sldId id="260" r:id="rId4"/>
    <p:sldId id="286" r:id="rId5"/>
    <p:sldId id="285" r:id="rId6"/>
    <p:sldId id="272" r:id="rId7"/>
    <p:sldId id="257" r:id="rId8"/>
    <p:sldId id="258" r:id="rId9"/>
    <p:sldId id="281" r:id="rId10"/>
    <p:sldId id="282" r:id="rId11"/>
    <p:sldId id="283" r:id="rId12"/>
    <p:sldId id="284" r:id="rId13"/>
    <p:sldId id="287" r:id="rId14"/>
    <p:sldId id="288" r:id="rId15"/>
    <p:sldId id="292" r:id="rId16"/>
    <p:sldId id="289" r:id="rId17"/>
    <p:sldId id="265" r:id="rId18"/>
    <p:sldId id="274" r:id="rId19"/>
    <p:sldId id="293"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05/02/2020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05/02/2020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05/02/2020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05/02/2020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05/02/2020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05/02/2020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BDF7FC-5663-48EE-A025-A8481BEBD1EC}"/>
              </a:ext>
            </a:extLst>
          </p:cNvPr>
          <p:cNvPicPr>
            <a:picLocks noChangeAspect="1"/>
          </p:cNvPicPr>
          <p:nvPr/>
        </p:nvPicPr>
        <p:blipFill>
          <a:blip r:embed="rId2"/>
          <a:stretch>
            <a:fillRect/>
          </a:stretch>
        </p:blipFill>
        <p:spPr>
          <a:xfrm>
            <a:off x="2275554" y="1727201"/>
            <a:ext cx="7640891" cy="2836862"/>
          </a:xfrm>
          <a:prstGeom prst="rect">
            <a:avLst/>
          </a:prstGeom>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94134813"/>
              </p:ext>
            </p:extLst>
          </p:nvPr>
        </p:nvGraphicFramePr>
        <p:xfrm>
          <a:off x="303363" y="1739358"/>
          <a:ext cx="11583836" cy="4964849"/>
        </p:xfrm>
        <a:graphic>
          <a:graphicData uri="http://schemas.openxmlformats.org/drawingml/2006/table">
            <a:tbl>
              <a:tblPr firstRow="1" bandRow="1">
                <a:tableStyleId>{5C22544A-7EE6-4342-B048-85BDC9FD1C3A}</a:tableStyleId>
              </a:tblPr>
              <a:tblGrid>
                <a:gridCol w="1111369">
                  <a:extLst>
                    <a:ext uri="{9D8B030D-6E8A-4147-A177-3AD203B41FA5}">
                      <a16:colId xmlns:a16="http://schemas.microsoft.com/office/drawing/2014/main" val="20000"/>
                    </a:ext>
                  </a:extLst>
                </a:gridCol>
                <a:gridCol w="4520242">
                  <a:extLst>
                    <a:ext uri="{9D8B030D-6E8A-4147-A177-3AD203B41FA5}">
                      <a16:colId xmlns:a16="http://schemas.microsoft.com/office/drawing/2014/main" val="20001"/>
                    </a:ext>
                  </a:extLst>
                </a:gridCol>
                <a:gridCol w="3056266">
                  <a:extLst>
                    <a:ext uri="{9D8B030D-6E8A-4147-A177-3AD203B41FA5}">
                      <a16:colId xmlns:a16="http://schemas.microsoft.com/office/drawing/2014/main" val="20002"/>
                    </a:ext>
                  </a:extLst>
                </a:gridCol>
                <a:gridCol w="2895959">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WEEK</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000" b="1" dirty="0">
                          <a:latin typeface="Arial" panose="020B0604020202020204" pitchFamily="34" charset="0"/>
                          <a:cs typeface="Arial" panose="020B0604020202020204" pitchFamily="34" charset="0"/>
                        </a:rPr>
                        <a:t>1</a:t>
                      </a:r>
                    </a:p>
                  </a:txBody>
                  <a:tcPr anchor="ctr"/>
                </a:tc>
                <a:tc>
                  <a:txBody>
                    <a:bodyPr/>
                    <a:lstStyle/>
                    <a:p>
                      <a:pPr marL="342900" indent="-342900">
                        <a:buAutoNum type="arabicPeriod"/>
                      </a:pPr>
                      <a:r>
                        <a:rPr lang="es-MX" sz="1600" dirty="0" err="1">
                          <a:latin typeface="Arial" panose="020B0604020202020204" pitchFamily="34" charset="0"/>
                          <a:cs typeface="Arial" panose="020B0604020202020204" pitchFamily="34" charset="0"/>
                        </a:rPr>
                        <a:t>Relationships</a:t>
                      </a:r>
                      <a:endParaRPr lang="es-MX" sz="1600" dirty="0">
                        <a:latin typeface="Arial" panose="020B0604020202020204" pitchFamily="34" charset="0"/>
                        <a:cs typeface="Arial" panose="020B0604020202020204" pitchFamily="34" charset="0"/>
                      </a:endParaRPr>
                    </a:p>
                    <a:p>
                      <a:pPr marL="342900" indent="-342900">
                        <a:buAutoNum type="arabicPeriod"/>
                      </a:pPr>
                      <a:r>
                        <a:rPr lang="es-MX" sz="1600" dirty="0" err="1">
                          <a:latin typeface="Arial" panose="020B0604020202020204" pitchFamily="34" charset="0"/>
                          <a:cs typeface="Arial" panose="020B0604020202020204" pitchFamily="34" charset="0"/>
                        </a:rPr>
                        <a:t>Overcoming</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difficulties</a:t>
                      </a:r>
                      <a:endParaRPr lang="es-MX" sz="1600" dirty="0">
                        <a:latin typeface="Arial" panose="020B0604020202020204" pitchFamily="34" charset="0"/>
                        <a:cs typeface="Arial" panose="020B0604020202020204" pitchFamily="34" charset="0"/>
                      </a:endParaRPr>
                    </a:p>
                    <a:p>
                      <a:pPr marL="342900" indent="-342900">
                        <a:buAutoNum type="arabicPeriod"/>
                      </a:pPr>
                      <a:r>
                        <a:rPr lang="es-MX" sz="1600" dirty="0" err="1">
                          <a:latin typeface="Arial" panose="020B0604020202020204" pitchFamily="34" charset="0"/>
                          <a:cs typeface="Arial" panose="020B0604020202020204" pitchFamily="34" charset="0"/>
                        </a:rPr>
                        <a:t>Enrichment</a:t>
                      </a:r>
                      <a:r>
                        <a:rPr lang="es-MX" sz="1600" dirty="0">
                          <a:latin typeface="Arial" panose="020B0604020202020204" pitchFamily="34" charset="0"/>
                          <a:cs typeface="Arial" panose="020B0604020202020204" pitchFamily="34" charset="0"/>
                        </a:rPr>
                        <a:t> 1</a:t>
                      </a:r>
                    </a:p>
                  </a:txBody>
                  <a:tcPr/>
                </a:tc>
                <a:tc>
                  <a:txBody>
                    <a:bodyPr/>
                    <a:lstStyle/>
                    <a:p>
                      <a:pPr algn="ctr"/>
                      <a:r>
                        <a:rPr lang="en-US" sz="1600" dirty="0">
                          <a:latin typeface="Arial" panose="020B0604020202020204" pitchFamily="34" charset="0"/>
                          <a:cs typeface="Arial" panose="020B0604020202020204" pitchFamily="34" charset="0"/>
                        </a:rPr>
                        <a:t>W1</a:t>
                      </a:r>
                    </a:p>
                    <a:p>
                      <a:pPr algn="ctr"/>
                      <a:r>
                        <a:rPr lang="en-US" sz="1600" dirty="0">
                          <a:latin typeface="Arial" panose="020B0604020202020204" pitchFamily="34" charset="0"/>
                          <a:cs typeface="Arial" panose="020B0604020202020204" pitchFamily="34" charset="0"/>
                        </a:rPr>
                        <a:t>W2</a:t>
                      </a:r>
                    </a:p>
                    <a:p>
                      <a:pPr algn="ctr"/>
                      <a:r>
                        <a:rPr lang="en-US" sz="1600" dirty="0">
                          <a:latin typeface="Arial" panose="020B0604020202020204" pitchFamily="34" charset="0"/>
                          <a:cs typeface="Arial" panose="020B0604020202020204" pitchFamily="34" charset="0"/>
                        </a:rPr>
                        <a:t>W3</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dirty="0">
                          <a:latin typeface="Arial" panose="020B0604020202020204" pitchFamily="34" charset="0"/>
                          <a:cs typeface="Arial" panose="020B0604020202020204" pitchFamily="34" charset="0"/>
                        </a:rPr>
                        <a:t> in</a:t>
                      </a:r>
                      <a:r>
                        <a:rPr lang="es-MX" sz="1600" baseline="0" dirty="0">
                          <a:latin typeface="Arial" panose="020B0604020202020204" pitchFamily="34" charset="0"/>
                          <a:cs typeface="Arial" panose="020B0604020202020204" pitchFamily="34" charset="0"/>
                        </a:rPr>
                        <a:t>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000" b="1" dirty="0">
                          <a:latin typeface="Arial" panose="020B0604020202020204" pitchFamily="34" charset="0"/>
                          <a:cs typeface="Arial" panose="020B0604020202020204" pitchFamily="34" charset="0"/>
                        </a:rPr>
                        <a:t>2</a:t>
                      </a:r>
                    </a:p>
                  </a:txBody>
                  <a:tcPr anchor="ctr"/>
                </a:tc>
                <a:tc>
                  <a:txBody>
                    <a:bodyPr/>
                    <a:lstStyle/>
                    <a:p>
                      <a:r>
                        <a:rPr lang="es-MX" sz="1600" dirty="0">
                          <a:latin typeface="Arial" panose="020B0604020202020204" pitchFamily="34" charset="0"/>
                          <a:cs typeface="Arial" panose="020B0604020202020204" pitchFamily="34" charset="0"/>
                        </a:rPr>
                        <a:t>4. Business as Usual</a:t>
                      </a:r>
                    </a:p>
                    <a:p>
                      <a:r>
                        <a:rPr lang="es-MX" sz="1600" dirty="0">
                          <a:latin typeface="Arial" panose="020B0604020202020204" pitchFamily="34" charset="0"/>
                          <a:cs typeface="Arial" panose="020B0604020202020204" pitchFamily="34" charset="0"/>
                        </a:rPr>
                        <a:t>5.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Great </a:t>
                      </a:r>
                      <a:r>
                        <a:rPr lang="es-MX" sz="1600" dirty="0" err="1">
                          <a:latin typeface="Arial" panose="020B0604020202020204" pitchFamily="34" charset="0"/>
                          <a:cs typeface="Arial" panose="020B0604020202020204" pitchFamily="34" charset="0"/>
                        </a:rPr>
                        <a:t>Outdoors</a:t>
                      </a:r>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6. </a:t>
                      </a:r>
                      <a:r>
                        <a:rPr lang="es-MX" sz="1600" dirty="0" err="1">
                          <a:latin typeface="Arial" panose="020B0604020202020204" pitchFamily="34" charset="0"/>
                          <a:cs typeface="Arial" panose="020B0604020202020204" pitchFamily="34" charset="0"/>
                        </a:rPr>
                        <a:t>Enrichment</a:t>
                      </a:r>
                      <a:r>
                        <a:rPr lang="es-MX" sz="1600" dirty="0">
                          <a:latin typeface="Arial" panose="020B0604020202020204" pitchFamily="34" charset="0"/>
                          <a:cs typeface="Arial" panose="020B0604020202020204" pitchFamily="34" charset="0"/>
                        </a:rPr>
                        <a:t> 2</a:t>
                      </a:r>
                    </a:p>
                  </a:txBody>
                  <a:tcPr/>
                </a:tc>
                <a:tc>
                  <a:txBody>
                    <a:bodyPr/>
                    <a:lstStyle/>
                    <a:p>
                      <a:pPr algn="ctr"/>
                      <a:r>
                        <a:rPr lang="es-MX" sz="1600" dirty="0">
                          <a:latin typeface="Arial" panose="020B0604020202020204" pitchFamily="34" charset="0"/>
                          <a:cs typeface="Arial" panose="020B0604020202020204" pitchFamily="34" charset="0"/>
                        </a:rPr>
                        <a:t>W4</a:t>
                      </a:r>
                    </a:p>
                    <a:p>
                      <a:pPr algn="ctr"/>
                      <a:r>
                        <a:rPr lang="es-MX" sz="1600" dirty="0">
                          <a:latin typeface="Arial" panose="020B0604020202020204" pitchFamily="34" charset="0"/>
                          <a:cs typeface="Arial" panose="020B0604020202020204" pitchFamily="34" charset="0"/>
                        </a:rPr>
                        <a:t>W5</a:t>
                      </a:r>
                    </a:p>
                    <a:p>
                      <a:pPr algn="ctr"/>
                      <a:r>
                        <a:rPr lang="es-MX" sz="1600" dirty="0">
                          <a:latin typeface="Arial" panose="020B0604020202020204" pitchFamily="34" charset="0"/>
                          <a:cs typeface="Arial" panose="020B0604020202020204" pitchFamily="34" charset="0"/>
                        </a:rPr>
                        <a:t>W6</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baseline="0" dirty="0">
                          <a:latin typeface="Arial" panose="020B0604020202020204" pitchFamily="34" charset="0"/>
                          <a:cs typeface="Arial" panose="020B0604020202020204" pitchFamily="34" charset="0"/>
                        </a:rPr>
                        <a:t> in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0529">
                <a:tc>
                  <a:txBody>
                    <a:bodyPr/>
                    <a:lstStyle/>
                    <a:p>
                      <a:pPr algn="ctr"/>
                      <a:r>
                        <a:rPr lang="es-MX" sz="6000" b="1" dirty="0">
                          <a:latin typeface="Arial" panose="020B0604020202020204" pitchFamily="34" charset="0"/>
                          <a:cs typeface="Arial" panose="020B0604020202020204" pitchFamily="34" charset="0"/>
                        </a:rPr>
                        <a:t>3</a:t>
                      </a:r>
                    </a:p>
                  </a:txBody>
                  <a:tcPr anchor="ctr"/>
                </a:tc>
                <a:tc>
                  <a:txBody>
                    <a:bodyPr/>
                    <a:lstStyle/>
                    <a:p>
                      <a:r>
                        <a:rPr lang="en-US" sz="1600" dirty="0">
                          <a:latin typeface="Arial" panose="020B0604020202020204" pitchFamily="34" charset="0"/>
                          <a:cs typeface="Arial" panose="020B0604020202020204" pitchFamily="34" charset="0"/>
                        </a:rPr>
                        <a:t>7. Exceptional Women</a:t>
                      </a:r>
                    </a:p>
                    <a:p>
                      <a:r>
                        <a:rPr lang="en-US" sz="1600" dirty="0">
                          <a:latin typeface="Arial" panose="020B0604020202020204" pitchFamily="34" charset="0"/>
                          <a:cs typeface="Arial" panose="020B0604020202020204" pitchFamily="34" charset="0"/>
                        </a:rPr>
                        <a:t>8. Truth and Lies</a:t>
                      </a:r>
                    </a:p>
                    <a:p>
                      <a:r>
                        <a:rPr lang="en-US" sz="1600" dirty="0">
                          <a:latin typeface="Arial" panose="020B0604020202020204" pitchFamily="34" charset="0"/>
                          <a:cs typeface="Arial" panose="020B0604020202020204" pitchFamily="34" charset="0"/>
                        </a:rPr>
                        <a:t>9. Believe it or Not</a:t>
                      </a:r>
                    </a:p>
                    <a:p>
                      <a:r>
                        <a:rPr lang="en-US" sz="1600" dirty="0">
                          <a:latin typeface="Arial" panose="020B0604020202020204" pitchFamily="34" charset="0"/>
                          <a:cs typeface="Arial" panose="020B0604020202020204" pitchFamily="34" charset="0"/>
                        </a:rPr>
                        <a:t>10. Enrichment 3</a:t>
                      </a:r>
                    </a:p>
                  </a:txBody>
                  <a:tcPr/>
                </a:tc>
                <a:tc>
                  <a:txBody>
                    <a:bodyPr/>
                    <a:lstStyle/>
                    <a:p>
                      <a:pPr algn="ctr"/>
                      <a:r>
                        <a:rPr lang="es-MX" sz="1600" dirty="0">
                          <a:latin typeface="Arial" panose="020B0604020202020204" pitchFamily="34" charset="0"/>
                          <a:cs typeface="Arial" panose="020B0604020202020204" pitchFamily="34" charset="0"/>
                        </a:rPr>
                        <a:t>W7</a:t>
                      </a:r>
                    </a:p>
                    <a:p>
                      <a:pPr algn="ctr"/>
                      <a:r>
                        <a:rPr lang="es-MX" sz="1600" dirty="0">
                          <a:latin typeface="Arial" panose="020B0604020202020204" pitchFamily="34" charset="0"/>
                          <a:cs typeface="Arial" panose="020B0604020202020204" pitchFamily="34" charset="0"/>
                        </a:rPr>
                        <a:t>W8</a:t>
                      </a:r>
                    </a:p>
                    <a:p>
                      <a:pPr algn="ctr"/>
                      <a:r>
                        <a:rPr lang="es-MX" sz="1600" dirty="0">
                          <a:latin typeface="Arial" panose="020B0604020202020204" pitchFamily="34" charset="0"/>
                          <a:cs typeface="Arial" panose="020B0604020202020204" pitchFamily="34" charset="0"/>
                        </a:rPr>
                        <a:t>W9</a:t>
                      </a:r>
                    </a:p>
                    <a:p>
                      <a:pPr algn="ctr"/>
                      <a:r>
                        <a:rPr lang="es-MX" sz="1600" dirty="0">
                          <a:latin typeface="Arial" panose="020B0604020202020204" pitchFamily="34" charset="0"/>
                          <a:cs typeface="Arial" panose="020B0604020202020204" pitchFamily="34" charset="0"/>
                        </a:rPr>
                        <a:t>W10</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baseline="0" dirty="0">
                          <a:latin typeface="Arial" panose="020B0604020202020204" pitchFamily="34" charset="0"/>
                          <a:cs typeface="Arial" panose="020B0604020202020204" pitchFamily="34" charset="0"/>
                        </a:rPr>
                        <a:t> in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80529">
                <a:tc>
                  <a:txBody>
                    <a:bodyPr/>
                    <a:lstStyle/>
                    <a:p>
                      <a:pPr algn="ctr"/>
                      <a:r>
                        <a:rPr lang="es-MX" sz="6000" b="1" dirty="0">
                          <a:latin typeface="Arial" panose="020B0604020202020204" pitchFamily="34" charset="0"/>
                          <a:cs typeface="Arial" panose="020B0604020202020204" pitchFamily="34" charset="0"/>
                        </a:rPr>
                        <a:t>4</a:t>
                      </a:r>
                    </a:p>
                  </a:txBody>
                  <a:tcPr anchor="ctr"/>
                </a:tc>
                <a:tc>
                  <a:txBody>
                    <a:bodyPr/>
                    <a:lstStyle/>
                    <a:p>
                      <a:r>
                        <a:rPr lang="en-US" sz="1600" dirty="0">
                          <a:latin typeface="Arial" panose="020B0604020202020204" pitchFamily="34" charset="0"/>
                          <a:cs typeface="Arial" panose="020B0604020202020204" pitchFamily="34" charset="0"/>
                        </a:rPr>
                        <a:t>11. Strong Feelings</a:t>
                      </a:r>
                    </a:p>
                    <a:p>
                      <a:r>
                        <a:rPr lang="en-US" sz="1600" dirty="0">
                          <a:latin typeface="Arial" panose="020B0604020202020204" pitchFamily="34" charset="0"/>
                          <a:cs typeface="Arial" panose="020B0604020202020204" pitchFamily="34" charset="0"/>
                        </a:rPr>
                        <a:t>12.</a:t>
                      </a:r>
                      <a:r>
                        <a:rPr lang="en-US" sz="1600" baseline="0" dirty="0">
                          <a:latin typeface="Arial" panose="020B0604020202020204" pitchFamily="34" charset="0"/>
                          <a:cs typeface="Arial" panose="020B0604020202020204" pitchFamily="34" charset="0"/>
                        </a:rPr>
                        <a:t> Learning and Technology</a:t>
                      </a:r>
                    </a:p>
                    <a:p>
                      <a:r>
                        <a:rPr lang="en-US" sz="1600" baseline="0" dirty="0">
                          <a:latin typeface="Arial" panose="020B0604020202020204" pitchFamily="34" charset="0"/>
                          <a:cs typeface="Arial" panose="020B0604020202020204" pitchFamily="34" charset="0"/>
                        </a:rPr>
                        <a:t>13. </a:t>
                      </a:r>
                      <a:r>
                        <a:rPr lang="en-US" sz="1600" baseline="0" dirty="0" err="1">
                          <a:latin typeface="Arial" panose="020B0604020202020204" pitchFamily="34" charset="0"/>
                          <a:cs typeface="Arial" panose="020B0604020202020204" pitchFamily="34" charset="0"/>
                        </a:rPr>
                        <a:t>Entreperenurs</a:t>
                      </a:r>
                      <a:r>
                        <a:rPr lang="en-US" sz="1600" baseline="0" dirty="0">
                          <a:latin typeface="Arial" panose="020B0604020202020204" pitchFamily="34" charset="0"/>
                          <a:cs typeface="Arial" panose="020B0604020202020204" pitchFamily="34" charset="0"/>
                        </a:rPr>
                        <a:t> </a:t>
                      </a:r>
                    </a:p>
                  </a:txBody>
                  <a:tcPr/>
                </a:tc>
                <a:tc>
                  <a:txBody>
                    <a:bodyPr/>
                    <a:lstStyle/>
                    <a:p>
                      <a:pPr algn="ctr"/>
                      <a:r>
                        <a:rPr lang="es-MX" sz="1600" dirty="0">
                          <a:latin typeface="Arial" panose="020B0604020202020204" pitchFamily="34" charset="0"/>
                          <a:cs typeface="Arial" panose="020B0604020202020204" pitchFamily="34" charset="0"/>
                        </a:rPr>
                        <a:t>W11</a:t>
                      </a:r>
                    </a:p>
                    <a:p>
                      <a:pPr algn="ctr"/>
                      <a:r>
                        <a:rPr lang="es-MX" sz="1600" dirty="0">
                          <a:latin typeface="Arial" panose="020B0604020202020204" pitchFamily="34" charset="0"/>
                          <a:cs typeface="Arial" panose="020B0604020202020204" pitchFamily="34" charset="0"/>
                        </a:rPr>
                        <a:t>W12</a:t>
                      </a:r>
                    </a:p>
                    <a:p>
                      <a:pPr algn="ctr"/>
                      <a:r>
                        <a:rPr lang="es-MX" sz="1600" dirty="0">
                          <a:latin typeface="Arial" panose="020B0604020202020204" pitchFamily="34" charset="0"/>
                          <a:cs typeface="Arial" panose="020B0604020202020204" pitchFamily="34" charset="0"/>
                        </a:rPr>
                        <a:t>W13</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dirty="0">
                          <a:latin typeface="Arial" panose="020B0604020202020204" pitchFamily="34" charset="0"/>
                          <a:cs typeface="Arial" panose="020B0604020202020204" pitchFamily="34" charset="0"/>
                        </a:rPr>
                        <a:t> in Escuela en Red</a:t>
                      </a:r>
                    </a:p>
                  </a:txBody>
                  <a:tcPr/>
                </a:tc>
                <a:extLst>
                  <a:ext uri="{0D108BD9-81ED-4DB2-BD59-A6C34878D82A}">
                    <a16:rowId xmlns:a16="http://schemas.microsoft.com/office/drawing/2014/main" val="10004"/>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501669144"/>
              </p:ext>
            </p:extLst>
          </p:nvPr>
        </p:nvGraphicFramePr>
        <p:xfrm>
          <a:off x="3774536" y="1892856"/>
          <a:ext cx="8128000" cy="146304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pPr algn="ctr"/>
                      <a:r>
                        <a:rPr lang="es-MX" sz="2800" dirty="0"/>
                        <a:t>English </a:t>
                      </a:r>
                      <a:r>
                        <a:rPr lang="es-MX" sz="2800" dirty="0" err="1"/>
                        <a:t>Discoveries</a:t>
                      </a:r>
                      <a:r>
                        <a:rPr lang="es-MX" sz="2800" baseline="0" dirty="0"/>
                        <a:t> </a:t>
                      </a:r>
                      <a:r>
                        <a:rPr lang="es-MX" sz="2800" baseline="0" dirty="0" err="1"/>
                        <a:t>Platform</a:t>
                      </a:r>
                      <a:r>
                        <a:rPr lang="es-MX" sz="2800" baseline="0" dirty="0"/>
                        <a:t> and extra </a:t>
                      </a:r>
                      <a:r>
                        <a:rPr lang="es-MX" sz="2800" baseline="0" dirty="0" err="1"/>
                        <a:t>activities</a:t>
                      </a:r>
                      <a:endParaRPr lang="es-MX" sz="2800" dirty="0"/>
                    </a:p>
                  </a:txBody>
                  <a:tcPr/>
                </a:tc>
                <a:tc>
                  <a:txBody>
                    <a:bodyPr/>
                    <a:lstStyle/>
                    <a:p>
                      <a:pPr algn="ctr"/>
                      <a:r>
                        <a:rPr lang="es-MX" sz="2800" b="1" dirty="0"/>
                        <a:t>100%</a:t>
                      </a:r>
                    </a:p>
                  </a:txBody>
                  <a:tcPr/>
                </a:tc>
                <a:extLst>
                  <a:ext uri="{0D108BD9-81ED-4DB2-BD59-A6C34878D82A}">
                    <a16:rowId xmlns:a16="http://schemas.microsoft.com/office/drawing/2014/main" val="10001"/>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583955988"/>
              </p:ext>
            </p:extLst>
          </p:nvPr>
        </p:nvGraphicFramePr>
        <p:xfrm>
          <a:off x="3766148" y="4446269"/>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3096862"/>
            <a:ext cx="3586760" cy="146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310854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B2</a:t>
            </a:r>
            <a:br>
              <a:rPr lang="es-ES" b="1" dirty="0">
                <a:solidFill>
                  <a:schemeClr val="tx2">
                    <a:lumMod val="60000"/>
                    <a:lumOff val="40000"/>
                  </a:schemeClr>
                </a:solidFill>
              </a:rPr>
            </a:br>
            <a:br>
              <a:rPr lang="es-ES" b="1" dirty="0">
                <a:solidFill>
                  <a:schemeClr val="tx2">
                    <a:lumMod val="60000"/>
                    <a:lumOff val="40000"/>
                  </a:schemeClr>
                </a:solidFill>
              </a:rPr>
            </a:b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lstStyle/>
          <a:p>
            <a:r>
              <a:rPr lang="es-ES" dirty="0">
                <a:latin typeface="Arial" panose="020B0604020202020204" pitchFamily="34" charset="0"/>
                <a:cs typeface="Arial" panose="020B0604020202020204" pitchFamily="34" charset="0"/>
              </a:rPr>
              <a:t>TEACHER: BRENDA BOLLAIN Y GOYTIA DE LA PEÑA</a:t>
            </a: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Tree>
    <p:extLst>
      <p:ext uri="{BB962C8B-B14F-4D97-AF65-F5344CB8AC3E}">
        <p14:creationId xmlns:p14="http://schemas.microsoft.com/office/powerpoint/2010/main" val="85125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9325</TotalTime>
  <Words>706</Words>
  <Application>Microsoft Office PowerPoint</Application>
  <PresentationFormat>Panorámica</PresentationFormat>
  <Paragraphs>106</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Office Theme</vt:lpstr>
      <vt:lpstr>Presentación de PowerPoint</vt:lpstr>
      <vt:lpstr>Escuela Normal de Educación Preescolar  English B2  </vt:lpstr>
      <vt:lpstr>Course Purpose</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brenda bollain y goytia de la peña</cp:lastModifiedBy>
  <cp:revision>167</cp:revision>
  <dcterms:created xsi:type="dcterms:W3CDTF">2018-08-18T02:13:40Z</dcterms:created>
  <dcterms:modified xsi:type="dcterms:W3CDTF">2020-02-05T23:08:03Z</dcterms:modified>
</cp:coreProperties>
</file>