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1" d="100"/>
          <a:sy n="51" d="100"/>
        </p:scale>
        <p:origin x="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0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4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02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21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11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7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46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5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54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6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1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D648-34E6-4098-8A67-DDCC8A2787DB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6AE6-40FB-44EB-8447-6250D4C992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2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123listening.com/freeaudio/house1-1.mp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80895" y="0"/>
            <a:ext cx="548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https://www.123listening.com/freeaudio/house1-1.mp3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0"/>
            <a:ext cx="60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romos in a </a:t>
            </a:r>
            <a:r>
              <a:rPr lang="es-MX" dirty="0" err="1"/>
              <a:t>house</a:t>
            </a:r>
            <a:r>
              <a:rPr lang="es-MX" dirty="0"/>
              <a:t> and </a:t>
            </a:r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</a:t>
            </a:r>
            <a:endParaRPr lang="es-MX" dirty="0"/>
          </a:p>
        </p:txBody>
      </p:sp>
      <p:pic>
        <p:nvPicPr>
          <p:cNvPr id="1034" name="Picture 10" descr="Resultado de imagen de parts of the house listening exercises with pictures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9" y="662152"/>
            <a:ext cx="11570858" cy="6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6793297" y="4772025"/>
            <a:ext cx="342900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2956694" y="2200483"/>
            <a:ext cx="400117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9810095" y="4714875"/>
            <a:ext cx="342900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6" name="Picture 12" descr="Resultado de imagen de parts of the house listening exercises with pictures pd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6" t="6316" r="103" b="9684"/>
          <a:stretch/>
        </p:blipFill>
        <p:spPr bwMode="auto">
          <a:xfrm>
            <a:off x="5920410" y="2245601"/>
            <a:ext cx="1609929" cy="20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Resultado de imagen de dining room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6" descr="Resultado de imagen de dining room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8" descr="Resultado de imagen de dining room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712" y="4446524"/>
            <a:ext cx="1664628" cy="2194908"/>
          </a:xfrm>
          <a:prstGeom prst="rect">
            <a:avLst/>
          </a:prstGeom>
        </p:spPr>
      </p:pic>
      <p:pic>
        <p:nvPicPr>
          <p:cNvPr id="1044" name="Picture 20" descr="Resultado de imagen de house hall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/>
        </p:blipFill>
        <p:spPr bwMode="auto">
          <a:xfrm>
            <a:off x="9765707" y="4694675"/>
            <a:ext cx="2057400" cy="2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5317228" y="2891446"/>
            <a:ext cx="313552" cy="333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7168662" y="3204266"/>
            <a:ext cx="313552" cy="333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7671737" y="2243523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7671737" y="4487595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11233243" y="4682719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5923895" y="4666100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2932397" y="4500091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1370065" y="4751899"/>
            <a:ext cx="293504" cy="3630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Picture 10" descr="Resultado de imagen de parts of the house listening exercises with pictures p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5"/>
          <a:stretch/>
        </p:blipFill>
        <p:spPr bwMode="auto">
          <a:xfrm>
            <a:off x="0" y="567699"/>
            <a:ext cx="2230267" cy="62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e 28"/>
          <p:cNvSpPr/>
          <p:nvPr/>
        </p:nvSpPr>
        <p:spPr>
          <a:xfrm>
            <a:off x="1609302" y="4713187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878355" y="6122777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Picture 10" descr="Resultado de imagen de parts of the house listening exercises with pictures p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81559" r="91220" b="12492"/>
          <a:stretch/>
        </p:blipFill>
        <p:spPr bwMode="auto">
          <a:xfrm>
            <a:off x="1286669" y="5777339"/>
            <a:ext cx="305839" cy="4309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Resultado de imagen de parts of the house listening exercises with pictures p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8" t="62198" r="821"/>
          <a:stretch/>
        </p:blipFill>
        <p:spPr bwMode="auto">
          <a:xfrm>
            <a:off x="1468220" y="4494650"/>
            <a:ext cx="1393479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Resultado de imagen de parts of the house listening exercises with pictures p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8" t="9767" r="50155" b="81300"/>
          <a:stretch/>
        </p:blipFill>
        <p:spPr bwMode="auto">
          <a:xfrm>
            <a:off x="6045674" y="782052"/>
            <a:ext cx="385011" cy="553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ipse 32"/>
          <p:cNvSpPr/>
          <p:nvPr/>
        </p:nvSpPr>
        <p:spPr>
          <a:xfrm>
            <a:off x="1452077" y="4700504"/>
            <a:ext cx="337616" cy="414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91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0852" t="34776" r="24870" b="21149"/>
          <a:stretch/>
        </p:blipFill>
        <p:spPr>
          <a:xfrm>
            <a:off x="622569" y="441434"/>
            <a:ext cx="9167817" cy="50218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4242" y="4720100"/>
            <a:ext cx="134753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850226" y="5065011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798088" y="4002224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818140" y="4359168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787478" y="3896388"/>
            <a:ext cx="68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stove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87478" y="4611000"/>
            <a:ext cx="106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bookcase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757957" y="4241668"/>
            <a:ext cx="120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microwave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8088" y="500176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desk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10852" t="62358" r="24979" b="24925"/>
          <a:stretch/>
        </p:blipFill>
        <p:spPr>
          <a:xfrm>
            <a:off x="622570" y="5393209"/>
            <a:ext cx="9152052" cy="1449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0852" t="25828" r="58215" b="71128"/>
          <a:stretch/>
        </p:blipFill>
        <p:spPr>
          <a:xfrm>
            <a:off x="506949" y="63060"/>
            <a:ext cx="4411886" cy="34684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33216" y="6181045"/>
            <a:ext cx="134753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829200" y="6525956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777062" y="5463169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797114" y="5820113"/>
            <a:ext cx="1347537" cy="2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766452" y="5357333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armchair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6452" y="6071945"/>
            <a:ext cx="14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Coffee</a:t>
            </a:r>
            <a:r>
              <a:rPr lang="es-MX" dirty="0"/>
              <a:t> </a:t>
            </a:r>
            <a:r>
              <a:rPr lang="es-MX" dirty="0" err="1"/>
              <a:t>maker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36931" y="5702613"/>
            <a:ext cx="93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curtains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77062" y="6462711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refrigerator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8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offee maker carto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3343" r="10991" b="11695"/>
          <a:stretch/>
        </p:blipFill>
        <p:spPr bwMode="auto">
          <a:xfrm>
            <a:off x="520992" y="2489116"/>
            <a:ext cx="1403500" cy="16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refrigerato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8931" r="36739" b="8093"/>
          <a:stretch/>
        </p:blipFill>
        <p:spPr bwMode="auto">
          <a:xfrm>
            <a:off x="9884320" y="2296634"/>
            <a:ext cx="2317896" cy="43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tove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1827" b="9055"/>
          <a:stretch/>
        </p:blipFill>
        <p:spPr bwMode="auto">
          <a:xfrm>
            <a:off x="191386" y="4336800"/>
            <a:ext cx="2083980" cy="25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microwave cartoon image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r="18135" b="6759"/>
          <a:stretch/>
        </p:blipFill>
        <p:spPr bwMode="auto">
          <a:xfrm>
            <a:off x="191385" y="204171"/>
            <a:ext cx="2190307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cupboards cartoon images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2"/>
          <a:stretch/>
        </p:blipFill>
        <p:spPr bwMode="auto">
          <a:xfrm>
            <a:off x="10096973" y="116489"/>
            <a:ext cx="1956386" cy="21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8548" t="26835" r="10697" b="6455"/>
          <a:stretch/>
        </p:blipFill>
        <p:spPr>
          <a:xfrm>
            <a:off x="2530549" y="681451"/>
            <a:ext cx="7311240" cy="60485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34826" y="116489"/>
            <a:ext cx="446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/>
              <a:t>Find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picture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words</a:t>
            </a:r>
            <a:r>
              <a:rPr lang="es-MX" sz="2000" b="1" dirty="0" smtClean="0"/>
              <a:t> in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letter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soup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82900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sultado de imagen de curtain carto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3"/>
            <a:ext cx="12192000" cy="66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sofa cartoon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3662" r="4517" b="21382"/>
          <a:stretch/>
        </p:blipFill>
        <p:spPr bwMode="auto">
          <a:xfrm>
            <a:off x="3272130" y="1738924"/>
            <a:ext cx="5139558" cy="28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arpet cartoon imag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248">
            <a:off x="3121572" y="4293352"/>
            <a:ext cx="5853536" cy="26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feetable cartoon image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4170" r="10768" b="9628"/>
          <a:stretch/>
        </p:blipFill>
        <p:spPr bwMode="auto">
          <a:xfrm>
            <a:off x="4974596" y="4104549"/>
            <a:ext cx="2057113" cy="21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de armchair cartoon images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b="16478"/>
          <a:stretch/>
        </p:blipFill>
        <p:spPr bwMode="auto">
          <a:xfrm>
            <a:off x="8797159" y="3403256"/>
            <a:ext cx="2610282" cy="32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Resultado de imagen de armchair cartoon images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91" b="16478"/>
          <a:stretch/>
        </p:blipFill>
        <p:spPr bwMode="auto">
          <a:xfrm>
            <a:off x="2387452" y="1036485"/>
            <a:ext cx="1023629" cy="32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21572" y="2904581"/>
            <a:ext cx="272542" cy="910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8702566" y="5947326"/>
            <a:ext cx="272542" cy="910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68" name="Picture 20" descr="Resultado de imagen de photographs carto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16724" r="22230" b="11888"/>
          <a:stretch/>
        </p:blipFill>
        <p:spPr bwMode="auto">
          <a:xfrm>
            <a:off x="8411688" y="1036485"/>
            <a:ext cx="1286834" cy="16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esultado de imagen de chair carto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1493173" y="3744373"/>
            <a:ext cx="1468405" cy="29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58051" y="880587"/>
            <a:ext cx="485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/>
              <a:t>Label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pictures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with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furniture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vocabulary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2388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Resultado de imagen de bookcase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1"/>
          <a:stretch/>
        </p:blipFill>
        <p:spPr bwMode="auto">
          <a:xfrm>
            <a:off x="7259681" y="0"/>
            <a:ext cx="2008362" cy="33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desk cartoo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7"/>
          <a:stretch/>
        </p:blipFill>
        <p:spPr bwMode="auto">
          <a:xfrm>
            <a:off x="4332809" y="523898"/>
            <a:ext cx="3126079" cy="29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de mirror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546">
            <a:off x="9943746" y="372951"/>
            <a:ext cx="1939421" cy="25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dresser carto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82" y="2756450"/>
            <a:ext cx="2587625" cy="41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de photographs carto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 bwMode="auto">
          <a:xfrm>
            <a:off x="9634152" y="2355581"/>
            <a:ext cx="661039" cy="5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de bed cartoo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 bwMode="auto">
          <a:xfrm flipH="1">
            <a:off x="180220" y="1545021"/>
            <a:ext cx="6114057" cy="53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Resultado de imagen de rug carto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83">
            <a:off x="281768" y="4721401"/>
            <a:ext cx="2122104" cy="27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Resultado de imagen de chair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13" y="1453719"/>
            <a:ext cx="787903" cy="20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29621" y="281341"/>
            <a:ext cx="485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/>
              <a:t>Label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pictures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with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furniture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vocabulary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886130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</cp:revision>
  <dcterms:created xsi:type="dcterms:W3CDTF">2020-02-28T15:22:54Z</dcterms:created>
  <dcterms:modified xsi:type="dcterms:W3CDTF">2020-02-28T15:23:17Z</dcterms:modified>
</cp:coreProperties>
</file>