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70562-4782-442A-AAAE-91A1C9AE8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21BD1E-5DE7-42D1-B2AE-97CAA9573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B10490-39A5-468A-97E6-A10B1285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204C-270B-4B78-8D28-3BAC317F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9429D-467F-4887-892C-E5D37784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583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A2870-9BBC-4E4A-BB0E-ED7A4375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01068-5836-4F90-AB89-2F5F1298E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F59907-820E-4FC0-B69B-60F99127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1AD1D-7DBA-4DB8-84DA-B9BDB2FEC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76C21-0911-4C28-90B0-DACE58E8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01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D51309-0F5A-413D-86F6-417E9FE40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54CE50-2E1A-4FC7-910B-DA6C12FDF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9C9D9-6C0E-4D20-BD43-083EF719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F10F21-DCDA-4D69-B3E2-1BAA08B0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BC675-6733-41F8-9A2D-B91BB392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7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64D60-1E9C-4E55-9F4F-DCCC87EF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AC5A9F-94FF-4352-8C4F-63C25B1E4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DD75AF-A9F0-49F7-879F-9D166992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7A72A-C169-4963-9C36-DBB3B419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68976-43EE-434C-A4FA-B06360D6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6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41F1D-71BD-4A3C-8484-5319516C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1B4637-D063-4B62-B769-F8B7068B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7BDDF0-57AF-4649-BB64-FD394D9F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A850E8-60E7-4315-8453-A1BE2DF8E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E9D18-04E7-46CB-A604-A35B2093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44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80860-626C-45DB-9740-F22360A1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CB23A-6777-442A-8B57-FEC564549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9ACA40-0702-4326-AB6C-2E1C073AE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EE5536-87A3-439E-AB93-3764C7B9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D91D0-6873-4478-A9C0-23CED487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D7BBEB-EE01-4BD5-95B2-8F209A59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94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65FFC-3BD1-4A0C-B03C-873B34BB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E51AC-CAD7-4835-A692-09AE0022E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6BD27D-9DC7-4B22-ABFB-79100FA98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60C802-1E5F-40BB-8912-6248508A1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C18EA2-7DDA-419A-96B6-A8EAE0883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F4293C-3199-4785-BDF7-A2D42B71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B8311D-872E-4933-8962-57D37E2E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1B9305-83FA-4229-9F19-A20A6921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03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D3E08-26A2-49C6-A4D2-8E34E9E8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7E04D9-7FBA-4F45-99B8-63FD273F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480AF9-04A6-4115-8BE6-F504B5CD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5D6219-508D-4337-B0F2-FA30CD2E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CE21B4-1A75-44CF-984E-7D825B8B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C57B1E-07C8-46F5-B3B6-F334B2BD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99EB49-4716-41B7-AE6A-CBF91DCF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91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79D82-D1E1-466C-94B3-69FD70A4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D0EE26-F37D-4C53-AAFC-109494F9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BCD2BF-23CC-4459-A66C-97EB3A04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E9A563-D774-4543-9396-35D32E80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6C2755-AF71-4264-A468-E84C371E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E52384-ABF7-4C08-866C-E5C239E9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7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CE51C-ED19-415F-9FC0-80187436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87C753-5565-49A0-8142-56E262AC9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B628AE-237C-45DD-AAD4-E3C4564F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624DDC-884A-4C51-A732-E2531AC9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464348-A072-42C1-A167-E75A887A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97792E-69ED-4F5B-AFDE-7FEF931D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01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B4D245-DFBB-4CF9-82EC-04D600EE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E43EED-2DB4-49E1-9878-B4109811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DC8400-34B6-4E01-992A-8BD27411E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DAF1-D6FB-4032-9D02-416C5BDC41AA}" type="datetimeFigureOut">
              <a:rPr lang="es-MX" smtClean="0"/>
              <a:t>20/03/2020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7487DB-344F-433D-ACA6-E79167EDF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31FAE-EAD7-47C7-8025-20839233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4F23-7740-4B25-8DCD-9A5DA390AF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552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7DD9C-5050-4FA0-ABA1-2B88E3BC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CUADRILÁTEROS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1D8433-3E6E-4B94-87EB-843F91FC0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3200" dirty="0"/>
          </a:p>
          <a:p>
            <a:r>
              <a:rPr lang="es-MX" sz="3200" dirty="0"/>
              <a:t>Es un polígono limitado por cuatro lados y que forman entre sí cuatro ángulos.</a:t>
            </a:r>
          </a:p>
          <a:p>
            <a:pPr marL="0" indent="0">
              <a:buNone/>
            </a:pPr>
            <a:endParaRPr lang="es-MX" sz="3200" dirty="0"/>
          </a:p>
          <a:p>
            <a:r>
              <a:rPr lang="es-MX" sz="3200" dirty="0"/>
              <a:t>Etimológicamente, la palabra polígono proviene de las raíces “poli” que significa muchos y “</a:t>
            </a:r>
            <a:r>
              <a:rPr lang="es-MX" sz="3200" dirty="0" err="1"/>
              <a:t>gonos</a:t>
            </a:r>
            <a:r>
              <a:rPr lang="es-MX" sz="3200" dirty="0"/>
              <a:t>” que significa ángulos. Por lo tanto es una trazo con muchos ángulos.</a:t>
            </a:r>
          </a:p>
        </p:txBody>
      </p:sp>
    </p:spTree>
    <p:extLst>
      <p:ext uri="{BB962C8B-B14F-4D97-AF65-F5344CB8AC3E}">
        <p14:creationId xmlns:p14="http://schemas.microsoft.com/office/powerpoint/2010/main" val="331123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F953F8-B3AF-4AA7-A5ED-E6407730B9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93913" y="643466"/>
            <a:ext cx="103366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7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68A023-AFFF-4A1B-BF55-D01B6387B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" t="2458" r="3095"/>
          <a:stretch/>
        </p:blipFill>
        <p:spPr>
          <a:xfrm>
            <a:off x="886265" y="379828"/>
            <a:ext cx="10550769" cy="58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0A2B62-BD0C-473B-B1C9-F123EC34641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47190" y="643466"/>
            <a:ext cx="102976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6DB154-8666-4F88-B197-F3E2ABBB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43467" y="844597"/>
            <a:ext cx="10905066" cy="516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8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A9E94B-D38A-4D61-8DCA-364F2A7745B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43467" y="1508887"/>
            <a:ext cx="10905066" cy="38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7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3242A9-C3D9-4737-9EF1-8A4BEC2C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767215" y="1272209"/>
            <a:ext cx="10657569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E59B8B6-C13B-41DC-8CB8-823B68FC34C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377270" y="643466"/>
            <a:ext cx="943746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5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DB7EBD-528D-4BCF-8C7B-BFBDE1ECD91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364974" y="480443"/>
            <a:ext cx="10137913" cy="58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0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49</Words>
  <Application>Microsoft Office PowerPoint</Application>
  <PresentationFormat>Panorámica</PresentationFormat>
  <Paragraphs>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CUADRILÁTEROS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FORMAS Y FIGURAS GEOMÉTRICAS, TRIÁNGULOS Y CUADRILÁTEROS.  </dc:title>
  <dc:creator>María Guadalupe Hernández Vázquez</dc:creator>
  <cp:lastModifiedBy>María Guadalupe Hernández Vázquez</cp:lastModifiedBy>
  <cp:revision>11</cp:revision>
  <dcterms:created xsi:type="dcterms:W3CDTF">2020-03-18T06:25:32Z</dcterms:created>
  <dcterms:modified xsi:type="dcterms:W3CDTF">2020-03-20T07:05:47Z</dcterms:modified>
</cp:coreProperties>
</file>