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14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48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4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71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8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53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9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8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77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40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FD335C5-F776-44D9-88EF-E1206AAED08C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DA795D5-266A-4295-9967-5D86516C8D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32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4F6F3-E8CE-4A26-B27C-943DED04B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/>
          <a:lstStyle/>
          <a:p>
            <a:r>
              <a:rPr lang="es-MX"/>
              <a:t>FIGURAS Y SUS ÁNGULOS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532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CDDEF-59AD-49D3-A57B-B443B01F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Triángulos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C897F-783B-4900-8608-89649886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05" y="1412669"/>
            <a:ext cx="10865415" cy="4139460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La suma de los 3 ángulos de cualquier triángulo es 180°, ejemplos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Teorema de la Suma de un Triángulo | CK-12 Foundation">
            <a:extLst>
              <a:ext uri="{FF2B5EF4-FFF2-40B4-BE49-F238E27FC236}">
                <a16:creationId xmlns:a16="http://schemas.microsoft.com/office/drawing/2014/main" id="{34D23421-8F07-4AA9-A89B-F751450EC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/>
          <a:stretch/>
        </p:blipFill>
        <p:spPr bwMode="auto">
          <a:xfrm>
            <a:off x="2577449" y="3023677"/>
            <a:ext cx="7037102" cy="25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1E1E0-FBCB-482A-9A6F-8B558873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es-MX" dirty="0"/>
              <a:t>Cuadriláteros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965B7-F0F6-412B-B29C-0AC1F102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103537"/>
          </a:xfrm>
        </p:spPr>
        <p:txBody>
          <a:bodyPr/>
          <a:lstStyle/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Cuando se traza una de las diagonales de un cuadrilátero se obtienen dos triángulos por lo tanto la suma de los ángulos internos de un cuadrilátero siempre es de 360°</a:t>
            </a:r>
          </a:p>
          <a:p>
            <a:pPr algn="just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20DFDE-9110-4780-83D9-73F5EE704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36" y="2814405"/>
            <a:ext cx="5716727" cy="36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BAD70-59E0-40BB-B316-3185A6EE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ángulos de un polígono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36802A-2ABA-4BCE-AD31-A0340B89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Para conocer la suma de los ángulos internos de un polígono,  hay que trazar las diagonales desde un vértice y determinar el número de triángulos que se forman. 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9A2079-2B67-4FCC-9370-F8368B55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27" y="3008604"/>
            <a:ext cx="4364909" cy="34582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AA10D6-1F5B-4383-87E1-9AEB8FEA75C9}"/>
              </a:ext>
            </a:extLst>
          </p:cNvPr>
          <p:cNvSpPr txBox="1"/>
          <p:nvPr/>
        </p:nvSpPr>
        <p:spPr>
          <a:xfrm>
            <a:off x="6838122" y="3021496"/>
            <a:ext cx="380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formaron 3 triángulos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D5D7D3-3E1B-4B0F-B729-8662EC80B516}"/>
              </a:ext>
            </a:extLst>
          </p:cNvPr>
          <p:cNvSpPr txBox="1"/>
          <p:nvPr/>
        </p:nvSpPr>
        <p:spPr>
          <a:xfrm>
            <a:off x="6838122" y="3814399"/>
            <a:ext cx="3803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Por lo tanto la suma de los ángulos internos de un pentágono (5 lados)  es: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C67CC6-B0C4-4BAB-B2D6-DA37D028395D}"/>
              </a:ext>
            </a:extLst>
          </p:cNvPr>
          <p:cNvSpPr txBox="1"/>
          <p:nvPr/>
        </p:nvSpPr>
        <p:spPr>
          <a:xfrm>
            <a:off x="6947031" y="4884301"/>
            <a:ext cx="380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540°</a:t>
            </a:r>
          </a:p>
        </p:txBody>
      </p:sp>
    </p:spTree>
    <p:extLst>
      <p:ext uri="{BB962C8B-B14F-4D97-AF65-F5344CB8AC3E}">
        <p14:creationId xmlns:p14="http://schemas.microsoft.com/office/powerpoint/2010/main" val="37962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6AF18-F7AD-4989-B4CD-B523CDA16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26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ACTIVIDAD 1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Completa las siguientes tablas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348C55F-DDD9-4F44-90A4-7C1B775D6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8" t="60183" r="49119" b="16678"/>
          <a:stretch/>
        </p:blipFill>
        <p:spPr>
          <a:xfrm>
            <a:off x="722357" y="2186609"/>
            <a:ext cx="10007858" cy="30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6F4EDC0B-D22F-4339-AA7D-D3952ADD5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89290"/>
              </p:ext>
            </p:extLst>
          </p:nvPr>
        </p:nvGraphicFramePr>
        <p:xfrm>
          <a:off x="2032000" y="808383"/>
          <a:ext cx="81280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183">
                  <a:extLst>
                    <a:ext uri="{9D8B030D-6E8A-4147-A177-3AD203B41FA5}">
                      <a16:colId xmlns:a16="http://schemas.microsoft.com/office/drawing/2014/main" val="2454622071"/>
                    </a:ext>
                  </a:extLst>
                </a:gridCol>
                <a:gridCol w="1351721">
                  <a:extLst>
                    <a:ext uri="{9D8B030D-6E8A-4147-A177-3AD203B41FA5}">
                      <a16:colId xmlns:a16="http://schemas.microsoft.com/office/drawing/2014/main" val="4132609509"/>
                    </a:ext>
                  </a:extLst>
                </a:gridCol>
                <a:gridCol w="1395896">
                  <a:extLst>
                    <a:ext uri="{9D8B030D-6E8A-4147-A177-3AD203B41FA5}">
                      <a16:colId xmlns:a16="http://schemas.microsoft.com/office/drawing/2014/main" val="16930505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4151016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28999207"/>
                    </a:ext>
                  </a:extLst>
                </a:gridCol>
              </a:tblGrid>
              <a:tr h="28212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Hexágono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Heptágono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Decágono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Dodecágono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48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Número de lados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9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Número de triángulos que se forman al dividir el polígono con diagonales desde un vértice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23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Suma de ángulos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8829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5C4A2E3-B16B-4B48-8A8D-611F1BEAF595}"/>
              </a:ext>
            </a:extLst>
          </p:cNvPr>
          <p:cNvSpPr txBox="1"/>
          <p:nvPr/>
        </p:nvSpPr>
        <p:spPr>
          <a:xfrm>
            <a:off x="1484243" y="4081670"/>
            <a:ext cx="928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Observa los datos de la tabla anterior, ¿cómo se puede determinar el número de triángulos de un polígono sin trazarlos?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CBFD93A-7EC6-40D2-9351-87A779C186DD}"/>
              </a:ext>
            </a:extLst>
          </p:cNvPr>
          <p:cNvSpPr txBox="1"/>
          <p:nvPr/>
        </p:nvSpPr>
        <p:spPr>
          <a:xfrm>
            <a:off x="4884771" y="5400261"/>
            <a:ext cx="314297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MX" dirty="0"/>
              <a:t>n- 2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n = número de lados del polígono</a:t>
            </a:r>
          </a:p>
        </p:txBody>
      </p:sp>
    </p:spTree>
    <p:extLst>
      <p:ext uri="{BB962C8B-B14F-4D97-AF65-F5344CB8AC3E}">
        <p14:creationId xmlns:p14="http://schemas.microsoft.com/office/powerpoint/2010/main" val="6953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C2E8B-AF85-4A25-B797-5E52D5E2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6" y="181481"/>
            <a:ext cx="10772775" cy="1455680"/>
          </a:xfrm>
        </p:spPr>
        <p:txBody>
          <a:bodyPr>
            <a:normAutofit fontScale="90000"/>
          </a:bodyPr>
          <a:lstStyle/>
          <a:p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ACTIVIDAD 2 </a:t>
            </a: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Sin trazar las diagonales del octágono, resuelve la siguiente actividad: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8C2DA75-63B5-4880-9E00-C73A4F663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237"/>
          <a:stretch/>
        </p:blipFill>
        <p:spPr>
          <a:xfrm>
            <a:off x="838200" y="1637161"/>
            <a:ext cx="10583511" cy="35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A879E0-2734-4971-B1B3-D0F9117D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2100601"/>
            <a:ext cx="7652464" cy="4170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328C1D-CDFF-4551-8D71-1D1A2ECAB653}"/>
              </a:ext>
            </a:extLst>
          </p:cNvPr>
          <p:cNvSpPr txBox="1"/>
          <p:nvPr/>
        </p:nvSpPr>
        <p:spPr>
          <a:xfrm>
            <a:off x="967409" y="318052"/>
            <a:ext cx="10137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ACTIVIDAD 3 </a:t>
            </a:r>
          </a:p>
          <a:p>
            <a:pPr algn="just"/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 partir de la siguiente tabla calcula los datos de las dos últimas filas                   (número de triángulos y perímetro del triángulo mayor) para los casos 5, 7 y 20</a:t>
            </a:r>
          </a:p>
        </p:txBody>
      </p:sp>
    </p:spTree>
    <p:extLst>
      <p:ext uri="{BB962C8B-B14F-4D97-AF65-F5344CB8AC3E}">
        <p14:creationId xmlns:p14="http://schemas.microsoft.com/office/powerpoint/2010/main" val="38958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147</TotalTime>
  <Words>206</Words>
  <Application>Microsoft Office PowerPoint</Application>
  <PresentationFormat>Panorámica</PresentationFormat>
  <Paragraphs>31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 Light</vt:lpstr>
      <vt:lpstr>Metropolitano</vt:lpstr>
      <vt:lpstr>FIGURAS Y SUS ÁNGULOS </vt:lpstr>
      <vt:lpstr>Triángulos</vt:lpstr>
      <vt:lpstr>Cuadriláteros</vt:lpstr>
      <vt:lpstr>Los ángulos de un polígono </vt:lpstr>
      <vt:lpstr>Presentación de PowerPoint</vt:lpstr>
      <vt:lpstr>Presentación de PowerPoint</vt:lpstr>
      <vt:lpstr> ACTIVIDAD 2   Sin trazar las diagonales del octágono, resuelve la siguiente actividad: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FIGURAS Y SUS ÁNGULOS </dc:title>
  <dc:creator>María Guadalupe Hernández Vázquez</dc:creator>
  <cp:lastModifiedBy>María Guadalupe Hernández Vázquez</cp:lastModifiedBy>
  <cp:revision>21</cp:revision>
  <dcterms:created xsi:type="dcterms:W3CDTF">2020-04-24T05:00:52Z</dcterms:created>
  <dcterms:modified xsi:type="dcterms:W3CDTF">2020-04-29T19:11:08Z</dcterms:modified>
</cp:coreProperties>
</file>