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39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36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85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87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41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16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07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59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75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39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FD864-D19A-41B4-9F26-E3024F40A484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13B2A-FC30-43EF-9CDB-EA5D2F0B5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06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9758" y="216324"/>
            <a:ext cx="5829300" cy="3183467"/>
          </a:xfrm>
        </p:spPr>
        <p:txBody>
          <a:bodyPr>
            <a:normAutofit/>
          </a:bodyPr>
          <a:lstStyle/>
          <a:p>
            <a:r>
              <a:rPr lang="en-US" sz="8000" dirty="0" smtClean="0"/>
              <a:t>Unit 1</a:t>
            </a:r>
            <a:endParaRPr lang="es-ES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Where are you from?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16510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818" t="9430" r="32523" b="10636"/>
          <a:stretch/>
        </p:blipFill>
        <p:spPr>
          <a:xfrm>
            <a:off x="0" y="-1"/>
            <a:ext cx="6858000" cy="91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031" t="9500" r="34187" b="12750"/>
          <a:stretch/>
        </p:blipFill>
        <p:spPr>
          <a:xfrm>
            <a:off x="310896" y="0"/>
            <a:ext cx="6327648" cy="89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0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187" t="9000" r="33344" b="10500"/>
          <a:stretch/>
        </p:blipFill>
        <p:spPr>
          <a:xfrm>
            <a:off x="256032" y="0"/>
            <a:ext cx="6454870" cy="89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766" t="8500" r="33344" b="11250"/>
          <a:stretch/>
        </p:blipFill>
        <p:spPr>
          <a:xfrm>
            <a:off x="146304" y="0"/>
            <a:ext cx="6492240" cy="89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610" t="10250" r="32641" b="13001"/>
          <a:stretch/>
        </p:blipFill>
        <p:spPr>
          <a:xfrm>
            <a:off x="0" y="0"/>
            <a:ext cx="6801111" cy="89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609" t="9500" r="34328" b="14000"/>
          <a:stretch/>
        </p:blipFill>
        <p:spPr>
          <a:xfrm>
            <a:off x="201168" y="0"/>
            <a:ext cx="6528816" cy="90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27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7</Words>
  <Application>Microsoft Office PowerPoint</Application>
  <PresentationFormat>Presentación en pantalla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Unit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Maria Elena</dc:creator>
  <cp:lastModifiedBy>Maria Elena</cp:lastModifiedBy>
  <cp:revision>4</cp:revision>
  <dcterms:created xsi:type="dcterms:W3CDTF">2020-09-29T05:48:27Z</dcterms:created>
  <dcterms:modified xsi:type="dcterms:W3CDTF">2020-09-29T05:59:56Z</dcterms:modified>
</cp:coreProperties>
</file>