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65" r:id="rId6"/>
    <p:sldId id="259" r:id="rId7"/>
    <p:sldId id="266" r:id="rId8"/>
    <p:sldId id="267" r:id="rId9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6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65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6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8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7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8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0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5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4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ePQ6H3v6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ePQ6H3v6o?feature=oembed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hY4T57DT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hY4T57DTQ?feature=oembed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 PRESENT CONTINUOUS”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628004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countinuous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tenese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are happening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hlinkClick r:id="rId3"/>
            </a:endParaRPr>
          </a:p>
          <a:p>
            <a:r>
              <a:rPr lang="es-MX" sz="1600" dirty="0">
                <a:hlinkClick r:id="rId3"/>
              </a:rPr>
              <a:t>https://www.youtube.com/watch?v=lfePQ6H3v6o</a:t>
            </a:r>
            <a:endParaRPr lang="es-MX" sz="1600" dirty="0"/>
          </a:p>
        </p:txBody>
      </p:sp>
      <p:pic>
        <p:nvPicPr>
          <p:cNvPr id="2" name="Elementos multimedia en línea 1" title="Mr Bean Spring Clean - Present Continuous">
            <a:hlinkClick r:id="" action="ppaction://media"/>
            <a:extLst>
              <a:ext uri="{FF2B5EF4-FFF2-40B4-BE49-F238E27FC236}">
                <a16:creationId xmlns:a16="http://schemas.microsoft.com/office/drawing/2014/main" xmlns="" id="{E721D536-E5E4-40C9-BCE6-C4200686C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391" y="2057400"/>
            <a:ext cx="8071729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10569" y="2252514"/>
            <a:ext cx="16722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  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92131" y="2300551"/>
            <a:ext cx="298511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70410" y="847541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46696" y="817928"/>
            <a:ext cx="98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1832" y="7700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92042" y="76158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23933" y="790645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89677" y="1267481"/>
            <a:ext cx="274306" cy="10667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637183" y="1217324"/>
            <a:ext cx="20171" cy="10807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062764" y="1216690"/>
            <a:ext cx="453941" cy="11174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19232" y="16002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109457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459" y="310277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459" y="3411767"/>
            <a:ext cx="9136541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8235" t="56789" r="16840" b="36325"/>
          <a:stretch/>
        </p:blipFill>
        <p:spPr>
          <a:xfrm>
            <a:off x="39070" y="6106612"/>
            <a:ext cx="8657622" cy="719489"/>
          </a:xfrm>
          <a:prstGeom prst="rect">
            <a:avLst/>
          </a:prstGeom>
        </p:spPr>
      </p:pic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81550"/>
              </p:ext>
            </p:extLst>
          </p:nvPr>
        </p:nvGraphicFramePr>
        <p:xfrm>
          <a:off x="23304" y="4570811"/>
          <a:ext cx="42432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Spelling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</a:t>
                      </a:r>
                      <a:r>
                        <a:rPr lang="es-MX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sleep</a:t>
                      </a:r>
                      <a:r>
                        <a:rPr lang="es-MX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=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</a:t>
                      </a:r>
                      <a:r>
                        <a:rPr lang="es-MX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 t)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</a:t>
                      </a:r>
                      <a:r>
                        <a:rPr lang="es-MX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 e)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7" y="91441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50" y="710730"/>
            <a:ext cx="912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2854" r="-478" b="13116"/>
          <a:stretch/>
        </p:blipFill>
        <p:spPr bwMode="auto">
          <a:xfrm>
            <a:off x="6165333" y="4079102"/>
            <a:ext cx="2726192" cy="2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mr bean cartoon run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7"/>
          <a:stretch/>
        </p:blipFill>
        <p:spPr bwMode="auto">
          <a:xfrm>
            <a:off x="235372" y="4125354"/>
            <a:ext cx="2726192" cy="22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3" y="1227544"/>
            <a:ext cx="2670413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 relacionada">
            <a:extLst>
              <a:ext uri="{FF2B5EF4-FFF2-40B4-BE49-F238E27FC236}">
                <a16:creationId xmlns:a16="http://schemas.microsoft.com/office/drawing/2014/main" xmlns="" id="{2333ED4C-39CB-475C-BC9C-1A2C19F6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4125354"/>
            <a:ext cx="2670413" cy="22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b="11327"/>
          <a:stretch/>
        </p:blipFill>
        <p:spPr bwMode="auto">
          <a:xfrm>
            <a:off x="6151855" y="1227544"/>
            <a:ext cx="2670413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>
            <a:off x="235372" y="39305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185570" y="393282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49413" y="393510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51292" y="678521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201490" y="678748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165333" y="67897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164503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26600" y="3536564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129905" y="1083544"/>
            <a:ext cx="310538" cy="395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3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67" t="17391" r="38532" b="75519"/>
          <a:stretch/>
        </p:blipFill>
        <p:spPr>
          <a:xfrm>
            <a:off x="0" y="5512876"/>
            <a:ext cx="9143999" cy="1345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yes/no 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52947" y="2117897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0281" y="2173098"/>
            <a:ext cx="337143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38261" y="7237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43526" y="760383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90932" y="67941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96879" y="66965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14183" y="758249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246265" y="1185365"/>
            <a:ext cx="128324" cy="9325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155201" y="1419245"/>
            <a:ext cx="21534" cy="7963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946031" y="1197404"/>
            <a:ext cx="15632" cy="9441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0" y="16411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917704" y="1135514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7458" y="514354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5" y="110750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092640" y="3685807"/>
            <a:ext cx="736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No, he </a:t>
            </a:r>
            <a:r>
              <a:rPr lang="es-MX" sz="2800" b="1" dirty="0" err="1">
                <a:solidFill>
                  <a:srgbClr val="FFC000"/>
                </a:solidFill>
              </a:rPr>
              <a:t>is</a:t>
            </a:r>
            <a:r>
              <a:rPr lang="es-MX" sz="2800" b="1" dirty="0">
                <a:solidFill>
                  <a:srgbClr val="FFC000"/>
                </a:solidFill>
              </a:rPr>
              <a:t> </a:t>
            </a:r>
            <a:r>
              <a:rPr lang="es-MX" sz="2800" b="1" dirty="0" err="1">
                <a:solidFill>
                  <a:srgbClr val="FFC000"/>
                </a:solidFill>
              </a:rPr>
              <a:t>not</a:t>
            </a:r>
            <a:r>
              <a:rPr lang="es-MX" sz="2800" b="1" dirty="0">
                <a:solidFill>
                  <a:srgbClr val="FFC000"/>
                </a:solidFill>
              </a:rPr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FFC000"/>
                </a:solidFill>
              </a:rPr>
              <a:t>ing</a:t>
            </a:r>
            <a:r>
              <a:rPr lang="es-MX" sz="2800" dirty="0"/>
              <a:t> a </a:t>
            </a:r>
            <a:r>
              <a:rPr lang="es-MX" sz="2800" dirty="0" err="1"/>
              <a:t>truck</a:t>
            </a:r>
            <a:r>
              <a:rPr lang="es-MX" sz="2800" dirty="0"/>
              <a:t>. He</a:t>
            </a:r>
            <a:r>
              <a:rPr lang="es-MX" sz="2800" dirty="0">
                <a:solidFill>
                  <a:srgbClr val="FFC000"/>
                </a:solidFill>
              </a:rPr>
              <a:t> </a:t>
            </a:r>
            <a:r>
              <a:rPr lang="es-MX" sz="2800" b="1" dirty="0" err="1">
                <a:solidFill>
                  <a:srgbClr val="FFC000"/>
                </a:solidFill>
              </a:rPr>
              <a:t>is</a:t>
            </a:r>
            <a:r>
              <a:rPr lang="es-MX" sz="2800" dirty="0">
                <a:solidFill>
                  <a:srgbClr val="FFC000"/>
                </a:solidFill>
              </a:rPr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FFC000"/>
                </a:solidFill>
              </a:rPr>
              <a:t>ing</a:t>
            </a:r>
            <a:r>
              <a:rPr lang="es-MX" sz="2800" dirty="0"/>
              <a:t> a car</a:t>
            </a:r>
          </a:p>
        </p:txBody>
      </p:sp>
      <p:sp>
        <p:nvSpPr>
          <p:cNvPr id="18" name="Flecha curvada hacia la derecha 17"/>
          <p:cNvSpPr/>
          <p:nvPr/>
        </p:nvSpPr>
        <p:spPr>
          <a:xfrm>
            <a:off x="491319" y="2713666"/>
            <a:ext cx="438798" cy="1357358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50" y="669786"/>
            <a:ext cx="6952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responses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ultado de imagen para mr bean cartoon swimm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866"/>
          <a:stretch/>
        </p:blipFill>
        <p:spPr bwMode="auto">
          <a:xfrm>
            <a:off x="272955" y="1386123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7A0BCEA-F289-49D5-B50A-AA1AF53C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47" y="1386123"/>
            <a:ext cx="2661314" cy="2088238"/>
          </a:xfrm>
          <a:prstGeom prst="rect">
            <a:avLst/>
          </a:prstGeom>
        </p:spPr>
      </p:pic>
      <p:pic>
        <p:nvPicPr>
          <p:cNvPr id="13" name="Picture 10" descr="Pizza Mr Bean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1386123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/>
          <p:cNvCxnSpPr/>
          <p:nvPr/>
        </p:nvCxnSpPr>
        <p:spPr>
          <a:xfrm>
            <a:off x="208077" y="408296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158275" y="408523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22118" y="408751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571806" y="3752022"/>
            <a:ext cx="18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Yes, he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/>
              <a:t> sleep</a:t>
            </a:r>
            <a:r>
              <a:rPr lang="es-MX" b="1" dirty="0">
                <a:solidFill>
                  <a:srgbClr val="FFC000"/>
                </a:solidFill>
              </a:rPr>
              <a:t>ing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550930" y="3410468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>
                <a:solidFill>
                  <a:srgbClr val="FFC000"/>
                </a:solidFill>
              </a:rPr>
              <a:t>Is</a:t>
            </a:r>
            <a:r>
              <a:rPr lang="es-MX" sz="1600" dirty="0"/>
              <a:t> he  </a:t>
            </a:r>
            <a:r>
              <a:rPr lang="es-MX" sz="1600" dirty="0" err="1"/>
              <a:t>drink</a:t>
            </a:r>
            <a:r>
              <a:rPr lang="es-MX" sz="1600" b="1" dirty="0" err="1">
                <a:solidFill>
                  <a:srgbClr val="FFC000"/>
                </a:solidFill>
              </a:rPr>
              <a:t>ing</a:t>
            </a:r>
            <a:r>
              <a:rPr lang="es-MX" sz="1600" b="1" dirty="0">
                <a:solidFill>
                  <a:srgbClr val="FFC000"/>
                </a:solidFill>
              </a:rPr>
              <a:t> </a:t>
            </a:r>
            <a:r>
              <a:rPr lang="es-MX" sz="1600" b="1" dirty="0">
                <a:solidFill>
                  <a:srgbClr val="C00000"/>
                </a:solidFill>
              </a:rPr>
              <a:t> </a:t>
            </a:r>
            <a:r>
              <a:rPr lang="es-MX" sz="1600" dirty="0"/>
              <a:t>soda?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7605" y="3559180"/>
            <a:ext cx="293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FFC000"/>
                </a:solidFill>
              </a:rPr>
              <a:t>Is</a:t>
            </a:r>
            <a:r>
              <a:rPr lang="es-MX" sz="1400" b="1" dirty="0">
                <a:solidFill>
                  <a:srgbClr val="FFC000"/>
                </a:solidFill>
              </a:rPr>
              <a:t> </a:t>
            </a:r>
            <a:r>
              <a:rPr lang="es-MX" sz="1400" dirty="0"/>
              <a:t>he </a:t>
            </a:r>
            <a:r>
              <a:rPr lang="es-MX" sz="1400" dirty="0" err="1"/>
              <a:t>runn</a:t>
            </a:r>
            <a:r>
              <a:rPr lang="es-MX" sz="1400" b="1" dirty="0" err="1">
                <a:solidFill>
                  <a:srgbClr val="FFC000"/>
                </a:solidFill>
              </a:rPr>
              <a:t>ing</a:t>
            </a:r>
            <a:r>
              <a:rPr lang="es-MX" sz="1400" b="1" dirty="0">
                <a:solidFill>
                  <a:srgbClr val="FFC000"/>
                </a:solidFill>
              </a:rPr>
              <a:t>?</a:t>
            </a:r>
          </a:p>
          <a:p>
            <a:r>
              <a:rPr lang="es-MX" sz="1400" dirty="0"/>
              <a:t>No,  he </a:t>
            </a:r>
            <a:r>
              <a:rPr lang="es-MX" sz="1400" b="1" dirty="0" err="1">
                <a:solidFill>
                  <a:srgbClr val="FFC000"/>
                </a:solidFill>
              </a:rPr>
              <a:t>is</a:t>
            </a:r>
            <a:r>
              <a:rPr lang="es-MX" sz="1400" b="1" dirty="0">
                <a:solidFill>
                  <a:srgbClr val="FFC000"/>
                </a:solidFill>
              </a:rPr>
              <a:t> </a:t>
            </a:r>
            <a:r>
              <a:rPr lang="es-MX" sz="1400" b="1" dirty="0" err="1">
                <a:solidFill>
                  <a:srgbClr val="FFC000"/>
                </a:solidFill>
              </a:rPr>
              <a:t>not</a:t>
            </a:r>
            <a:r>
              <a:rPr lang="es-MX" sz="1400" b="1" dirty="0">
                <a:solidFill>
                  <a:srgbClr val="FFC000"/>
                </a:solidFill>
              </a:rPr>
              <a:t> </a:t>
            </a:r>
            <a:r>
              <a:rPr lang="es-MX" sz="1400" dirty="0" err="1"/>
              <a:t>run</a:t>
            </a:r>
            <a:r>
              <a:rPr lang="es-MX" sz="1400" b="1" dirty="0" err="1">
                <a:solidFill>
                  <a:srgbClr val="FFC000"/>
                </a:solidFill>
              </a:rPr>
              <a:t>ning</a:t>
            </a:r>
            <a:r>
              <a:rPr lang="es-MX" sz="1400" dirty="0"/>
              <a:t> he </a:t>
            </a:r>
            <a:r>
              <a:rPr lang="es-MX" sz="1400" b="1" dirty="0" err="1">
                <a:solidFill>
                  <a:srgbClr val="FFC000"/>
                </a:solidFill>
              </a:rPr>
              <a:t>is</a:t>
            </a:r>
            <a:r>
              <a:rPr lang="es-MX" sz="1400" b="1" dirty="0">
                <a:solidFill>
                  <a:srgbClr val="C00000"/>
                </a:solidFill>
              </a:rPr>
              <a:t> </a:t>
            </a:r>
            <a:r>
              <a:rPr lang="es-MX" sz="1400" dirty="0" err="1"/>
              <a:t>swimm</a:t>
            </a:r>
            <a:r>
              <a:rPr lang="es-MX" sz="1400" b="1" dirty="0" err="1">
                <a:solidFill>
                  <a:srgbClr val="FFC000"/>
                </a:solidFill>
              </a:rPr>
              <a:t>ing</a:t>
            </a:r>
            <a:endParaRPr lang="es-MX" sz="1400" dirty="0">
              <a:solidFill>
                <a:srgbClr val="FFC000"/>
              </a:solidFill>
            </a:endParaRPr>
          </a:p>
        </p:txBody>
      </p:sp>
      <p:pic>
        <p:nvPicPr>
          <p:cNvPr id="20" name="Picture 2" descr="Imagen relacionada">
            <a:extLst>
              <a:ext uri="{FF2B5EF4-FFF2-40B4-BE49-F238E27FC236}">
                <a16:creationId xmlns:a16="http://schemas.microsoft.com/office/drawing/2014/main" xmlns="" id="{33BF289E-3BE4-426D-9465-5906508B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4149229"/>
            <a:ext cx="2611637" cy="20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mr bean cartoon shopping">
            <a:extLst>
              <a:ext uri="{FF2B5EF4-FFF2-40B4-BE49-F238E27FC236}">
                <a16:creationId xmlns:a16="http://schemas.microsoft.com/office/drawing/2014/main" xmlns="" id="{C1EA2C1A-D200-4A30-8BC6-C4C6EE5E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4149229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Mr Bean - Food Shopping with Teddy video - id 371a919a79 - Veblr Mob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9" y="4199116"/>
            <a:ext cx="2566758" cy="20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22"/>
          <p:cNvCxnSpPr/>
          <p:nvPr/>
        </p:nvCxnSpPr>
        <p:spPr>
          <a:xfrm>
            <a:off x="194429" y="686937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144627" y="687164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108470" y="687392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200493" y="6540780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Yes, he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 err="1"/>
              <a:t>buy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vegetables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58589" y="617144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/>
              <a:t> he  shopp</a:t>
            </a:r>
            <a:r>
              <a:rPr lang="es-MX" b="1" dirty="0">
                <a:solidFill>
                  <a:srgbClr val="FFC000"/>
                </a:solidFill>
              </a:rPr>
              <a:t>ing </a:t>
            </a:r>
            <a:r>
              <a:rPr lang="es-MX" dirty="0" err="1" smtClean="0"/>
              <a:t>shoes</a:t>
            </a:r>
            <a:r>
              <a:rPr lang="es-MX" b="1" dirty="0" smtClean="0"/>
              <a:t>?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42946" y="6542626"/>
            <a:ext cx="252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Yes, he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wash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/>
              <a:t>his</a:t>
            </a:r>
            <a:r>
              <a:rPr lang="es-MX" dirty="0"/>
              <a:t> car</a:t>
            </a:r>
          </a:p>
        </p:txBody>
      </p:sp>
    </p:spTree>
    <p:extLst>
      <p:ext uri="{BB962C8B-B14F-4D97-AF65-F5344CB8AC3E}">
        <p14:creationId xmlns:p14="http://schemas.microsoft.com/office/powerpoint/2010/main" val="130500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4592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14548" y="2573282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20320" y="2660057"/>
            <a:ext cx="180049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29061" y="124123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34326" y="1277920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26864" y="112382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32811" y="114558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04983" y="1196956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472635" y="1684438"/>
            <a:ext cx="2439" cy="8719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56871" y="1731280"/>
            <a:ext cx="0" cy="8062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032394" y="1693541"/>
            <a:ext cx="7816" cy="9496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23696" y="218706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041400" y="1681429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501301" y="130192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94033" y="121211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559687" y="2582561"/>
            <a:ext cx="13131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0" y="453006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1" y="167877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80362" y="3647037"/>
            <a:ext cx="4058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He </a:t>
            </a:r>
            <a:r>
              <a:rPr lang="es-MX" sz="3600" dirty="0" err="1" smtClean="0">
                <a:solidFill>
                  <a:srgbClr val="FFC000"/>
                </a:solidFill>
              </a:rPr>
              <a:t>is</a:t>
            </a:r>
            <a:r>
              <a:rPr lang="es-MX" sz="3600" dirty="0" smtClean="0">
                <a:solidFill>
                  <a:srgbClr val="FFC000"/>
                </a:solidFill>
              </a:rPr>
              <a:t> </a:t>
            </a:r>
            <a:r>
              <a:rPr lang="es-MX" sz="3600" dirty="0" err="1" smtClean="0"/>
              <a:t>driv</a:t>
            </a:r>
            <a:r>
              <a:rPr lang="es-MX" sz="3600" dirty="0" err="1" smtClean="0">
                <a:solidFill>
                  <a:srgbClr val="FFC000"/>
                </a:solidFill>
              </a:rPr>
              <a:t>ing</a:t>
            </a:r>
            <a:r>
              <a:rPr lang="es-MX" sz="3600" dirty="0" smtClean="0"/>
              <a:t> a car</a:t>
            </a:r>
            <a:endParaRPr lang="es-MX" sz="3600" dirty="0"/>
          </a:p>
        </p:txBody>
      </p:sp>
      <p:sp>
        <p:nvSpPr>
          <p:cNvPr id="23" name="Flecha curvada hacia la derecha 22"/>
          <p:cNvSpPr/>
          <p:nvPr/>
        </p:nvSpPr>
        <p:spPr>
          <a:xfrm>
            <a:off x="663995" y="2769576"/>
            <a:ext cx="438798" cy="1357358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0" y="4985986"/>
            <a:ext cx="9136541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´m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050" y="669786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</p:txBody>
      </p:sp>
      <p:pic>
        <p:nvPicPr>
          <p:cNvPr id="2050" name="Picture 2" descr="Download social video instantly | Mr bean cartoon, Mr bean, Cartoon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56" y="4125830"/>
            <a:ext cx="2566758" cy="20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Bean 2 Episode 49 Mr Bean Official Cartoon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453"/>
          <a:stretch/>
        </p:blipFill>
        <p:spPr bwMode="auto">
          <a:xfrm>
            <a:off x="6346331" y="1168289"/>
            <a:ext cx="2566759" cy="20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mr bean cartoon reading">
            <a:extLst>
              <a:ext uri="{FF2B5EF4-FFF2-40B4-BE49-F238E27FC236}">
                <a16:creationId xmlns:a16="http://schemas.microsoft.com/office/drawing/2014/main" xmlns="" id="{742B3C55-235F-415C-8AD6-C3C09D3E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1146135"/>
            <a:ext cx="2620373" cy="20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25"/>
          <p:cNvCxnSpPr/>
          <p:nvPr/>
        </p:nvCxnSpPr>
        <p:spPr>
          <a:xfrm>
            <a:off x="251292" y="678521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01490" y="678748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165333" y="67897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267212" y="381223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217410" y="381450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181253" y="381677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65616" y="3234373"/>
            <a:ext cx="2869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C000"/>
                </a:solidFill>
              </a:rPr>
              <a:t>What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/>
              <a:t>read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dirty="0"/>
              <a:t>?</a:t>
            </a:r>
          </a:p>
          <a:p>
            <a:r>
              <a:rPr lang="es-MX" dirty="0"/>
              <a:t>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/>
              <a:t>read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newspaper</a:t>
            </a:r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523405" y="6467476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buy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dirty="0"/>
              <a:t> </a:t>
            </a:r>
            <a:r>
              <a:rPr lang="es-MX" dirty="0" err="1"/>
              <a:t>icecram</a:t>
            </a:r>
            <a:endParaRPr lang="es-MX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717536" y="3512482"/>
            <a:ext cx="181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eat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dirty="0"/>
              <a:t>pizza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399287" y="6219540"/>
            <a:ext cx="261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he </a:t>
            </a:r>
            <a:r>
              <a:rPr lang="es-MX" b="1" dirty="0" err="1" smtClean="0">
                <a:solidFill>
                  <a:srgbClr val="FFC000"/>
                </a:solidFill>
              </a:rPr>
              <a:t>is</a:t>
            </a:r>
            <a:r>
              <a:rPr lang="es-MX" dirty="0" smtClean="0"/>
              <a:t>  </a:t>
            </a:r>
            <a:r>
              <a:rPr lang="es-MX" dirty="0" err="1" smtClean="0"/>
              <a:t>buy</a:t>
            </a:r>
            <a:r>
              <a:rPr lang="es-MX" b="1" dirty="0" err="1" smtClean="0">
                <a:solidFill>
                  <a:srgbClr val="FFC000"/>
                </a:solidFill>
              </a:rPr>
              <a:t>ing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/>
              <a:t>tomatoes</a:t>
            </a:r>
            <a:r>
              <a:rPr lang="es-MX" b="1" dirty="0" smtClean="0">
                <a:solidFill>
                  <a:srgbClr val="C00000"/>
                </a:solidFill>
              </a:rPr>
              <a:t> </a:t>
            </a:r>
            <a:endParaRPr lang="es-MX" dirty="0"/>
          </a:p>
        </p:txBody>
      </p:sp>
      <p:pic>
        <p:nvPicPr>
          <p:cNvPr id="40" name="Picture 2" descr="Imagen relacionada">
            <a:extLst>
              <a:ext uri="{FF2B5EF4-FFF2-40B4-BE49-F238E27FC236}">
                <a16:creationId xmlns:a16="http://schemas.microsoft.com/office/drawing/2014/main" xmlns="" id="{7D6EBE27-9E83-4820-B2D5-42CC3D912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2773"/>
          <a:stretch/>
        </p:blipFill>
        <p:spPr bwMode="auto">
          <a:xfrm>
            <a:off x="3346059" y="1173429"/>
            <a:ext cx="2573155" cy="20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3560387" y="3197594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 smtClean="0"/>
              <a:t>do</a:t>
            </a:r>
            <a:r>
              <a:rPr lang="es-MX" b="1" dirty="0" err="1" smtClean="0">
                <a:solidFill>
                  <a:srgbClr val="FFC000"/>
                </a:solidFill>
              </a:rPr>
              <a:t>ing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4" name="Picture 10" descr="Resultado de imagen para mr bean cartoon ea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0" y="3990424"/>
            <a:ext cx="2604704" cy="21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596146" y="6098144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is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/>
              <a:t>eat</a:t>
            </a:r>
            <a:r>
              <a:rPr lang="es-MX" b="1" dirty="0" err="1">
                <a:solidFill>
                  <a:srgbClr val="FFC000"/>
                </a:solidFill>
              </a:rPr>
              <a:t>ing</a:t>
            </a:r>
            <a:r>
              <a:rPr lang="es-MX" b="1" dirty="0">
                <a:solidFill>
                  <a:srgbClr val="FFC000"/>
                </a:solidFill>
              </a:rPr>
              <a:t>?</a:t>
            </a:r>
            <a:endParaRPr lang="es-MX" dirty="0">
              <a:solidFill>
                <a:srgbClr val="FFC000"/>
              </a:solidFill>
            </a:endParaRPr>
          </a:p>
        </p:txBody>
      </p:sp>
      <p:pic>
        <p:nvPicPr>
          <p:cNvPr id="22" name="Picture 8" descr="Mr Bean - Food Shopping with Teddy video - id 371a919a79 - Veblr Mob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31" y="4136095"/>
            <a:ext cx="2566758" cy="20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15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of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hlinkClick r:id="rId3"/>
            </a:endParaRPr>
          </a:p>
          <a:p>
            <a:r>
              <a:rPr lang="es-MX" dirty="0">
                <a:hlinkClick r:id="rId3"/>
              </a:rPr>
              <a:t>https://www.youtube.com/watch?v=vphY4T57DTQ</a:t>
            </a:r>
            <a:endParaRPr lang="es-MX" dirty="0"/>
          </a:p>
          <a:p>
            <a:endParaRPr lang="es-MX" dirty="0"/>
          </a:p>
        </p:txBody>
      </p:sp>
      <p:pic>
        <p:nvPicPr>
          <p:cNvPr id="3" name="Elementos multimedia en línea 2" title="Mr. Bean Present Continuous Tense">
            <a:hlinkClick r:id="" action="ppaction://media"/>
            <a:extLst>
              <a:ext uri="{FF2B5EF4-FFF2-40B4-BE49-F238E27FC236}">
                <a16:creationId xmlns:a16="http://schemas.microsoft.com/office/drawing/2014/main" xmlns="" id="{F641AC1C-5F59-43D3-B310-8DCDC7BEC7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7388" y="1772845"/>
            <a:ext cx="4350115" cy="39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336</Words>
  <Application>Microsoft Office PowerPoint</Application>
  <PresentationFormat>Carta (216 x 279 mm)</PresentationFormat>
  <Paragraphs>80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33</cp:revision>
  <dcterms:created xsi:type="dcterms:W3CDTF">2020-12-17T20:32:37Z</dcterms:created>
  <dcterms:modified xsi:type="dcterms:W3CDTF">2021-01-12T19:56:00Z</dcterms:modified>
</cp:coreProperties>
</file>