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57" r:id="rId5"/>
    <p:sldId id="265" r:id="rId6"/>
    <p:sldId id="268" r:id="rId7"/>
    <p:sldId id="259" r:id="rId8"/>
    <p:sldId id="266" r:id="rId9"/>
    <p:sldId id="270" r:id="rId10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15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6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565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064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087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72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65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119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381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109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854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543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7c8eQjWiWc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 PRESENT CONTINUOUS”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0" y="628004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countinuous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tense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are happening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/>
              <a:t>https://www.youtube.com/watch?v=J7c8eQjWiWc</a:t>
            </a:r>
          </a:p>
          <a:p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Elementos multimedia en línea 1" title="Present Progressive - ESL English Conversation Practice Present Continuous">
            <a:hlinkClick r:id="" action="ppaction://media"/>
            <a:extLst>
              <a:ext uri="{FF2B5EF4-FFF2-40B4-BE49-F238E27FC236}">
                <a16:creationId xmlns:a16="http://schemas.microsoft.com/office/drawing/2014/main" xmlns="" id="{3E55D3A5-AA29-4C86-8CB9-76DD733032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3583" y="1855304"/>
            <a:ext cx="8282608" cy="46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 “</a:t>
            </a:r>
            <a:r>
              <a:rPr lang="es-MX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310569" y="3330692"/>
            <a:ext cx="167225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He    </a:t>
            </a:r>
            <a:r>
              <a:rPr lang="es-MX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MX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292131" y="3378729"/>
            <a:ext cx="2985113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driv</a:t>
            </a:r>
            <a:r>
              <a:rPr lang="es-MX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car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570410" y="1925719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146696" y="1896106"/>
            <a:ext cx="980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731832" y="184821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092042" y="183976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523933" y="1868823"/>
            <a:ext cx="1499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2289677" y="2345659"/>
            <a:ext cx="274306" cy="106670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3637183" y="2295502"/>
            <a:ext cx="20171" cy="108079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5062764" y="2294868"/>
            <a:ext cx="453941" cy="111749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219232" y="267838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presentación de conjuntos | Karen´s math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3" r="19376"/>
          <a:stretch/>
        </p:blipFill>
        <p:spPr bwMode="auto">
          <a:xfrm rot="10800000">
            <a:off x="1136936" y="2172749"/>
            <a:ext cx="447896" cy="14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ini Clipart Mr Bean Car - Mr Bean Cartoon Car, HD Png Download ,  Transparent Png Image - PNGit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47" y="1992596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7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3810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9050" y="710730"/>
            <a:ext cx="9124950" cy="6147269"/>
            <a:chOff x="19050" y="710730"/>
            <a:chExt cx="9124950" cy="6147269"/>
          </a:xfrm>
        </p:grpSpPr>
        <p:sp>
          <p:nvSpPr>
            <p:cNvPr id="7" name="CuadroTexto 6"/>
            <p:cNvSpPr txBox="1"/>
            <p:nvPr/>
          </p:nvSpPr>
          <p:spPr>
            <a:xfrm>
              <a:off x="19050" y="710730"/>
              <a:ext cx="9124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err="1">
                  <a:latin typeface="Arial" panose="020B0604020202020204" pitchFamily="34" charset="0"/>
                  <a:cs typeface="Arial" panose="020B0604020202020204" pitchFamily="34" charset="0"/>
                </a:rPr>
                <a:t>Write</a:t>
              </a:r>
              <a:r>
                <a:rPr lang="es-MX" dirty="0">
                  <a:latin typeface="Arial" panose="020B0604020202020204" pitchFamily="34" charset="0"/>
                  <a:cs typeface="Arial" panose="020B0604020202020204" pitchFamily="34" charset="0"/>
                </a:rPr>
                <a:t> complete </a:t>
              </a:r>
              <a:r>
                <a:rPr lang="es-MX" dirty="0" err="1">
                  <a:latin typeface="Arial" panose="020B0604020202020204" pitchFamily="34" charset="0"/>
                  <a:cs typeface="Arial" panose="020B0604020202020204" pitchFamily="34" charset="0"/>
                </a:rPr>
                <a:t>present</a:t>
              </a:r>
              <a:r>
                <a:rPr lang="es-MX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dirty="0" err="1">
                  <a:latin typeface="Arial" panose="020B0604020202020204" pitchFamily="34" charset="0"/>
                  <a:cs typeface="Arial" panose="020B0604020202020204" pitchFamily="34" charset="0"/>
                </a:rPr>
                <a:t>continuous</a:t>
              </a:r>
              <a:r>
                <a:rPr lang="es-MX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dirty="0" err="1">
                  <a:latin typeface="Arial" panose="020B0604020202020204" pitchFamily="34" charset="0"/>
                  <a:cs typeface="Arial" panose="020B0604020202020204" pitchFamily="34" charset="0"/>
                </a:rPr>
                <a:t>statements</a:t>
              </a:r>
              <a:r>
                <a:rPr lang="es-MX" dirty="0">
                  <a:latin typeface="Arial" panose="020B0604020202020204" pitchFamily="34" charset="0"/>
                  <a:cs typeface="Arial" panose="020B0604020202020204" pitchFamily="34" charset="0"/>
                </a:rPr>
                <a:t>, use </a:t>
              </a:r>
              <a:r>
                <a:rPr lang="es-MX" dirty="0" err="1"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s-MX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dirty="0" err="1">
                  <a:latin typeface="Arial" panose="020B0604020202020204" pitchFamily="34" charset="0"/>
                  <a:cs typeface="Arial" panose="020B0604020202020204" pitchFamily="34" charset="0"/>
                </a:rPr>
                <a:t>verbs</a:t>
              </a:r>
              <a:r>
                <a:rPr lang="es-MX" dirty="0"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es-MX" dirty="0" err="1"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s-MX" dirty="0">
                  <a:latin typeface="Arial" panose="020B0604020202020204" pitchFamily="34" charset="0"/>
                  <a:cs typeface="Arial" panose="020B0604020202020204" pitchFamily="34" charset="0"/>
                </a:rPr>
                <a:t> box</a:t>
              </a: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5685" t="14350" r="14384" b="68866"/>
            <a:stretch/>
          </p:blipFill>
          <p:spPr>
            <a:xfrm>
              <a:off x="368491" y="1146411"/>
              <a:ext cx="7765576" cy="1009935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/>
            <a:srcRect l="11006" t="10665" r="8038" b="37749"/>
            <a:stretch/>
          </p:blipFill>
          <p:spPr>
            <a:xfrm>
              <a:off x="40942" y="2346664"/>
              <a:ext cx="6851173" cy="4511335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3"/>
            <a:srcRect l="10656" t="62772" r="63541" b="12781"/>
            <a:stretch/>
          </p:blipFill>
          <p:spPr>
            <a:xfrm>
              <a:off x="6905763" y="2373959"/>
              <a:ext cx="2183645" cy="2096068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3"/>
            <a:srcRect l="38071" t="62772" r="34835" b="12781"/>
            <a:stretch/>
          </p:blipFill>
          <p:spPr>
            <a:xfrm>
              <a:off x="6892118" y="4660345"/>
              <a:ext cx="2210938" cy="2197653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122830" y="4100695"/>
              <a:ext cx="20335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 err="1"/>
                <a:t>Mimi</a:t>
              </a:r>
              <a:r>
                <a:rPr lang="es-MX" dirty="0"/>
                <a:t> </a:t>
              </a:r>
              <a:r>
                <a:rPr lang="es-MX" dirty="0" err="1"/>
                <a:t>is</a:t>
              </a:r>
              <a:r>
                <a:rPr lang="es-MX" dirty="0"/>
                <a:t> </a:t>
              </a:r>
              <a:r>
                <a:rPr lang="es-MX" dirty="0" err="1"/>
                <a:t>studying</a:t>
              </a:r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286932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 “ yes/no  </a:t>
            </a:r>
            <a:r>
              <a:rPr lang="es-MX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52947" y="2841234"/>
            <a:ext cx="187743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endParaRPr lang="es-MX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40281" y="2896435"/>
            <a:ext cx="3371436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driv</a:t>
            </a:r>
            <a:r>
              <a:rPr lang="es-MX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truck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938261" y="1447037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543526" y="1483720"/>
            <a:ext cx="1065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090932" y="1402756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596879" y="1392988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514183" y="1481586"/>
            <a:ext cx="1721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3246265" y="1908702"/>
            <a:ext cx="128324" cy="93253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2155201" y="2142582"/>
            <a:ext cx="21534" cy="79636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4946031" y="1920741"/>
            <a:ext cx="15632" cy="94416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0" y="236448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Representación de conjuntos | Karen´s math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3" r="19376"/>
          <a:stretch/>
        </p:blipFill>
        <p:spPr bwMode="auto">
          <a:xfrm rot="10800000">
            <a:off x="917704" y="1858851"/>
            <a:ext cx="447896" cy="14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Mini Clipart Mr Bean Car - Mr Bean Cartoon Car, HD Png Download ,  Transparent Png Image - PNGit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5" y="1830838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1092640" y="4818577"/>
            <a:ext cx="736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No, he </a:t>
            </a:r>
            <a:r>
              <a:rPr lang="es-MX" sz="2800" b="1" dirty="0" err="1">
                <a:solidFill>
                  <a:srgbClr val="FFC000"/>
                </a:solidFill>
              </a:rPr>
              <a:t>is</a:t>
            </a:r>
            <a:r>
              <a:rPr lang="es-MX" sz="2800" b="1" dirty="0">
                <a:solidFill>
                  <a:srgbClr val="FFC000"/>
                </a:solidFill>
              </a:rPr>
              <a:t> </a:t>
            </a:r>
            <a:r>
              <a:rPr lang="es-MX" sz="2800" b="1" dirty="0" err="1">
                <a:solidFill>
                  <a:srgbClr val="FFC000"/>
                </a:solidFill>
              </a:rPr>
              <a:t>not</a:t>
            </a:r>
            <a:r>
              <a:rPr lang="es-MX" sz="2800" b="1" dirty="0">
                <a:solidFill>
                  <a:srgbClr val="FFC000"/>
                </a:solidFill>
              </a:rPr>
              <a:t> </a:t>
            </a:r>
            <a:r>
              <a:rPr lang="es-MX" sz="2800" dirty="0" err="1"/>
              <a:t>driv</a:t>
            </a:r>
            <a:r>
              <a:rPr lang="es-MX" sz="2800" b="1" dirty="0" err="1">
                <a:solidFill>
                  <a:srgbClr val="FFC000"/>
                </a:solidFill>
              </a:rPr>
              <a:t>ing</a:t>
            </a:r>
            <a:r>
              <a:rPr lang="es-MX" sz="2800" dirty="0"/>
              <a:t> a </a:t>
            </a:r>
            <a:r>
              <a:rPr lang="es-MX" sz="2800" dirty="0" err="1"/>
              <a:t>truck</a:t>
            </a:r>
            <a:r>
              <a:rPr lang="es-MX" sz="2800" dirty="0"/>
              <a:t>. He</a:t>
            </a:r>
            <a:r>
              <a:rPr lang="es-MX" sz="2800" dirty="0">
                <a:solidFill>
                  <a:srgbClr val="FFC000"/>
                </a:solidFill>
              </a:rPr>
              <a:t> </a:t>
            </a:r>
            <a:r>
              <a:rPr lang="es-MX" sz="2800" b="1" dirty="0" err="1">
                <a:solidFill>
                  <a:srgbClr val="FFC000"/>
                </a:solidFill>
              </a:rPr>
              <a:t>is</a:t>
            </a:r>
            <a:r>
              <a:rPr lang="es-MX" sz="2800" dirty="0">
                <a:solidFill>
                  <a:srgbClr val="FFC000"/>
                </a:solidFill>
              </a:rPr>
              <a:t> </a:t>
            </a:r>
            <a:r>
              <a:rPr lang="es-MX" sz="2800" dirty="0" err="1"/>
              <a:t>driv</a:t>
            </a:r>
            <a:r>
              <a:rPr lang="es-MX" sz="2800" b="1" dirty="0" err="1">
                <a:solidFill>
                  <a:srgbClr val="FFC000"/>
                </a:solidFill>
              </a:rPr>
              <a:t>ing</a:t>
            </a:r>
            <a:r>
              <a:rPr lang="es-MX" sz="2800" dirty="0"/>
              <a:t> a car</a:t>
            </a:r>
          </a:p>
        </p:txBody>
      </p:sp>
      <p:sp>
        <p:nvSpPr>
          <p:cNvPr id="18" name="Flecha curvada hacia la derecha 17"/>
          <p:cNvSpPr/>
          <p:nvPr/>
        </p:nvSpPr>
        <p:spPr>
          <a:xfrm>
            <a:off x="491319" y="3846436"/>
            <a:ext cx="438798" cy="1357358"/>
          </a:xfrm>
          <a:prstGeom prst="curv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1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0" y="3810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Yes/No </a:t>
            </a:r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s-MX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050" y="669786"/>
            <a:ext cx="4673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yes/no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50127" y="1023729"/>
            <a:ext cx="8925632" cy="5759061"/>
            <a:chOff x="150127" y="1023729"/>
            <a:chExt cx="8925632" cy="575906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10700" t="14213" r="64098" b="34070"/>
            <a:stretch/>
          </p:blipFill>
          <p:spPr>
            <a:xfrm>
              <a:off x="150127" y="1023729"/>
              <a:ext cx="2879676" cy="5704617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 rotWithShape="1">
            <a:blip r:embed="rId2"/>
            <a:srcRect l="10202" t="66652" r="62446" b="7867"/>
            <a:stretch/>
          </p:blipFill>
          <p:spPr>
            <a:xfrm>
              <a:off x="5950421" y="1051025"/>
              <a:ext cx="3125338" cy="2879457"/>
            </a:xfrm>
            <a:prstGeom prst="rect">
              <a:avLst/>
            </a:prstGeom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2"/>
            <a:srcRect l="39107" t="14213" r="35671" b="34070"/>
            <a:stretch/>
          </p:blipFill>
          <p:spPr>
            <a:xfrm>
              <a:off x="3109483" y="1050951"/>
              <a:ext cx="2881953" cy="5704617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2"/>
            <a:srcRect l="39107" t="66590" r="36049" b="7892"/>
            <a:stretch/>
          </p:blipFill>
          <p:spPr>
            <a:xfrm>
              <a:off x="3111686" y="1023729"/>
              <a:ext cx="2838735" cy="2879531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/>
            <a:srcRect l="10495" t="58563" r="64533" b="15510"/>
            <a:stretch/>
          </p:blipFill>
          <p:spPr>
            <a:xfrm>
              <a:off x="5950421" y="3957704"/>
              <a:ext cx="2893328" cy="2825086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3109483" y="3330054"/>
              <a:ext cx="138684" cy="2456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5991436" y="3330054"/>
              <a:ext cx="138684" cy="2456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5980135" y="6252949"/>
              <a:ext cx="138684" cy="2456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3098108" y="6200632"/>
              <a:ext cx="138684" cy="2456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150127" y="6132393"/>
              <a:ext cx="138684" cy="2456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150128" y="3225419"/>
              <a:ext cx="138684" cy="2456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30500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8435" t="12577" r="7629" b="82707"/>
          <a:stretch/>
        </p:blipFill>
        <p:spPr>
          <a:xfrm>
            <a:off x="56865" y="0"/>
            <a:ext cx="8609462" cy="600501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" y="586853"/>
            <a:ext cx="9144000" cy="6271147"/>
            <a:chOff x="1" y="586853"/>
            <a:chExt cx="9144000" cy="6271147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38435" t="18754" r="7629" b="15236"/>
            <a:stretch/>
          </p:blipFill>
          <p:spPr>
            <a:xfrm>
              <a:off x="1" y="586853"/>
              <a:ext cx="5363570" cy="6271147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/>
            <a:srcRect l="36696" t="41914" r="33215" b="19195"/>
            <a:stretch/>
          </p:blipFill>
          <p:spPr>
            <a:xfrm>
              <a:off x="5363571" y="627801"/>
              <a:ext cx="3780430" cy="3889612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/>
            <a:srcRect l="61463" t="43961" r="8243" b="36798"/>
            <a:stretch/>
          </p:blipFill>
          <p:spPr>
            <a:xfrm>
              <a:off x="5363571" y="4725539"/>
              <a:ext cx="3780429" cy="1924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012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54592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 “ </a:t>
            </a:r>
            <a:r>
              <a:rPr lang="es-MX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  </a:t>
            </a:r>
            <a:r>
              <a:rPr lang="es-MX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014548" y="2969069"/>
            <a:ext cx="187743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endParaRPr lang="es-MX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20320" y="3055844"/>
            <a:ext cx="1800493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driv</a:t>
            </a:r>
            <a:r>
              <a:rPr lang="es-MX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929061" y="1637024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534326" y="1673707"/>
            <a:ext cx="1065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126864" y="1519607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632811" y="1541371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504983" y="1592743"/>
            <a:ext cx="1721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4472635" y="2080225"/>
            <a:ext cx="2439" cy="87195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3056871" y="2127067"/>
            <a:ext cx="0" cy="80628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6032394" y="2089328"/>
            <a:ext cx="7816" cy="94965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123696" y="258284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Representación de conjuntos | Karen´s math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3" r="19376"/>
          <a:stretch/>
        </p:blipFill>
        <p:spPr bwMode="auto">
          <a:xfrm rot="10800000">
            <a:off x="1041400" y="2077216"/>
            <a:ext cx="447896" cy="14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1501301" y="1697712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194033" y="1607904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559687" y="2978348"/>
            <a:ext cx="131318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endParaRPr lang="es-MX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 descr="Mini Clipart Mr Bean Car - Mr Bean Cartoon Car, HD Png Download ,  Transparent Png Image - PNGit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891" y="2074558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280362" y="4042824"/>
            <a:ext cx="4058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/>
              <a:t>He </a:t>
            </a:r>
            <a:r>
              <a:rPr lang="es-MX" sz="3600" dirty="0" err="1">
                <a:solidFill>
                  <a:srgbClr val="FFC000"/>
                </a:solidFill>
              </a:rPr>
              <a:t>is</a:t>
            </a:r>
            <a:r>
              <a:rPr lang="es-MX" sz="3600" dirty="0">
                <a:solidFill>
                  <a:srgbClr val="FFC000"/>
                </a:solidFill>
              </a:rPr>
              <a:t> </a:t>
            </a:r>
            <a:r>
              <a:rPr lang="es-MX" sz="3600" dirty="0" err="1"/>
              <a:t>driv</a:t>
            </a:r>
            <a:r>
              <a:rPr lang="es-MX" sz="3600" dirty="0" err="1">
                <a:solidFill>
                  <a:srgbClr val="FFC000"/>
                </a:solidFill>
              </a:rPr>
              <a:t>ing</a:t>
            </a:r>
            <a:r>
              <a:rPr lang="es-MX" sz="3600" dirty="0"/>
              <a:t> a car</a:t>
            </a:r>
          </a:p>
        </p:txBody>
      </p:sp>
      <p:sp>
        <p:nvSpPr>
          <p:cNvPr id="23" name="Flecha curvada hacia la derecha 22"/>
          <p:cNvSpPr/>
          <p:nvPr/>
        </p:nvSpPr>
        <p:spPr>
          <a:xfrm>
            <a:off x="663995" y="3165363"/>
            <a:ext cx="438798" cy="1357358"/>
          </a:xfrm>
          <a:prstGeom prst="curv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0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3810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-6711" y="831919"/>
            <a:ext cx="9118954" cy="6050150"/>
            <a:chOff x="-6711" y="831919"/>
            <a:chExt cx="9118954" cy="605015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7629" t="18091" r="50972" b="50189"/>
            <a:stretch/>
          </p:blipFill>
          <p:spPr>
            <a:xfrm>
              <a:off x="61413" y="1473958"/>
              <a:ext cx="7076366" cy="5384042"/>
            </a:xfrm>
            <a:prstGeom prst="rect">
              <a:avLst/>
            </a:prstGeom>
          </p:spPr>
        </p:pic>
        <p:pic>
          <p:nvPicPr>
            <p:cNvPr id="1026" name="Picture 2" descr="Ilustración de Mujer Joven Comunicarse Con Su Teléfono Móvil Ilustración De  Vectores y más Vectores Libres de Derechos de Adicción - iStoc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537" y="1326517"/>
              <a:ext cx="832122" cy="1169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ouple Eating Dinner Transparent &amp; Png Clipart Free - Couple Eating Dinner  Png , Transparent Cartoon, Free Cliparts &amp; Silhouettes - NetClip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1" r="5526" b="40663"/>
            <a:stretch/>
          </p:blipFill>
          <p:spPr bwMode="auto">
            <a:xfrm>
              <a:off x="7032234" y="2482595"/>
              <a:ext cx="1681865" cy="91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La historia de Tomá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3966" y="3521123"/>
              <a:ext cx="1387012" cy="1095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Premium Vector | Happy cute little kid girl wake up in the morn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07" y="4743153"/>
              <a:ext cx="1296608" cy="965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onjunto mujeres y hombre andar en bicicleta | Vector Gratis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795"/>
            <a:stretch/>
          </p:blipFill>
          <p:spPr bwMode="auto">
            <a:xfrm>
              <a:off x="6754881" y="5745703"/>
              <a:ext cx="2357362" cy="1136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2"/>
            <a:srcRect l="7628" t="13803" r="30706" b="83610"/>
            <a:stretch/>
          </p:blipFill>
          <p:spPr>
            <a:xfrm>
              <a:off x="-6711" y="831919"/>
              <a:ext cx="9118954" cy="439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0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9194" t="30725" r="30144" b="21650"/>
          <a:stretch/>
        </p:blipFill>
        <p:spPr>
          <a:xfrm>
            <a:off x="0" y="745986"/>
            <a:ext cx="9048466" cy="611201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0" y="3810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32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</TotalTime>
  <Words>151</Words>
  <Application>Microsoft Office PowerPoint</Application>
  <PresentationFormat>Carta (216 x 279 mm)</PresentationFormat>
  <Paragraphs>43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45</cp:revision>
  <dcterms:created xsi:type="dcterms:W3CDTF">2020-12-17T20:32:37Z</dcterms:created>
  <dcterms:modified xsi:type="dcterms:W3CDTF">2021-01-13T00:28:32Z</dcterms:modified>
</cp:coreProperties>
</file>