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66" r:id="rId6"/>
    <p:sldId id="259" r:id="rId7"/>
    <p:sldId id="260" r:id="rId8"/>
    <p:sldId id="261" r:id="rId9"/>
    <p:sldId id="265" r:id="rId10"/>
    <p:sldId id="262" r:id="rId11"/>
  </p:sldIdLst>
  <p:sldSz cx="9144000" cy="6858000" type="letter"/>
  <p:notesSz cx="9144000" cy="6858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>
        <p:scale>
          <a:sx n="60" d="100"/>
          <a:sy n="60" d="100"/>
        </p:scale>
        <p:origin x="1476" y="10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8492-126E-46AE-8F6D-001D61048D14}" type="datetimeFigureOut">
              <a:rPr lang="es-MX" smtClean="0"/>
              <a:t>28/01/2021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F411-FE66-4888-B6DE-D772FA1432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882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8492-126E-46AE-8F6D-001D61048D14}" type="datetimeFigureOut">
              <a:rPr lang="es-MX" smtClean="0"/>
              <a:t>28/01/2021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F411-FE66-4888-B6DE-D772FA1432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4215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8492-126E-46AE-8F6D-001D61048D14}" type="datetimeFigureOut">
              <a:rPr lang="es-MX" smtClean="0"/>
              <a:t>28/01/2021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F411-FE66-4888-B6DE-D772FA1432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506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8492-126E-46AE-8F6D-001D61048D14}" type="datetimeFigureOut">
              <a:rPr lang="es-MX" smtClean="0"/>
              <a:t>28/01/2021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F411-FE66-4888-B6DE-D772FA1432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849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8492-126E-46AE-8F6D-001D61048D14}" type="datetimeFigureOut">
              <a:rPr lang="es-MX" smtClean="0"/>
              <a:t>28/01/2021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F411-FE66-4888-B6DE-D772FA1432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984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8492-126E-46AE-8F6D-001D61048D14}" type="datetimeFigureOut">
              <a:rPr lang="es-MX" smtClean="0"/>
              <a:t>28/01/2021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F411-FE66-4888-B6DE-D772FA1432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4520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8492-126E-46AE-8F6D-001D61048D14}" type="datetimeFigureOut">
              <a:rPr lang="es-MX" smtClean="0"/>
              <a:t>28/01/2021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F411-FE66-4888-B6DE-D772FA1432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10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8492-126E-46AE-8F6D-001D61048D14}" type="datetimeFigureOut">
              <a:rPr lang="es-MX" smtClean="0"/>
              <a:t>28/01/2021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F411-FE66-4888-B6DE-D772FA1432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4258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8492-126E-46AE-8F6D-001D61048D14}" type="datetimeFigureOut">
              <a:rPr lang="es-MX" smtClean="0"/>
              <a:t>28/01/2021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F411-FE66-4888-B6DE-D772FA1432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6442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8492-126E-46AE-8F6D-001D61048D14}" type="datetimeFigureOut">
              <a:rPr lang="es-MX" smtClean="0"/>
              <a:t>28/01/2021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F411-FE66-4888-B6DE-D772FA1432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580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8492-126E-46AE-8F6D-001D61048D14}" type="datetimeFigureOut">
              <a:rPr lang="es-MX" smtClean="0"/>
              <a:t>28/01/2021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F411-FE66-4888-B6DE-D772FA1432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840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98492-126E-46AE-8F6D-001D61048D14}" type="datetimeFigureOut">
              <a:rPr lang="es-MX" smtClean="0"/>
              <a:t>28/01/2021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AF411-FE66-4888-B6DE-D772FA1432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9228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054" t="9251" r="20916" b="22493"/>
          <a:stretch/>
        </p:blipFill>
        <p:spPr>
          <a:xfrm>
            <a:off x="1" y="31530"/>
            <a:ext cx="9144000" cy="682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83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3823" t="43300" r="9566" b="18394"/>
          <a:stretch/>
        </p:blipFill>
        <p:spPr>
          <a:xfrm>
            <a:off x="1" y="141889"/>
            <a:ext cx="9144000" cy="660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81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2286" t="21389" r="14650" b="9882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8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2453" t="18710" r="8502" b="14138"/>
          <a:stretch/>
        </p:blipFill>
        <p:spPr>
          <a:xfrm>
            <a:off x="94592" y="47298"/>
            <a:ext cx="8875986" cy="671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83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22572" t="11615" r="6019" b="43143"/>
          <a:stretch/>
        </p:blipFill>
        <p:spPr>
          <a:xfrm>
            <a:off x="189186" y="646386"/>
            <a:ext cx="8812924" cy="5975131"/>
          </a:xfrm>
          <a:prstGeom prst="rect">
            <a:avLst/>
          </a:prstGeom>
        </p:spPr>
      </p:pic>
      <p:pic>
        <p:nvPicPr>
          <p:cNvPr id="3" name="IC5_L1_Unit 06 Pg 037 Ex 03 Conversation Pt 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9186" y="367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26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0631" t="33684" r="38295" b="23911"/>
          <a:stretch/>
        </p:blipFill>
        <p:spPr>
          <a:xfrm>
            <a:off x="315309" y="362607"/>
            <a:ext cx="8403021" cy="619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29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1931" t="38099" r="10158" b="22335"/>
          <a:stretch/>
        </p:blipFill>
        <p:spPr>
          <a:xfrm>
            <a:off x="1" y="15755"/>
            <a:ext cx="9144000" cy="665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88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7182" t="23754" r="11695" b="46453"/>
          <a:stretch/>
        </p:blipFill>
        <p:spPr>
          <a:xfrm>
            <a:off x="0" y="0"/>
            <a:ext cx="90178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05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3823" t="19183" r="13232" b="24699"/>
          <a:stretch/>
        </p:blipFill>
        <p:spPr>
          <a:xfrm>
            <a:off x="0" y="78824"/>
            <a:ext cx="9144000" cy="676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51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0394" t="11300" r="35695" b="50394"/>
          <a:stretch/>
        </p:blipFill>
        <p:spPr>
          <a:xfrm>
            <a:off x="126124" y="204951"/>
            <a:ext cx="9017875" cy="624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390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0</Words>
  <Application>Microsoft Office PowerPoint</Application>
  <PresentationFormat>Carta (216 x 279 mm)</PresentationFormat>
  <Paragraphs>0</Paragraphs>
  <Slides>10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Cuenta Microsoft</cp:lastModifiedBy>
  <cp:revision>3</cp:revision>
  <dcterms:created xsi:type="dcterms:W3CDTF">2021-01-29T03:17:19Z</dcterms:created>
  <dcterms:modified xsi:type="dcterms:W3CDTF">2021-01-29T03:47:39Z</dcterms:modified>
</cp:coreProperties>
</file>