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5" r:id="rId3"/>
    <p:sldId id="267" r:id="rId4"/>
    <p:sldId id="268" r:id="rId5"/>
    <p:sldId id="256" r:id="rId6"/>
    <p:sldId id="260" r:id="rId7"/>
    <p:sldId id="261" r:id="rId8"/>
    <p:sldId id="262" r:id="rId9"/>
    <p:sldId id="259" r:id="rId10"/>
    <p:sldId id="269" r:id="rId11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50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24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94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4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1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6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76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5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16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C0B8-687B-45D1-B374-C02E43D3DCD1}" type="datetimeFigureOut">
              <a:rPr lang="es-MX" smtClean="0"/>
              <a:t>09/02/2021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B35E-D1F9-4D04-B3C8-F1B278988E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8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753" y="9054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“ROUND UP” </a:t>
            </a:r>
            <a:endParaRPr lang="es-MX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l niño va a la escuela con la bicicleta roja. | Vector Prem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52" y="1674876"/>
            <a:ext cx="4066801" cy="4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588" y="5837276"/>
            <a:ext cx="9134412" cy="1015663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OBJECTIVES:</a:t>
            </a:r>
          </a:p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s-MX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3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sent Si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0" t="57939" r="5537" b="2756"/>
          <a:stretch/>
        </p:blipFill>
        <p:spPr bwMode="auto">
          <a:xfrm>
            <a:off x="4301359" y="0"/>
            <a:ext cx="4842641" cy="69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esent Si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0" t="15035" r="5246" b="42062"/>
          <a:stretch/>
        </p:blipFill>
        <p:spPr bwMode="auto">
          <a:xfrm>
            <a:off x="-1" y="0"/>
            <a:ext cx="4301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56" t="44719" r="9803" b="50800"/>
          <a:stretch/>
        </p:blipFill>
        <p:spPr>
          <a:xfrm>
            <a:off x="50114" y="0"/>
            <a:ext cx="9093886" cy="7600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956" t="54392" r="46131" b="28798"/>
          <a:stretch/>
        </p:blipFill>
        <p:spPr>
          <a:xfrm>
            <a:off x="50114" y="1766964"/>
            <a:ext cx="2883091" cy="49782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9074" t="51257" r="48152" b="46625"/>
          <a:stretch/>
        </p:blipFill>
        <p:spPr>
          <a:xfrm>
            <a:off x="50114" y="1104134"/>
            <a:ext cx="2883091" cy="4740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5310" t="15373" r="68570" b="70572"/>
          <a:stretch/>
        </p:blipFill>
        <p:spPr>
          <a:xfrm>
            <a:off x="3008732" y="1766964"/>
            <a:ext cx="2879765" cy="25175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5834" t="11110" r="55943" b="86137"/>
          <a:stretch/>
        </p:blipFill>
        <p:spPr>
          <a:xfrm>
            <a:off x="3008732" y="1104134"/>
            <a:ext cx="2879765" cy="4740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31919" t="15373" r="38414" b="70572"/>
          <a:stretch/>
        </p:blipFill>
        <p:spPr>
          <a:xfrm>
            <a:off x="3008732" y="4284533"/>
            <a:ext cx="2879765" cy="24606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54172" t="54628" r="24789" b="28562"/>
          <a:stretch/>
        </p:blipFill>
        <p:spPr>
          <a:xfrm>
            <a:off x="5964024" y="2468836"/>
            <a:ext cx="3083310" cy="427634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85166" y="1101134"/>
            <a:ext cx="3063834" cy="4770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 </a:t>
            </a: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PRESENT 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STATEMENTS”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76985" t="54582" r="10953" b="39770"/>
          <a:stretch/>
        </p:blipFill>
        <p:spPr>
          <a:xfrm>
            <a:off x="7457704" y="1793923"/>
            <a:ext cx="1589630" cy="67491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5849" t="15240" r="80924" b="81686"/>
          <a:stretch/>
        </p:blipFill>
        <p:spPr>
          <a:xfrm>
            <a:off x="5964024" y="1802590"/>
            <a:ext cx="1505555" cy="3230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31919" t="15373" r="56972" b="81617"/>
          <a:stretch/>
        </p:blipFill>
        <p:spPr>
          <a:xfrm>
            <a:off x="5964024" y="2125684"/>
            <a:ext cx="1541655" cy="35182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890649" y="4108862"/>
            <a:ext cx="13062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825334" y="4902530"/>
            <a:ext cx="13062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9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56" t="44719" r="9803" b="50800"/>
          <a:stretch/>
        </p:blipFill>
        <p:spPr>
          <a:xfrm>
            <a:off x="0" y="0"/>
            <a:ext cx="9144000" cy="7600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340" t="22020" r="20325" b="73251"/>
          <a:stretch/>
        </p:blipFill>
        <p:spPr>
          <a:xfrm>
            <a:off x="0" y="804690"/>
            <a:ext cx="9112469" cy="614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828" t="28010" r="18433" b="62059"/>
          <a:stretch/>
        </p:blipFill>
        <p:spPr>
          <a:xfrm>
            <a:off x="-1" y="5594779"/>
            <a:ext cx="9112469" cy="12632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340" t="27117" r="20325" b="48030"/>
          <a:stretch/>
        </p:blipFill>
        <p:spPr>
          <a:xfrm>
            <a:off x="-1" y="1545020"/>
            <a:ext cx="9112469" cy="40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4DE013B-4B2F-4EED-BDC7-28D2D82D0C40}"/>
              </a:ext>
            </a:extLst>
          </p:cNvPr>
          <p:cNvSpPr txBox="1"/>
          <p:nvPr/>
        </p:nvSpPr>
        <p:spPr>
          <a:xfrm>
            <a:off x="-31531" y="694657"/>
            <a:ext cx="91755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7CC98A95-F378-4090-9D19-A602B83C05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83765"/>
          <a:ext cx="9144000" cy="398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606">
                  <a:extLst>
                    <a:ext uri="{9D8B030D-6E8A-4147-A177-3AD203B41FA5}">
                      <a16:colId xmlns:a16="http://schemas.microsoft.com/office/drawing/2014/main" xmlns="" val="1011845666"/>
                    </a:ext>
                  </a:extLst>
                </a:gridCol>
                <a:gridCol w="2490553">
                  <a:extLst>
                    <a:ext uri="{9D8B030D-6E8A-4147-A177-3AD203B41FA5}">
                      <a16:colId xmlns:a16="http://schemas.microsoft.com/office/drawing/2014/main" xmlns="" val="609524938"/>
                    </a:ext>
                  </a:extLst>
                </a:gridCol>
                <a:gridCol w="2450245">
                  <a:extLst>
                    <a:ext uri="{9D8B030D-6E8A-4147-A177-3AD203B41FA5}">
                      <a16:colId xmlns:a16="http://schemas.microsoft.com/office/drawing/2014/main" xmlns="" val="4016749548"/>
                    </a:ext>
                  </a:extLst>
                </a:gridCol>
                <a:gridCol w="2456596">
                  <a:extLst>
                    <a:ext uri="{9D8B030D-6E8A-4147-A177-3AD203B41FA5}">
                      <a16:colId xmlns:a16="http://schemas.microsoft.com/office/drawing/2014/main" xmlns="" val="3405366402"/>
                    </a:ext>
                  </a:extLst>
                </a:gridCol>
              </a:tblGrid>
              <a:tr h="398207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endParaRPr lang="es-ES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s-ES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early</a:t>
                      </a:r>
                      <a:endParaRPr lang="es-ES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late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everyday</a:t>
                      </a:r>
                      <a:endParaRPr lang="es-ES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every-weekend</a:t>
                      </a:r>
                      <a:endParaRPr lang="es-ES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2100" dirty="0" err="1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endParaRPr lang="es-ES_tradnl" sz="21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2100" dirty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es-ES_tradnl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tuesdays</a:t>
                      </a:r>
                      <a:endParaRPr lang="es-ES_tradnl" sz="2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teekdays</a:t>
                      </a:r>
                      <a:endParaRPr lang="es-ES_tradnl" sz="2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weekends</a:t>
                      </a:r>
                      <a:endParaRPr lang="es-ES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2100" dirty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At </a:t>
                      </a:r>
                    </a:p>
                    <a:p>
                      <a:pPr algn="ctr"/>
                      <a:endParaRPr lang="es-ES_tradnl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nine</a:t>
                      </a:r>
                      <a:r>
                        <a:rPr lang="es-ES_tradnl" sz="21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o`clock</a:t>
                      </a:r>
                      <a:endParaRPr lang="es-ES_tradnl" sz="2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night</a:t>
                      </a:r>
                      <a:endParaRPr lang="es-ES_tradnl" sz="2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midnight</a:t>
                      </a:r>
                      <a:endParaRPr lang="es-ES_tradnl" sz="2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1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noon</a:t>
                      </a:r>
                      <a:endParaRPr lang="es-ES_tradnl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dirty="0">
                          <a:solidFill>
                            <a:srgbClr val="E2AC00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</a:p>
                    <a:p>
                      <a:pPr algn="ctr"/>
                      <a:endParaRPr lang="es-ES_tradnl" sz="2100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ES_tradnl" sz="2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afternoon</a:t>
                      </a:r>
                      <a:r>
                        <a:rPr lang="es-ES_tradnl" sz="2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ES_tradnl" sz="2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morning</a:t>
                      </a:r>
                      <a:r>
                        <a:rPr lang="es-ES_tradnl" sz="2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ES_tradnl" sz="20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20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evening</a:t>
                      </a:r>
                      <a:endParaRPr lang="es-E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657914"/>
                  </a:ext>
                </a:extLst>
              </a:tr>
            </a:tbl>
          </a:graphicData>
        </a:graphic>
      </p:graphicFrame>
      <p:pic>
        <p:nvPicPr>
          <p:cNvPr id="2052" name="Picture 4" descr="Resultado de imagen para time cartoon">
            <a:extLst>
              <a:ext uri="{FF2B5EF4-FFF2-40B4-BE49-F238E27FC236}">
                <a16:creationId xmlns:a16="http://schemas.microsoft.com/office/drawing/2014/main" xmlns="" id="{2263C68B-32CC-4EF2-B4D3-497AB91F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572" y="1156322"/>
            <a:ext cx="1356043" cy="1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865" t="70780" r="19537" b="15296"/>
          <a:stretch/>
        </p:blipFill>
        <p:spPr>
          <a:xfrm>
            <a:off x="-31530" y="5165835"/>
            <a:ext cx="9175530" cy="1660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956" t="44719" r="9803" b="50800"/>
          <a:stretch/>
        </p:blipFill>
        <p:spPr>
          <a:xfrm>
            <a:off x="0" y="0"/>
            <a:ext cx="9144000" cy="7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42" t="12286" r="35857" b="22001"/>
          <a:stretch/>
        </p:blipFill>
        <p:spPr>
          <a:xfrm>
            <a:off x="-1" y="0"/>
            <a:ext cx="892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00" t="56307" r="35285" b="21619"/>
          <a:stretch/>
        </p:blipFill>
        <p:spPr>
          <a:xfrm>
            <a:off x="0" y="4057650"/>
            <a:ext cx="9010650" cy="2800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000" t="13525" r="35285" b="45452"/>
          <a:stretch/>
        </p:blipFill>
        <p:spPr>
          <a:xfrm>
            <a:off x="0" y="381001"/>
            <a:ext cx="90106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857" t="57809" r="13715" b="19524"/>
          <a:stretch/>
        </p:blipFill>
        <p:spPr>
          <a:xfrm>
            <a:off x="0" y="0"/>
            <a:ext cx="8954814" cy="66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3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28" t="51737" r="8857" b="11381"/>
          <a:stretch/>
        </p:blipFill>
        <p:spPr>
          <a:xfrm>
            <a:off x="47298" y="268014"/>
            <a:ext cx="9096702" cy="6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sent Si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15035" r="49560" b="41522"/>
          <a:stretch/>
        </p:blipFill>
        <p:spPr bwMode="auto">
          <a:xfrm>
            <a:off x="44623" y="-89647"/>
            <a:ext cx="4519011" cy="69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resent Si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8478" r="49560" b="2757"/>
          <a:stretch/>
        </p:blipFill>
        <p:spPr bwMode="auto">
          <a:xfrm>
            <a:off x="4572000" y="35495"/>
            <a:ext cx="4572000" cy="68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3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56</Words>
  <Application>Microsoft Office PowerPoint</Application>
  <PresentationFormat>Carta (216 x 279 mm)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5</cp:revision>
  <dcterms:created xsi:type="dcterms:W3CDTF">2020-12-08T16:22:32Z</dcterms:created>
  <dcterms:modified xsi:type="dcterms:W3CDTF">2021-02-10T03:44:35Z</dcterms:modified>
</cp:coreProperties>
</file>