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71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40" d="100"/>
          <a:sy n="40" d="100"/>
        </p:scale>
        <p:origin x="15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39389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595"/>
                <a:gridCol w="5106595"/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 </a:t>
                      </a:r>
                      <a:r>
                        <a:rPr lang="es-MX" sz="13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6-10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ever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had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witnessed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accident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do?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often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accidents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streets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city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Are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they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usually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major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minor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accidents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helped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someone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need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due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accident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that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make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</a:rPr>
                        <a:t>feel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20th</a:t>
                      </a:r>
                      <a:endParaRPr lang="es-MX" sz="9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3127" y="4743594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Paragraph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: (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207819" y="5533901"/>
            <a:ext cx="66145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661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/>
                <a:gridCol w="1128156"/>
                <a:gridCol w="1161171"/>
                <a:gridCol w="11782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General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Requiriment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format</a:t>
                      </a:r>
                      <a:r>
                        <a:rPr lang="es-MX" baseline="0" dirty="0" smtClean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Good</a:t>
                      </a:r>
                      <a:r>
                        <a:rPr lang="es-MX" dirty="0" smtClean="0"/>
                        <a:t> (1)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Satisfactory</a:t>
                      </a:r>
                      <a:r>
                        <a:rPr lang="es-MX" dirty="0" smtClean="0"/>
                        <a:t> (.5)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Poor</a:t>
                      </a:r>
                      <a:r>
                        <a:rPr lang="es-MX" baseline="0" dirty="0" smtClean="0"/>
                        <a:t> (0)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all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grammatical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elements</a:t>
                      </a:r>
                      <a:r>
                        <a:rPr lang="es-MX" baseline="0" dirty="0" smtClean="0"/>
                        <a:t> of </a:t>
                      </a:r>
                      <a:r>
                        <a:rPr lang="es-MX" baseline="0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functions</a:t>
                      </a:r>
                      <a:r>
                        <a:rPr lang="es-MX" dirty="0" smtClean="0"/>
                        <a:t> and </a:t>
                      </a:r>
                      <a:r>
                        <a:rPr lang="es-MX" dirty="0" err="1" smtClean="0"/>
                        <a:t>vocabulary</a:t>
                      </a:r>
                      <a:r>
                        <a:rPr lang="es-MX" dirty="0" smtClean="0"/>
                        <a:t> (4 </a:t>
                      </a:r>
                      <a:r>
                        <a:rPr lang="es-MX" dirty="0" err="1" smtClean="0"/>
                        <a:t>words</a:t>
                      </a:r>
                      <a:r>
                        <a:rPr lang="es-MX" dirty="0" smtClean="0"/>
                        <a:t> min) of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is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clear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sentences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well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applied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context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Ideas </a:t>
                      </a:r>
                      <a:r>
                        <a:rPr lang="es-MX" dirty="0" err="1" smtClean="0"/>
                        <a:t>flow</a:t>
                      </a:r>
                      <a:r>
                        <a:rPr lang="es-MX" dirty="0" smtClean="0"/>
                        <a:t> in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paragraph</a:t>
                      </a:r>
                      <a:r>
                        <a:rPr lang="es-MX" baseline="0" dirty="0" smtClean="0"/>
                        <a:t> 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support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main</a:t>
                      </a:r>
                      <a:r>
                        <a:rPr lang="es-MX" baseline="0" dirty="0" smtClean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There</a:t>
                      </a:r>
                      <a:r>
                        <a:rPr lang="es-MX" dirty="0" smtClean="0"/>
                        <a:t> are </a:t>
                      </a:r>
                      <a:r>
                        <a:rPr lang="es-MX" dirty="0" err="1" smtClean="0"/>
                        <a:t>not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errors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spelling</a:t>
                      </a:r>
                      <a:r>
                        <a:rPr lang="es-MX" baseline="0" dirty="0" smtClean="0"/>
                        <a:t>, </a:t>
                      </a:r>
                      <a:r>
                        <a:rPr lang="es-MX" baseline="0" dirty="0" err="1" smtClean="0"/>
                        <a:t>capitalization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or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puncuation</a:t>
                      </a:r>
                      <a:r>
                        <a:rPr lang="es-MX" baseline="0" dirty="0" smtClean="0"/>
                        <a:t>.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282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</TotalTime>
  <Words>175</Words>
  <Application>Microsoft Office PowerPoint</Application>
  <PresentationFormat>Carta (216 x 279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43</cp:revision>
  <dcterms:created xsi:type="dcterms:W3CDTF">2020-11-25T17:14:58Z</dcterms:created>
  <dcterms:modified xsi:type="dcterms:W3CDTF">2021-03-17T17:44:44Z</dcterms:modified>
</cp:coreProperties>
</file>