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1" r:id="rId2"/>
    <p:sldId id="323" r:id="rId3"/>
    <p:sldId id="333" r:id="rId4"/>
    <p:sldId id="324" r:id="rId5"/>
    <p:sldId id="326" r:id="rId6"/>
    <p:sldId id="325" r:id="rId7"/>
    <p:sldId id="343" r:id="rId8"/>
    <p:sldId id="344" r:id="rId9"/>
    <p:sldId id="346" r:id="rId10"/>
    <p:sldId id="345" r:id="rId11"/>
    <p:sldId id="339" r:id="rId12"/>
    <p:sldId id="352" r:id="rId13"/>
    <p:sldId id="347" r:id="rId14"/>
    <p:sldId id="291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4374" autoAdjust="0"/>
  </p:normalViewPr>
  <p:slideViewPr>
    <p:cSldViewPr snapToGrid="0">
      <p:cViewPr varScale="1">
        <p:scale>
          <a:sx n="95" d="100"/>
          <a:sy n="95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19/3/21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880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19/3/21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37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19/3/21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15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19/3/21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41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19/3/21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21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19/3/21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77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19/3/21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235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19/3/21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26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19/3/21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65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19/3/21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26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D4738-CAE8-475C-B0D7-3AEEA580C8FD}" type="datetimeFigureOut">
              <a:rPr lang="es-ES" smtClean="0"/>
              <a:t>19/3/21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64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D4738-CAE8-475C-B0D7-3AEEA580C8FD}" type="datetimeFigureOut">
              <a:rPr lang="es-ES" smtClean="0"/>
              <a:t>19/3/21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22E03-40B1-4E09-A625-DE0CA691036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61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https://i.pinimg.com/736x/e8/98/56/e8985620bc38b0a895f9c2787bda58bf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6B899-2507-D242-A544-15FB6F0F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Hello dear students!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B01110-296C-5646-8A70-A28D5B35A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I had to attend a meeting today, therefore I won’t be able to be with you in class today. I’m so sorry.</a:t>
            </a:r>
          </a:p>
          <a:p>
            <a:r>
              <a:rPr lang="es-MX" dirty="0"/>
              <a:t>Please work in teams or individually to complete the following tasks and upload your products to Escuela en Red in the Activity ENGLISH CLASS – MARCH 19TH, KAHOOT and PADLET (https://padlet.com/alvaradocris87/btrml0zwovpq7dv2)</a:t>
            </a:r>
          </a:p>
        </p:txBody>
      </p:sp>
    </p:spTree>
    <p:extLst>
      <p:ext uri="{BB962C8B-B14F-4D97-AF65-F5344CB8AC3E}">
        <p14:creationId xmlns:p14="http://schemas.microsoft.com/office/powerpoint/2010/main" val="871693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ow to use the Past Continuous | What's the structure of the Past Continuous  | English grammar courses online | Tenses… | English grammar, English  language, English">
            <a:extLst>
              <a:ext uri="{FF2B5EF4-FFF2-40B4-BE49-F238E27FC236}">
                <a16:creationId xmlns:a16="http://schemas.microsoft.com/office/drawing/2014/main" id="{7FC63D08-0A90-5E40-98AC-615100C83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906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2B2DD6-EB04-444B-9C0A-B8D10C142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370227"/>
            <a:ext cx="6858000" cy="1193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>
                <a:latin typeface="Cavolini" panose="03000502040302020204" pitchFamily="66" charset="0"/>
                <a:cs typeface="Cavolini" panose="03000502040302020204" pitchFamily="66" charset="0"/>
              </a:rPr>
              <a:t>Let’s play!</a:t>
            </a:r>
          </a:p>
        </p:txBody>
      </p:sp>
      <p:pic>
        <p:nvPicPr>
          <p:cNvPr id="9218" name="Picture 2" descr="Image result for kahoot">
            <a:extLst>
              <a:ext uri="{FF2B5EF4-FFF2-40B4-BE49-F238E27FC236}">
                <a16:creationId xmlns:a16="http://schemas.microsoft.com/office/drawing/2014/main" id="{925F7F56-8F24-C14B-B5B7-C42668CC0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" b="2"/>
          <a:stretch/>
        </p:blipFill>
        <p:spPr bwMode="auto">
          <a:xfrm>
            <a:off x="1267534" y="386205"/>
            <a:ext cx="667758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A819743-1AA1-CC4F-8F60-F697C088692B}"/>
              </a:ext>
            </a:extLst>
          </p:cNvPr>
          <p:cNvSpPr/>
          <p:nvPr/>
        </p:nvSpPr>
        <p:spPr>
          <a:xfrm>
            <a:off x="451183" y="5887517"/>
            <a:ext cx="8310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https://kahoot.it/challenge/01980541?challenge-id=3a17a0cc-a7de-4a91-b9c3-0214c8d1c6b9_1616169579711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1C8CD3-D4F3-8E43-85EE-C2F9762B8BAC}"/>
              </a:ext>
            </a:extLst>
          </p:cNvPr>
          <p:cNvSpPr txBox="1"/>
          <p:nvPr/>
        </p:nvSpPr>
        <p:spPr>
          <a:xfrm>
            <a:off x="-184560" y="5563365"/>
            <a:ext cx="749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highlight>
                  <a:srgbClr val="FFFF00"/>
                </a:highlight>
              </a:rPr>
              <a:t>Go to the following link  and complete the challenge. GOOD LUCK!</a:t>
            </a:r>
          </a:p>
        </p:txBody>
      </p:sp>
    </p:spTree>
    <p:extLst>
      <p:ext uri="{BB962C8B-B14F-4D97-AF65-F5344CB8AC3E}">
        <p14:creationId xmlns:p14="http://schemas.microsoft.com/office/powerpoint/2010/main" val="214917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6854BD-9F1E-5444-85D4-E149AA73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	STORYTELLING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7E1D5C-74DC-1845-8BD0-40DB317A7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highlight>
                  <a:srgbClr val="FFFF00"/>
                </a:highlight>
              </a:rPr>
              <a:t>Work in teams or individually to write a short story for each one of the following pictures. What were they doing? What happened to them? Where were they? Etcetera. USE THE SIMPLE PAST AND THE PAST CONTINUOUS.</a:t>
            </a:r>
          </a:p>
        </p:txBody>
      </p:sp>
    </p:spTree>
    <p:extLst>
      <p:ext uri="{BB962C8B-B14F-4D97-AF65-F5344CB8AC3E}">
        <p14:creationId xmlns:p14="http://schemas.microsoft.com/office/powerpoint/2010/main" val="2495155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y celebrating your past is essential for your brand's future | Brand By Me">
            <a:extLst>
              <a:ext uri="{FF2B5EF4-FFF2-40B4-BE49-F238E27FC236}">
                <a16:creationId xmlns:a16="http://schemas.microsoft.com/office/drawing/2014/main" id="{D7E337FE-2105-7944-B19A-C5D7053F8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r="15089" b="2"/>
          <a:stretch/>
        </p:blipFill>
        <p:spPr bwMode="auto">
          <a:xfrm>
            <a:off x="4632324" y="10"/>
            <a:ext cx="4511676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ngry Young Man Complaining His Psychologist About His Problems Stock  Photo, Picture And Royalty Free Image. Image 56473934.">
            <a:extLst>
              <a:ext uri="{FF2B5EF4-FFF2-40B4-BE49-F238E27FC236}">
                <a16:creationId xmlns:a16="http://schemas.microsoft.com/office/drawing/2014/main" id="{3B6773B0-8A35-734E-ACDE-C2E9B7EC3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9" r="1126" b="-3"/>
          <a:stretch/>
        </p:blipFill>
        <p:spPr bwMode="auto">
          <a:xfrm>
            <a:off x="20" y="4069976"/>
            <a:ext cx="2651478" cy="278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Kids Fighting? Read This Before Summer Starts">
            <a:extLst>
              <a:ext uri="{FF2B5EF4-FFF2-40B4-BE49-F238E27FC236}">
                <a16:creationId xmlns:a16="http://schemas.microsoft.com/office/drawing/2014/main" id="{6ECF9DA6-2F85-9949-98B9-3BCB8523D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r="2" b="2"/>
          <a:stretch/>
        </p:blipFill>
        <p:spPr bwMode="auto">
          <a:xfrm>
            <a:off x="2772149" y="3257176"/>
            <a:ext cx="3591820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an-complaining-on-the-phone-hero-1400x500 | Sangbreeta Moitra">
            <a:extLst>
              <a:ext uri="{FF2B5EF4-FFF2-40B4-BE49-F238E27FC236}">
                <a16:creationId xmlns:a16="http://schemas.microsoft.com/office/drawing/2014/main" id="{AC3677A4-28A6-3049-A33D-8E88EDB88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9" r="15616" b="1"/>
          <a:stretch/>
        </p:blipFill>
        <p:spPr bwMode="auto">
          <a:xfrm>
            <a:off x="20" y="10"/>
            <a:ext cx="4511656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esperate Upset Teen Girl Victim Crying Alone At Home, Sad Abused.. Stock  Photo, Picture And Royalty Free Image. Image 116534838.">
            <a:extLst>
              <a:ext uri="{FF2B5EF4-FFF2-40B4-BE49-F238E27FC236}">
                <a16:creationId xmlns:a16="http://schemas.microsoft.com/office/drawing/2014/main" id="{7732259E-F93F-9343-BD7B-1E938DB88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4" r="17803" b="-3"/>
          <a:stretch/>
        </p:blipFill>
        <p:spPr bwMode="auto">
          <a:xfrm>
            <a:off x="6484620" y="4069976"/>
            <a:ext cx="2659380" cy="27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14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st BRICK WALL BACKGROUND ideas | 30 articles and images curated on  Pinterest in 2020 | brick wall background, brick wall, br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ow to Say 'Thank You' in Business | Proposif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1" y="1374447"/>
            <a:ext cx="8218211" cy="41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48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69A5145-171E-E44C-883A-5C146800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484" y="-770982"/>
            <a:ext cx="306548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300" dirty="0"/>
              <a:t>UNIT 4</a:t>
            </a:r>
            <a:br>
              <a:rPr lang="en-US" sz="4300" dirty="0"/>
            </a:br>
            <a:r>
              <a:rPr lang="en-US" sz="4300" dirty="0"/>
              <a:t>WHAT HAPPENED?</a:t>
            </a:r>
          </a:p>
        </p:txBody>
      </p:sp>
      <p:sp>
        <p:nvSpPr>
          <p:cNvPr id="82" name="Freeform: Shape 7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What Happened? eBook por Kanika Gupta - 1230002173566 | Rakuten Kobo México">
            <a:extLst>
              <a:ext uri="{FF2B5EF4-FFF2-40B4-BE49-F238E27FC236}">
                <a16:creationId xmlns:a16="http://schemas.microsoft.com/office/drawing/2014/main" id="{530575E9-FF37-F04C-A990-C5A19EE08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"/>
          <a:stretch/>
        </p:blipFill>
        <p:spPr bwMode="auto"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B3B76B4-DC1D-3244-A773-DB5A3450DFD3}"/>
              </a:ext>
            </a:extLst>
          </p:cNvPr>
          <p:cNvSpPr txBox="1"/>
          <p:nvPr/>
        </p:nvSpPr>
        <p:spPr>
          <a:xfrm>
            <a:off x="5553635" y="2118132"/>
            <a:ext cx="3231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  <a:highlight>
                  <a:srgbClr val="FFFF00"/>
                </a:highlight>
              </a:rPr>
              <a:t>Write a short story telling what happened to this girl, why does she have a bump on her head???</a:t>
            </a:r>
          </a:p>
        </p:txBody>
      </p:sp>
    </p:spTree>
    <p:extLst>
      <p:ext uri="{BB962C8B-B14F-4D97-AF65-F5344CB8AC3E}">
        <p14:creationId xmlns:p14="http://schemas.microsoft.com/office/powerpoint/2010/main" val="2303383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69E25DC-57B1-5446-85B8-9C1FB2694449}"/>
              </a:ext>
            </a:extLst>
          </p:cNvPr>
          <p:cNvSpPr txBox="1"/>
          <p:nvPr/>
        </p:nvSpPr>
        <p:spPr>
          <a:xfrm>
            <a:off x="4885341" y="365125"/>
            <a:ext cx="3630007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OBJECTIVE OF THE UNIT</a:t>
            </a:r>
          </a:p>
        </p:txBody>
      </p:sp>
      <p:pic>
        <p:nvPicPr>
          <p:cNvPr id="5122" name="Picture 2" descr="Shippensburg University - AIM">
            <a:extLst>
              <a:ext uri="{FF2B5EF4-FFF2-40B4-BE49-F238E27FC236}">
                <a16:creationId xmlns:a16="http://schemas.microsoft.com/office/drawing/2014/main" id="{6075F11A-6744-2944-ADF1-E7CFB292B1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1" r="16847" b="1"/>
          <a:stretch/>
        </p:blipFill>
        <p:spPr bwMode="auto"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143DEBC-1FC4-1A4A-9974-328C6E37F3FB}"/>
              </a:ext>
            </a:extLst>
          </p:cNvPr>
          <p:cNvSpPr txBox="1"/>
          <p:nvPr/>
        </p:nvSpPr>
        <p:spPr>
          <a:xfrm>
            <a:off x="4885341" y="2333297"/>
            <a:ext cx="3630007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algn="ctr">
              <a:lnSpc>
                <a:spcPct val="90000"/>
              </a:lnSpc>
              <a:spcAft>
                <a:spcPts val="600"/>
              </a:spcAft>
            </a:pPr>
            <a:r>
              <a:rPr lang="en-US" sz="5400" dirty="0"/>
              <a:t>Describe past events and tell stories.</a:t>
            </a:r>
          </a:p>
        </p:txBody>
      </p:sp>
    </p:spTree>
    <p:extLst>
      <p:ext uri="{BB962C8B-B14F-4D97-AF65-F5344CB8AC3E}">
        <p14:creationId xmlns:p14="http://schemas.microsoft.com/office/powerpoint/2010/main" val="73763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880" y="256540"/>
            <a:ext cx="877824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1700" y="5768204"/>
            <a:ext cx="4800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FC9A63CE-7689-FE42-B66D-EEF1A98A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222" y="372184"/>
            <a:ext cx="4900108" cy="151039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Past tense of verbs (regular and irregular)</a:t>
            </a:r>
          </a:p>
        </p:txBody>
      </p:sp>
      <p:pic>
        <p:nvPicPr>
          <p:cNvPr id="2050" name="Picture 2" descr="Image result for VOCABULARY">
            <a:extLst>
              <a:ext uri="{FF2B5EF4-FFF2-40B4-BE49-F238E27FC236}">
                <a16:creationId xmlns:a16="http://schemas.microsoft.com/office/drawing/2014/main" id="{9A2BB248-BE0A-3443-8CD6-0961DBF5A5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9" r="2" b="2"/>
          <a:stretch/>
        </p:blipFill>
        <p:spPr bwMode="auto">
          <a:xfrm>
            <a:off x="182880" y="331843"/>
            <a:ext cx="3286461" cy="140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7AF5D76-44C3-7D4E-8D3C-01CA2DC4C7D5}"/>
              </a:ext>
            </a:extLst>
          </p:cNvPr>
          <p:cNvSpPr txBox="1"/>
          <p:nvPr/>
        </p:nvSpPr>
        <p:spPr>
          <a:xfrm>
            <a:off x="182880" y="1856784"/>
            <a:ext cx="8602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highlight>
                  <a:srgbClr val="FFFF00"/>
                </a:highlight>
              </a:rPr>
              <a:t>Write the past tense of 10 regular and 10 irregular verbs you remember.</a:t>
            </a:r>
          </a:p>
        </p:txBody>
      </p:sp>
    </p:spTree>
    <p:extLst>
      <p:ext uri="{BB962C8B-B14F-4D97-AF65-F5344CB8AC3E}">
        <p14:creationId xmlns:p14="http://schemas.microsoft.com/office/powerpoint/2010/main" val="329328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E99F778-6352-D841-B76D-293DFF472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27"/>
          <a:stretch/>
        </p:blipFill>
        <p:spPr>
          <a:xfrm>
            <a:off x="77490" y="0"/>
            <a:ext cx="8942522" cy="439718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08F712B-004D-9846-9A60-4AFE582F1F72}"/>
              </a:ext>
            </a:extLst>
          </p:cNvPr>
          <p:cNvSpPr txBox="1"/>
          <p:nvPr/>
        </p:nvSpPr>
        <p:spPr>
          <a:xfrm>
            <a:off x="77490" y="4397188"/>
            <a:ext cx="894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highlight>
                  <a:srgbClr val="FFFF00"/>
                </a:highlight>
              </a:rPr>
              <a:t>Write which story you would like to read and why.</a:t>
            </a:r>
          </a:p>
        </p:txBody>
      </p:sp>
    </p:spTree>
    <p:extLst>
      <p:ext uri="{BB962C8B-B14F-4D97-AF65-F5344CB8AC3E}">
        <p14:creationId xmlns:p14="http://schemas.microsoft.com/office/powerpoint/2010/main" val="594152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grammar">
            <a:extLst>
              <a:ext uri="{FF2B5EF4-FFF2-40B4-BE49-F238E27FC236}">
                <a16:creationId xmlns:a16="http://schemas.microsoft.com/office/drawing/2014/main" id="{6FC6665D-9CFD-E247-9FDA-857C41A91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7" r="11719"/>
          <a:stretch/>
        </p:blipFill>
        <p:spPr bwMode="auto">
          <a:xfrm>
            <a:off x="246987" y="10"/>
            <a:ext cx="8897013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28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1F4F1A6-BABE-544A-8EEC-6EFE40174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91529" cy="29756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1E7B6E-215F-AE47-9664-5735BCA0B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454" y="2786926"/>
            <a:ext cx="12630269" cy="4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2049" name="Imagen 2" descr="Eso2: Past Simple vs. Past continuous #english #grammar #englishgrammar |  La mansion del ingles, Gramática del inglés, Vocabulario en ingles">
            <a:extLst>
              <a:ext uri="{FF2B5EF4-FFF2-40B4-BE49-F238E27FC236}">
                <a16:creationId xmlns:a16="http://schemas.microsoft.com/office/drawing/2014/main" id="{47D0F17B-C904-7E47-81A1-3BF66600C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4" y="2541722"/>
            <a:ext cx="8267730" cy="434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941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w to use the Past Simple | What's the structure of the Past Simple? |  English grammar courses onl… | Easy english grammar, English grammar, How  to memorize things">
            <a:extLst>
              <a:ext uri="{FF2B5EF4-FFF2-40B4-BE49-F238E27FC236}">
                <a16:creationId xmlns:a16="http://schemas.microsoft.com/office/drawing/2014/main" id="{3C4C38A3-DBC5-7749-BD72-A86C9D89C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83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ast Simple Error Correction | Educacion ingles, Gramática del inglés,  Gramática inglesa">
            <a:extLst>
              <a:ext uri="{FF2B5EF4-FFF2-40B4-BE49-F238E27FC236}">
                <a16:creationId xmlns:a16="http://schemas.microsoft.com/office/drawing/2014/main" id="{0F00E69C-D404-8E4D-88CF-7D09478E5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0"/>
            <a:ext cx="4881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0B28E5E-4203-8143-97FA-0D29920CF35E}"/>
              </a:ext>
            </a:extLst>
          </p:cNvPr>
          <p:cNvSpPr txBox="1"/>
          <p:nvPr/>
        </p:nvSpPr>
        <p:spPr>
          <a:xfrm>
            <a:off x="5396323" y="3799018"/>
            <a:ext cx="3231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highlight>
                  <a:srgbClr val="FFFF00"/>
                </a:highlight>
              </a:rPr>
              <a:t>Read the sentences and correct the mistakes.</a:t>
            </a:r>
          </a:p>
          <a:p>
            <a:pPr algn="ctr"/>
            <a:endParaRPr lang="es-MX" dirty="0">
              <a:highlight>
                <a:srgbClr val="FFFF00"/>
              </a:highlight>
            </a:endParaRPr>
          </a:p>
          <a:p>
            <a:pPr algn="ctr"/>
            <a:r>
              <a:rPr lang="es-MX" dirty="0">
                <a:highlight>
                  <a:srgbClr val="FFFF00"/>
                </a:highlight>
              </a:rPr>
              <a:t>YOU CAN DO THIS ACTIVITY IN TEAMS.</a:t>
            </a:r>
          </a:p>
        </p:txBody>
      </p:sp>
    </p:spTree>
    <p:extLst>
      <p:ext uri="{BB962C8B-B14F-4D97-AF65-F5344CB8AC3E}">
        <p14:creationId xmlns:p14="http://schemas.microsoft.com/office/powerpoint/2010/main" val="18589609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{CE991972-EFAB-C24C-AB57-5BA9F8E19D77}tf10001079</Template>
  <TotalTime>1475</TotalTime>
  <Words>233</Words>
  <Application>Microsoft Macintosh PowerPoint</Application>
  <PresentationFormat>Presentación en pantalla (4:3)</PresentationFormat>
  <Paragraphs>18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Cavolini</vt:lpstr>
      <vt:lpstr>Tema de Office</vt:lpstr>
      <vt:lpstr>Hello dear students!</vt:lpstr>
      <vt:lpstr>UNIT 4 WHAT HAPPENED?</vt:lpstr>
      <vt:lpstr>Presentación de PowerPoint</vt:lpstr>
      <vt:lpstr>Past tense of verbs (regular and irregular)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Let’s play!</vt:lpstr>
      <vt:lpstr> STORYTELLING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Milton Arandia</dc:creator>
  <cp:lastModifiedBy>Milton Arandia</cp:lastModifiedBy>
  <cp:revision>45</cp:revision>
  <dcterms:created xsi:type="dcterms:W3CDTF">2021-01-21T23:21:16Z</dcterms:created>
  <dcterms:modified xsi:type="dcterms:W3CDTF">2021-03-19T17:01:08Z</dcterms:modified>
</cp:coreProperties>
</file>