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1" r:id="rId3"/>
    <p:sldId id="262"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snapToGrid="0">
      <p:cViewPr varScale="1">
        <p:scale>
          <a:sx n="81" d="100"/>
          <a:sy n="81" d="100"/>
        </p:scale>
        <p:origin x="146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03/10/2021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03/10/2021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03/10/2021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03/10/2021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03/10/2021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03/10/2021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03/10/2021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03/10/2021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03/10/2021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03/10/2021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03/10/2021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03/10/2021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28379" y="166042"/>
            <a:ext cx="6556664" cy="1061829"/>
          </a:xfrm>
          <a:prstGeom prst="rect">
            <a:avLst/>
          </a:prstGeom>
        </p:spPr>
        <p:txBody>
          <a:bodyPr wrap="square">
            <a:spAutoFit/>
          </a:bodyPr>
          <a:lstStyle/>
          <a:p>
            <a:pPr algn="ctr">
              <a:lnSpc>
                <a:spcPct val="150000"/>
              </a:lnSpc>
            </a:pPr>
            <a:r>
              <a:rPr lang="es-MX" sz="1400" b="1" dirty="0">
                <a:latin typeface="Arial" panose="020B0604020202020204" pitchFamily="34" charset="0"/>
                <a:cs typeface="Arial" panose="020B0604020202020204" pitchFamily="34" charset="0"/>
              </a:rPr>
              <a:t>ESCUELA NORMAL DE EDUCACION PREESCOLAR</a:t>
            </a:r>
          </a:p>
          <a:p>
            <a:pPr algn="ctr">
              <a:lnSpc>
                <a:spcPct val="150000"/>
              </a:lnSpc>
            </a:pPr>
            <a:r>
              <a:rPr lang="es-MX" sz="1400" b="1" dirty="0">
                <a:latin typeface="Arial" panose="020B0604020202020204" pitchFamily="34" charset="0"/>
                <a:cs typeface="Arial" panose="020B0604020202020204" pitchFamily="34" charset="0"/>
              </a:rPr>
              <a:t>INGLES B2+ </a:t>
            </a:r>
            <a:r>
              <a:rPr lang="es-MX" sz="1400" b="1" dirty="0" smtClean="0">
                <a:latin typeface="Arial" panose="020B0604020202020204" pitchFamily="34" charset="0"/>
                <a:cs typeface="Arial" panose="020B0604020202020204" pitchFamily="34" charset="0"/>
              </a:rPr>
              <a:t>UNIT 1 </a:t>
            </a:r>
            <a:r>
              <a:rPr lang="es-MX" sz="1400" b="1" dirty="0">
                <a:latin typeface="Arial" panose="020B0604020202020204" pitchFamily="34" charset="0"/>
                <a:cs typeface="Arial" panose="020B0604020202020204" pitchFamily="34" charset="0"/>
              </a:rPr>
              <a:t>RUBRICS FOR SPEAKING PRACTICE </a:t>
            </a:r>
          </a:p>
          <a:p>
            <a:pPr algn="ctr">
              <a:lnSpc>
                <a:spcPct val="150000"/>
              </a:lnSpc>
            </a:pPr>
            <a:r>
              <a:rPr lang="es-MX" sz="1400" b="1" dirty="0">
                <a:latin typeface="Arial" panose="020B0604020202020204" pitchFamily="34" charset="0"/>
                <a:cs typeface="Arial" panose="020B0604020202020204" pitchFamily="34" charset="0"/>
              </a:rPr>
              <a:t>TEACHER: MAYELA </a:t>
            </a:r>
            <a:r>
              <a:rPr lang="es-MX" sz="1400" b="1" dirty="0" smtClean="0">
                <a:latin typeface="Arial" panose="020B0604020202020204" pitchFamily="34" charset="0"/>
                <a:cs typeface="Arial" panose="020B0604020202020204" pitchFamily="34" charset="0"/>
              </a:rPr>
              <a:t>ALEJANDRA </a:t>
            </a:r>
            <a:r>
              <a:rPr lang="es-MX" sz="1400" b="1" dirty="0">
                <a:latin typeface="Arial" panose="020B0604020202020204" pitchFamily="34" charset="0"/>
                <a:cs typeface="Arial" panose="020B0604020202020204" pitchFamily="34" charset="0"/>
              </a:rPr>
              <a:t>DEL CARMEN GAONA GARCIA</a:t>
            </a:r>
          </a:p>
        </p:txBody>
      </p:sp>
      <p:sp>
        <p:nvSpPr>
          <p:cNvPr id="5" name="Rectángulo 4"/>
          <p:cNvSpPr/>
          <p:nvPr/>
        </p:nvSpPr>
        <p:spPr>
          <a:xfrm>
            <a:off x="106878" y="1120186"/>
            <a:ext cx="6557707" cy="7532831"/>
          </a:xfrm>
          <a:prstGeom prst="rect">
            <a:avLst/>
          </a:prstGeom>
        </p:spPr>
        <p:txBody>
          <a:bodyPr wrap="square">
            <a:spAutoFit/>
          </a:bodyPr>
          <a:lstStyle/>
          <a:p>
            <a:pPr marL="152400" indent="-152400">
              <a:lnSpc>
                <a:spcPct val="150000"/>
              </a:lnSpc>
              <a:spcAft>
                <a:spcPts val="0"/>
              </a:spcAft>
            </a:pPr>
            <a:endParaRPr lang="en-US" sz="1400" b="1" dirty="0">
              <a:solidFill>
                <a:schemeClr val="tx1"/>
              </a:solidFill>
              <a:effectLst/>
              <a:latin typeface="Arial" panose="020B0604020202020204" pitchFamily="34" charset="0"/>
              <a:cs typeface="Arial" panose="020B0604020202020204" pitchFamily="34" charset="0"/>
            </a:endParaRPr>
          </a:p>
          <a:p>
            <a:pPr marL="152400" indent="-152400">
              <a:lnSpc>
                <a:spcPct val="150000"/>
              </a:lnSpc>
              <a:spcAft>
                <a:spcPts val="0"/>
              </a:spcAft>
            </a:pPr>
            <a:r>
              <a:rPr lang="en-US" sz="1400" b="1" dirty="0">
                <a:solidFill>
                  <a:schemeClr val="tx1"/>
                </a:solidFill>
                <a:effectLst/>
                <a:latin typeface="Arial" panose="020B0604020202020204" pitchFamily="34" charset="0"/>
                <a:cs typeface="Arial" panose="020B0604020202020204" pitchFamily="34" charset="0"/>
              </a:rPr>
              <a:t>Aim</a:t>
            </a:r>
            <a:r>
              <a:rPr lang="en-US" sz="1400" b="1" dirty="0" smtClean="0">
                <a:solidFill>
                  <a:schemeClr val="tx1"/>
                </a:solidFill>
                <a:effectLst/>
                <a:latin typeface="Arial" panose="020B0604020202020204" pitchFamily="34" charset="0"/>
                <a:cs typeface="Arial" panose="020B0604020202020204" pitchFamily="34" charset="0"/>
              </a:rPr>
              <a:t>:</a:t>
            </a:r>
          </a:p>
          <a:p>
            <a:pPr marL="152400" indent="25400" algn="just">
              <a:lnSpc>
                <a:spcPct val="150000"/>
              </a:lnSpc>
              <a:spcAft>
                <a:spcPts val="0"/>
              </a:spcAft>
            </a:pPr>
            <a:r>
              <a:rPr lang="en-US" sz="1400" dirty="0" smtClean="0"/>
              <a:t>Give </a:t>
            </a:r>
            <a:r>
              <a:rPr lang="en-US" sz="1400" dirty="0" err="1" smtClean="0"/>
              <a:t>ss</a:t>
            </a:r>
            <a:r>
              <a:rPr lang="en-US" sz="1400" dirty="0" smtClean="0"/>
              <a:t> practice in use of new </a:t>
            </a:r>
            <a:r>
              <a:rPr lang="en-US" sz="1400" dirty="0"/>
              <a:t>vocabulary for social activities, friendships, relationships, key life events, feelings, and reactions. You will practice using this vocabulary in conversations involving food and social activities as well as when telling stories and anecdotes. You will also look at ways to identify and share events reported in the news in social and work contexts. You will learn how to exchange opinions and give advice and suggestions.</a:t>
            </a:r>
            <a:endParaRPr lang="es-MX" sz="1400" b="0" dirty="0">
              <a:solidFill>
                <a:schemeClr val="tx1"/>
              </a:solidFill>
              <a:effectLst/>
              <a:latin typeface="Arial" panose="020B0604020202020204" pitchFamily="34" charset="0"/>
              <a:cs typeface="Arial" panose="020B0604020202020204" pitchFamily="34" charset="0"/>
            </a:endParaRPr>
          </a:p>
          <a:p>
            <a:pPr marL="152400" indent="-152400">
              <a:lnSpc>
                <a:spcPct val="150000"/>
              </a:lnSpc>
              <a:spcAft>
                <a:spcPts val="0"/>
              </a:spcAft>
            </a:pPr>
            <a:endParaRPr lang="en-US" sz="1400" b="1" dirty="0">
              <a:solidFill>
                <a:schemeClr val="tx1"/>
              </a:solidFill>
              <a:effectLst/>
              <a:latin typeface="Arial" panose="020B0604020202020204" pitchFamily="34" charset="0"/>
              <a:cs typeface="Arial" panose="020B0604020202020204" pitchFamily="34" charset="0"/>
            </a:endParaRPr>
          </a:p>
          <a:p>
            <a:pPr marL="152400" indent="-152400">
              <a:lnSpc>
                <a:spcPct val="150000"/>
              </a:lnSpc>
              <a:spcAft>
                <a:spcPts val="0"/>
              </a:spcAft>
            </a:pPr>
            <a:r>
              <a:rPr lang="en-US" sz="1400" b="1" dirty="0">
                <a:solidFill>
                  <a:schemeClr val="tx1"/>
                </a:solidFill>
                <a:effectLst/>
                <a:latin typeface="Arial" panose="020B0604020202020204" pitchFamily="34" charset="0"/>
                <a:cs typeface="Arial" panose="020B0604020202020204" pitchFamily="34" charset="0"/>
              </a:rPr>
              <a:t>Preparation</a:t>
            </a:r>
            <a:r>
              <a:rPr lang="en-US" sz="1400" b="0" dirty="0">
                <a:solidFill>
                  <a:schemeClr val="tx1"/>
                </a:solidFill>
                <a:effectLst/>
                <a:latin typeface="Arial" panose="020B0604020202020204" pitchFamily="34" charset="0"/>
                <a:cs typeface="Arial" panose="020B0604020202020204" pitchFamily="34" charset="0"/>
              </a:rPr>
              <a:t>: </a:t>
            </a:r>
            <a:endParaRPr lang="es-MX" sz="1400" b="0" dirty="0">
              <a:solidFill>
                <a:schemeClr val="tx1"/>
              </a:solidFill>
              <a:effectLst/>
              <a:latin typeface="Arial" panose="020B0604020202020204" pitchFamily="34" charset="0"/>
              <a:cs typeface="Arial" panose="020B0604020202020204" pitchFamily="34" charset="0"/>
            </a:endParaRPr>
          </a:p>
          <a:p>
            <a:pPr marL="342900" lvl="0" indent="-342900">
              <a:lnSpc>
                <a:spcPct val="150000"/>
              </a:lnSpc>
              <a:spcAft>
                <a:spcPts val="0"/>
              </a:spcAft>
              <a:buFont typeface="Symbol" panose="05050102010706020507" pitchFamily="18" charset="2"/>
              <a:buChar char=""/>
            </a:pPr>
            <a:r>
              <a:rPr lang="en-US" sz="1400" b="0" dirty="0">
                <a:solidFill>
                  <a:schemeClr val="tx1"/>
                </a:solidFill>
                <a:effectLst/>
                <a:latin typeface="Arial" panose="020B0604020202020204" pitchFamily="34" charset="0"/>
                <a:cs typeface="Arial" panose="020B0604020202020204" pitchFamily="34" charset="0"/>
              </a:rPr>
              <a:t>Student will work in </a:t>
            </a:r>
            <a:r>
              <a:rPr lang="en-US" sz="1400" dirty="0" smtClean="0">
                <a:latin typeface="Arial" panose="020B0604020202020204" pitchFamily="34" charset="0"/>
                <a:cs typeface="Arial" panose="020B0604020202020204" pitchFamily="34" charset="0"/>
              </a:rPr>
              <a:t>pairs (1 is triad)</a:t>
            </a:r>
            <a:r>
              <a:rPr lang="en-US" sz="1400" b="0" dirty="0" smtClean="0">
                <a:solidFill>
                  <a:schemeClr val="tx1"/>
                </a:solidFill>
                <a:effectLst/>
                <a:latin typeface="Arial" panose="020B0604020202020204" pitchFamily="34" charset="0"/>
                <a:cs typeface="Arial" panose="020B0604020202020204" pitchFamily="34" charset="0"/>
              </a:rPr>
              <a:t>.</a:t>
            </a:r>
          </a:p>
          <a:p>
            <a:pPr marL="342900" indent="-342900">
              <a:lnSpc>
                <a:spcPct val="150000"/>
              </a:lnSpc>
              <a:buFont typeface="Symbol" panose="05050102010706020507" pitchFamily="18" charset="2"/>
              <a:buChar char=""/>
            </a:pPr>
            <a:r>
              <a:rPr lang="en-US" sz="1400" dirty="0" smtClean="0">
                <a:latin typeface="Arial" panose="020B0604020202020204" pitchFamily="34" charset="0"/>
                <a:cs typeface="Arial" panose="020B0604020202020204" pitchFamily="34" charset="0"/>
              </a:rPr>
              <a:t>In pairs students will act a conversation. </a:t>
            </a:r>
            <a:r>
              <a:rPr lang="en-US" sz="1400" dirty="0" err="1">
                <a:latin typeface="Arial" panose="020B0604020202020204" pitchFamily="34" charset="0"/>
                <a:cs typeface="Arial" panose="020B0604020202020204" pitchFamily="34" charset="0"/>
              </a:rPr>
              <a:t>S</a:t>
            </a:r>
            <a:r>
              <a:rPr lang="en-US" sz="1400" dirty="0" err="1" smtClean="0">
                <a:latin typeface="Arial" panose="020B0604020202020204" pitchFamily="34" charset="0"/>
                <a:cs typeface="Arial" panose="020B0604020202020204" pitchFamily="34" charset="0"/>
              </a:rPr>
              <a:t>s</a:t>
            </a:r>
            <a:r>
              <a:rPr lang="en-US" sz="140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will previously prepare a conversation including </a:t>
            </a:r>
            <a:r>
              <a:rPr lang="en-US" sz="1400" dirty="0" smtClean="0">
                <a:latin typeface="Arial" panose="020B0604020202020204" pitchFamily="34" charset="0"/>
                <a:cs typeface="Arial" panose="020B0604020202020204" pitchFamily="34" charset="0"/>
              </a:rPr>
              <a:t>questions </a:t>
            </a:r>
            <a:r>
              <a:rPr lang="en-US" sz="1400" dirty="0" smtClean="0">
                <a:latin typeface="Arial" panose="020B0604020202020204" pitchFamily="34" charset="0"/>
                <a:cs typeface="Arial" panose="020B0604020202020204" pitchFamily="34" charset="0"/>
              </a:rPr>
              <a:t>of </a:t>
            </a:r>
            <a:r>
              <a:rPr lang="en-US" sz="1400" dirty="0" smtClean="0">
                <a:latin typeface="Arial" panose="020B0604020202020204" pitchFamily="34" charset="0"/>
                <a:cs typeface="Arial" panose="020B0604020202020204" pitchFamily="34" charset="0"/>
              </a:rPr>
              <a:t>the unit. </a:t>
            </a:r>
          </a:p>
          <a:p>
            <a:pPr marL="342900" indent="-342900">
              <a:lnSpc>
                <a:spcPct val="150000"/>
              </a:lnSpc>
              <a:buFont typeface="Symbol" panose="05050102010706020507" pitchFamily="18" charset="2"/>
              <a:buChar char=""/>
            </a:pPr>
            <a:r>
              <a:rPr lang="es-MX" sz="1400" dirty="0" err="1" smtClean="0">
                <a:latin typeface="Arial" panose="020B0604020202020204" pitchFamily="34" charset="0"/>
                <a:cs typeface="Arial" panose="020B0604020202020204" pitchFamily="34" charset="0"/>
              </a:rPr>
              <a:t>Ss</a:t>
            </a:r>
            <a:r>
              <a:rPr lang="es-MX" sz="1400" dirty="0" smtClean="0">
                <a:latin typeface="Arial" panose="020B0604020202020204" pitchFamily="34" charset="0"/>
                <a:cs typeface="Arial" panose="020B0604020202020204" pitchFamily="34" charset="0"/>
              </a:rPr>
              <a:t> </a:t>
            </a:r>
            <a:r>
              <a:rPr lang="es-MX" sz="1400" dirty="0" err="1">
                <a:latin typeface="Arial" panose="020B0604020202020204" pitchFamily="34" charset="0"/>
                <a:cs typeface="Arial" panose="020B0604020202020204" pitchFamily="34" charset="0"/>
              </a:rPr>
              <a:t>s</a:t>
            </a:r>
            <a:r>
              <a:rPr lang="es-MX" sz="1400" dirty="0" err="1" smtClean="0">
                <a:latin typeface="Arial" panose="020B0604020202020204" pitchFamily="34" charset="0"/>
                <a:cs typeface="Arial" panose="020B0604020202020204" pitchFamily="34" charset="0"/>
              </a:rPr>
              <a:t>upport</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their</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speech</a:t>
            </a:r>
            <a:r>
              <a:rPr lang="es-MX" sz="1400" dirty="0" smtClean="0">
                <a:latin typeface="Arial" panose="020B0604020202020204" pitchFamily="34" charset="0"/>
                <a:cs typeface="Arial" panose="020B0604020202020204" pitchFamily="34" charset="0"/>
              </a:rPr>
              <a:t> </a:t>
            </a:r>
            <a:r>
              <a:rPr lang="es-MX" sz="1400" dirty="0" err="1">
                <a:latin typeface="Arial" panose="020B0604020202020204" pitchFamily="34" charset="0"/>
                <a:cs typeface="Arial" panose="020B0604020202020204" pitchFamily="34" charset="0"/>
              </a:rPr>
              <a:t>with</a:t>
            </a:r>
            <a:r>
              <a:rPr lang="es-MX" sz="1400" dirty="0">
                <a:latin typeface="Arial" panose="020B0604020202020204" pitchFamily="34" charset="0"/>
                <a:cs typeface="Arial" panose="020B0604020202020204" pitchFamily="34" charset="0"/>
              </a:rPr>
              <a:t> </a:t>
            </a:r>
            <a:r>
              <a:rPr lang="es-MX" sz="1400" dirty="0" err="1">
                <a:latin typeface="Arial" panose="020B0604020202020204" pitchFamily="34" charset="0"/>
                <a:cs typeface="Arial" panose="020B0604020202020204" pitchFamily="34" charset="0"/>
              </a:rPr>
              <a:t>the</a:t>
            </a:r>
            <a:r>
              <a:rPr lang="es-MX" sz="1400" dirty="0">
                <a:latin typeface="Arial" panose="020B0604020202020204" pitchFamily="34" charset="0"/>
                <a:cs typeface="Arial" panose="020B0604020202020204" pitchFamily="34" charset="0"/>
              </a:rPr>
              <a:t> </a:t>
            </a:r>
            <a:r>
              <a:rPr lang="es-MX" sz="1400" dirty="0" err="1">
                <a:latin typeface="Arial" panose="020B0604020202020204" pitchFamily="34" charset="0"/>
                <a:cs typeface="Arial" panose="020B0604020202020204" pitchFamily="34" charset="0"/>
              </a:rPr>
              <a:t>grammar</a:t>
            </a:r>
            <a:r>
              <a:rPr lang="es-MX" sz="1400" dirty="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included</a:t>
            </a:r>
            <a:r>
              <a:rPr lang="es-MX" sz="1100" dirty="0" smtClean="0">
                <a:latin typeface="Arial" panose="020B0604020202020204" pitchFamily="34" charset="0"/>
                <a:cs typeface="Arial" panose="020B0604020202020204" pitchFamily="34" charset="0"/>
              </a:rPr>
              <a:t> in </a:t>
            </a:r>
            <a:r>
              <a:rPr lang="es-MX" sz="1100" dirty="0" err="1" smtClean="0">
                <a:latin typeface="Arial" panose="020B0604020202020204" pitchFamily="34" charset="0"/>
                <a:cs typeface="Arial" panose="020B0604020202020204" pitchFamily="34" charset="0"/>
              </a:rPr>
              <a:t>the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units</a:t>
            </a:r>
            <a:r>
              <a:rPr lang="es-MX" sz="1100" dirty="0" smtClean="0">
                <a:latin typeface="Arial" panose="020B0604020202020204" pitchFamily="34" charset="0"/>
                <a:cs typeface="Arial" panose="020B0604020202020204" pitchFamily="34" charset="0"/>
              </a:rPr>
              <a:t> 1-5 </a:t>
            </a:r>
            <a:r>
              <a:rPr lang="es-MX" sz="1400" dirty="0">
                <a:latin typeface="Arial" panose="020B0604020202020204" pitchFamily="34" charset="0"/>
                <a:cs typeface="Arial" panose="020B0604020202020204" pitchFamily="34" charset="0"/>
              </a:rPr>
              <a:t>and  </a:t>
            </a:r>
            <a:r>
              <a:rPr lang="es-MX" sz="1100" dirty="0">
                <a:latin typeface="Arial" panose="020B0604020202020204" pitchFamily="34" charset="0"/>
                <a:cs typeface="Arial" panose="020B0604020202020204" pitchFamily="34" charset="0"/>
              </a:rPr>
              <a:t>(at </a:t>
            </a:r>
            <a:r>
              <a:rPr lang="es-MX" sz="1100" dirty="0" err="1">
                <a:latin typeface="Arial" panose="020B0604020202020204" pitchFamily="34" charset="0"/>
                <a:cs typeface="Arial" panose="020B0604020202020204" pitchFamily="34" charset="0"/>
              </a:rPr>
              <a:t>least</a:t>
            </a:r>
            <a:r>
              <a:rPr lang="es-MX" sz="1100" dirty="0">
                <a:latin typeface="Arial" panose="020B0604020202020204" pitchFamily="34" charset="0"/>
                <a:cs typeface="Arial" panose="020B0604020202020204" pitchFamily="34" charset="0"/>
              </a:rPr>
              <a:t> 4 </a:t>
            </a:r>
            <a:r>
              <a:rPr lang="es-MX" sz="1100" dirty="0" smtClean="0">
                <a:latin typeface="Arial" panose="020B0604020202020204" pitchFamily="34" charset="0"/>
                <a:cs typeface="Arial" panose="020B0604020202020204" pitchFamily="34" charset="0"/>
              </a:rPr>
              <a:t>gramar </a:t>
            </a:r>
            <a:r>
              <a:rPr lang="es-MX" sz="1100" dirty="0" err="1" smtClean="0">
                <a:latin typeface="Arial" panose="020B0604020202020204" pitchFamily="34" charset="0"/>
                <a:cs typeface="Arial" panose="020B0604020202020204" pitchFamily="34" charset="0"/>
              </a:rPr>
              <a:t>structures</a:t>
            </a:r>
            <a:r>
              <a:rPr lang="es-MX" sz="1100" dirty="0" smtClean="0">
                <a:latin typeface="Arial" panose="020B0604020202020204" pitchFamily="34" charset="0"/>
                <a:cs typeface="Arial" panose="020B0604020202020204" pitchFamily="34" charset="0"/>
              </a:rPr>
              <a:t>  per </a:t>
            </a:r>
            <a:r>
              <a:rPr lang="es-MX" sz="1100" dirty="0" err="1">
                <a:latin typeface="Arial" panose="020B0604020202020204" pitchFamily="34" charset="0"/>
                <a:cs typeface="Arial" panose="020B0604020202020204" pitchFamily="34" charset="0"/>
              </a:rPr>
              <a:t>student</a:t>
            </a:r>
            <a:r>
              <a:rPr lang="es-MX" sz="1400" dirty="0">
                <a:latin typeface="Arial" panose="020B0604020202020204" pitchFamily="34" charset="0"/>
                <a:cs typeface="Arial" panose="020B0604020202020204" pitchFamily="34" charset="0"/>
              </a:rPr>
              <a:t>) </a:t>
            </a:r>
          </a:p>
          <a:p>
            <a:pPr marL="342900" indent="-342900">
              <a:lnSpc>
                <a:spcPct val="150000"/>
              </a:lnSpc>
              <a:buFont typeface="Symbol" panose="05050102010706020507" pitchFamily="18" charset="2"/>
              <a:buChar char=""/>
            </a:pPr>
            <a:r>
              <a:rPr lang="es-MX" sz="1400" dirty="0" err="1" smtClean="0">
                <a:latin typeface="Arial" panose="020B0604020202020204" pitchFamily="34" charset="0"/>
                <a:cs typeface="Arial" panose="020B0604020202020204" pitchFamily="34" charset="0"/>
              </a:rPr>
              <a:t>vocabulary</a:t>
            </a:r>
            <a:r>
              <a:rPr lang="es-MX" sz="1400" dirty="0" smtClean="0">
                <a:latin typeface="Arial" panose="020B0604020202020204" pitchFamily="34" charset="0"/>
                <a:cs typeface="Arial" panose="020B0604020202020204" pitchFamily="34" charset="0"/>
              </a:rPr>
              <a:t> </a:t>
            </a:r>
            <a:r>
              <a:rPr lang="es-MX" sz="1400" dirty="0">
                <a:latin typeface="Arial" panose="020B0604020202020204" pitchFamily="34" charset="0"/>
                <a:cs typeface="Arial" panose="020B0604020202020204" pitchFamily="34" charset="0"/>
              </a:rPr>
              <a:t>of  </a:t>
            </a:r>
            <a:r>
              <a:rPr lang="es-MX" sz="1400" dirty="0" err="1">
                <a:latin typeface="Arial" panose="020B0604020202020204" pitchFamily="34" charset="0"/>
                <a:cs typeface="Arial" panose="020B0604020202020204" pitchFamily="34" charset="0"/>
              </a:rPr>
              <a:t>the</a:t>
            </a:r>
            <a:r>
              <a:rPr lang="es-MX" sz="1400" dirty="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units</a:t>
            </a:r>
            <a:r>
              <a:rPr lang="es-MX" sz="1400" dirty="0" smtClean="0">
                <a:latin typeface="Arial" panose="020B0604020202020204" pitchFamily="34" charset="0"/>
                <a:cs typeface="Arial" panose="020B0604020202020204" pitchFamily="34" charset="0"/>
              </a:rPr>
              <a:t> 1-5.</a:t>
            </a:r>
            <a:r>
              <a:rPr lang="es-MX" sz="1100" dirty="0" smtClean="0">
                <a:latin typeface="Arial" panose="020B0604020202020204" pitchFamily="34" charset="0"/>
                <a:cs typeface="Arial" panose="020B0604020202020204" pitchFamily="34" charset="0"/>
              </a:rPr>
              <a:t> </a:t>
            </a:r>
            <a:r>
              <a:rPr lang="es-MX" sz="1100" dirty="0" smtClean="0">
                <a:latin typeface="Arial" panose="020B0604020202020204" pitchFamily="34" charset="0"/>
                <a:cs typeface="Arial" panose="020B0604020202020204" pitchFamily="34" charset="0"/>
              </a:rPr>
              <a:t>(at </a:t>
            </a:r>
            <a:r>
              <a:rPr lang="es-MX" sz="1100" dirty="0" err="1" smtClean="0">
                <a:latin typeface="Arial" panose="020B0604020202020204" pitchFamily="34" charset="0"/>
                <a:cs typeface="Arial" panose="020B0604020202020204" pitchFamily="34" charset="0"/>
              </a:rPr>
              <a:t>least</a:t>
            </a:r>
            <a:r>
              <a:rPr lang="es-MX" sz="1100" dirty="0" smtClean="0">
                <a:latin typeface="Arial" panose="020B0604020202020204" pitchFamily="34" charset="0"/>
                <a:cs typeface="Arial" panose="020B0604020202020204" pitchFamily="34" charset="0"/>
              </a:rPr>
              <a:t> 4 </a:t>
            </a:r>
            <a:r>
              <a:rPr lang="es-MX" sz="1100" dirty="0" err="1" smtClean="0">
                <a:latin typeface="Arial" panose="020B0604020202020204" pitchFamily="34" charset="0"/>
                <a:cs typeface="Arial" panose="020B0604020202020204" pitchFamily="34" charset="0"/>
              </a:rPr>
              <a:t>words</a:t>
            </a:r>
            <a:r>
              <a:rPr lang="es-MX" sz="1100" dirty="0" smtClean="0">
                <a:latin typeface="Arial" panose="020B0604020202020204" pitchFamily="34" charset="0"/>
                <a:cs typeface="Arial" panose="020B0604020202020204" pitchFamily="34" charset="0"/>
              </a:rPr>
              <a:t> of </a:t>
            </a:r>
            <a:r>
              <a:rPr lang="es-MX" sz="1100" dirty="0" err="1" smtClean="0">
                <a:latin typeface="Arial" panose="020B0604020202020204" pitchFamily="34" charset="0"/>
                <a:cs typeface="Arial" panose="020B0604020202020204" pitchFamily="34" charset="0"/>
              </a:rPr>
              <a:t>the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vocabulary</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given</a:t>
            </a:r>
            <a:r>
              <a:rPr lang="es-MX" sz="1100" dirty="0" smtClean="0">
                <a:latin typeface="Arial" panose="020B0604020202020204" pitchFamily="34" charset="0"/>
                <a:cs typeface="Arial" panose="020B0604020202020204" pitchFamily="34" charset="0"/>
              </a:rPr>
              <a:t> in </a:t>
            </a:r>
            <a:r>
              <a:rPr lang="es-MX" sz="1100" dirty="0" err="1" smtClean="0">
                <a:latin typeface="Arial" panose="020B0604020202020204" pitchFamily="34" charset="0"/>
                <a:cs typeface="Arial" panose="020B0604020202020204" pitchFamily="34" charset="0"/>
              </a:rPr>
              <a:t>the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units</a:t>
            </a:r>
            <a:r>
              <a:rPr lang="es-MX" sz="1100" dirty="0" smtClean="0">
                <a:latin typeface="Arial" panose="020B0604020202020204" pitchFamily="34" charset="0"/>
                <a:cs typeface="Arial" panose="020B0604020202020204" pitchFamily="34" charset="0"/>
              </a:rPr>
              <a:t> </a:t>
            </a:r>
            <a:r>
              <a:rPr lang="es-MX" sz="1100" dirty="0" smtClean="0">
                <a:latin typeface="Arial" panose="020B0604020202020204" pitchFamily="34" charset="0"/>
                <a:cs typeface="Arial" panose="020B0604020202020204" pitchFamily="34" charset="0"/>
              </a:rPr>
              <a:t>per </a:t>
            </a:r>
            <a:r>
              <a:rPr lang="es-MX" sz="1100" dirty="0" err="1" smtClean="0">
                <a:latin typeface="Arial" panose="020B0604020202020204" pitchFamily="34" charset="0"/>
                <a:cs typeface="Arial" panose="020B0604020202020204" pitchFamily="34" charset="0"/>
              </a:rPr>
              <a:t>s</a:t>
            </a:r>
            <a:r>
              <a:rPr lang="es-MX" sz="1100" dirty="0" err="1" smtClean="0">
                <a:latin typeface="Arial" panose="020B0604020202020204" pitchFamily="34" charset="0"/>
                <a:cs typeface="Arial" panose="020B0604020202020204" pitchFamily="34" charset="0"/>
              </a:rPr>
              <a:t>tudent</a:t>
            </a:r>
            <a:r>
              <a:rPr lang="es-MX" sz="1100" dirty="0" smtClean="0">
                <a:latin typeface="Arial" panose="020B0604020202020204" pitchFamily="34" charset="0"/>
                <a:cs typeface="Arial" panose="020B0604020202020204" pitchFamily="34" charset="0"/>
              </a:rPr>
              <a:t>) </a:t>
            </a:r>
          </a:p>
          <a:p>
            <a:pPr marL="342900" indent="-342900">
              <a:lnSpc>
                <a:spcPct val="150000"/>
              </a:lnSpc>
              <a:buFont typeface="Symbol" panose="05050102010706020507" pitchFamily="18" charset="2"/>
              <a:buChar char=""/>
            </a:pPr>
            <a:r>
              <a:rPr lang="es-MX" sz="1400" dirty="0" err="1">
                <a:latin typeface="Arial" panose="020B0604020202020204" pitchFamily="34" charset="0"/>
                <a:cs typeface="Arial" panose="020B0604020202020204" pitchFamily="34" charset="0"/>
              </a:rPr>
              <a:t>Upload</a:t>
            </a:r>
            <a:r>
              <a:rPr lang="es-MX" sz="1400" dirty="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your</a:t>
            </a:r>
            <a:r>
              <a:rPr lang="es-MX" sz="1400" dirty="0" smtClean="0">
                <a:latin typeface="Arial" panose="020B0604020202020204" pitchFamily="34" charset="0"/>
                <a:cs typeface="Arial" panose="020B0604020202020204" pitchFamily="34" charset="0"/>
              </a:rPr>
              <a:t> </a:t>
            </a:r>
            <a:r>
              <a:rPr lang="es-MX" sz="1400" dirty="0">
                <a:latin typeface="Arial" panose="020B0604020202020204" pitchFamily="34" charset="0"/>
                <a:cs typeface="Arial" panose="020B0604020202020204" pitchFamily="34" charset="0"/>
              </a:rPr>
              <a:t>video </a:t>
            </a:r>
            <a:r>
              <a:rPr lang="es-MX" sz="1100" dirty="0" smtClean="0">
                <a:latin typeface="Arial" panose="020B0604020202020204" pitchFamily="34" charset="0"/>
                <a:cs typeface="Arial" panose="020B0604020202020204" pitchFamily="34" charset="0"/>
              </a:rPr>
              <a:t>(</a:t>
            </a:r>
            <a:r>
              <a:rPr lang="es-MX" sz="1100" dirty="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to</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last</a:t>
            </a:r>
            <a:r>
              <a:rPr lang="es-MX" sz="1100" dirty="0" smtClean="0">
                <a:latin typeface="Arial" panose="020B0604020202020204" pitchFamily="34" charset="0"/>
                <a:cs typeface="Arial" panose="020B0604020202020204" pitchFamily="34" charset="0"/>
              </a:rPr>
              <a:t> 4 </a:t>
            </a:r>
            <a:r>
              <a:rPr lang="es-MX" sz="1100" dirty="0">
                <a:latin typeface="Arial" panose="020B0604020202020204" pitchFamily="34" charset="0"/>
                <a:cs typeface="Arial" panose="020B0604020202020204" pitchFamily="34" charset="0"/>
              </a:rPr>
              <a:t>minutes min) </a:t>
            </a:r>
            <a:endParaRPr lang="es-MX" sz="1400" dirty="0" smtClean="0">
              <a:latin typeface="Arial" panose="020B0604020202020204" pitchFamily="34" charset="0"/>
              <a:cs typeface="Arial" panose="020B0604020202020204" pitchFamily="34" charset="0"/>
            </a:endParaRPr>
          </a:p>
          <a:p>
            <a:pPr marL="342900" indent="-342900">
              <a:lnSpc>
                <a:spcPct val="150000"/>
              </a:lnSpc>
              <a:buFont typeface="Symbol" panose="05050102010706020507" pitchFamily="18" charset="2"/>
              <a:buChar char=""/>
            </a:pPr>
            <a:r>
              <a:rPr lang="es-MX" sz="1400" dirty="0" err="1" smtClean="0">
                <a:latin typeface="Arial" panose="020B0604020202020204" pitchFamily="34" charset="0"/>
                <a:cs typeface="Arial" panose="020B0604020202020204" pitchFamily="34" charset="0"/>
              </a:rPr>
              <a:t>Insert</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your</a:t>
            </a:r>
            <a:r>
              <a:rPr lang="es-MX" sz="1400" dirty="0" smtClean="0">
                <a:latin typeface="Arial" panose="020B0604020202020204" pitchFamily="34" charset="0"/>
                <a:cs typeface="Arial" panose="020B0604020202020204" pitchFamily="34" charset="0"/>
              </a:rPr>
              <a:t> video in </a:t>
            </a:r>
            <a:r>
              <a:rPr lang="es-MX" sz="1400" dirty="0" err="1" smtClean="0">
                <a:latin typeface="Arial" panose="020B0604020202020204" pitchFamily="34" charset="0"/>
                <a:cs typeface="Arial" panose="020B0604020202020204" pitchFamily="34" charset="0"/>
              </a:rPr>
              <a:t>this</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presention</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or</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if</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you</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rather</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include</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the</a:t>
            </a:r>
            <a:r>
              <a:rPr lang="es-MX" sz="1400" dirty="0" smtClean="0">
                <a:latin typeface="Arial" panose="020B0604020202020204" pitchFamily="34" charset="0"/>
                <a:cs typeface="Arial" panose="020B0604020202020204" pitchFamily="34" charset="0"/>
              </a:rPr>
              <a:t> link of </a:t>
            </a:r>
            <a:r>
              <a:rPr lang="es-MX" sz="1400" dirty="0" err="1" smtClean="0">
                <a:latin typeface="Arial" panose="020B0604020202020204" pitchFamily="34" charset="0"/>
                <a:cs typeface="Arial" panose="020B0604020202020204" pitchFamily="34" charset="0"/>
              </a:rPr>
              <a:t>your</a:t>
            </a:r>
            <a:r>
              <a:rPr lang="es-MX" sz="1400" dirty="0" smtClean="0">
                <a:latin typeface="Arial" panose="020B0604020202020204" pitchFamily="34" charset="0"/>
                <a:cs typeface="Arial" panose="020B0604020202020204" pitchFamily="34" charset="0"/>
              </a:rPr>
              <a:t> video </a:t>
            </a:r>
            <a:r>
              <a:rPr lang="es-MX" sz="1400" dirty="0" err="1" smtClean="0">
                <a:latin typeface="Arial" panose="020B0604020202020204" pitchFamily="34" charset="0"/>
                <a:cs typeface="Arial" panose="020B0604020202020204" pitchFamily="34" charset="0"/>
              </a:rPr>
              <a:t>if</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it</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is</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the</a:t>
            </a:r>
            <a:r>
              <a:rPr lang="es-MX" sz="1400" dirty="0" smtClean="0">
                <a:latin typeface="Arial" panose="020B0604020202020204" pitchFamily="34" charset="0"/>
                <a:cs typeface="Arial" panose="020B0604020202020204" pitchFamily="34" charset="0"/>
              </a:rPr>
              <a:t> case of a </a:t>
            </a:r>
            <a:r>
              <a:rPr lang="es-MX" sz="1400" dirty="0" err="1" smtClean="0">
                <a:latin typeface="Arial" panose="020B0604020202020204" pitchFamily="34" charset="0"/>
                <a:cs typeface="Arial" panose="020B0604020202020204" pitchFamily="34" charset="0"/>
              </a:rPr>
              <a:t>youtube</a:t>
            </a:r>
            <a:r>
              <a:rPr lang="es-MX" sz="1400" dirty="0" smtClean="0">
                <a:latin typeface="Arial" panose="020B0604020202020204" pitchFamily="34" charset="0"/>
                <a:cs typeface="Arial" panose="020B0604020202020204" pitchFamily="34" charset="0"/>
              </a:rPr>
              <a:t> video </a:t>
            </a:r>
            <a:r>
              <a:rPr lang="es-MX" sz="1400" dirty="0" err="1" smtClean="0">
                <a:latin typeface="Arial" panose="020B0604020202020204" pitchFamily="34" charset="0"/>
                <a:cs typeface="Arial" panose="020B0604020202020204" pitchFamily="34" charset="0"/>
              </a:rPr>
              <a:t>or</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any</a:t>
            </a:r>
            <a:r>
              <a:rPr lang="es-MX" sz="1400" dirty="0" smtClean="0">
                <a:latin typeface="Arial" panose="020B0604020202020204" pitchFamily="34" charset="0"/>
                <a:cs typeface="Arial" panose="020B0604020202020204" pitchFamily="34" charset="0"/>
              </a:rPr>
              <a:t> </a:t>
            </a:r>
            <a:r>
              <a:rPr lang="es-MX" sz="1400" dirty="0" err="1" smtClean="0">
                <a:latin typeface="Arial" panose="020B0604020202020204" pitchFamily="34" charset="0"/>
                <a:cs typeface="Arial" panose="020B0604020202020204" pitchFamily="34" charset="0"/>
              </a:rPr>
              <a:t>other</a:t>
            </a:r>
            <a:r>
              <a:rPr lang="es-MX" sz="1400" dirty="0" smtClean="0">
                <a:latin typeface="Arial" panose="020B0604020202020204" pitchFamily="34" charset="0"/>
                <a:cs typeface="Arial" panose="020B0604020202020204" pitchFamily="34" charset="0"/>
              </a:rPr>
              <a:t> </a:t>
            </a:r>
            <a:r>
              <a:rPr lang="es-MX" sz="1100" dirty="0" smtClean="0">
                <a:latin typeface="Arial" panose="020B0604020202020204" pitchFamily="34" charset="0"/>
                <a:cs typeface="Arial" panose="020B0604020202020204" pitchFamily="34" charset="0"/>
              </a:rPr>
              <a:t>(</a:t>
            </a:r>
            <a:r>
              <a:rPr lang="es-MX" sz="1100" dirty="0" err="1" smtClean="0">
                <a:latin typeface="Arial" panose="020B0604020202020204" pitchFamily="34" charset="0"/>
                <a:cs typeface="Arial" panose="020B0604020202020204" pitchFamily="34" charset="0"/>
              </a:rPr>
              <a:t>make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sure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it</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works</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perfectly</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before</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upload</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your</a:t>
            </a:r>
            <a:r>
              <a:rPr lang="es-MX" sz="1100" dirty="0" smtClean="0">
                <a:latin typeface="Arial" panose="020B0604020202020204" pitchFamily="34" charset="0"/>
                <a:cs typeface="Arial" panose="020B0604020202020204" pitchFamily="34" charset="0"/>
              </a:rPr>
              <a:t> </a:t>
            </a:r>
            <a:r>
              <a:rPr lang="es-MX" sz="1100" dirty="0" err="1" smtClean="0">
                <a:latin typeface="Arial" panose="020B0604020202020204" pitchFamily="34" charset="0"/>
                <a:cs typeface="Arial" panose="020B0604020202020204" pitchFamily="34" charset="0"/>
              </a:rPr>
              <a:t>activity</a:t>
            </a:r>
            <a:r>
              <a:rPr lang="es-MX" sz="1100" dirty="0" smtClean="0">
                <a:latin typeface="Arial" panose="020B0604020202020204" pitchFamily="34" charset="0"/>
                <a:cs typeface="Arial" panose="020B0604020202020204" pitchFamily="34" charset="0"/>
              </a:rPr>
              <a:t>)</a:t>
            </a:r>
            <a:endParaRPr lang="es-MX" sz="1100" b="0" dirty="0">
              <a:solidFill>
                <a:schemeClr val="tx1"/>
              </a:solidFill>
              <a:effectLst/>
              <a:latin typeface="Arial" panose="020B0604020202020204" pitchFamily="34" charset="0"/>
              <a:cs typeface="Arial" panose="020B0604020202020204" pitchFamily="34" charset="0"/>
            </a:endParaRPr>
          </a:p>
          <a:p>
            <a:pPr marL="152400" indent="-152400">
              <a:lnSpc>
                <a:spcPct val="150000"/>
              </a:lnSpc>
              <a:spcAft>
                <a:spcPts val="0"/>
              </a:spcAft>
            </a:pPr>
            <a:endParaRPr lang="en-US" sz="1400" b="1" dirty="0">
              <a:solidFill>
                <a:schemeClr val="tx1"/>
              </a:solidFill>
              <a:effectLst/>
              <a:latin typeface="Arial" panose="020B0604020202020204" pitchFamily="34" charset="0"/>
              <a:cs typeface="Arial" panose="020B0604020202020204" pitchFamily="34" charset="0"/>
            </a:endParaRPr>
          </a:p>
          <a:p>
            <a:pPr marL="152400" indent="-152400">
              <a:lnSpc>
                <a:spcPct val="150000"/>
              </a:lnSpc>
              <a:spcAft>
                <a:spcPts val="0"/>
              </a:spcAft>
            </a:pPr>
            <a:r>
              <a:rPr lang="en-US" sz="1400" b="1" dirty="0">
                <a:solidFill>
                  <a:schemeClr val="tx1"/>
                </a:solidFill>
                <a:effectLst/>
                <a:latin typeface="Arial" panose="020B0604020202020204" pitchFamily="34" charset="0"/>
                <a:cs typeface="Arial" panose="020B0604020202020204" pitchFamily="34" charset="0"/>
              </a:rPr>
              <a:t>Materials: </a:t>
            </a:r>
            <a:r>
              <a:rPr lang="en-US" sz="1400" dirty="0">
                <a:latin typeface="Arial" panose="020B0604020202020204" pitchFamily="34" charset="0"/>
                <a:cs typeface="Arial" panose="020B0604020202020204" pitchFamily="34" charset="0"/>
              </a:rPr>
              <a:t>creative </a:t>
            </a:r>
            <a:r>
              <a:rPr lang="en-US" sz="1400" b="0" dirty="0">
                <a:solidFill>
                  <a:schemeClr val="tx1"/>
                </a:solidFill>
                <a:effectLst/>
                <a:latin typeface="Arial" panose="020B0604020202020204" pitchFamily="34" charset="0"/>
                <a:cs typeface="Arial" panose="020B0604020202020204" pitchFamily="34" charset="0"/>
              </a:rPr>
              <a:t>presentation, and the video with your conversation </a:t>
            </a:r>
            <a:r>
              <a:rPr lang="en-US" sz="1400" b="0" dirty="0" smtClean="0">
                <a:solidFill>
                  <a:schemeClr val="tx1"/>
                </a:solidFill>
                <a:effectLst/>
                <a:latin typeface="Arial" panose="020B0604020202020204" pitchFamily="34" charset="0"/>
                <a:cs typeface="Arial" panose="020B0604020202020204" pitchFamily="34" charset="0"/>
              </a:rPr>
              <a:t>practice</a:t>
            </a:r>
            <a:endParaRPr lang="es-MX" sz="1400" dirty="0"/>
          </a:p>
          <a:p>
            <a:endParaRPr lang="es-MX" sz="1400" dirty="0"/>
          </a:p>
        </p:txBody>
      </p:sp>
    </p:spTree>
    <p:extLst>
      <p:ext uri="{BB962C8B-B14F-4D97-AF65-F5344CB8AC3E}">
        <p14:creationId xmlns:p14="http://schemas.microsoft.com/office/powerpoint/2010/main" val="2015647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extLst>
              <p:ext uri="{D42A27DB-BD31-4B8C-83A1-F6EECF244321}">
                <p14:modId xmlns:p14="http://schemas.microsoft.com/office/powerpoint/2010/main" val="3782423739"/>
              </p:ext>
            </p:extLst>
          </p:nvPr>
        </p:nvGraphicFramePr>
        <p:xfrm>
          <a:off x="375138" y="223376"/>
          <a:ext cx="6201508" cy="8697885"/>
        </p:xfrm>
        <a:graphic>
          <a:graphicData uri="http://schemas.openxmlformats.org/drawingml/2006/table">
            <a:tbl>
              <a:tblPr firstRow="1" bandRow="1">
                <a:tableStyleId>{5C22544A-7EE6-4342-B048-85BDC9FD1C3A}</a:tableStyleId>
              </a:tblPr>
              <a:tblGrid>
                <a:gridCol w="1312985"/>
                <a:gridCol w="4888523"/>
              </a:tblGrid>
              <a:tr h="8052190">
                <a:tc>
                  <a:txBody>
                    <a:bodyPr/>
                    <a:lstStyle/>
                    <a:p>
                      <a:pPr algn="l"/>
                      <a:r>
                        <a:rPr lang="es-MX" sz="1400" b="1" dirty="0" err="1" smtClean="0">
                          <a:solidFill>
                            <a:schemeClr val="tx1"/>
                          </a:solidFill>
                          <a:latin typeface="Arial" panose="020B0604020202020204" pitchFamily="34" charset="0"/>
                          <a:cs typeface="Arial" panose="020B0604020202020204" pitchFamily="34" charset="0"/>
                        </a:rPr>
                        <a:t>Speaking</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Assignment</a:t>
                      </a:r>
                      <a:endParaRPr lang="es-MX" sz="14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r>
                        <a:rPr lang="es-MX" sz="1400" b="1" dirty="0" err="1" smtClean="0">
                          <a:solidFill>
                            <a:schemeClr val="tx1"/>
                          </a:solidFill>
                          <a:latin typeface="Arial" panose="020B0604020202020204" pitchFamily="34" charset="0"/>
                          <a:cs typeface="Arial" panose="020B0604020202020204" pitchFamily="34" charset="0"/>
                        </a:rPr>
                        <a:t>Viedotape</a:t>
                      </a:r>
                      <a:r>
                        <a:rPr lang="es-MX" sz="1400" b="1" dirty="0" smtClean="0">
                          <a:solidFill>
                            <a:schemeClr val="tx1"/>
                          </a:solidFill>
                          <a:latin typeface="Arial" panose="020B0604020202020204" pitchFamily="34" charset="0"/>
                          <a:cs typeface="Arial" panose="020B0604020202020204" pitchFamily="34" charset="0"/>
                        </a:rPr>
                        <a:t> a </a:t>
                      </a:r>
                      <a:r>
                        <a:rPr lang="es-MX" sz="1400" b="1" dirty="0" err="1" smtClean="0">
                          <a:solidFill>
                            <a:schemeClr val="tx1"/>
                          </a:solidFill>
                          <a:latin typeface="Arial" panose="020B0604020202020204" pitchFamily="34" charset="0"/>
                          <a:cs typeface="Arial" panose="020B0604020202020204" pitchFamily="34" charset="0"/>
                        </a:rPr>
                        <a:t>conversation</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with</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your</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partners</a:t>
                      </a:r>
                      <a:endParaRPr lang="es-MX" sz="1400" b="1" baseline="0" dirty="0" smtClean="0">
                        <a:solidFill>
                          <a:schemeClr val="tx1"/>
                        </a:solidFill>
                        <a:latin typeface="Arial" panose="020B0604020202020204" pitchFamily="34" charset="0"/>
                        <a:cs typeface="Arial" panose="020B0604020202020204" pitchFamily="34" charset="0"/>
                      </a:endParaRPr>
                    </a:p>
                    <a:p>
                      <a:r>
                        <a:rPr lang="es-MX" sz="1400" b="1" baseline="0" dirty="0" err="1" smtClean="0">
                          <a:solidFill>
                            <a:schemeClr val="tx1"/>
                          </a:solidFill>
                          <a:latin typeface="Arial" panose="020B0604020202020204" pitchFamily="34" charset="0"/>
                          <a:cs typeface="Arial" panose="020B0604020202020204" pitchFamily="34" charset="0"/>
                        </a:rPr>
                        <a:t>Give</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answers</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to</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the</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following</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questions</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to</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nurture</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your</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structure</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your</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baseline="0" dirty="0" err="1" smtClean="0">
                          <a:solidFill>
                            <a:schemeClr val="tx1"/>
                          </a:solidFill>
                          <a:latin typeface="Arial" panose="020B0604020202020204" pitchFamily="34" charset="0"/>
                          <a:cs typeface="Arial" panose="020B0604020202020204" pitchFamily="34" charset="0"/>
                        </a:rPr>
                        <a:t>conversation</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Support</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your</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answer</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with</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grammar</a:t>
                      </a:r>
                      <a:r>
                        <a:rPr lang="es-MX" sz="1400" b="1" dirty="0" smtClean="0">
                          <a:solidFill>
                            <a:schemeClr val="tx1"/>
                          </a:solidFill>
                          <a:latin typeface="Arial" panose="020B0604020202020204" pitchFamily="34" charset="0"/>
                          <a:cs typeface="Arial" panose="020B0604020202020204" pitchFamily="34" charset="0"/>
                        </a:rPr>
                        <a:t>,</a:t>
                      </a:r>
                      <a:r>
                        <a:rPr lang="es-MX" sz="1400" b="1" baseline="0" dirty="0" smtClean="0">
                          <a:solidFill>
                            <a:schemeClr val="tx1"/>
                          </a:solidFill>
                          <a:latin typeface="Arial" panose="020B0604020202020204" pitchFamily="34" charset="0"/>
                          <a:cs typeface="Arial" panose="020B0604020202020204" pitchFamily="34" charset="0"/>
                        </a:rPr>
                        <a:t> </a:t>
                      </a:r>
                      <a:r>
                        <a:rPr lang="es-MX" sz="1400" b="1" dirty="0" smtClean="0">
                          <a:solidFill>
                            <a:schemeClr val="tx1"/>
                          </a:solidFill>
                          <a:latin typeface="Arial" panose="020B0604020202020204" pitchFamily="34" charset="0"/>
                          <a:cs typeface="Arial" panose="020B0604020202020204" pitchFamily="34" charset="0"/>
                        </a:rPr>
                        <a:t> </a:t>
                      </a:r>
                      <a:r>
                        <a:rPr lang="es-MX" sz="1400" b="1" dirty="0" err="1" smtClean="0">
                          <a:solidFill>
                            <a:schemeClr val="tx1"/>
                          </a:solidFill>
                          <a:latin typeface="Arial" panose="020B0604020202020204" pitchFamily="34" charset="0"/>
                          <a:cs typeface="Arial" panose="020B0604020202020204" pitchFamily="34" charset="0"/>
                        </a:rPr>
                        <a:t>vocabulary</a:t>
                      </a:r>
                      <a:r>
                        <a:rPr lang="es-MX" sz="1400" b="1" dirty="0" smtClean="0">
                          <a:solidFill>
                            <a:schemeClr val="tx1"/>
                          </a:solidFill>
                          <a:latin typeface="Arial" panose="020B0604020202020204" pitchFamily="34" charset="0"/>
                          <a:cs typeface="Arial" panose="020B0604020202020204" pitchFamily="34" charset="0"/>
                        </a:rPr>
                        <a:t> and </a:t>
                      </a:r>
                      <a:r>
                        <a:rPr lang="es-MX" sz="1400" b="1" dirty="0" err="1" smtClean="0">
                          <a:solidFill>
                            <a:schemeClr val="tx1"/>
                          </a:solidFill>
                          <a:latin typeface="Arial" panose="020B0604020202020204" pitchFamily="34" charset="0"/>
                          <a:cs typeface="Arial" panose="020B0604020202020204" pitchFamily="34" charset="0"/>
                        </a:rPr>
                        <a:t>expressions</a:t>
                      </a:r>
                      <a:r>
                        <a:rPr lang="es-MX" sz="1400" b="1" dirty="0" smtClean="0">
                          <a:solidFill>
                            <a:schemeClr val="tx1"/>
                          </a:solidFill>
                          <a:latin typeface="Arial" panose="020B0604020202020204" pitchFamily="34" charset="0"/>
                          <a:cs typeface="Arial" panose="020B0604020202020204" pitchFamily="34" charset="0"/>
                        </a:rPr>
                        <a:t> of </a:t>
                      </a:r>
                      <a:r>
                        <a:rPr lang="es-MX" sz="1400" b="1" dirty="0" err="1" smtClean="0">
                          <a:solidFill>
                            <a:schemeClr val="tx1"/>
                          </a:solidFill>
                          <a:latin typeface="Arial" panose="020B0604020202020204" pitchFamily="34" charset="0"/>
                          <a:cs typeface="Arial" panose="020B0604020202020204" pitchFamily="34" charset="0"/>
                        </a:rPr>
                        <a:t>unit</a:t>
                      </a:r>
                      <a:r>
                        <a:rPr lang="es-MX" sz="1400" b="1" dirty="0" smtClean="0">
                          <a:solidFill>
                            <a:schemeClr val="tx1"/>
                          </a:solidFill>
                          <a:latin typeface="Arial" panose="020B0604020202020204" pitchFamily="34" charset="0"/>
                          <a:cs typeface="Arial" panose="020B0604020202020204" pitchFamily="34" charset="0"/>
                        </a:rPr>
                        <a:t> </a:t>
                      </a:r>
                      <a:r>
                        <a:rPr lang="es-MX" sz="1400" b="1" dirty="0" smtClean="0">
                          <a:solidFill>
                            <a:schemeClr val="tx1"/>
                          </a:solidFill>
                          <a:latin typeface="Arial" panose="020B0604020202020204" pitchFamily="34" charset="0"/>
                          <a:cs typeface="Arial" panose="020B0604020202020204" pitchFamily="34" charset="0"/>
                        </a:rPr>
                        <a:t>1-5</a:t>
                      </a:r>
                      <a:r>
                        <a:rPr lang="es-MX" sz="1400" b="1" baseline="0" dirty="0" smtClean="0">
                          <a:solidFill>
                            <a:schemeClr val="tx1"/>
                          </a:solidFill>
                          <a:latin typeface="Arial" panose="020B0604020202020204" pitchFamily="34" charset="0"/>
                          <a:cs typeface="Arial" panose="020B0604020202020204" pitchFamily="34" charset="0"/>
                        </a:rPr>
                        <a:t> </a:t>
                      </a:r>
                    </a:p>
                    <a:p>
                      <a:endParaRPr lang="es-MX" sz="1400" b="1" baseline="0" dirty="0" smtClean="0">
                        <a:solidFill>
                          <a:schemeClr val="tx1"/>
                        </a:solidFill>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MX" sz="1400" b="0" dirty="0" smtClean="0">
                          <a:solidFill>
                            <a:schemeClr val="tx1"/>
                          </a:solidFill>
                          <a:latin typeface="Arial" panose="020B0604020202020204" pitchFamily="34" charset="0"/>
                          <a:cs typeface="Arial" panose="020B0604020202020204" pitchFamily="34" charset="0"/>
                        </a:rPr>
                        <a:t>Do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like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to</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think</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about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a:t>
                      </a:r>
                    </a:p>
                    <a:p>
                      <a:pPr marL="285750" marR="0" indent="-285750" algn="l" defTabSz="6858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MX" sz="1400" b="0" dirty="0" err="1" smtClean="0">
                          <a:solidFill>
                            <a:schemeClr val="tx1"/>
                          </a:solidFill>
                          <a:latin typeface="Arial" panose="020B0604020202020204" pitchFamily="34" charset="0"/>
                          <a:cs typeface="Arial" panose="020B0604020202020204" pitchFamily="34" charset="0"/>
                        </a:rPr>
                        <a:t>How</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much</a:t>
                      </a:r>
                      <a:r>
                        <a:rPr lang="es-MX" sz="1400" b="0" dirty="0" smtClean="0">
                          <a:solidFill>
                            <a:schemeClr val="tx1"/>
                          </a:solidFill>
                          <a:latin typeface="Arial" panose="020B0604020202020204" pitchFamily="34" charset="0"/>
                          <a:cs typeface="Arial" panose="020B0604020202020204" pitchFamily="34" charset="0"/>
                        </a:rPr>
                        <a:t> do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want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to</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know</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about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Would</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ever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go</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to</a:t>
                      </a:r>
                      <a:r>
                        <a:rPr lang="es-MX" sz="1400" b="0" dirty="0" smtClean="0">
                          <a:solidFill>
                            <a:schemeClr val="tx1"/>
                          </a:solidFill>
                          <a:latin typeface="Arial" panose="020B0604020202020204" pitchFamily="34" charset="0"/>
                          <a:cs typeface="Arial" panose="020B0604020202020204" pitchFamily="34" charset="0"/>
                        </a:rPr>
                        <a:t> a </a:t>
                      </a:r>
                      <a:r>
                        <a:rPr lang="es-MX" sz="1400" b="0" dirty="0" err="1" smtClean="0">
                          <a:solidFill>
                            <a:schemeClr val="tx1"/>
                          </a:solidFill>
                          <a:latin typeface="Arial" panose="020B0604020202020204" pitchFamily="34" charset="0"/>
                          <a:cs typeface="Arial" panose="020B0604020202020204" pitchFamily="34" charset="0"/>
                        </a:rPr>
                        <a:t>fortune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teller</a:t>
                      </a:r>
                      <a:r>
                        <a:rPr lang="es-MX" sz="1400" b="0" dirty="0" smtClean="0">
                          <a:solidFill>
                            <a:schemeClr val="tx1"/>
                          </a:solidFill>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are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plans</a:t>
                      </a:r>
                      <a:r>
                        <a:rPr lang="es-MX" sz="1400" b="0" dirty="0" smtClean="0">
                          <a:solidFill>
                            <a:schemeClr val="tx1"/>
                          </a:solidFill>
                          <a:latin typeface="Arial" panose="020B0604020202020204" pitchFamily="34" charset="0"/>
                          <a:cs typeface="Arial" panose="020B0604020202020204" pitchFamily="34" charset="0"/>
                        </a:rPr>
                        <a:t>?</a:t>
                      </a:r>
                      <a:r>
                        <a:rPr lang="es-MX" sz="1400" b="0" baseline="0" dirty="0" smtClean="0">
                          <a:solidFill>
                            <a:schemeClr val="tx1"/>
                          </a:solidFill>
                          <a:latin typeface="Arial" panose="020B0604020202020204" pitchFamily="34" charset="0"/>
                          <a:cs typeface="Arial" panose="020B0604020202020204" pitchFamily="34" charset="0"/>
                        </a:rPr>
                        <a:t> </a:t>
                      </a:r>
                      <a:r>
                        <a:rPr lang="es-MX" sz="1400" b="0" dirty="0" smtClean="0">
                          <a:solidFill>
                            <a:schemeClr val="tx1"/>
                          </a:solidFill>
                          <a:latin typeface="Arial" panose="020B0604020202020204" pitchFamily="34" charset="0"/>
                          <a:cs typeface="Arial" panose="020B0604020202020204" pitchFamily="34" charset="0"/>
                        </a:rPr>
                        <a:t>Describe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ideal </a:t>
                      </a:r>
                      <a:r>
                        <a:rPr lang="es-MX" sz="1400" b="0" dirty="0" err="1" smtClean="0">
                          <a:solidFill>
                            <a:schemeClr val="tx1"/>
                          </a:solidFill>
                          <a:latin typeface="Arial" panose="020B0604020202020204" pitchFamily="34" charset="0"/>
                          <a:cs typeface="Arial" panose="020B0604020202020204" pitchFamily="34" charset="0"/>
                        </a:rPr>
                        <a:t>life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for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1400" b="0" dirty="0" smtClean="0">
                          <a:solidFill>
                            <a:schemeClr val="tx1"/>
                          </a:solidFill>
                          <a:latin typeface="Arial" panose="020B0604020202020204" pitchFamily="34" charset="0"/>
                          <a:cs typeface="Arial" panose="020B0604020202020204" pitchFamily="34" charset="0"/>
                        </a:rPr>
                        <a:t>Do </a:t>
                      </a:r>
                      <a:r>
                        <a:rPr lang="es-MX" sz="1400" b="0" dirty="0" err="1" smtClean="0">
                          <a:solidFill>
                            <a:schemeClr val="tx1"/>
                          </a:solidFill>
                          <a:latin typeface="Arial" panose="020B0604020202020204" pitchFamily="34" charset="0"/>
                          <a:cs typeface="Arial" panose="020B0604020202020204" pitchFamily="34" charset="0"/>
                        </a:rPr>
                        <a:t>people</a:t>
                      </a:r>
                      <a:r>
                        <a:rPr lang="es-MX" sz="1400" b="0" dirty="0" smtClean="0">
                          <a:solidFill>
                            <a:schemeClr val="tx1"/>
                          </a:solidFill>
                          <a:latin typeface="Arial" panose="020B0604020202020204" pitchFamily="34" charset="0"/>
                          <a:cs typeface="Arial" panose="020B0604020202020204" pitchFamily="34" charset="0"/>
                        </a:rPr>
                        <a:t> in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country use </a:t>
                      </a:r>
                      <a:r>
                        <a:rPr lang="es-MX" sz="1400" b="0" dirty="0" err="1" smtClean="0">
                          <a:solidFill>
                            <a:schemeClr val="tx1"/>
                          </a:solidFill>
                          <a:latin typeface="Arial" panose="020B0604020202020204" pitchFamily="34" charset="0"/>
                          <a:cs typeface="Arial" panose="020B0604020202020204" pitchFamily="34" charset="0"/>
                        </a:rPr>
                        <a:t>to</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think</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about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 and </a:t>
                      </a:r>
                      <a:r>
                        <a:rPr lang="es-MX" sz="1400" b="0" dirty="0" err="1" smtClean="0">
                          <a:solidFill>
                            <a:schemeClr val="tx1"/>
                          </a:solidFill>
                          <a:latin typeface="Arial" panose="020B0604020202020204" pitchFamily="34" charset="0"/>
                          <a:cs typeface="Arial" panose="020B0604020202020204" pitchFamily="34" charset="0"/>
                        </a:rPr>
                        <a:t>save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money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for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it</a:t>
                      </a:r>
                      <a:r>
                        <a:rPr lang="es-MX" sz="1400" b="0" dirty="0" smtClean="0">
                          <a:solidFill>
                            <a:schemeClr val="tx1"/>
                          </a:solidFill>
                          <a:latin typeface="Arial" panose="020B0604020202020204" pitchFamily="34" charset="0"/>
                          <a:cs typeface="Arial" panose="020B0604020202020204" pitchFamily="34" charset="0"/>
                        </a:rPr>
                        <a:t>?</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How</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much</a:t>
                      </a:r>
                      <a:r>
                        <a:rPr lang="es-MX" sz="1400" b="0" dirty="0" smtClean="0">
                          <a:solidFill>
                            <a:schemeClr val="tx1"/>
                          </a:solidFill>
                          <a:latin typeface="Arial" panose="020B0604020202020204" pitchFamily="34" charset="0"/>
                          <a:cs typeface="Arial" panose="020B0604020202020204" pitchFamily="34" charset="0"/>
                        </a:rPr>
                        <a:t> control do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think</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have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over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future</a:t>
                      </a:r>
                      <a:r>
                        <a:rPr lang="es-MX" sz="1400" b="0" dirty="0" smtClean="0">
                          <a:solidFill>
                            <a:schemeClr val="tx1"/>
                          </a:solidFill>
                          <a:latin typeface="Arial" panose="020B0604020202020204" pitchFamily="34" charset="0"/>
                          <a:cs typeface="Arial" panose="020B0604020202020204" pitchFamily="34" charset="0"/>
                        </a:rPr>
                        <a:t>?</a:t>
                      </a:r>
                      <a:endParaRPr lang="es-MX" sz="1400" b="0" dirty="0" smtClean="0">
                        <a:solidFill>
                          <a:schemeClr val="tx1"/>
                        </a:solidFill>
                        <a:latin typeface="Arial" panose="020B0604020202020204" pitchFamily="34" charset="0"/>
                        <a:cs typeface="Arial" panose="020B0604020202020204" pitchFamily="34" charset="0"/>
                      </a:endParaRPr>
                    </a:p>
                    <a:p>
                      <a:pPr marL="285750" indent="-285750">
                        <a:lnSpc>
                          <a:spcPct val="150000"/>
                        </a:lnSpc>
                        <a:buFont typeface="Arial" panose="020B0604020202020204" pitchFamily="34" charset="0"/>
                        <a:buChar char="•"/>
                      </a:pPr>
                      <a:r>
                        <a:rPr lang="es-MX" sz="1400" b="0" dirty="0" smtClean="0">
                          <a:solidFill>
                            <a:schemeClr val="tx1"/>
                          </a:solidFill>
                          <a:latin typeface="Arial" panose="020B0604020202020204" pitchFamily="34" charset="0"/>
                          <a:cs typeface="Arial" panose="020B0604020202020204" pitchFamily="34" charset="0"/>
                        </a:rPr>
                        <a:t>Can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imagine </a:t>
                      </a: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life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will</a:t>
                      </a:r>
                      <a:r>
                        <a:rPr lang="es-MX" sz="1400" b="0" dirty="0" smtClean="0">
                          <a:solidFill>
                            <a:schemeClr val="tx1"/>
                          </a:solidFill>
                          <a:latin typeface="Arial" panose="020B0604020202020204" pitchFamily="34" charset="0"/>
                          <a:cs typeface="Arial" panose="020B0604020202020204" pitchFamily="34" charset="0"/>
                        </a:rPr>
                        <a:t> be </a:t>
                      </a:r>
                      <a:r>
                        <a:rPr lang="es-MX" sz="1400" b="0" dirty="0" err="1" smtClean="0">
                          <a:solidFill>
                            <a:schemeClr val="tx1"/>
                          </a:solidFill>
                          <a:latin typeface="Arial" panose="020B0604020202020204" pitchFamily="34" charset="0"/>
                          <a:cs typeface="Arial" panose="020B0604020202020204" pitchFamily="34" charset="0"/>
                        </a:rPr>
                        <a:t>like</a:t>
                      </a:r>
                      <a:r>
                        <a:rPr lang="es-MX" sz="1400" b="0" dirty="0" smtClean="0">
                          <a:solidFill>
                            <a:schemeClr val="tx1"/>
                          </a:solidFill>
                          <a:latin typeface="Arial" panose="020B0604020202020204" pitchFamily="34" charset="0"/>
                          <a:cs typeface="Arial" panose="020B0604020202020204" pitchFamily="34" charset="0"/>
                        </a:rPr>
                        <a:t> in </a:t>
                      </a:r>
                      <a:r>
                        <a:rPr lang="es-MX" sz="1400" b="0" dirty="0" err="1" smtClean="0">
                          <a:solidFill>
                            <a:schemeClr val="tx1"/>
                          </a:solidFill>
                          <a:latin typeface="Arial" panose="020B0604020202020204" pitchFamily="34" charset="0"/>
                          <a:cs typeface="Arial" panose="020B0604020202020204" pitchFamily="34" charset="0"/>
                        </a:rPr>
                        <a:t>thirty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years</a:t>
                      </a:r>
                      <a:r>
                        <a:rPr lang="es-MX" sz="1400" b="0" dirty="0" smtClean="0">
                          <a:solidFill>
                            <a:schemeClr val="tx1"/>
                          </a:solidFill>
                          <a:latin typeface="Arial" panose="020B0604020202020204" pitchFamily="34" charset="0"/>
                          <a:cs typeface="Arial" panose="020B0604020202020204" pitchFamily="34" charset="0"/>
                        </a:rPr>
                        <a:t>? </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will</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have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changed</a:t>
                      </a:r>
                      <a:r>
                        <a:rPr lang="es-MX" sz="1400" b="0" dirty="0" smtClean="0">
                          <a:solidFill>
                            <a:schemeClr val="tx1"/>
                          </a:solidFill>
                          <a:latin typeface="Arial" panose="020B0604020202020204" pitchFamily="34" charset="0"/>
                          <a:cs typeface="Arial" panose="020B0604020202020204" pitchFamily="34" charset="0"/>
                        </a:rPr>
                        <a:t> in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life</a:t>
                      </a:r>
                      <a:r>
                        <a:rPr lang="es-MX" sz="1400" b="0" dirty="0" smtClean="0">
                          <a:solidFill>
                            <a:schemeClr val="tx1"/>
                          </a:solidFill>
                          <a:latin typeface="Arial" panose="020B0604020202020204" pitchFamily="34" charset="0"/>
                          <a:cs typeface="Arial" panose="020B0604020202020204" pitchFamily="34" charset="0"/>
                        </a:rPr>
                        <a:t>? </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will</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you</a:t>
                      </a:r>
                      <a:r>
                        <a:rPr lang="es-MX" sz="1400" b="0" dirty="0" smtClean="0">
                          <a:solidFill>
                            <a:schemeClr val="tx1"/>
                          </a:solidFill>
                          <a:latin typeface="Arial" panose="020B0604020202020204" pitchFamily="34" charset="0"/>
                          <a:cs typeface="Arial" panose="020B0604020202020204" pitchFamily="34" charset="0"/>
                        </a:rPr>
                        <a:t> be </a:t>
                      </a:r>
                      <a:r>
                        <a:rPr lang="es-MX" sz="1400" b="0" dirty="0" err="1" smtClean="0">
                          <a:solidFill>
                            <a:schemeClr val="tx1"/>
                          </a:solidFill>
                          <a:latin typeface="Arial" panose="020B0604020202020204" pitchFamily="34" charset="0"/>
                          <a:cs typeface="Arial" panose="020B0604020202020204" pitchFamily="34" charset="0"/>
                        </a:rPr>
                        <a:t>doing</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by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this</a:t>
                      </a:r>
                      <a:r>
                        <a:rPr lang="es-MX" sz="1400" b="0" dirty="0" smtClean="0">
                          <a:solidFill>
                            <a:schemeClr val="tx1"/>
                          </a:solidFill>
                          <a:latin typeface="Arial" panose="020B0604020202020204" pitchFamily="34" charset="0"/>
                          <a:cs typeface="Arial" panose="020B0604020202020204" pitchFamily="34" charset="0"/>
                        </a:rPr>
                        <a:t> time  in </a:t>
                      </a:r>
                      <a:r>
                        <a:rPr lang="es-MX" sz="1400" b="0" dirty="0" err="1" smtClean="0">
                          <a:solidFill>
                            <a:schemeClr val="tx1"/>
                          </a:solidFill>
                          <a:latin typeface="Arial" panose="020B0604020202020204" pitchFamily="34" charset="0"/>
                          <a:cs typeface="Arial" panose="020B0604020202020204" pitchFamily="34" charset="0"/>
                        </a:rPr>
                        <a:t>thirty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years</a:t>
                      </a:r>
                      <a:r>
                        <a:rPr lang="es-MX" sz="1400" b="0" dirty="0" smtClean="0">
                          <a:solidFill>
                            <a:schemeClr val="tx1"/>
                          </a:solidFill>
                          <a:latin typeface="Arial" panose="020B0604020202020204" pitchFamily="34" charset="0"/>
                          <a:cs typeface="Arial" panose="020B0604020202020204" pitchFamily="34" charset="0"/>
                        </a:rPr>
                        <a:t>? </a:t>
                      </a:r>
                    </a:p>
                    <a:p>
                      <a:pPr marL="285750" indent="-285750">
                        <a:lnSpc>
                          <a:spcPct val="150000"/>
                        </a:lnSpc>
                        <a:buFont typeface="Arial" panose="020B0604020202020204" pitchFamily="34" charset="0"/>
                        <a:buChar char="•"/>
                      </a:pP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types</a:t>
                      </a:r>
                      <a:r>
                        <a:rPr lang="es-MX" sz="1400" b="0" dirty="0" smtClean="0">
                          <a:solidFill>
                            <a:schemeClr val="tx1"/>
                          </a:solidFill>
                          <a:latin typeface="Arial" panose="020B0604020202020204" pitchFamily="34" charset="0"/>
                          <a:cs typeface="Arial" panose="020B0604020202020204" pitchFamily="34" charset="0"/>
                        </a:rPr>
                        <a:t> of </a:t>
                      </a:r>
                      <a:r>
                        <a:rPr lang="es-MX" sz="1400" b="0" dirty="0" err="1" smtClean="0">
                          <a:solidFill>
                            <a:schemeClr val="tx1"/>
                          </a:solidFill>
                          <a:latin typeface="Arial" panose="020B0604020202020204" pitchFamily="34" charset="0"/>
                          <a:cs typeface="Arial" panose="020B0604020202020204" pitchFamily="34" charset="0"/>
                        </a:rPr>
                        <a:t>technology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will</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have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changed</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or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dissappeared</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by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then</a:t>
                      </a:r>
                      <a:r>
                        <a:rPr lang="es-MX" sz="1400" b="0" dirty="0" smtClean="0">
                          <a:solidFill>
                            <a:schemeClr val="tx1"/>
                          </a:solidFill>
                          <a:latin typeface="Arial" panose="020B0604020202020204" pitchFamily="34" charset="0"/>
                          <a:cs typeface="Arial" panose="020B0604020202020204" pitchFamily="34" charset="0"/>
                        </a:rPr>
                        <a:t>?</a:t>
                      </a:r>
                      <a:r>
                        <a:rPr lang="es-MX" sz="1400" b="0" baseline="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What</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will</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your</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city</a:t>
                      </a:r>
                      <a:r>
                        <a:rPr lang="es-MX" sz="1400" b="0" dirty="0" smtClean="0">
                          <a:solidFill>
                            <a:schemeClr val="tx1"/>
                          </a:solidFill>
                          <a:latin typeface="Arial" panose="020B0604020202020204" pitchFamily="34" charset="0"/>
                          <a:cs typeface="Arial" panose="020B0604020202020204" pitchFamily="34" charset="0"/>
                        </a:rPr>
                        <a:t> be </a:t>
                      </a:r>
                      <a:r>
                        <a:rPr lang="es-MX" sz="1400" b="0" dirty="0" err="1" smtClean="0">
                          <a:solidFill>
                            <a:schemeClr val="tx1"/>
                          </a:solidFill>
                          <a:latin typeface="Arial" panose="020B0604020202020204" pitchFamily="34" charset="0"/>
                          <a:cs typeface="Arial" panose="020B0604020202020204" pitchFamily="34" charset="0"/>
                        </a:rPr>
                        <a:t>like</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by</a:t>
                      </a:r>
                      <a:r>
                        <a:rPr lang="es-MX" sz="1400" b="0" dirty="0" smtClean="0">
                          <a:solidFill>
                            <a:schemeClr val="tx1"/>
                          </a:solidFill>
                          <a:latin typeface="Arial" panose="020B0604020202020204" pitchFamily="34" charset="0"/>
                          <a:cs typeface="Arial" panose="020B0604020202020204" pitchFamily="34" charset="0"/>
                        </a:rPr>
                        <a:t> </a:t>
                      </a:r>
                      <a:r>
                        <a:rPr lang="es-MX" sz="1400" b="0" dirty="0" err="1" smtClean="0">
                          <a:solidFill>
                            <a:schemeClr val="tx1"/>
                          </a:solidFill>
                          <a:latin typeface="Arial" panose="020B0604020202020204" pitchFamily="34" charset="0"/>
                          <a:cs typeface="Arial" panose="020B0604020202020204" pitchFamily="34" charset="0"/>
                        </a:rPr>
                        <a:t>then</a:t>
                      </a:r>
                      <a:r>
                        <a:rPr lang="es-MX" sz="1400" b="0" dirty="0" smtClean="0">
                          <a:solidFill>
                            <a:schemeClr val="tx1"/>
                          </a:solidFill>
                          <a:latin typeface="Arial" panose="020B0604020202020204" pitchFamily="34" charset="0"/>
                          <a:cs typeface="Arial" panose="020B0604020202020204" pitchFamily="34" charset="0"/>
                        </a:rPr>
                        <a:t>?</a:t>
                      </a:r>
                    </a:p>
                    <a:p>
                      <a:pPr marL="285750" indent="-285750">
                        <a:buFont typeface="Arial" panose="020B0604020202020204" pitchFamily="34" charset="0"/>
                        <a:buChar char="•"/>
                      </a:pPr>
                      <a:endParaRPr lang="es-MX" sz="1400" b="0" dirty="0" smtClean="0">
                        <a:solidFill>
                          <a:schemeClr val="tx1"/>
                        </a:solidFill>
                      </a:endParaRPr>
                    </a:p>
                    <a:p>
                      <a:pPr marL="285750" indent="-285750">
                        <a:buFont typeface="Arial" panose="020B0604020202020204" pitchFamily="34" charset="0"/>
                        <a:buChar char="•"/>
                      </a:pPr>
                      <a:endParaRPr lang="es-MX" sz="1400" b="0" dirty="0" smtClean="0">
                        <a:solidFill>
                          <a:schemeClr val="tx1"/>
                        </a:solidFill>
                      </a:endParaRPr>
                    </a:p>
                    <a:p>
                      <a:pPr marL="285750" indent="-285750">
                        <a:buFont typeface="Arial" panose="020B0604020202020204" pitchFamily="34" charset="0"/>
                        <a:buChar char="•"/>
                      </a:pPr>
                      <a:endParaRPr lang="es-MX" sz="1400" b="0" dirty="0" smtClean="0">
                        <a:solidFill>
                          <a:schemeClr val="tx1"/>
                        </a:solidFill>
                        <a:latin typeface="Arial" panose="020B0604020202020204" pitchFamily="34" charset="0"/>
                        <a:cs typeface="Arial" panose="020B0604020202020204" pitchFamily="34" charset="0"/>
                      </a:endParaRPr>
                    </a:p>
                    <a:p>
                      <a:pPr algn="l"/>
                      <a:endParaRPr lang="es-MX" sz="900" dirty="0" smtClean="0">
                        <a:solidFill>
                          <a:schemeClr val="tx1"/>
                        </a:solidFill>
                        <a:latin typeface="Arial" panose="020B0604020202020204" pitchFamily="34" charset="0"/>
                        <a:cs typeface="Arial" panose="020B0604020202020204" pitchFamily="34" charset="0"/>
                      </a:endParaRPr>
                    </a:p>
                    <a:p>
                      <a:pPr algn="l"/>
                      <a:endParaRPr lang="es-MX" sz="900" dirty="0" smtClean="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6456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smtClean="0">
                          <a:solidFill>
                            <a:schemeClr val="tx1"/>
                          </a:solidFill>
                          <a:latin typeface="Arial" panose="020B0604020202020204" pitchFamily="34" charset="0"/>
                          <a:cs typeface="Arial" panose="020B0604020202020204" pitchFamily="34" charset="0"/>
                        </a:rPr>
                        <a:t>Due</a:t>
                      </a:r>
                      <a:r>
                        <a:rPr lang="es-MX" sz="1200" b="1" baseline="0" dirty="0" smtClean="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err="1" smtClean="0">
                          <a:solidFill>
                            <a:schemeClr val="tx1"/>
                          </a:solidFill>
                          <a:latin typeface="Arial" panose="020B0604020202020204" pitchFamily="34" charset="0"/>
                          <a:cs typeface="Arial" panose="020B0604020202020204" pitchFamily="34" charset="0"/>
                        </a:rPr>
                        <a:t>October</a:t>
                      </a:r>
                      <a:r>
                        <a:rPr lang="es-MX" sz="1050" dirty="0" smtClean="0">
                          <a:solidFill>
                            <a:schemeClr val="tx1"/>
                          </a:solidFill>
                          <a:latin typeface="Arial" panose="020B0604020202020204" pitchFamily="34" charset="0"/>
                          <a:cs typeface="Arial" panose="020B0604020202020204" pitchFamily="34" charset="0"/>
                        </a:rPr>
                        <a:t> 7th</a:t>
                      </a:r>
                      <a:endParaRPr lang="es-MX" sz="1050" dirty="0" smtClean="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smtClean="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bl>
          </a:graphicData>
        </a:graphic>
      </p:graphicFrame>
    </p:spTree>
    <p:extLst>
      <p:ext uri="{BB962C8B-B14F-4D97-AF65-F5344CB8AC3E}">
        <p14:creationId xmlns:p14="http://schemas.microsoft.com/office/powerpoint/2010/main" val="3307977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813615117"/>
              </p:ext>
            </p:extLst>
          </p:nvPr>
        </p:nvGraphicFramePr>
        <p:xfrm>
          <a:off x="345363" y="410387"/>
          <a:ext cx="6181561" cy="6578049"/>
        </p:xfrm>
        <a:graphic>
          <a:graphicData uri="http://schemas.openxmlformats.org/drawingml/2006/table">
            <a:tbl>
              <a:tblPr firstRow="1" bandRow="1">
                <a:tableStyleId>{5C22544A-7EE6-4342-B048-85BDC9FD1C3A}</a:tableStyleId>
              </a:tblPr>
              <a:tblGrid>
                <a:gridCol w="2088527"/>
                <a:gridCol w="1080273"/>
                <a:gridCol w="804204"/>
                <a:gridCol w="1284324"/>
                <a:gridCol w="924233"/>
              </a:tblGrid>
              <a:tr h="631752">
                <a:tc>
                  <a:txBody>
                    <a:bodyPr/>
                    <a:lstStyle/>
                    <a:p>
                      <a:pPr>
                        <a:lnSpc>
                          <a:spcPct val="107000"/>
                        </a:lnSpc>
                        <a:spcAft>
                          <a:spcPts val="800"/>
                        </a:spcAft>
                      </a:pPr>
                      <a:r>
                        <a:rPr lang="es-MX" sz="1100" dirty="0">
                          <a:effectLst/>
                          <a:latin typeface="Arial" panose="020B0604020202020204" pitchFamily="34" charset="0"/>
                          <a:cs typeface="Arial" panose="020B0604020202020204" pitchFamily="34" charset="0"/>
                        </a:rPr>
                        <a:t>General </a:t>
                      </a:r>
                      <a:r>
                        <a:rPr lang="es-MX" sz="1100" dirty="0" err="1">
                          <a:effectLst/>
                          <a:latin typeface="Arial" panose="020B0604020202020204" pitchFamily="34" charset="0"/>
                          <a:cs typeface="Arial" panose="020B0604020202020204" pitchFamily="34" charset="0"/>
                        </a:rPr>
                        <a:t>Requiriment</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format</a:t>
                      </a:r>
                      <a:r>
                        <a:rPr lang="es-MX" sz="1100" dirty="0">
                          <a:effectLst/>
                          <a:latin typeface="Arial" panose="020B0604020202020204" pitchFamily="34" charset="0"/>
                          <a:cs typeface="Arial" panose="020B0604020202020204" pitchFamily="34" charset="0"/>
                        </a:rPr>
                        <a:t> (20pts</a:t>
                      </a:r>
                      <a:r>
                        <a:rPr lang="es-MX" sz="1100" dirty="0" smtClean="0">
                          <a:effectLst/>
                          <a:latin typeface="Arial" panose="020B0604020202020204" pitchFamily="34" charset="0"/>
                          <a:cs typeface="Arial" panose="020B0604020202020204" pitchFamily="34" charset="0"/>
                        </a:rPr>
                        <a:t>)</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spcAft>
                          <a:spcPts val="800"/>
                        </a:spcAft>
                      </a:pPr>
                      <a:r>
                        <a:rPr lang="es-MX" sz="1100">
                          <a:effectLst/>
                          <a:latin typeface="Arial" panose="020B0604020202020204" pitchFamily="34" charset="0"/>
                          <a:cs typeface="Arial" panose="020B0604020202020204" pitchFamily="34" charset="0"/>
                        </a:rPr>
                        <a:t>Excellent (4)</a:t>
                      </a:r>
                      <a:endParaRPr lang="es-MX" sz="110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spcAft>
                          <a:spcPts val="800"/>
                        </a:spcAft>
                      </a:pPr>
                      <a:r>
                        <a:rPr lang="es-MX" sz="1100">
                          <a:effectLst/>
                          <a:latin typeface="Arial" panose="020B0604020202020204" pitchFamily="34" charset="0"/>
                          <a:cs typeface="Arial" panose="020B0604020202020204" pitchFamily="34" charset="0"/>
                        </a:rPr>
                        <a:t>Good(3)</a:t>
                      </a:r>
                      <a:endParaRPr lang="es-MX" sz="110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spcAft>
                          <a:spcPts val="800"/>
                        </a:spcAft>
                      </a:pPr>
                      <a:r>
                        <a:rPr lang="es-MX" sz="1100">
                          <a:effectLst/>
                          <a:latin typeface="Arial" panose="020B0604020202020204" pitchFamily="34" charset="0"/>
                          <a:cs typeface="Arial" panose="020B0604020202020204" pitchFamily="34" charset="0"/>
                        </a:rPr>
                        <a:t>Satisfactory (2)</a:t>
                      </a:r>
                      <a:endParaRPr lang="es-MX" sz="110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spcAft>
                          <a:spcPts val="800"/>
                        </a:spcAft>
                      </a:pPr>
                      <a:r>
                        <a:rPr lang="es-MX" sz="1100" dirty="0">
                          <a:effectLst/>
                          <a:latin typeface="Arial" panose="020B0604020202020204" pitchFamily="34" charset="0"/>
                          <a:cs typeface="Arial" panose="020B0604020202020204" pitchFamily="34" charset="0"/>
                        </a:rPr>
                        <a:t>Poor (1)</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r>
              <a:tr h="2426035">
                <a:tc>
                  <a:txBody>
                    <a:bodyPr/>
                    <a:lstStyle/>
                    <a:p>
                      <a:pPr>
                        <a:lnSpc>
                          <a:spcPct val="107000"/>
                        </a:lnSpc>
                        <a:spcAft>
                          <a:spcPts val="800"/>
                        </a:spcAft>
                      </a:pPr>
                      <a:r>
                        <a:rPr lang="es-MX" sz="1100" dirty="0" err="1">
                          <a:effectLst/>
                          <a:latin typeface="Arial" panose="020B0604020202020204" pitchFamily="34" charset="0"/>
                          <a:cs typeface="Arial" panose="020B0604020202020204" pitchFamily="34" charset="0"/>
                        </a:rPr>
                        <a:t>The</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task</a:t>
                      </a:r>
                      <a:r>
                        <a:rPr lang="es-MX" sz="1100" dirty="0">
                          <a:effectLst/>
                          <a:latin typeface="Arial" panose="020B0604020202020204" pitchFamily="34" charset="0"/>
                          <a:cs typeface="Arial" panose="020B0604020202020204" pitchFamily="34" charset="0"/>
                        </a:rPr>
                        <a:t> (video </a:t>
                      </a:r>
                      <a:r>
                        <a:rPr lang="es-MX" sz="1100" dirty="0" err="1">
                          <a:effectLst/>
                          <a:latin typeface="Arial" panose="020B0604020202020204" pitchFamily="34" charset="0"/>
                          <a:cs typeface="Arial" panose="020B0604020202020204" pitchFamily="34" charset="0"/>
                        </a:rPr>
                        <a:t>with</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converation</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fullfills</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all</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elements</a:t>
                      </a:r>
                      <a:r>
                        <a:rPr lang="es-MX" sz="1100" dirty="0">
                          <a:effectLst/>
                          <a:latin typeface="Arial" panose="020B0604020202020204" pitchFamily="34" charset="0"/>
                          <a:cs typeface="Arial" panose="020B0604020202020204" pitchFamily="34" charset="0"/>
                        </a:rPr>
                        <a:t> of </a:t>
                      </a:r>
                      <a:r>
                        <a:rPr lang="es-MX" sz="1100" dirty="0" err="1">
                          <a:effectLst/>
                          <a:latin typeface="Arial" panose="020B0604020202020204" pitchFamily="34" charset="0"/>
                          <a:cs typeface="Arial" panose="020B0604020202020204" pitchFamily="34" charset="0"/>
                        </a:rPr>
                        <a:t>the</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unit</a:t>
                      </a:r>
                      <a:r>
                        <a:rPr lang="es-MX" sz="1100" dirty="0">
                          <a:effectLst/>
                          <a:latin typeface="Arial" panose="020B0604020202020204" pitchFamily="34" charset="0"/>
                          <a:cs typeface="Arial" panose="020B0604020202020204" pitchFamily="34" charset="0"/>
                        </a:rPr>
                        <a:t> </a:t>
                      </a:r>
                      <a:r>
                        <a:rPr lang="es-MX" sz="1100" dirty="0" smtClean="0">
                          <a:effectLst/>
                          <a:latin typeface="Arial" panose="020B0604020202020204" pitchFamily="34" charset="0"/>
                          <a:cs typeface="Arial" panose="020B0604020202020204" pitchFamily="34" charset="0"/>
                        </a:rPr>
                        <a:t>1-5 </a:t>
                      </a:r>
                      <a:r>
                        <a:rPr lang="es-MX" sz="1100" dirty="0" err="1">
                          <a:effectLst/>
                          <a:latin typeface="Arial" panose="020B0604020202020204" pitchFamily="34" charset="0"/>
                          <a:cs typeface="Arial" panose="020B0604020202020204" pitchFamily="34" charset="0"/>
                        </a:rPr>
                        <a:t>content</a:t>
                      </a:r>
                      <a:r>
                        <a:rPr lang="es-MX" sz="1100" dirty="0">
                          <a:effectLst/>
                          <a:latin typeface="Arial" panose="020B0604020202020204" pitchFamily="34" charset="0"/>
                          <a:cs typeface="Arial" panose="020B0604020202020204" pitchFamily="34" charset="0"/>
                        </a:rPr>
                        <a:t> (gramar and </a:t>
                      </a:r>
                      <a:r>
                        <a:rPr lang="es-MX" sz="1100" dirty="0" err="1">
                          <a:effectLst/>
                          <a:latin typeface="Arial" panose="020B0604020202020204" pitchFamily="34" charset="0"/>
                          <a:cs typeface="Arial" panose="020B0604020202020204" pitchFamily="34" charset="0"/>
                        </a:rPr>
                        <a:t>functions</a:t>
                      </a:r>
                      <a:r>
                        <a:rPr lang="es-MX" sz="1100" dirty="0">
                          <a:effectLst/>
                          <a:latin typeface="Arial" panose="020B0604020202020204" pitchFamily="34" charset="0"/>
                          <a:cs typeface="Arial" panose="020B0604020202020204" pitchFamily="34" charset="0"/>
                        </a:rPr>
                        <a:t> </a:t>
                      </a:r>
                      <a:r>
                        <a:rPr lang="es-MX" sz="1100" dirty="0" smtClean="0">
                          <a:effectLst/>
                          <a:latin typeface="Arial" panose="020B0604020202020204" pitchFamily="34" charset="0"/>
                          <a:cs typeface="Arial" panose="020B0604020202020204" pitchFamily="34" charset="0"/>
                        </a:rPr>
                        <a:t> at</a:t>
                      </a:r>
                      <a:r>
                        <a:rPr lang="es-MX" sz="1100" baseline="0" dirty="0" smtClean="0">
                          <a:effectLst/>
                          <a:latin typeface="Arial" panose="020B0604020202020204" pitchFamily="34" charset="0"/>
                          <a:cs typeface="Arial" panose="020B0604020202020204" pitchFamily="34" charset="0"/>
                        </a:rPr>
                        <a:t> </a:t>
                      </a:r>
                      <a:r>
                        <a:rPr lang="es-MX" sz="1100" baseline="0" dirty="0" err="1" smtClean="0">
                          <a:effectLst/>
                          <a:latin typeface="Arial" panose="020B0604020202020204" pitchFamily="34" charset="0"/>
                          <a:cs typeface="Arial" panose="020B0604020202020204" pitchFamily="34" charset="0"/>
                        </a:rPr>
                        <a:t>least</a:t>
                      </a:r>
                      <a:r>
                        <a:rPr lang="es-MX" sz="1100" baseline="0" dirty="0" smtClean="0">
                          <a:effectLst/>
                          <a:latin typeface="Arial" panose="020B0604020202020204" pitchFamily="34" charset="0"/>
                          <a:cs typeface="Arial" panose="020B0604020202020204" pitchFamily="34" charset="0"/>
                        </a:rPr>
                        <a:t> 6 </a:t>
                      </a:r>
                      <a:r>
                        <a:rPr lang="es-MX" sz="1100" baseline="0" dirty="0" err="1" smtClean="0">
                          <a:effectLst/>
                          <a:latin typeface="Arial" panose="020B0604020202020204" pitchFamily="34" charset="0"/>
                          <a:cs typeface="Arial" panose="020B0604020202020204" pitchFamily="34" charset="0"/>
                        </a:rPr>
                        <a:t>statements</a:t>
                      </a:r>
                      <a:r>
                        <a:rPr lang="es-MX" sz="1100" dirty="0" smtClean="0">
                          <a:effectLst/>
                          <a:latin typeface="Arial" panose="020B0604020202020204" pitchFamily="34" charset="0"/>
                          <a:cs typeface="Arial" panose="020B0604020202020204" pitchFamily="34" charset="0"/>
                        </a:rPr>
                        <a:t>)</a:t>
                      </a:r>
                    </a:p>
                    <a:p>
                      <a:pPr marL="285750" lvl="0" indent="-285750">
                        <a:buFont typeface="Arial" panose="020B0604020202020204" pitchFamily="34" charset="0"/>
                        <a:buChar char="•"/>
                      </a:pPr>
                      <a:r>
                        <a:rPr lang="es-MX" sz="1100" kern="1200" dirty="0" err="1" smtClean="0">
                          <a:solidFill>
                            <a:schemeClr val="dk1"/>
                          </a:solidFill>
                          <a:effectLst/>
                          <a:latin typeface="Arial" panose="020B0604020202020204" pitchFamily="34" charset="0"/>
                          <a:ea typeface="+mn-ea"/>
                          <a:cs typeface="Arial" panose="020B0604020202020204" pitchFamily="34" charset="0"/>
                        </a:rPr>
                        <a:t>The</a:t>
                      </a:r>
                      <a:r>
                        <a:rPr lang="es-MX" sz="1100" kern="1200" dirty="0" smtClean="0">
                          <a:solidFill>
                            <a:schemeClr val="dk1"/>
                          </a:solidFill>
                          <a:effectLst/>
                          <a:latin typeface="Arial" panose="020B0604020202020204" pitchFamily="34" charset="0"/>
                          <a:ea typeface="+mn-ea"/>
                          <a:cs typeface="Arial" panose="020B0604020202020204" pitchFamily="34" charset="0"/>
                        </a:rPr>
                        <a:t> </a:t>
                      </a:r>
                      <a:r>
                        <a:rPr lang="es-MX" sz="1100" kern="1200" dirty="0" err="1" smtClean="0">
                          <a:solidFill>
                            <a:schemeClr val="dk1"/>
                          </a:solidFill>
                          <a:effectLst/>
                          <a:latin typeface="Arial" panose="020B0604020202020204" pitchFamily="34" charset="0"/>
                          <a:ea typeface="+mn-ea"/>
                          <a:cs typeface="Arial" panose="020B0604020202020204" pitchFamily="34" charset="0"/>
                        </a:rPr>
                        <a:t>Future</a:t>
                      </a:r>
                      <a:r>
                        <a:rPr lang="es-MX" sz="1100" kern="1200" dirty="0" smtClean="0">
                          <a:solidFill>
                            <a:schemeClr val="dk1"/>
                          </a:solidFill>
                          <a:effectLst/>
                          <a:latin typeface="Arial" panose="020B0604020202020204" pitchFamily="34" charset="0"/>
                          <a:ea typeface="+mn-ea"/>
                          <a:cs typeface="Arial" panose="020B0604020202020204" pitchFamily="34" charset="0"/>
                        </a:rPr>
                        <a:t> </a:t>
                      </a:r>
                    </a:p>
                    <a:p>
                      <a:pPr marL="285750" lvl="0" indent="-285750">
                        <a:buFont typeface="Arial" panose="020B0604020202020204" pitchFamily="34" charset="0"/>
                        <a:buChar char="•"/>
                      </a:pPr>
                      <a:r>
                        <a:rPr lang="es-MX" sz="1100" kern="1200" dirty="0" err="1" smtClean="0">
                          <a:solidFill>
                            <a:schemeClr val="dk1"/>
                          </a:solidFill>
                          <a:effectLst/>
                          <a:latin typeface="Arial" panose="020B0604020202020204" pitchFamily="34" charset="0"/>
                          <a:ea typeface="+mn-ea"/>
                          <a:cs typeface="Arial" panose="020B0604020202020204" pitchFamily="34" charset="0"/>
                        </a:rPr>
                        <a:t>Embedded</a:t>
                      </a:r>
                      <a:r>
                        <a:rPr lang="es-MX" sz="1100" kern="1200" dirty="0" smtClean="0">
                          <a:solidFill>
                            <a:schemeClr val="dk1"/>
                          </a:solidFill>
                          <a:effectLst/>
                          <a:latin typeface="Arial" panose="020B0604020202020204" pitchFamily="34" charset="0"/>
                          <a:ea typeface="+mn-ea"/>
                          <a:cs typeface="Arial" panose="020B0604020202020204" pitchFamily="34" charset="0"/>
                        </a:rPr>
                        <a:t> </a:t>
                      </a:r>
                      <a:r>
                        <a:rPr lang="es-MX" sz="1100" kern="1200" dirty="0" err="1" smtClean="0">
                          <a:solidFill>
                            <a:schemeClr val="dk1"/>
                          </a:solidFill>
                          <a:effectLst/>
                          <a:latin typeface="Arial" panose="020B0604020202020204" pitchFamily="34" charset="0"/>
                          <a:ea typeface="+mn-ea"/>
                          <a:cs typeface="Arial" panose="020B0604020202020204" pitchFamily="34" charset="0"/>
                        </a:rPr>
                        <a:t>questions</a:t>
                      </a:r>
                      <a:endParaRPr lang="es-MX" sz="11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s-MX" sz="1100" kern="1200" dirty="0" err="1" smtClean="0">
                          <a:solidFill>
                            <a:schemeClr val="dk1"/>
                          </a:solidFill>
                          <a:effectLst/>
                          <a:latin typeface="Arial" panose="020B0604020202020204" pitchFamily="34" charset="0"/>
                          <a:ea typeface="+mn-ea"/>
                          <a:cs typeface="Arial" panose="020B0604020202020204" pitchFamily="34" charset="0"/>
                        </a:rPr>
                        <a:t>Used</a:t>
                      </a:r>
                      <a:r>
                        <a:rPr lang="es-MX" sz="1100" kern="1200" dirty="0" smtClean="0">
                          <a:solidFill>
                            <a:schemeClr val="dk1"/>
                          </a:solidFill>
                          <a:effectLst/>
                          <a:latin typeface="Arial" panose="020B0604020202020204" pitchFamily="34" charset="0"/>
                          <a:ea typeface="+mn-ea"/>
                          <a:cs typeface="Arial" panose="020B0604020202020204" pitchFamily="34" charset="0"/>
                        </a:rPr>
                        <a:t> </a:t>
                      </a:r>
                      <a:r>
                        <a:rPr lang="es-MX" sz="1100" kern="1200" dirty="0" err="1" smtClean="0">
                          <a:solidFill>
                            <a:schemeClr val="dk1"/>
                          </a:solidFill>
                          <a:effectLst/>
                          <a:latin typeface="Arial" panose="020B0604020202020204" pitchFamily="34" charset="0"/>
                          <a:ea typeface="+mn-ea"/>
                          <a:cs typeface="Arial" panose="020B0604020202020204" pitchFamily="34" charset="0"/>
                        </a:rPr>
                        <a:t>to</a:t>
                      </a:r>
                      <a:r>
                        <a:rPr lang="es-MX" sz="1100" kern="1200" dirty="0" smtClean="0">
                          <a:solidFill>
                            <a:schemeClr val="dk1"/>
                          </a:solidFill>
                          <a:effectLst/>
                          <a:latin typeface="Arial" panose="020B0604020202020204" pitchFamily="34" charset="0"/>
                          <a:ea typeface="+mn-ea"/>
                          <a:cs typeface="Arial" panose="020B0604020202020204" pitchFamily="34" charset="0"/>
                        </a:rPr>
                        <a:t> and </a:t>
                      </a:r>
                      <a:r>
                        <a:rPr lang="es-MX" sz="1100" kern="1200" dirty="0" err="1" smtClean="0">
                          <a:solidFill>
                            <a:schemeClr val="dk1"/>
                          </a:solidFill>
                          <a:effectLst/>
                          <a:latin typeface="Arial" panose="020B0604020202020204" pitchFamily="34" charset="0"/>
                          <a:ea typeface="+mn-ea"/>
                          <a:cs typeface="Arial" panose="020B0604020202020204" pitchFamily="34" charset="0"/>
                        </a:rPr>
                        <a:t>would</a:t>
                      </a:r>
                      <a:endParaRPr lang="es-MX" sz="1100" kern="1200" dirty="0" smtClean="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s-MX" sz="1100" kern="1200" dirty="0" err="1" smtClean="0">
                          <a:solidFill>
                            <a:schemeClr val="dk1"/>
                          </a:solidFill>
                          <a:effectLst/>
                          <a:latin typeface="Arial" panose="020B0604020202020204" pitchFamily="34" charset="0"/>
                          <a:ea typeface="+mn-ea"/>
                          <a:cs typeface="Arial" panose="020B0604020202020204" pitchFamily="34" charset="0"/>
                        </a:rPr>
                        <a:t>Phrasal</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a:t>
                      </a:r>
                      <a:r>
                        <a:rPr lang="es-MX" sz="1100" kern="1200" baseline="0" dirty="0" err="1" smtClean="0">
                          <a:solidFill>
                            <a:schemeClr val="dk1"/>
                          </a:solidFill>
                          <a:effectLst/>
                          <a:latin typeface="Arial" panose="020B0604020202020204" pitchFamily="34" charset="0"/>
                          <a:ea typeface="+mn-ea"/>
                          <a:cs typeface="Arial" panose="020B0604020202020204" pitchFamily="34" charset="0"/>
                        </a:rPr>
                        <a:t>verbs</a:t>
                      </a:r>
                      <a:endParaRPr lang="es-MX" sz="1100" kern="1200" baseline="0" dirty="0" smtClean="0">
                        <a:solidFill>
                          <a:schemeClr val="dk1"/>
                        </a:solidFill>
                        <a:effectLst/>
                        <a:latin typeface="Arial" panose="020B0604020202020204" pitchFamily="34" charset="0"/>
                        <a:ea typeface="+mn-ea"/>
                        <a:cs typeface="Arial" panose="020B0604020202020204" pitchFamily="34" charset="0"/>
                      </a:endParaRPr>
                    </a:p>
                    <a:p>
                      <a:pPr marL="285750" indent="-285750">
                        <a:buFont typeface="Arial" panose="020B0604020202020204" pitchFamily="34" charset="0"/>
                        <a:buChar char="•"/>
                      </a:pPr>
                      <a:r>
                        <a:rPr lang="es-MX" sz="1100" kern="1200" baseline="0" dirty="0" smtClean="0">
                          <a:solidFill>
                            <a:schemeClr val="dk1"/>
                          </a:solidFill>
                          <a:effectLst/>
                          <a:latin typeface="Arial" panose="020B0604020202020204" pitchFamily="34" charset="0"/>
                          <a:ea typeface="+mn-ea"/>
                          <a:cs typeface="Arial" panose="020B0604020202020204" pitchFamily="34" charset="0"/>
                        </a:rPr>
                        <a:t>Simple </a:t>
                      </a:r>
                      <a:r>
                        <a:rPr lang="es-MX" sz="1100" kern="1200" baseline="0" dirty="0" err="1" smtClean="0">
                          <a:solidFill>
                            <a:schemeClr val="dk1"/>
                          </a:solidFill>
                          <a:effectLst/>
                          <a:latin typeface="Arial" panose="020B0604020202020204" pitchFamily="34" charset="0"/>
                          <a:ea typeface="+mn-ea"/>
                          <a:cs typeface="Arial" panose="020B0604020202020204" pitchFamily="34" charset="0"/>
                        </a:rPr>
                        <a:t>past</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tense</a:t>
                      </a:r>
                    </a:p>
                    <a:p>
                      <a:pPr marL="285750" indent="-285750">
                        <a:buFont typeface="Arial" panose="020B0604020202020204" pitchFamily="34" charset="0"/>
                        <a:buChar char="•"/>
                      </a:pPr>
                      <a:r>
                        <a:rPr lang="es-MX" sz="1100" kern="1200" baseline="0" dirty="0" err="1" smtClean="0">
                          <a:solidFill>
                            <a:schemeClr val="dk1"/>
                          </a:solidFill>
                          <a:effectLst/>
                          <a:latin typeface="Arial" panose="020B0604020202020204" pitchFamily="34" charset="0"/>
                          <a:ea typeface="+mn-ea"/>
                          <a:cs typeface="Arial" panose="020B0604020202020204" pitchFamily="34" charset="0"/>
                        </a:rPr>
                        <a:t>Present</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a:t>
                      </a:r>
                      <a:r>
                        <a:rPr lang="es-MX" sz="1100" kern="1200" baseline="0" dirty="0" err="1" smtClean="0">
                          <a:solidFill>
                            <a:schemeClr val="dk1"/>
                          </a:solidFill>
                          <a:effectLst/>
                          <a:latin typeface="Arial" panose="020B0604020202020204" pitchFamily="34" charset="0"/>
                          <a:ea typeface="+mn-ea"/>
                          <a:cs typeface="Arial" panose="020B0604020202020204" pitchFamily="34" charset="0"/>
                        </a:rPr>
                        <a:t>perfect</a:t>
                      </a:r>
                      <a:r>
                        <a:rPr lang="es-MX" sz="1100" kern="1200" baseline="0" dirty="0" smtClean="0">
                          <a:solidFill>
                            <a:schemeClr val="dk1"/>
                          </a:solidFill>
                          <a:effectLst/>
                          <a:latin typeface="Arial" panose="020B0604020202020204" pitchFamily="34" charset="0"/>
                          <a:ea typeface="+mn-ea"/>
                          <a:cs typeface="Arial" panose="020B0604020202020204" pitchFamily="34" charset="0"/>
                        </a:rPr>
                        <a:t> tense</a:t>
                      </a:r>
                      <a:endParaRPr lang="es-MX" sz="1100" dirty="0">
                        <a:effectLst/>
                        <a:latin typeface="Arial" panose="020B060402020202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dirty="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r>
              <a:tr h="883636">
                <a:tc>
                  <a:txBody>
                    <a:bodyPr/>
                    <a:lstStyle/>
                    <a:p>
                      <a:pPr>
                        <a:lnSpc>
                          <a:spcPct val="107000"/>
                        </a:lnSpc>
                        <a:spcAft>
                          <a:spcPts val="800"/>
                        </a:spcAft>
                      </a:pPr>
                      <a:r>
                        <a:rPr lang="es-MX" sz="1100" dirty="0" err="1">
                          <a:effectLst/>
                          <a:latin typeface="Arial" panose="020B0604020202020204" pitchFamily="34" charset="0"/>
                          <a:cs typeface="Arial" panose="020B0604020202020204" pitchFamily="34" charset="0"/>
                        </a:rPr>
                        <a:t>The</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task</a:t>
                      </a:r>
                      <a:r>
                        <a:rPr lang="es-MX" sz="1100" dirty="0">
                          <a:effectLst/>
                          <a:latin typeface="Arial" panose="020B0604020202020204" pitchFamily="34" charset="0"/>
                          <a:cs typeface="Arial" panose="020B0604020202020204" pitchFamily="34" charset="0"/>
                        </a:rPr>
                        <a:t> (video </a:t>
                      </a:r>
                      <a:r>
                        <a:rPr lang="es-MX" sz="1100" dirty="0" err="1">
                          <a:effectLst/>
                          <a:latin typeface="Arial" panose="020B0604020202020204" pitchFamily="34" charset="0"/>
                          <a:cs typeface="Arial" panose="020B0604020202020204" pitchFamily="34" charset="0"/>
                        </a:rPr>
                        <a:t>with</a:t>
                      </a:r>
                      <a:r>
                        <a:rPr lang="es-MX" sz="1100" dirty="0">
                          <a:effectLst/>
                          <a:latin typeface="Arial" panose="020B0604020202020204" pitchFamily="34" charset="0"/>
                          <a:cs typeface="Arial" panose="020B0604020202020204" pitchFamily="34" charset="0"/>
                        </a:rPr>
                        <a:t> </a:t>
                      </a:r>
                      <a:r>
                        <a:rPr lang="es-MX" sz="1100" dirty="0" err="1" smtClean="0">
                          <a:effectLst/>
                          <a:latin typeface="Arial" panose="020B0604020202020204" pitchFamily="34" charset="0"/>
                          <a:cs typeface="Arial" panose="020B0604020202020204" pitchFamily="34" charset="0"/>
                        </a:rPr>
                        <a:t>conversation</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fullfills</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all</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elements</a:t>
                      </a:r>
                      <a:r>
                        <a:rPr lang="es-MX" sz="1100" dirty="0">
                          <a:effectLst/>
                          <a:latin typeface="Arial" panose="020B0604020202020204" pitchFamily="34" charset="0"/>
                          <a:cs typeface="Arial" panose="020B0604020202020204" pitchFamily="34" charset="0"/>
                        </a:rPr>
                        <a:t> of </a:t>
                      </a:r>
                      <a:r>
                        <a:rPr lang="es-MX" sz="1100" dirty="0" err="1">
                          <a:effectLst/>
                          <a:latin typeface="Arial" panose="020B0604020202020204" pitchFamily="34" charset="0"/>
                          <a:cs typeface="Arial" panose="020B0604020202020204" pitchFamily="34" charset="0"/>
                        </a:rPr>
                        <a:t>the</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unit</a:t>
                      </a:r>
                      <a:r>
                        <a:rPr lang="es-MX" sz="1100" dirty="0">
                          <a:effectLst/>
                          <a:latin typeface="Arial" panose="020B0604020202020204" pitchFamily="34" charset="0"/>
                          <a:cs typeface="Arial" panose="020B0604020202020204" pitchFamily="34" charset="0"/>
                        </a:rPr>
                        <a:t> </a:t>
                      </a:r>
                      <a:r>
                        <a:rPr lang="es-MX" sz="1100" dirty="0" smtClean="0">
                          <a:effectLst/>
                          <a:latin typeface="Arial" panose="020B0604020202020204" pitchFamily="34" charset="0"/>
                          <a:cs typeface="Arial" panose="020B0604020202020204" pitchFamily="34" charset="0"/>
                        </a:rPr>
                        <a:t> 1-5 </a:t>
                      </a:r>
                      <a:r>
                        <a:rPr lang="es-MX" sz="1100" dirty="0" err="1" smtClean="0">
                          <a:effectLst/>
                          <a:latin typeface="Arial" panose="020B0604020202020204" pitchFamily="34" charset="0"/>
                          <a:cs typeface="Arial" panose="020B0604020202020204" pitchFamily="34" charset="0"/>
                        </a:rPr>
                        <a:t>content</a:t>
                      </a:r>
                      <a:r>
                        <a:rPr lang="es-MX" sz="1100" dirty="0" smtClean="0">
                          <a:effectLst/>
                          <a:latin typeface="Arial" panose="020B0604020202020204" pitchFamily="34" charset="0"/>
                          <a:cs typeface="Arial" panose="020B0604020202020204" pitchFamily="34" charset="0"/>
                        </a:rPr>
                        <a:t> </a:t>
                      </a:r>
                      <a:r>
                        <a:rPr lang="es-MX" sz="1100" dirty="0">
                          <a:effectLst/>
                          <a:latin typeface="Arial" panose="020B0604020202020204" pitchFamily="34" charset="0"/>
                          <a:cs typeface="Arial" panose="020B0604020202020204" pitchFamily="34" charset="0"/>
                        </a:rPr>
                        <a:t>(</a:t>
                      </a:r>
                      <a:r>
                        <a:rPr lang="es-MX" sz="1100" dirty="0" err="1" smtClean="0">
                          <a:effectLst/>
                          <a:latin typeface="Arial" panose="020B0604020202020204" pitchFamily="34" charset="0"/>
                          <a:cs typeface="Arial" panose="020B0604020202020204" pitchFamily="34" charset="0"/>
                        </a:rPr>
                        <a:t>vocabulary</a:t>
                      </a:r>
                      <a:r>
                        <a:rPr lang="es-MX" sz="1100" baseline="0" dirty="0" smtClean="0">
                          <a:effectLst/>
                          <a:latin typeface="Arial" panose="020B0604020202020204" pitchFamily="34" charset="0"/>
                          <a:cs typeface="Arial" panose="020B0604020202020204" pitchFamily="34" charset="0"/>
                        </a:rPr>
                        <a:t> 4</a:t>
                      </a:r>
                      <a:r>
                        <a:rPr lang="es-MX" sz="1100" dirty="0" smtClean="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words</a:t>
                      </a:r>
                      <a:r>
                        <a:rPr lang="es-MX" sz="1100" dirty="0">
                          <a:effectLst/>
                          <a:latin typeface="Arial" panose="020B0604020202020204" pitchFamily="34" charset="0"/>
                          <a:cs typeface="Arial" panose="020B0604020202020204" pitchFamily="34" charset="0"/>
                        </a:rPr>
                        <a:t> min)</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r>
              <a:tr h="883636">
                <a:tc>
                  <a:txBody>
                    <a:bodyPr/>
                    <a:lstStyle/>
                    <a:p>
                      <a:pPr>
                        <a:lnSpc>
                          <a:spcPct val="107000"/>
                        </a:lnSpc>
                        <a:spcAft>
                          <a:spcPts val="800"/>
                        </a:spcAft>
                      </a:pPr>
                      <a:r>
                        <a:rPr lang="es-MX" sz="1100" dirty="0">
                          <a:effectLst/>
                          <a:latin typeface="Arial" panose="020B0604020202020204" pitchFamily="34" charset="0"/>
                          <a:cs typeface="Arial" panose="020B0604020202020204" pitchFamily="34" charset="0"/>
                        </a:rPr>
                        <a:t>Uses </a:t>
                      </a:r>
                      <a:r>
                        <a:rPr lang="es-MX" sz="1100" dirty="0" err="1">
                          <a:effectLst/>
                          <a:latin typeface="Arial" panose="020B0604020202020204" pitchFamily="34" charset="0"/>
                          <a:cs typeface="Arial" panose="020B0604020202020204" pitchFamily="34" charset="0"/>
                        </a:rPr>
                        <a:t>relevant</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information</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includes</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details</a:t>
                      </a:r>
                      <a:r>
                        <a:rPr lang="es-MX" sz="1100" dirty="0">
                          <a:effectLst/>
                          <a:latin typeface="Arial" panose="020B0604020202020204" pitchFamily="34" charset="0"/>
                          <a:cs typeface="Arial" panose="020B0604020202020204" pitchFamily="34" charset="0"/>
                        </a:rPr>
                        <a:t> </a:t>
                      </a:r>
                      <a:r>
                        <a:rPr lang="es-MX" sz="1100" dirty="0" err="1" smtClean="0">
                          <a:effectLst/>
                          <a:latin typeface="Arial" panose="020B0604020202020204" pitchFamily="34" charset="0"/>
                          <a:cs typeface="Arial" panose="020B0604020202020204" pitchFamily="34" charset="0"/>
                        </a:rPr>
                        <a:t>to</a:t>
                      </a:r>
                      <a:r>
                        <a:rPr lang="es-MX" sz="1100" dirty="0" smtClean="0">
                          <a:effectLst/>
                          <a:latin typeface="Arial" panose="020B0604020202020204" pitchFamily="34" charset="0"/>
                          <a:cs typeface="Arial" panose="020B0604020202020204" pitchFamily="34" charset="0"/>
                        </a:rPr>
                        <a:t>  </a:t>
                      </a:r>
                      <a:r>
                        <a:rPr lang="es-MX" sz="1100" dirty="0" err="1" smtClean="0">
                          <a:effectLst/>
                          <a:latin typeface="Arial" panose="020B0604020202020204" pitchFamily="34" charset="0"/>
                          <a:cs typeface="Arial" panose="020B0604020202020204" pitchFamily="34" charset="0"/>
                        </a:rPr>
                        <a:t>support</a:t>
                      </a:r>
                      <a:r>
                        <a:rPr lang="es-MX" sz="1100" dirty="0" smtClean="0">
                          <a:effectLst/>
                          <a:latin typeface="Arial" panose="020B0604020202020204" pitchFamily="34" charset="0"/>
                          <a:cs typeface="Arial" panose="020B0604020202020204" pitchFamily="34" charset="0"/>
                        </a:rPr>
                        <a:t> </a:t>
                      </a:r>
                      <a:r>
                        <a:rPr lang="es-MX" sz="1100" dirty="0">
                          <a:effectLst/>
                          <a:latin typeface="Arial" panose="020B0604020202020204" pitchFamily="34" charset="0"/>
                          <a:cs typeface="Arial" panose="020B0604020202020204" pitchFamily="34" charset="0"/>
                        </a:rPr>
                        <a:t>ideas </a:t>
                      </a:r>
                      <a:r>
                        <a:rPr lang="es-MX" sz="1100" dirty="0" err="1">
                          <a:effectLst/>
                          <a:latin typeface="Arial" panose="020B0604020202020204" pitchFamily="34" charset="0"/>
                          <a:cs typeface="Arial" panose="020B0604020202020204" pitchFamily="34" charset="0"/>
                        </a:rPr>
                        <a:t>which</a:t>
                      </a:r>
                      <a:r>
                        <a:rPr lang="es-MX" sz="1100" dirty="0">
                          <a:effectLst/>
                          <a:latin typeface="Arial" panose="020B0604020202020204" pitchFamily="34" charset="0"/>
                          <a:cs typeface="Arial" panose="020B0604020202020204" pitchFamily="34" charset="0"/>
                        </a:rPr>
                        <a:t> are in </a:t>
                      </a:r>
                      <a:r>
                        <a:rPr lang="es-MX" sz="1100" dirty="0" err="1">
                          <a:effectLst/>
                          <a:latin typeface="Arial" panose="020B0604020202020204" pitchFamily="34" charset="0"/>
                          <a:cs typeface="Arial" panose="020B0604020202020204" pitchFamily="34" charset="0"/>
                        </a:rPr>
                        <a:t>context</a:t>
                      </a:r>
                      <a:r>
                        <a:rPr lang="es-MX" sz="1100" dirty="0">
                          <a:effectLst/>
                          <a:latin typeface="Arial" panose="020B0604020202020204" pitchFamily="34" charset="0"/>
                          <a:cs typeface="Arial" panose="020B0604020202020204" pitchFamily="34" charset="0"/>
                        </a:rPr>
                        <a:t>. </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r>
              <a:tr h="631752">
                <a:tc>
                  <a:txBody>
                    <a:bodyPr/>
                    <a:lstStyle/>
                    <a:p>
                      <a:pPr>
                        <a:lnSpc>
                          <a:spcPct val="107000"/>
                        </a:lnSpc>
                        <a:spcAft>
                          <a:spcPts val="800"/>
                        </a:spcAft>
                      </a:pPr>
                      <a:r>
                        <a:rPr lang="es-MX" sz="1100">
                          <a:effectLst/>
                          <a:latin typeface="Arial" panose="020B0604020202020204" pitchFamily="34" charset="0"/>
                          <a:cs typeface="Arial" panose="020B0604020202020204" pitchFamily="34" charset="0"/>
                        </a:rPr>
                        <a:t>The student express himself/herself clearly and fluenty</a:t>
                      </a:r>
                      <a:endParaRPr lang="es-MX" sz="110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r>
              <a:tr h="519049">
                <a:tc>
                  <a:txBody>
                    <a:bodyPr/>
                    <a:lstStyle/>
                    <a:p>
                      <a:pPr>
                        <a:lnSpc>
                          <a:spcPct val="107000"/>
                        </a:lnSpc>
                        <a:spcAft>
                          <a:spcPts val="800"/>
                        </a:spcAft>
                      </a:pPr>
                      <a:r>
                        <a:rPr lang="es-MX" sz="1100" dirty="0" err="1">
                          <a:effectLst/>
                          <a:latin typeface="Arial" panose="020B0604020202020204" pitchFamily="34" charset="0"/>
                          <a:cs typeface="Arial" panose="020B0604020202020204" pitchFamily="34" charset="0"/>
                        </a:rPr>
                        <a:t>The</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task</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is</a:t>
                      </a:r>
                      <a:r>
                        <a:rPr lang="es-MX" sz="1100" dirty="0">
                          <a:effectLst/>
                          <a:latin typeface="Arial" panose="020B0604020202020204" pitchFamily="34" charset="0"/>
                          <a:cs typeface="Arial" panose="020B0604020202020204" pitchFamily="34" charset="0"/>
                        </a:rPr>
                        <a:t> </a:t>
                      </a:r>
                      <a:r>
                        <a:rPr lang="es-MX" sz="1100" dirty="0" err="1">
                          <a:effectLst/>
                          <a:latin typeface="Arial" panose="020B0604020202020204" pitchFamily="34" charset="0"/>
                          <a:cs typeface="Arial" panose="020B0604020202020204" pitchFamily="34" charset="0"/>
                        </a:rPr>
                        <a:t>creative</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r>
              <a:tr h="519049">
                <a:tc>
                  <a:txBody>
                    <a:bodyPr/>
                    <a:lstStyle/>
                    <a:p>
                      <a:pPr>
                        <a:lnSpc>
                          <a:spcPct val="107000"/>
                        </a:lnSpc>
                        <a:spcAft>
                          <a:spcPts val="800"/>
                        </a:spcAft>
                      </a:pPr>
                      <a:r>
                        <a:rPr lang="es-MX" sz="1100" dirty="0">
                          <a:effectLst/>
                          <a:latin typeface="Arial" panose="020B0604020202020204" pitchFamily="34" charset="0"/>
                          <a:cs typeface="Arial" panose="020B0604020202020204" pitchFamily="34" charset="0"/>
                        </a:rPr>
                        <a:t>TOTAL</a:t>
                      </a:r>
                      <a:endParaRPr lang="es-MX" sz="1100" dirty="0">
                        <a:effectLst/>
                        <a:latin typeface="Arial" panose="020B0604020202020204" pitchFamily="34" charset="0"/>
                        <a:ea typeface="Calibri" panose="020F0502020204030204" pitchFamily="34" charset="0"/>
                        <a:cs typeface="Arial" panose="020B060402020202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a:effectLst/>
                        <a:latin typeface="Calibri" panose="020F0502020204030204" pitchFamily="34" charset="0"/>
                      </a:endParaRPr>
                    </a:p>
                  </a:txBody>
                  <a:tcPr marL="82856" marR="82856" marT="41428" marB="41428"/>
                </a:tc>
                <a:tc>
                  <a:txBody>
                    <a:bodyPr/>
                    <a:lstStyle/>
                    <a:p>
                      <a:pPr>
                        <a:lnSpc>
                          <a:spcPct val="107000"/>
                        </a:lnSpc>
                      </a:pPr>
                      <a:endParaRPr lang="es-MX" sz="1000" dirty="0">
                        <a:effectLst/>
                        <a:latin typeface="Calibri" panose="020F0502020204030204" pitchFamily="34" charset="0"/>
                      </a:endParaRPr>
                    </a:p>
                  </a:txBody>
                  <a:tcPr marL="82856" marR="82856" marT="41428" marB="41428"/>
                </a:tc>
              </a:tr>
            </a:tbl>
          </a:graphicData>
        </a:graphic>
      </p:graphicFrame>
    </p:spTree>
    <p:extLst>
      <p:ext uri="{BB962C8B-B14F-4D97-AF65-F5344CB8AC3E}">
        <p14:creationId xmlns:p14="http://schemas.microsoft.com/office/powerpoint/2010/main" val="399416520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1359</TotalTime>
  <Words>511</Words>
  <Application>Microsoft Office PowerPoint</Application>
  <PresentationFormat>Carta (216 x 279 mm)</PresentationFormat>
  <Paragraphs>52</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Calibri</vt:lpstr>
      <vt:lpstr>Calibri Light</vt:lpstr>
      <vt:lpstr>Symbol</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36</cp:revision>
  <dcterms:created xsi:type="dcterms:W3CDTF">2020-11-25T17:14:58Z</dcterms:created>
  <dcterms:modified xsi:type="dcterms:W3CDTF">2021-10-04T02:52:19Z</dcterms:modified>
</cp:coreProperties>
</file>