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60" r:id="rId4"/>
    <p:sldId id="262" r:id="rId5"/>
    <p:sldId id="263" r:id="rId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6395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58A6B77-4CD0-4837-888F-5450ED07382F}" type="datetime1">
              <a:rPr lang="es-ES" smtClean="0"/>
              <a:t>01/10/2020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568D-E0C5-4F7A-80C1-F7598EC89943}" type="datetime1">
              <a:rPr lang="es-ES" noProof="0" smtClean="0"/>
              <a:pPr/>
              <a:t>01/10/2020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927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79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172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665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958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Autofit/>
          </a:bodyPr>
          <a:lstStyle>
            <a:lvl1pPr algn="l" rtl="0">
              <a:defRPr sz="48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Autofit/>
          </a:bodyPr>
          <a:lstStyle>
            <a:lvl1pPr algn="l" rtl="0">
              <a:defRPr sz="2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97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0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11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25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6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29BEB8-9E7D-46F8-9D38-0DF867B65F6C}" type="datetime1">
              <a:rPr lang="es-ES" noProof="0" smtClean="0"/>
              <a:pPr/>
              <a:t>01/10/2020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C5E9C56-EA05-4307-85E4-BF6C05199383}" type="datetime1">
              <a:rPr lang="es-ES" noProof="0" smtClean="0"/>
              <a:pPr/>
              <a:t>01/10/2020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b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b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1" name="Forma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2" name="Forma lib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E4B513-C016-45E9-9D12-97C0FE834FFB}" type="datetime1">
              <a:rPr lang="es-ES" noProof="0" smtClean="0"/>
              <a:pPr/>
              <a:t>01/10/2020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08D2A3-9C84-40EA-B90D-CE0CB003F11C}" type="datetime1">
              <a:rPr lang="es-ES" noProof="0" smtClean="0"/>
              <a:pPr/>
              <a:t>01/10/2020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3FC754-5105-4120-96BF-E066A80C9168}" type="datetime1">
              <a:rPr lang="es-ES" noProof="0" smtClean="0"/>
              <a:pPr/>
              <a:t>01/10/2020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84E01D-FE59-4730-AF0E-FE450E404B97}" type="datetime1">
              <a:rPr lang="es-ES" noProof="0" smtClean="0"/>
              <a:pPr/>
              <a:t>01/10/2020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A526C-96C5-4D92-AB97-D8ADC29D42FE}" type="datetime1">
              <a:rPr lang="es-ES" noProof="0" smtClean="0"/>
              <a:pPr/>
              <a:t>01/10/2020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D8706A-82CB-4CEF-A1F3-DFFE07174E7B}" type="datetime1">
              <a:rPr lang="es-ES" noProof="0" smtClean="0"/>
              <a:pPr/>
              <a:t>01/10/2020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8843A6-40B9-4C41-B2F4-377E2A54BFAD}" type="datetime1">
              <a:rPr lang="es-ES" noProof="0" smtClean="0"/>
              <a:pPr/>
              <a:t>01/10/2020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ECB6EA-8F6B-4084-8E83-2F4BA16ACF8E}" type="datetime1">
              <a:rPr lang="es-ES" noProof="0" smtClean="0"/>
              <a:pPr/>
              <a:t>01/10/2020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6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9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7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0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7458E2-43B4-47F5-9309-6BEE53513121}" type="datetime1">
              <a:rPr lang="es-ES" noProof="0" smtClean="0"/>
              <a:pPr/>
              <a:t>01/10/2020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9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1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8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2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9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80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3" name="Marcador de posición de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776D7C-62EF-4BA7-B64B-98976BFFC620}" type="datetime1">
              <a:rPr lang="es-ES" noProof="0" smtClean="0"/>
              <a:pPr/>
              <a:t>01/10/2020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Editar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DF62A26-CBD6-46C0-96AB-9CE431FD79E9}" type="datetime1">
              <a:rPr lang="es-ES" noProof="0" smtClean="0"/>
              <a:pPr/>
              <a:t>01/10/2020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39414" y="1443507"/>
            <a:ext cx="8770513" cy="1828800"/>
          </a:xfrm>
        </p:spPr>
        <p:txBody>
          <a:bodyPr rtlCol="0"/>
          <a:lstStyle/>
          <a:p>
            <a:pPr algn="ctr" rtl="0"/>
            <a:r>
              <a:rPr lang="es-ES" sz="4400" dirty="0"/>
              <a:t/>
            </a:r>
            <a:br>
              <a:rPr lang="es-ES" sz="4400" dirty="0"/>
            </a:br>
            <a:r>
              <a:rPr lang="es-ES" sz="4400" dirty="0" smtClean="0"/>
              <a:t>Rúbrica de Cuadro Sinóptico</a:t>
            </a:r>
            <a:endParaRPr lang="es-ES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55007" y="3695164"/>
            <a:ext cx="6858002" cy="914400"/>
          </a:xfrm>
        </p:spPr>
        <p:txBody>
          <a:bodyPr rtlCol="0">
            <a:normAutofit fontScale="92500" lnSpcReduction="20000"/>
          </a:bodyPr>
          <a:lstStyle/>
          <a:p>
            <a:pPr algn="r" rtl="0"/>
            <a:r>
              <a:rPr lang="es-ES" dirty="0" smtClean="0"/>
              <a:t>ENEP </a:t>
            </a:r>
          </a:p>
          <a:p>
            <a:pPr algn="r" rtl="0"/>
            <a:r>
              <a:rPr lang="es-ES" dirty="0" smtClean="0"/>
              <a:t>FORMACION CIUDADANA</a:t>
            </a:r>
          </a:p>
          <a:p>
            <a:pPr algn="r" rtl="0"/>
            <a:r>
              <a:rPr lang="es-ES" dirty="0" smtClean="0"/>
              <a:t>PROFRA. FABIOLA VALERO TORRES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COMO HACER UN CUADRO SINOPTICO?</a:t>
            </a:r>
            <a:endParaRPr lang="es-ES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80" y="1661374"/>
            <a:ext cx="7882550" cy="4629419"/>
          </a:xfr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111617"/>
            <a:ext cx="10058402" cy="699752"/>
          </a:xfrm>
        </p:spPr>
        <p:txBody>
          <a:bodyPr rtlCol="0"/>
          <a:lstStyle/>
          <a:p>
            <a:pPr algn="ctr" rtl="0"/>
            <a:r>
              <a:rPr lang="es-ES" dirty="0" smtClean="0"/>
              <a:t>Rúbrica</a:t>
            </a:r>
            <a:endParaRPr lang="es-ES" dirty="0"/>
          </a:p>
        </p:txBody>
      </p:sp>
      <p:graphicFrame>
        <p:nvGraphicFramePr>
          <p:cNvPr id="5" name="Marcador de posición de conteni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643639"/>
              </p:ext>
            </p:extLst>
          </p:nvPr>
        </p:nvGraphicFramePr>
        <p:xfrm>
          <a:off x="373488" y="811369"/>
          <a:ext cx="11333408" cy="59885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05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0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39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57204"/>
                <a:gridCol w="1240773"/>
              </a:tblGrid>
              <a:tr h="820309">
                <a:tc>
                  <a:txBody>
                    <a:bodyPr/>
                    <a:lstStyle/>
                    <a:p>
                      <a:pPr rtl="0"/>
                      <a:r>
                        <a:rPr lang="es-ES" noProof="0" dirty="0" smtClean="0"/>
                        <a:t>Valoración</a:t>
                      </a:r>
                      <a:endParaRPr lang="es-ES" noProof="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smtClean="0"/>
                        <a:t>2 puntos</a:t>
                      </a:r>
                      <a:endParaRPr lang="es-ES" noProof="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smtClean="0"/>
                        <a:t>1 punto</a:t>
                      </a:r>
                      <a:endParaRPr lang="es-ES" noProof="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smtClean="0"/>
                        <a:t>0 puntos</a:t>
                      </a:r>
                      <a:endParaRPr lang="es-ES" noProof="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smtClean="0"/>
                        <a:t>Total</a:t>
                      </a:r>
                      <a:endParaRPr lang="es-ES" noProof="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0309">
                <a:tc>
                  <a:txBody>
                    <a:bodyPr/>
                    <a:lstStyle/>
                    <a:p>
                      <a:pPr rtl="0"/>
                      <a:r>
                        <a:rPr lang="es-MX" sz="1600" dirty="0" smtClean="0"/>
                        <a:t>Profundización</a:t>
                      </a:r>
                      <a:r>
                        <a:rPr lang="es-MX" dirty="0" smtClean="0"/>
                        <a:t> del tema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200" dirty="0" smtClean="0"/>
                        <a:t>Descripción clara y sustancial del esquema y buena cantidad de detalles. </a:t>
                      </a:r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200" dirty="0" smtClean="0"/>
                        <a:t>Descripción ambigua del esquema, algunos detalles que no clarifican el tema. </a:t>
                      </a:r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Descripción incorrecta del esquema, sin detalles significativos o escasos. </a:t>
                      </a:r>
                      <a:endParaRPr lang="es-ES" sz="1200" noProof="0" dirty="0" smtClean="0"/>
                    </a:p>
                    <a:p>
                      <a:pPr algn="ctr" rtl="0"/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1954">
                <a:tc>
                  <a:txBody>
                    <a:bodyPr/>
                    <a:lstStyle/>
                    <a:p>
                      <a:pPr rtl="0"/>
                      <a:r>
                        <a:rPr lang="es-MX" dirty="0" smtClean="0"/>
                        <a:t>Aclaración sobre el tema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200" dirty="0" smtClean="0"/>
                        <a:t>Esquema bien organizado y claramente presentado así como de fácil seguimiento.. </a:t>
                      </a:r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200" dirty="0" smtClean="0"/>
                        <a:t>Esquema bien focalizado pero no suficientemente organizado</a:t>
                      </a:r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Esquema impreciso y poco claro, sin coherencia entre las partes que lo componen</a:t>
                      </a:r>
                      <a:endParaRPr lang="es-ES" sz="1200" noProof="0" dirty="0" smtClean="0"/>
                    </a:p>
                    <a:p>
                      <a:pPr algn="ctr" rtl="0"/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6049">
                <a:tc>
                  <a:txBody>
                    <a:bodyPr/>
                    <a:lstStyle/>
                    <a:p>
                      <a:pPr rtl="0"/>
                      <a:r>
                        <a:rPr lang="es-MX" dirty="0" smtClean="0"/>
                        <a:t>Alta calidad del diseño 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200" dirty="0" smtClean="0"/>
                        <a:t>Esquema sobresaliente y atractivo que cumple con los criterios de diseño planteados, sin errores de ortografía. </a:t>
                      </a:r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200" dirty="0" smtClean="0"/>
                        <a:t>Esquema simple pero bien organizado con al menos tres errores de ortografía. </a:t>
                      </a:r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Esquema mal planteado que no cumple con los criterios de diseño planteados y con más de tres errores de ortografía</a:t>
                      </a:r>
                      <a:endParaRPr lang="es-ES" sz="1200" noProof="0" dirty="0" smtClean="0"/>
                    </a:p>
                    <a:p>
                      <a:pPr algn="ctr" rtl="0"/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53512">
                <a:tc>
                  <a:txBody>
                    <a:bodyPr/>
                    <a:lstStyle/>
                    <a:p>
                      <a:pPr rtl="0"/>
                      <a:r>
                        <a:rPr lang="es-MX" dirty="0" smtClean="0"/>
                        <a:t>Elementos propios del esquema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200" dirty="0" smtClean="0"/>
                        <a:t>Se usaron frases cortas, se destacaron títulos/subtítulos de la misma forma y la alineación de las ideas fue correcta. </a:t>
                      </a:r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200" dirty="0" smtClean="0"/>
                        <a:t>Las frases utilizadas fueron extensas, aunque si hubo alineación correcta de las ideas.</a:t>
                      </a:r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No se destacaron títulos/subtítulos, la alineación no muestra orden y no existieron títulos/subtítulos destacados. </a:t>
                      </a:r>
                      <a:endParaRPr lang="es-ES" sz="1200" noProof="0" dirty="0" smtClean="0"/>
                    </a:p>
                    <a:p>
                      <a:pPr algn="ctr" rtl="0"/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es-ES" noProof="0" dirty="0"/>
                    </a:p>
                  </a:txBody>
                  <a:tcPr anchor="ctr"/>
                </a:tc>
              </a:tr>
              <a:tr h="1153512">
                <a:tc>
                  <a:txBody>
                    <a:bodyPr/>
                    <a:lstStyle/>
                    <a:p>
                      <a:pPr rtl="0"/>
                      <a:r>
                        <a:rPr lang="es-MX" dirty="0" smtClean="0"/>
                        <a:t>Presentación del esquema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200" dirty="0" smtClean="0"/>
                        <a:t>La presentación/exposición fue hecha en tiempo y forma, además se entrego de forma limpia en el formato pre establecido (papel o digital). </a:t>
                      </a:r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200" dirty="0" smtClean="0"/>
                        <a:t>La presentación/exposición fue hecha en tiempo y forma, aunque la entrega no fue en el formato pre establecido. </a:t>
                      </a:r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La presentación/exposición no fue hecha en tiempo y forma, además la entrega no se dio de la forma pre establecida por el docente. </a:t>
                      </a:r>
                      <a:endParaRPr lang="es-ES" sz="1200" noProof="0" dirty="0" smtClean="0"/>
                    </a:p>
                    <a:p>
                      <a:pPr algn="ctr" rtl="0"/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es-ES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 descr="Tres niños con impermeables de la mano y jugando al aire libre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 puedes hacer en digital o bien en tu cuaderno.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>
              <a:lnSpc>
                <a:spcPct val="100000"/>
              </a:lnSpc>
            </a:pPr>
            <a:r>
              <a:rPr lang="es-ES" dirty="0" smtClean="0"/>
              <a:t>Si lo haces bien, no tendrás problemas para dar el siguiente paso…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ión de natural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3_TF03431377_TF03431377.potx" id="{173A8E5F-E093-4109-A5F4-14D2A0DC49D0}" vid="{EB6DDEBC-A3DA-4194-A0FB-2A77B1D3F949}"/>
    </a:ext>
  </a:extLst>
</a:theme>
</file>

<file path=ppt/theme/theme2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naturaleza, diseño ilustrado con un paisaje (pantalla panorámica)</Template>
  <TotalTime>15</TotalTime>
  <Words>313</Words>
  <Application>Microsoft Office PowerPoint</Application>
  <PresentationFormat>Panorámica</PresentationFormat>
  <Paragraphs>38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Segoe Print</vt:lpstr>
      <vt:lpstr>Ilustración de naturaleza 16x9</vt:lpstr>
      <vt:lpstr> Rúbrica de Cuadro Sinóptico</vt:lpstr>
      <vt:lpstr>COMO HACER UN CUADRO SINOPTICO?</vt:lpstr>
      <vt:lpstr>Rúbrica</vt:lpstr>
      <vt:lpstr>Lo puedes hacer en digital o bien en tu cuaderno. </vt:lpstr>
      <vt:lpstr>Si lo haces bien, no tendrás problemas para dar el siguiente paso…</vt:lpstr>
    </vt:vector>
  </TitlesOfParts>
  <Company>Particular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Rúbrica de Cuadro Sinóptico</dc:title>
  <dc:creator>Fabiola Valero Torres</dc:creator>
  <cp:lastModifiedBy>Fabiola Valero Torres</cp:lastModifiedBy>
  <cp:revision>2</cp:revision>
  <dcterms:created xsi:type="dcterms:W3CDTF">2020-10-02T02:29:05Z</dcterms:created>
  <dcterms:modified xsi:type="dcterms:W3CDTF">2020-10-02T02:50:21Z</dcterms:modified>
</cp:coreProperties>
</file>