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327" r:id="rId2"/>
    <p:sldId id="320" r:id="rId3"/>
    <p:sldId id="341" r:id="rId4"/>
    <p:sldId id="330" r:id="rId5"/>
    <p:sldId id="335" r:id="rId6"/>
    <p:sldId id="334" r:id="rId7"/>
    <p:sldId id="333" r:id="rId8"/>
    <p:sldId id="33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5"/>
    <p:restoredTop sz="94419"/>
  </p:normalViewPr>
  <p:slideViewPr>
    <p:cSldViewPr snapToGrid="0" snapToObjects="1">
      <p:cViewPr varScale="1">
        <p:scale>
          <a:sx n="100" d="100"/>
          <a:sy n="100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98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9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61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3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1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8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7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8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26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9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677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18/10/21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57860-32BD-8446-83B7-3AD9EEAF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badi" panose="020B0604020104020204" pitchFamily="34" charset="0"/>
              </a:rPr>
              <a:t>OBJECTIVES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0AAF6-36C8-9146-8243-70093E1E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2194560"/>
            <a:ext cx="4084518" cy="4069080"/>
          </a:xfrm>
        </p:spPr>
        <p:txBody>
          <a:bodyPr>
            <a:normAutofit/>
          </a:bodyPr>
          <a:lstStyle/>
          <a:p>
            <a:r>
              <a:rPr lang="es-MX" sz="3200" dirty="0"/>
              <a:t>To ask and answer questions about jobs</a:t>
            </a:r>
          </a:p>
          <a:p>
            <a:endParaRPr lang="es-MX" sz="3200" dirty="0"/>
          </a:p>
          <a:p>
            <a:r>
              <a:rPr lang="es-MX" sz="3200" dirty="0"/>
              <a:t>To describe routines and daily schedules</a:t>
            </a:r>
          </a:p>
        </p:txBody>
      </p:sp>
      <p:pic>
        <p:nvPicPr>
          <p:cNvPr id="3074" name="Picture 2" descr="Objectives - About">
            <a:extLst>
              <a:ext uri="{FF2B5EF4-FFF2-40B4-BE49-F238E27FC236}">
                <a16:creationId xmlns:a16="http://schemas.microsoft.com/office/drawing/2014/main" id="{9B011A30-9FE8-774C-BCDA-6FE07DC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972"/>
            <a:ext cx="4570904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1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4A085C-E9AC-6145-BBF5-1E5A4A94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360285" cy="2933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3BDFC0-CBDC-134A-94E7-5D3E913F1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2933700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7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98E9A1D-0187-584A-9C12-F679764839DE}"/>
              </a:ext>
            </a:extLst>
          </p:cNvPr>
          <p:cNvGraphicFramePr>
            <a:graphicFrameLocks noGrp="1"/>
          </p:cNvGraphicFramePr>
          <p:nvPr/>
        </p:nvGraphicFramePr>
        <p:xfrm>
          <a:off x="0" y="1005840"/>
          <a:ext cx="9144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9787109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25944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545835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3190187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94374516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WORKPLACE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ADJECTIVE TO DESCRIBE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es-MX" dirty="0">
                          <a:solidFill>
                            <a:srgbClr val="FFFF00"/>
                          </a:solidFill>
                        </a:rPr>
                        <a:t>ADJECTIVES</a:t>
                      </a:r>
                    </a:p>
                    <a:p>
                      <a:r>
                        <a:rPr lang="es-MX" dirty="0"/>
                        <a:t>Interesting</a:t>
                      </a:r>
                    </a:p>
                    <a:p>
                      <a:r>
                        <a:rPr lang="es-MX" dirty="0"/>
                        <a:t>Boring </a:t>
                      </a:r>
                    </a:p>
                    <a:p>
                      <a:r>
                        <a:rPr lang="es-MX" dirty="0"/>
                        <a:t>Difficult</a:t>
                      </a:r>
                    </a:p>
                    <a:p>
                      <a:r>
                        <a:rPr lang="es-MX" dirty="0"/>
                        <a:t>Exciting</a:t>
                      </a:r>
                    </a:p>
                    <a:p>
                      <a:r>
                        <a:rPr lang="es-MX" dirty="0"/>
                        <a:t>Dangerous</a:t>
                      </a:r>
                    </a:p>
                    <a:p>
                      <a:r>
                        <a:rPr lang="es-MX" dirty="0"/>
                        <a:t>Stressful</a:t>
                      </a:r>
                    </a:p>
                    <a:p>
                      <a:r>
                        <a:rPr lang="es-MX" dirty="0"/>
                        <a:t>Relaxing</a:t>
                      </a:r>
                    </a:p>
                    <a:p>
                      <a:r>
                        <a:rPr lang="es-MX" dirty="0"/>
                        <a:t>Easy</a:t>
                      </a:r>
                    </a:p>
                    <a:p>
                      <a:r>
                        <a:rPr lang="es-MX" dirty="0">
                          <a:solidFill>
                            <a:srgbClr val="FFFF00"/>
                          </a:solidFill>
                        </a:rPr>
                        <a:t>ACTIVITIES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Cook 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Help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Fix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Do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Teach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Study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Take care of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Write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Work 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Sell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Drive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74064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Restaurant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Cooks 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Relaxing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20350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Accountant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5514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330008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269466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15 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5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C4D0-93BF-6644-964C-AA3E3394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Vocabulary review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9801A-ED69-434B-9426-F45CC837E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7401"/>
            <a:ext cx="5636260" cy="4069080"/>
          </a:xfrm>
        </p:spPr>
        <p:txBody>
          <a:bodyPr/>
          <a:lstStyle/>
          <a:p>
            <a:r>
              <a:rPr lang="es-MX" b="1" dirty="0">
                <a:solidFill>
                  <a:schemeClr val="accent6"/>
                </a:solidFill>
              </a:rPr>
              <a:t>STUDENT A : </a:t>
            </a:r>
            <a:r>
              <a:rPr lang="es-MX" dirty="0"/>
              <a:t>Answer yes/no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b="1" dirty="0">
                <a:solidFill>
                  <a:schemeClr val="accent6"/>
                </a:solidFill>
              </a:rPr>
              <a:t>CLASS: </a:t>
            </a:r>
            <a:r>
              <a:rPr lang="es-MX" dirty="0"/>
              <a:t>Ask yes/no questions</a:t>
            </a:r>
          </a:p>
          <a:p>
            <a:pPr marL="0" indent="0">
              <a:buNone/>
            </a:pPr>
            <a:endParaRPr lang="es-MX" dirty="0"/>
          </a:p>
          <a:p>
            <a:pPr lvl="1"/>
            <a:r>
              <a:rPr lang="es-MX" dirty="0"/>
              <a:t>Does this person work in a ____ ? (workplace)</a:t>
            </a:r>
          </a:p>
          <a:p>
            <a:pPr marL="457200" lvl="1" indent="0">
              <a:buNone/>
            </a:pPr>
            <a:endParaRPr lang="es-MX" dirty="0"/>
          </a:p>
          <a:p>
            <a:pPr lvl="1"/>
            <a:r>
              <a:rPr lang="es-MX" dirty="0"/>
              <a:t>Is this job ______? (adjective)</a:t>
            </a:r>
          </a:p>
          <a:p>
            <a:pPr marL="457200" lvl="1" indent="0">
              <a:buNone/>
            </a:pPr>
            <a:endParaRPr lang="es-MX" dirty="0"/>
          </a:p>
          <a:p>
            <a:pPr lvl="1"/>
            <a:r>
              <a:rPr lang="es-MX" dirty="0"/>
              <a:t>Does he/she _____? (activity)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D8A71E-1015-BC4F-80C2-86A552811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260" y="2194560"/>
            <a:ext cx="3507740" cy="35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3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ird person singular We add –s to the verb to form the third person ...">
            <a:extLst>
              <a:ext uri="{FF2B5EF4-FFF2-40B4-BE49-F238E27FC236}">
                <a16:creationId xmlns:a16="http://schemas.microsoft.com/office/drawing/2014/main" id="{C977E4B5-6182-D14B-93C1-D29694723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3704" r="32734" b="59630"/>
          <a:stretch/>
        </p:blipFill>
        <p:spPr bwMode="auto">
          <a:xfrm>
            <a:off x="1178983" y="1041400"/>
            <a:ext cx="6786033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4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lcome to the English Blog: PRESENT TENSE - THIRD PERSON (SINGULAR)">
            <a:extLst>
              <a:ext uri="{FF2B5EF4-FFF2-40B4-BE49-F238E27FC236}">
                <a16:creationId xmlns:a16="http://schemas.microsoft.com/office/drawing/2014/main" id="{E411554B-4E8D-8449-8EA3-679E20B7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1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4E045-75F6-5345-BE8E-F335D860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ALEXA’S JOB - Editing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E92F7-FDBA-EA48-B486-AE59626E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800" dirty="0"/>
              <a:t>I’m Joshua, I am a dentist, I have my own office and I work in a hospital too. I live with sister Alexa.</a:t>
            </a:r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/>
              <a:t>Alexa is a teacher. She work at Escuela Normal de Educación Preescolar and she love her job. She start classes at 7:45 a.m. and finish at 2:00 p.m. She always have hot cakes for breakfast and drive to school. In the afternoon she go to the gym, take a shower, and she go to bed at 10:00 p.m.</a:t>
            </a:r>
          </a:p>
        </p:txBody>
      </p:sp>
    </p:spTree>
    <p:extLst>
      <p:ext uri="{BB962C8B-B14F-4D97-AF65-F5344CB8AC3E}">
        <p14:creationId xmlns:p14="http://schemas.microsoft.com/office/powerpoint/2010/main" val="243603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B50559-EA2B-8048-B11F-A0FF9A9C9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9" b="2221"/>
          <a:stretch/>
        </p:blipFill>
        <p:spPr bwMode="auto">
          <a:xfrm>
            <a:off x="1530349" y="0"/>
            <a:ext cx="6077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7297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{7CEDC58D-AC99-6943-B561-931393DDDB4C}tf10001079_mac</Template>
  <TotalTime>4066</TotalTime>
  <Words>196</Words>
  <Application>Microsoft Macintosh PowerPoint</Application>
  <PresentationFormat>Presentación en pantalla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Abadi</vt:lpstr>
      <vt:lpstr>Arial</vt:lpstr>
      <vt:lpstr>Century Gothic</vt:lpstr>
      <vt:lpstr>Estela de condensación</vt:lpstr>
      <vt:lpstr>OBJECTIVES</vt:lpstr>
      <vt:lpstr>Presentación de PowerPoint</vt:lpstr>
      <vt:lpstr>Presentación de PowerPoint</vt:lpstr>
      <vt:lpstr>Vocabulary review</vt:lpstr>
      <vt:lpstr>Presentación de PowerPoint</vt:lpstr>
      <vt:lpstr>Presentación de PowerPoint</vt:lpstr>
      <vt:lpstr>ALEXA’S JOB - Editing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Cristina Alvarado</cp:lastModifiedBy>
  <cp:revision>58</cp:revision>
  <dcterms:created xsi:type="dcterms:W3CDTF">2021-08-25T11:07:21Z</dcterms:created>
  <dcterms:modified xsi:type="dcterms:W3CDTF">2021-10-18T18:27:11Z</dcterms:modified>
</cp:coreProperties>
</file>