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fQBYF6wl5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pTzk_Z0a9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651053"/>
          </a:xfrm>
        </p:spPr>
        <p:txBody>
          <a:bodyPr/>
          <a:lstStyle/>
          <a:p>
            <a:pPr algn="ctr"/>
            <a:r>
              <a:rPr lang="es-MX" dirty="0" smtClean="0"/>
              <a:t>UNIDAD 2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8342" y="1701015"/>
            <a:ext cx="10993546" cy="590321"/>
          </a:xfrm>
        </p:spPr>
        <p:txBody>
          <a:bodyPr/>
          <a:lstStyle/>
          <a:p>
            <a:r>
              <a:rPr lang="es-MX" dirty="0"/>
              <a:t>EVIDENCIA 1 UNIDAD 2</a:t>
            </a:r>
          </a:p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748342" y="2528115"/>
            <a:ext cx="1099354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CONOCIMIENTO: </a:t>
            </a:r>
            <a:r>
              <a:rPr lang="es-MX" dirty="0" smtClean="0"/>
              <a:t>Reconozcan </a:t>
            </a:r>
            <a:r>
              <a:rPr lang="es-MX" dirty="0"/>
              <a:t>a la danza y a la expresión corporal como expresiones y lenguajes artísticos. </a:t>
            </a:r>
          </a:p>
          <a:p>
            <a:endParaRPr lang="es-MX" dirty="0" smtClean="0"/>
          </a:p>
          <a:p>
            <a:r>
              <a:rPr lang="es-MX" sz="2000" b="1" dirty="0" smtClean="0"/>
              <a:t>HABILIDADES</a:t>
            </a:r>
            <a:r>
              <a:rPr lang="es-MX" dirty="0" smtClean="0"/>
              <a:t> </a:t>
            </a:r>
          </a:p>
          <a:p>
            <a:r>
              <a:rPr lang="es-MX" dirty="0"/>
              <a:t>*</a:t>
            </a:r>
            <a:r>
              <a:rPr lang="es-MX" dirty="0" smtClean="0"/>
              <a:t>Desarrollen </a:t>
            </a:r>
            <a:r>
              <a:rPr lang="es-MX" dirty="0"/>
              <a:t>sensibilidad para entender que existen diversos modos de percepción para entender y disfrutar la danza y la expresión corporal</a:t>
            </a:r>
            <a:r>
              <a:rPr lang="es-MX" dirty="0" smtClean="0"/>
              <a:t>.</a:t>
            </a:r>
          </a:p>
          <a:p>
            <a:r>
              <a:rPr lang="es-MX" dirty="0" smtClean="0"/>
              <a:t>*Aprovecha </a:t>
            </a:r>
            <a:r>
              <a:rPr lang="es-MX" dirty="0"/>
              <a:t>los recursos didácticos y el diseño de nuevos materiales. </a:t>
            </a: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Desarrolla </a:t>
            </a:r>
            <a:r>
              <a:rPr lang="es-MX" dirty="0"/>
              <a:t>su creatividad al participar en actividades </a:t>
            </a:r>
            <a:r>
              <a:rPr lang="es-MX" dirty="0" smtClean="0"/>
              <a:t>dancísticas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ACTITUDES Y VALORES</a:t>
            </a:r>
          </a:p>
          <a:p>
            <a:r>
              <a:rPr lang="es-MX" dirty="0" smtClean="0"/>
              <a:t>* </a:t>
            </a:r>
            <a:r>
              <a:rPr lang="es-MX" dirty="0"/>
              <a:t>Desarrollen una actitud favorable para la exploración de las artes y para la experimentación de su propia creatividad. </a:t>
            </a:r>
            <a:endParaRPr lang="es-MX" dirty="0" smtClean="0"/>
          </a:p>
          <a:p>
            <a:r>
              <a:rPr lang="es-MX" dirty="0"/>
              <a:t>*</a:t>
            </a:r>
            <a:r>
              <a:rPr lang="es-MX" dirty="0" smtClean="0"/>
              <a:t>Muestran </a:t>
            </a:r>
            <a:r>
              <a:rPr lang="es-MX" dirty="0"/>
              <a:t>apertura, respeto y sensibilidad para conocer y valorar diversas formas de expresión dancística. </a:t>
            </a:r>
            <a:endParaRPr lang="es-MX" dirty="0" smtClean="0"/>
          </a:p>
          <a:p>
            <a:r>
              <a:rPr lang="es-MX" dirty="0"/>
              <a:t>*</a:t>
            </a:r>
            <a:r>
              <a:rPr lang="es-MX" dirty="0" smtClean="0"/>
              <a:t>Experimenta </a:t>
            </a:r>
            <a:r>
              <a:rPr lang="es-MX" dirty="0"/>
              <a:t>con el movimiento y el uso del espacio para desarrollar un lenguaje corporal. </a:t>
            </a:r>
            <a:endParaRPr lang="es-MX" dirty="0" smtClean="0"/>
          </a:p>
          <a:p>
            <a:r>
              <a:rPr lang="es-MX" dirty="0"/>
              <a:t>*</a:t>
            </a:r>
            <a:r>
              <a:rPr lang="es-MX" dirty="0" smtClean="0"/>
              <a:t>Utiliza </a:t>
            </a:r>
            <a:r>
              <a:rPr lang="es-MX" dirty="0"/>
              <a:t>los elementos de la danza en creaciones coreográficas.</a:t>
            </a:r>
          </a:p>
        </p:txBody>
      </p:sp>
    </p:spTree>
    <p:extLst>
      <p:ext uri="{BB962C8B-B14F-4D97-AF65-F5344CB8AC3E}">
        <p14:creationId xmlns:p14="http://schemas.microsoft.com/office/powerpoint/2010/main" val="293961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hlinkClick r:id="rId2"/>
              </a:rPr>
              <a:t>Grupo de Estudos de Música Corporal - FRITOS – </a:t>
            </a:r>
            <a:r>
              <a:rPr lang="pt-BR" dirty="0" err="1" smtClean="0">
                <a:hlinkClick r:id="rId2"/>
              </a:rPr>
              <a:t>YouTube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criterios </a:t>
            </a:r>
            <a:r>
              <a:rPr lang="es-MX" dirty="0"/>
              <a:t>para estas presentaciones: </a:t>
            </a:r>
            <a:endParaRPr lang="es-MX" dirty="0" smtClean="0"/>
          </a:p>
          <a:p>
            <a:r>
              <a:rPr lang="es-MX" dirty="0" smtClean="0"/>
              <a:t> </a:t>
            </a:r>
            <a:r>
              <a:rPr lang="es-MX" dirty="0"/>
              <a:t>Qué sea una secuencia de movimientos, claros. </a:t>
            </a:r>
            <a:endParaRPr lang="es-MX" dirty="0" smtClean="0"/>
          </a:p>
          <a:p>
            <a:r>
              <a:rPr lang="es-MX" dirty="0" smtClean="0"/>
              <a:t> elegir  </a:t>
            </a:r>
            <a:r>
              <a:rPr lang="es-MX" dirty="0"/>
              <a:t>la música adecuada. </a:t>
            </a:r>
            <a:endParaRPr lang="es-MX" dirty="0" smtClean="0"/>
          </a:p>
          <a:p>
            <a:r>
              <a:rPr lang="es-MX" dirty="0" smtClean="0"/>
              <a:t> buscar </a:t>
            </a:r>
            <a:r>
              <a:rPr lang="es-MX" dirty="0"/>
              <a:t>provocar sentimientos en sus compañeros. </a:t>
            </a:r>
            <a:endParaRPr lang="es-MX" dirty="0" smtClean="0"/>
          </a:p>
          <a:p>
            <a:r>
              <a:rPr lang="es-MX" dirty="0" smtClean="0"/>
              <a:t> cuidar </a:t>
            </a:r>
            <a:r>
              <a:rPr lang="es-MX" dirty="0"/>
              <a:t>el manejo del tiempo y del espacio. </a:t>
            </a:r>
            <a:endParaRPr lang="es-MX" dirty="0" smtClean="0"/>
          </a:p>
          <a:p>
            <a:r>
              <a:rPr lang="es-MX" dirty="0" smtClean="0"/>
              <a:t> ser originales </a:t>
            </a:r>
            <a:r>
              <a:rPr lang="es-MX" dirty="0"/>
              <a:t>y creativos en su representación </a:t>
            </a:r>
            <a:endParaRPr lang="es-MX" dirty="0" smtClean="0"/>
          </a:p>
          <a:p>
            <a:r>
              <a:rPr lang="es-MX" dirty="0" smtClean="0"/>
              <a:t> incorporen </a:t>
            </a:r>
            <a:r>
              <a:rPr lang="es-MX" dirty="0"/>
              <a:t>objetos, sin que distraigan la ejecución corporal. </a:t>
            </a:r>
            <a:endParaRPr lang="es-MX" dirty="0" smtClean="0"/>
          </a:p>
          <a:p>
            <a:r>
              <a:rPr lang="es-MX" dirty="0" smtClean="0"/>
              <a:t> si </a:t>
            </a:r>
            <a:r>
              <a:rPr lang="es-MX" dirty="0"/>
              <a:t>es necesario recurran a </a:t>
            </a:r>
            <a:r>
              <a:rPr lang="es-MX" dirty="0" smtClean="0"/>
              <a:t>vestuarios.</a:t>
            </a:r>
          </a:p>
          <a:p>
            <a:r>
              <a:rPr lang="pt-BR" dirty="0">
                <a:hlinkClick r:id="rId2"/>
              </a:rPr>
              <a:t>Grupo de Estudos de Música Corporal - FRITOS </a:t>
            </a:r>
            <a:r>
              <a:rPr lang="pt-BR" dirty="0" smtClean="0">
                <a:hlinkClick r:id="rId2"/>
              </a:rPr>
              <a:t>– </a:t>
            </a:r>
            <a:r>
              <a:rPr lang="pt-BR" dirty="0" err="1" smtClean="0">
                <a:hlinkClick r:id="rId2"/>
              </a:rPr>
              <a:t>YouTube</a:t>
            </a:r>
            <a:endParaRPr lang="pt-BR" dirty="0" smtClean="0"/>
          </a:p>
          <a:p>
            <a:r>
              <a:rPr lang="es-MX" dirty="0"/>
              <a:t>en: http://www.youtube.com/watch?v=TfQBYF6wl5Y&amp;feature=related </a:t>
            </a:r>
          </a:p>
        </p:txBody>
      </p:sp>
    </p:spTree>
    <p:extLst>
      <p:ext uri="{BB962C8B-B14F-4D97-AF65-F5344CB8AC3E}">
        <p14:creationId xmlns:p14="http://schemas.microsoft.com/office/powerpoint/2010/main" val="30527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Luis </a:t>
            </a:r>
            <a:r>
              <a:rPr lang="es-MX" dirty="0" err="1">
                <a:hlinkClick r:id="rId2"/>
              </a:rPr>
              <a:t>Pescetti</a:t>
            </a:r>
            <a:r>
              <a:rPr lang="es-MX" dirty="0">
                <a:hlinkClick r:id="rId2"/>
              </a:rPr>
              <a:t> - Rima de Comas y Luciano - YouTube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3" y="2200160"/>
            <a:ext cx="11029615" cy="3678303"/>
          </a:xfrm>
        </p:spPr>
        <p:txBody>
          <a:bodyPr>
            <a:normAutofit/>
          </a:bodyPr>
          <a:lstStyle/>
          <a:p>
            <a:r>
              <a:rPr lang="es-MX" sz="3200" dirty="0"/>
              <a:t>comentar sobre el proceso de creación coreográfica y sobre el acto de apreciar la propuesta artística de sus compañeros. Es importante que compartan los emociones que experimentaron al ejecutar su coreografía y las dificultades que tuvieron en ello. </a:t>
            </a:r>
          </a:p>
        </p:txBody>
      </p:sp>
    </p:spTree>
    <p:extLst>
      <p:ext uri="{BB962C8B-B14F-4D97-AF65-F5344CB8AC3E}">
        <p14:creationId xmlns:p14="http://schemas.microsoft.com/office/powerpoint/2010/main" val="394618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60</TotalTime>
  <Words>274</Words>
  <Application>Microsoft Office PowerPoint</Application>
  <PresentationFormat>Panorámica</PresentationFormat>
  <Paragraphs>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Wingdings 2</vt:lpstr>
      <vt:lpstr>Dividendo</vt:lpstr>
      <vt:lpstr>UNIDAD 2</vt:lpstr>
      <vt:lpstr>Grupo de Estudos de Música Corporal - FRITOS – YouTube  </vt:lpstr>
      <vt:lpstr>Luis Pescetti - Rima de Comas y Luciano - YouTube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2</dc:title>
  <dc:creator>fabian</dc:creator>
  <cp:lastModifiedBy>enep</cp:lastModifiedBy>
  <cp:revision>5</cp:revision>
  <dcterms:created xsi:type="dcterms:W3CDTF">2021-11-02T23:42:06Z</dcterms:created>
  <dcterms:modified xsi:type="dcterms:W3CDTF">2021-11-03T14:42:50Z</dcterms:modified>
</cp:coreProperties>
</file>