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2" r:id="rId3"/>
    <p:sldId id="283" r:id="rId4"/>
    <p:sldId id="284" r:id="rId5"/>
    <p:sldId id="285" r:id="rId6"/>
    <p:sldId id="266" r:id="rId7"/>
    <p:sldId id="267" r:id="rId8"/>
    <p:sldId id="268" r:id="rId9"/>
    <p:sldId id="258" r:id="rId10"/>
    <p:sldId id="264" r:id="rId11"/>
  </p:sldIdLst>
  <p:sldSz cx="9144000" cy="6858000" type="lett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85" d="100"/>
          <a:sy n="85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0E23-8603-4A40-A0A2-4F0B7D6CFC0F}" type="datetimeFigureOut">
              <a:rPr lang="es-MX" smtClean="0"/>
              <a:t>07/12/2021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8F63-A401-4498-8F07-B920CC9D0B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2887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0E23-8603-4A40-A0A2-4F0B7D6CFC0F}" type="datetimeFigureOut">
              <a:rPr lang="es-MX" smtClean="0"/>
              <a:t>07/12/2021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8F63-A401-4498-8F07-B920CC9D0B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835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0E23-8603-4A40-A0A2-4F0B7D6CFC0F}" type="datetimeFigureOut">
              <a:rPr lang="es-MX" smtClean="0"/>
              <a:t>07/12/2021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8F63-A401-4498-8F07-B920CC9D0B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2104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0E23-8603-4A40-A0A2-4F0B7D6CFC0F}" type="datetimeFigureOut">
              <a:rPr lang="es-MX" smtClean="0"/>
              <a:t>07/12/2021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8F63-A401-4498-8F07-B920CC9D0B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5686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0E23-8603-4A40-A0A2-4F0B7D6CFC0F}" type="datetimeFigureOut">
              <a:rPr lang="es-MX" smtClean="0"/>
              <a:t>07/12/2021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8F63-A401-4498-8F07-B920CC9D0B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629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0E23-8603-4A40-A0A2-4F0B7D6CFC0F}" type="datetimeFigureOut">
              <a:rPr lang="es-MX" smtClean="0"/>
              <a:t>07/12/2021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8F63-A401-4498-8F07-B920CC9D0B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0166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0E23-8603-4A40-A0A2-4F0B7D6CFC0F}" type="datetimeFigureOut">
              <a:rPr lang="es-MX" smtClean="0"/>
              <a:t>07/12/2021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8F63-A401-4498-8F07-B920CC9D0B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12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0E23-8603-4A40-A0A2-4F0B7D6CFC0F}" type="datetimeFigureOut">
              <a:rPr lang="es-MX" smtClean="0"/>
              <a:t>07/12/2021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8F63-A401-4498-8F07-B920CC9D0B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2318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0E23-8603-4A40-A0A2-4F0B7D6CFC0F}" type="datetimeFigureOut">
              <a:rPr lang="es-MX" smtClean="0"/>
              <a:t>07/12/2021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8F63-A401-4498-8F07-B920CC9D0B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594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0E23-8603-4A40-A0A2-4F0B7D6CFC0F}" type="datetimeFigureOut">
              <a:rPr lang="es-MX" smtClean="0"/>
              <a:t>07/12/2021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8F63-A401-4498-8F07-B920CC9D0B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9242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0E23-8603-4A40-A0A2-4F0B7D6CFC0F}" type="datetimeFigureOut">
              <a:rPr lang="es-MX" smtClean="0"/>
              <a:t>07/12/2021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8F63-A401-4498-8F07-B920CC9D0B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1574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A0E23-8603-4A40-A0A2-4F0B7D6CFC0F}" type="datetimeFigureOut">
              <a:rPr lang="es-MX" smtClean="0"/>
              <a:t>07/12/2021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18F63-A401-4498-8F07-B920CC9D0B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358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8243" t="24366" r="39511" b="53445"/>
          <a:stretch/>
        </p:blipFill>
        <p:spPr>
          <a:xfrm>
            <a:off x="298492" y="2788361"/>
            <a:ext cx="4525785" cy="313831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60AE453-26C5-49DB-BB95-8A6AFE885E69}"/>
              </a:ext>
            </a:extLst>
          </p:cNvPr>
          <p:cNvSpPr txBox="1"/>
          <p:nvPr/>
        </p:nvSpPr>
        <p:spPr>
          <a:xfrm>
            <a:off x="-12145" y="1876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8</a:t>
            </a:r>
          </a:p>
          <a:p>
            <a:pPr algn="ctr"/>
            <a:r>
              <a:rPr lang="es-MX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MX" sz="3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es-MX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r>
              <a:rPr lang="es-MX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5A7020B-A7A0-4D08-A4AD-535A3F049CD6}"/>
              </a:ext>
            </a:extLst>
          </p:cNvPr>
          <p:cNvSpPr txBox="1"/>
          <p:nvPr/>
        </p:nvSpPr>
        <p:spPr>
          <a:xfrm>
            <a:off x="0" y="6160060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r>
              <a:rPr lang="es-MX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s-MX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use </a:t>
            </a:r>
            <a:r>
              <a:rPr lang="es-MX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affirmative</a:t>
            </a: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negative </a:t>
            </a:r>
            <a:r>
              <a:rPr lang="es-MX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endParaRPr lang="es-MX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341E75A5-0121-4E7C-8E17-0A11AFEF912B}"/>
              </a:ext>
            </a:extLst>
          </p:cNvPr>
          <p:cNvCxnSpPr>
            <a:cxnSpLocks/>
          </p:cNvCxnSpPr>
          <p:nvPr/>
        </p:nvCxnSpPr>
        <p:spPr>
          <a:xfrm>
            <a:off x="0" y="6132417"/>
            <a:ext cx="91440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8" descr="Buy father son matching polo shirts cheap online">
            <a:extLst>
              <a:ext uri="{FF2B5EF4-FFF2-40B4-BE49-F238E27FC236}">
                <a16:creationId xmlns:a16="http://schemas.microsoft.com/office/drawing/2014/main" id="{2286704F-BB52-495A-8C62-6E051B17D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4E0E1"/>
              </a:clrFrom>
              <a:clrTo>
                <a:srgbClr val="E4E0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533" y="1458826"/>
            <a:ext cx="3089467" cy="258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B66D651-CD14-4C29-8618-369C44FB68FF}"/>
              </a:ext>
            </a:extLst>
          </p:cNvPr>
          <p:cNvSpPr txBox="1"/>
          <p:nvPr/>
        </p:nvSpPr>
        <p:spPr>
          <a:xfrm>
            <a:off x="4933244" y="3894667"/>
            <a:ext cx="3815229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400" b="1" dirty="0"/>
              <a:t>+ </a:t>
            </a:r>
            <a:r>
              <a:rPr lang="es-MX" sz="2400" dirty="0" err="1"/>
              <a:t>They´re</a:t>
            </a:r>
            <a:r>
              <a:rPr lang="es-MX" sz="2400" dirty="0"/>
              <a:t> </a:t>
            </a:r>
            <a:r>
              <a:rPr lang="es-MX" sz="2400" dirty="0" err="1"/>
              <a:t>wearing</a:t>
            </a:r>
            <a:r>
              <a:rPr lang="es-MX" sz="2400" dirty="0"/>
              <a:t> shorts</a:t>
            </a:r>
          </a:p>
          <a:p>
            <a:pPr>
              <a:lnSpc>
                <a:spcPct val="150000"/>
              </a:lnSpc>
            </a:pPr>
            <a:r>
              <a:rPr lang="es-MX" sz="2400" b="1" dirty="0"/>
              <a:t>- </a:t>
            </a:r>
            <a:r>
              <a:rPr lang="es-MX" sz="2400" dirty="0" err="1"/>
              <a:t>They´re</a:t>
            </a:r>
            <a:r>
              <a:rPr lang="es-MX" sz="2400" dirty="0"/>
              <a:t> </a:t>
            </a:r>
            <a:r>
              <a:rPr lang="es-MX" sz="2400" dirty="0" err="1"/>
              <a:t>not</a:t>
            </a:r>
            <a:r>
              <a:rPr lang="es-MX" sz="2400" dirty="0"/>
              <a:t> </a:t>
            </a:r>
            <a:r>
              <a:rPr lang="es-MX" sz="2400" dirty="0" err="1"/>
              <a:t>wearing</a:t>
            </a:r>
            <a:r>
              <a:rPr lang="es-MX" sz="2400" dirty="0"/>
              <a:t> jeans</a:t>
            </a:r>
          </a:p>
          <a:p>
            <a:pPr>
              <a:lnSpc>
                <a:spcPct val="150000"/>
              </a:lnSpc>
            </a:pPr>
            <a:r>
              <a:rPr lang="es-MX" sz="2400" b="1" dirty="0"/>
              <a:t>- </a:t>
            </a:r>
            <a:r>
              <a:rPr lang="es-MX" sz="2400" dirty="0" err="1"/>
              <a:t>They</a:t>
            </a:r>
            <a:r>
              <a:rPr lang="es-MX" sz="2400" dirty="0"/>
              <a:t> </a:t>
            </a:r>
            <a:r>
              <a:rPr lang="es-MX" sz="2400" dirty="0" err="1"/>
              <a:t>aren´t</a:t>
            </a:r>
            <a:r>
              <a:rPr lang="es-MX" sz="2400" dirty="0"/>
              <a:t> </a:t>
            </a:r>
            <a:r>
              <a:rPr lang="es-MX" sz="2400" dirty="0" err="1"/>
              <a:t>wearing</a:t>
            </a:r>
            <a:r>
              <a:rPr lang="es-MX" sz="2400" dirty="0"/>
              <a:t> </a:t>
            </a:r>
            <a:r>
              <a:rPr lang="es-MX" sz="2400" dirty="0" err="1"/>
              <a:t>jackets</a:t>
            </a:r>
            <a:endParaRPr lang="es-MX" sz="24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1AAFB29-3A81-404E-8FE6-7D9000DDD540}"/>
              </a:ext>
            </a:extLst>
          </p:cNvPr>
          <p:cNvSpPr txBox="1"/>
          <p:nvPr/>
        </p:nvSpPr>
        <p:spPr>
          <a:xfrm>
            <a:off x="214489" y="1840088"/>
            <a:ext cx="6801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err="1"/>
              <a:t>Subject</a:t>
            </a:r>
            <a:r>
              <a:rPr lang="es-MX" sz="2800" b="1" dirty="0"/>
              <a:t>  +  </a:t>
            </a:r>
            <a:r>
              <a:rPr lang="es-MX" sz="2800" b="1" dirty="0" err="1"/>
              <a:t>to</a:t>
            </a:r>
            <a:r>
              <a:rPr lang="es-MX" sz="2800" b="1" dirty="0"/>
              <a:t> be   +  </a:t>
            </a:r>
            <a:r>
              <a:rPr lang="es-MX" sz="2800" b="1" dirty="0" err="1"/>
              <a:t>verb</a:t>
            </a:r>
            <a:r>
              <a:rPr lang="es-MX" sz="2800" b="1" dirty="0"/>
              <a:t>(</a:t>
            </a:r>
            <a:r>
              <a:rPr lang="es-MX" sz="2800" b="1" dirty="0" err="1"/>
              <a:t>ing</a:t>
            </a:r>
            <a:r>
              <a:rPr lang="es-MX" sz="2800" b="1" dirty="0"/>
              <a:t>)  + </a:t>
            </a:r>
            <a:r>
              <a:rPr lang="es-MX" sz="2800" b="1" dirty="0" err="1"/>
              <a:t>complement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2224059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6E847FB-ABB9-4517-A56D-153479912A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6" t="67234" r="57677" b="18375"/>
          <a:stretch/>
        </p:blipFill>
        <p:spPr>
          <a:xfrm>
            <a:off x="3872088" y="279774"/>
            <a:ext cx="4967111" cy="261018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E1AA0C6-CF40-4D31-9C8D-290B306D68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6" t="33727" r="55782" b="33446"/>
          <a:stretch/>
        </p:blipFill>
        <p:spPr>
          <a:xfrm>
            <a:off x="288331" y="242669"/>
            <a:ext cx="3278958" cy="299724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FFD5F45-8B71-4D5B-9F6A-D419017506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29" t="33727" r="22264" b="34735"/>
          <a:stretch/>
        </p:blipFill>
        <p:spPr>
          <a:xfrm>
            <a:off x="310912" y="3601156"/>
            <a:ext cx="3290244" cy="296897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D59F1A2-AA53-4704-8643-582C459866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325" t="67234" r="22264" b="17873"/>
          <a:stretch/>
        </p:blipFill>
        <p:spPr>
          <a:xfrm>
            <a:off x="3919950" y="3533422"/>
            <a:ext cx="5066005" cy="317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598192" y="3611158"/>
            <a:ext cx="720080" cy="454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653976" y="3611158"/>
            <a:ext cx="720080" cy="454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-36512" y="2996952"/>
            <a:ext cx="16175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Tania</a:t>
            </a:r>
            <a:endParaRPr lang="es-ES" sz="4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203848" y="1105580"/>
            <a:ext cx="533376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>
                <a:latin typeface="Arial" pitchFamily="34" charset="0"/>
                <a:cs typeface="Arial" pitchFamily="34" charset="0"/>
              </a:rPr>
              <a:t>+Tania </a:t>
            </a:r>
            <a:r>
              <a:rPr lang="es-MX" sz="2800" dirty="0" err="1">
                <a:latin typeface="Arial" pitchFamily="34" charset="0"/>
                <a:cs typeface="Arial" pitchFamily="34" charset="0"/>
              </a:rPr>
              <a:t>is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>
                <a:latin typeface="Arial" pitchFamily="34" charset="0"/>
                <a:cs typeface="Arial" pitchFamily="34" charset="0"/>
              </a:rPr>
              <a:t>wearing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>
                <a:latin typeface="Arial" pitchFamily="34" charset="0"/>
                <a:cs typeface="Arial" pitchFamily="34" charset="0"/>
              </a:rPr>
              <a:t>an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>
                <a:latin typeface="Arial" pitchFamily="34" charset="0"/>
                <a:cs typeface="Arial" pitchFamily="34" charset="0"/>
              </a:rPr>
              <a:t>yellow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>
                <a:latin typeface="Arial" pitchFamily="34" charset="0"/>
                <a:cs typeface="Arial" pitchFamily="34" charset="0"/>
              </a:rPr>
              <a:t>skirt</a:t>
            </a:r>
            <a:endParaRPr lang="es-MX" sz="2800" dirty="0">
              <a:latin typeface="Arial" pitchFamily="34" charset="0"/>
              <a:cs typeface="Arial" pitchFamily="34" charset="0"/>
            </a:endParaRPr>
          </a:p>
          <a:p>
            <a:r>
              <a:rPr lang="es-MX" sz="2800" dirty="0">
                <a:latin typeface="Arial" pitchFamily="34" charset="0"/>
                <a:cs typeface="Arial" pitchFamily="34" charset="0"/>
              </a:rPr>
              <a:t>+</a:t>
            </a:r>
            <a:r>
              <a:rPr lang="es-MX" sz="2800" dirty="0" err="1">
                <a:latin typeface="Arial" pitchFamily="34" charset="0"/>
                <a:cs typeface="Arial" pitchFamily="34" charset="0"/>
              </a:rPr>
              <a:t>She´s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>
                <a:latin typeface="Arial" pitchFamily="34" charset="0"/>
                <a:cs typeface="Arial" pitchFamily="34" charset="0"/>
              </a:rPr>
              <a:t>wearing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 a </a:t>
            </a:r>
            <a:r>
              <a:rPr lang="es-MX" sz="2800" dirty="0" err="1">
                <a:latin typeface="Arial" pitchFamily="34" charset="0"/>
                <a:cs typeface="Arial" pitchFamily="34" charset="0"/>
              </a:rPr>
              <a:t>black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>
                <a:latin typeface="Arial" pitchFamily="34" charset="0"/>
                <a:cs typeface="Arial" pitchFamily="34" charset="0"/>
              </a:rPr>
              <a:t>blouse</a:t>
            </a:r>
            <a:endParaRPr lang="es-MX" sz="2800" dirty="0">
              <a:latin typeface="Arial" pitchFamily="34" charset="0"/>
              <a:cs typeface="Arial" pitchFamily="34" charset="0"/>
            </a:endParaRPr>
          </a:p>
          <a:p>
            <a:r>
              <a:rPr lang="es-MX" sz="2800" dirty="0">
                <a:latin typeface="Arial" pitchFamily="34" charset="0"/>
                <a:cs typeface="Arial" pitchFamily="34" charset="0"/>
              </a:rPr>
              <a:t>+</a:t>
            </a:r>
            <a:r>
              <a:rPr lang="es-MX" sz="2800" dirty="0" err="1">
                <a:latin typeface="Arial" pitchFamily="34" charset="0"/>
                <a:cs typeface="Arial" pitchFamily="34" charset="0"/>
              </a:rPr>
              <a:t>She´s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>
                <a:latin typeface="Arial" pitchFamily="34" charset="0"/>
                <a:cs typeface="Arial" pitchFamily="34" charset="0"/>
              </a:rPr>
              <a:t>wearing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 beige </a:t>
            </a:r>
            <a:r>
              <a:rPr lang="es-MX" sz="2800" dirty="0" err="1">
                <a:latin typeface="Arial" pitchFamily="34" charset="0"/>
                <a:cs typeface="Arial" pitchFamily="34" charset="0"/>
              </a:rPr>
              <a:t>higheels</a:t>
            </a:r>
            <a:endParaRPr lang="es-MX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r>
              <a:rPr lang="es-MX" sz="2800" dirty="0" err="1">
                <a:latin typeface="Arial" pitchFamily="34" charset="0"/>
                <a:cs typeface="Arial" pitchFamily="34" charset="0"/>
              </a:rPr>
              <a:t>She´s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>
                <a:latin typeface="Arial" pitchFamily="34" charset="0"/>
                <a:cs typeface="Arial" pitchFamily="34" charset="0"/>
              </a:rPr>
              <a:t>not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>
                <a:latin typeface="Arial" pitchFamily="34" charset="0"/>
                <a:cs typeface="Arial" pitchFamily="34" charset="0"/>
              </a:rPr>
              <a:t>wearing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 a </a:t>
            </a:r>
            <a:r>
              <a:rPr lang="es-MX" sz="2800" dirty="0" err="1">
                <a:latin typeface="Arial" pitchFamily="34" charset="0"/>
                <a:cs typeface="Arial" pitchFamily="34" charset="0"/>
              </a:rPr>
              <a:t>scarf</a:t>
            </a:r>
            <a:endParaRPr lang="es-MX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r>
              <a:rPr lang="es-MX" sz="2800" dirty="0" err="1">
                <a:latin typeface="Arial" pitchFamily="34" charset="0"/>
                <a:cs typeface="Arial" pitchFamily="34" charset="0"/>
              </a:rPr>
              <a:t>She´s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>
                <a:latin typeface="Arial" pitchFamily="34" charset="0"/>
                <a:cs typeface="Arial" pitchFamily="34" charset="0"/>
              </a:rPr>
              <a:t>not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>
                <a:latin typeface="Arial" pitchFamily="34" charset="0"/>
                <a:cs typeface="Arial" pitchFamily="34" charset="0"/>
              </a:rPr>
              <a:t>wearing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 a </a:t>
            </a:r>
            <a:r>
              <a:rPr lang="es-MX" sz="2800" dirty="0" err="1">
                <a:latin typeface="Arial" pitchFamily="34" charset="0"/>
                <a:cs typeface="Arial" pitchFamily="34" charset="0"/>
              </a:rPr>
              <a:t>coat</a:t>
            </a:r>
            <a:endParaRPr lang="es-MX" sz="2800" dirty="0">
              <a:latin typeface="Arial" pitchFamily="34" charset="0"/>
              <a:cs typeface="Arial" pitchFamily="34" charset="0"/>
            </a:endParaRPr>
          </a:p>
          <a:p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3183" y="-106943"/>
            <a:ext cx="74611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dirty="0" err="1"/>
              <a:t>What</a:t>
            </a:r>
            <a:r>
              <a:rPr lang="es-MX" sz="6000" dirty="0"/>
              <a:t> </a:t>
            </a:r>
            <a:r>
              <a:rPr lang="es-MX" sz="6000" dirty="0" err="1"/>
              <a:t>is</a:t>
            </a:r>
            <a:r>
              <a:rPr lang="es-MX" sz="6000" dirty="0"/>
              <a:t> Tania </a:t>
            </a:r>
            <a:r>
              <a:rPr lang="es-MX" sz="6000" b="1" dirty="0" err="1"/>
              <a:t>wearing</a:t>
            </a:r>
            <a:r>
              <a:rPr lang="es-MX" sz="6000" dirty="0"/>
              <a:t>?</a:t>
            </a:r>
            <a:endParaRPr lang="es-ES" sz="6000" dirty="0"/>
          </a:p>
        </p:txBody>
      </p:sp>
      <p:pic>
        <p:nvPicPr>
          <p:cNvPr id="4098" name="Picture 2" descr="Buy HERIJA Black top with Yellow Flared Skirt for Women and Girls at  Amazon.in">
            <a:extLst>
              <a:ext uri="{FF2B5EF4-FFF2-40B4-BE49-F238E27FC236}">
                <a16:creationId xmlns:a16="http://schemas.microsoft.com/office/drawing/2014/main" id="{FA372782-6A24-46F1-9AED-BFA15EA8F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852311"/>
            <a:ext cx="4163483" cy="600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661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business man cartoon"/>
          <p:cNvSpPr>
            <a:spLocks noChangeAspect="1" noChangeArrowheads="1"/>
          </p:cNvSpPr>
          <p:nvPr/>
        </p:nvSpPr>
        <p:spPr bwMode="auto">
          <a:xfrm>
            <a:off x="227583" y="-44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6" descr="Related image"/>
          <p:cNvSpPr>
            <a:spLocks noChangeAspect="1" noChangeArrowheads="1"/>
          </p:cNvSpPr>
          <p:nvPr/>
        </p:nvSpPr>
        <p:spPr bwMode="auto">
          <a:xfrm>
            <a:off x="379983" y="15195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9" descr="Related image"/>
          <p:cNvSpPr>
            <a:spLocks noChangeAspect="1" noChangeArrowheads="1"/>
          </p:cNvSpPr>
          <p:nvPr/>
        </p:nvSpPr>
        <p:spPr bwMode="auto">
          <a:xfrm>
            <a:off x="532383" y="30435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13" descr="Related image"/>
          <p:cNvSpPr>
            <a:spLocks noChangeAspect="1" noChangeArrowheads="1"/>
          </p:cNvSpPr>
          <p:nvPr/>
        </p:nvSpPr>
        <p:spPr bwMode="auto">
          <a:xfrm>
            <a:off x="684783" y="45675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" name="29 CuadroTexto"/>
          <p:cNvSpPr txBox="1"/>
          <p:nvPr/>
        </p:nvSpPr>
        <p:spPr>
          <a:xfrm>
            <a:off x="63183" y="-106943"/>
            <a:ext cx="71547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dirty="0" err="1"/>
              <a:t>What</a:t>
            </a:r>
            <a:r>
              <a:rPr lang="es-MX" sz="6000" dirty="0"/>
              <a:t> </a:t>
            </a:r>
            <a:r>
              <a:rPr lang="es-MX" sz="6000" dirty="0" err="1"/>
              <a:t>is</a:t>
            </a:r>
            <a:r>
              <a:rPr lang="es-MX" sz="6000" dirty="0"/>
              <a:t> Tom </a:t>
            </a:r>
            <a:r>
              <a:rPr lang="es-MX" sz="6000" b="1" dirty="0" err="1"/>
              <a:t>wearing</a:t>
            </a:r>
            <a:r>
              <a:rPr lang="es-MX" sz="6000" dirty="0"/>
              <a:t>?</a:t>
            </a:r>
            <a:endParaRPr lang="es-ES" sz="6000" dirty="0"/>
          </a:p>
        </p:txBody>
      </p:sp>
      <p:pic>
        <p:nvPicPr>
          <p:cNvPr id="6146" name="Picture 2" descr="Handsome Young Asian Man Wearing Smart Casual Clothes Stock Photo -  Download Image Now - iStock">
            <a:extLst>
              <a:ext uri="{FF2B5EF4-FFF2-40B4-BE49-F238E27FC236}">
                <a16:creationId xmlns:a16="http://schemas.microsoft.com/office/drawing/2014/main" id="{B16BB7EC-3E90-4148-A89D-0E66E72473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3" r="27274"/>
          <a:stretch/>
        </p:blipFill>
        <p:spPr bwMode="auto">
          <a:xfrm flipH="1">
            <a:off x="462842" y="1043516"/>
            <a:ext cx="1907824" cy="572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492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59986" y="209153"/>
            <a:ext cx="5745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40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400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s-MX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wearing</a:t>
            </a:r>
            <a:r>
              <a:rPr lang="es-MX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7" name="Picture 10" descr="Take all your legs and get out of here! | Fashion, Fall outfits, Clothes">
            <a:extLst>
              <a:ext uri="{FF2B5EF4-FFF2-40B4-BE49-F238E27FC236}">
                <a16:creationId xmlns:a16="http://schemas.microsoft.com/office/drawing/2014/main" id="{DFFE9BFD-AFAE-4AF2-BB79-57089A24CF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4E3E9"/>
              </a:clrFrom>
              <a:clrTo>
                <a:srgbClr val="E4E3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0" r="17558"/>
          <a:stretch/>
        </p:blipFill>
        <p:spPr bwMode="auto">
          <a:xfrm>
            <a:off x="240631" y="1678300"/>
            <a:ext cx="1609541" cy="404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Cord Popper A-Line Skirt - Skirts - Clothing | A line mini skirt, Skirts,  Mini skirts">
            <a:extLst>
              <a:ext uri="{FF2B5EF4-FFF2-40B4-BE49-F238E27FC236}">
                <a16:creationId xmlns:a16="http://schemas.microsoft.com/office/drawing/2014/main" id="{371A2708-16B0-4AA9-B341-C48C969850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1E1DF"/>
              </a:clrFrom>
              <a:clrTo>
                <a:srgbClr val="E1E1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9" r="16178"/>
          <a:stretch/>
        </p:blipFill>
        <p:spPr bwMode="auto">
          <a:xfrm>
            <a:off x="1206128" y="1736230"/>
            <a:ext cx="1683827" cy="404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126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Coordinating Conjunctions Made Simple with FANBOYS!">
            <a:extLst>
              <a:ext uri="{FF2B5EF4-FFF2-40B4-BE49-F238E27FC236}">
                <a16:creationId xmlns:a16="http://schemas.microsoft.com/office/drawing/2014/main" id="{36CF1E8D-B596-42CA-8657-FD09F5F59B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EC5CDF5-7241-4C46-A0B1-77DC89790B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4"/>
          <a:stretch/>
        </p:blipFill>
        <p:spPr>
          <a:xfrm>
            <a:off x="270933" y="821803"/>
            <a:ext cx="8455378" cy="487908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6512F7F-5EB1-4EB4-BD22-85734BB7BF3F}"/>
              </a:ext>
            </a:extLst>
          </p:cNvPr>
          <p:cNvSpPr txBox="1"/>
          <p:nvPr/>
        </p:nvSpPr>
        <p:spPr>
          <a:xfrm>
            <a:off x="11575" y="6121148"/>
            <a:ext cx="7879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lang="es-MX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r>
              <a:rPr lang="es-MX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use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conjuctions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and,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 in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endParaRPr lang="es-MX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0869DE1-F79D-4B46-B16B-27629AA996A7}"/>
              </a:ext>
            </a:extLst>
          </p:cNvPr>
          <p:cNvCxnSpPr>
            <a:cxnSpLocks/>
          </p:cNvCxnSpPr>
          <p:nvPr/>
        </p:nvCxnSpPr>
        <p:spPr>
          <a:xfrm>
            <a:off x="11575" y="6121148"/>
            <a:ext cx="913242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57AE4A5-BDE8-4DA5-AE15-DB31A4ABDBFB}"/>
              </a:ext>
            </a:extLst>
          </p:cNvPr>
          <p:cNvSpPr txBox="1"/>
          <p:nvPr/>
        </p:nvSpPr>
        <p:spPr>
          <a:xfrm>
            <a:off x="-34723" y="18809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9</a:t>
            </a:r>
          </a:p>
        </p:txBody>
      </p:sp>
    </p:spTree>
    <p:extLst>
      <p:ext uri="{BB962C8B-B14F-4D97-AF65-F5344CB8AC3E}">
        <p14:creationId xmlns:p14="http://schemas.microsoft.com/office/powerpoint/2010/main" val="526533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425710"/>
              </p:ext>
            </p:extLst>
          </p:nvPr>
        </p:nvGraphicFramePr>
        <p:xfrm>
          <a:off x="92510" y="824090"/>
          <a:ext cx="8988426" cy="5928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6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6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6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71536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AND</a:t>
                      </a:r>
                    </a:p>
                    <a:p>
                      <a:pPr algn="ctr"/>
                      <a:r>
                        <a:rPr lang="es-MX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</a:t>
                      </a:r>
                      <a:r>
                        <a:rPr lang="es-MX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s-MX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connect</a:t>
                      </a:r>
                      <a:r>
                        <a:rPr lang="es-MX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similar ideas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Para conectar ideas similares</a:t>
                      </a:r>
                    </a:p>
                    <a:p>
                      <a:pPr algn="ctr"/>
                      <a:endParaRPr lang="es-MX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BUT</a:t>
                      </a:r>
                    </a:p>
                    <a:p>
                      <a:pPr algn="ctr"/>
                      <a:r>
                        <a:rPr lang="es-MX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</a:t>
                      </a:r>
                      <a:r>
                        <a:rPr lang="es-MX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s-MX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connect</a:t>
                      </a:r>
                      <a:r>
                        <a:rPr lang="es-MX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s-MX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opposite</a:t>
                      </a:r>
                      <a:r>
                        <a:rPr lang="es-MX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ideas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Para conectar ideas opuestas</a:t>
                      </a:r>
                    </a:p>
                    <a:p>
                      <a:pPr algn="ctr"/>
                      <a:endParaRPr lang="es-MX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SO</a:t>
                      </a:r>
                    </a:p>
                    <a:p>
                      <a:pPr algn="ctr"/>
                      <a:r>
                        <a:rPr lang="es-MX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</a:t>
                      </a:r>
                      <a:r>
                        <a:rPr lang="es-MX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s-MX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connect</a:t>
                      </a:r>
                      <a:r>
                        <a:rPr lang="es-MX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cause and </a:t>
                      </a:r>
                      <a:r>
                        <a:rPr lang="es-MX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effect</a:t>
                      </a:r>
                      <a:endParaRPr lang="es-MX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MX" sz="1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Para conectar causa y efecto</a:t>
                      </a:r>
                    </a:p>
                    <a:p>
                      <a:pPr algn="ctr"/>
                      <a:endParaRPr lang="es-MX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765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9613">
                <a:tc>
                  <a:txBody>
                    <a:bodyPr/>
                    <a:lstStyle/>
                    <a:p>
                      <a:pPr algn="ctr"/>
                      <a:r>
                        <a:rPr lang="es-MX" dirty="0" err="1"/>
                        <a:t>It´s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hot</a:t>
                      </a:r>
                      <a:r>
                        <a:rPr lang="es-MX" dirty="0"/>
                        <a:t> </a:t>
                      </a:r>
                      <a:r>
                        <a:rPr lang="es-MX" sz="2400" b="1" dirty="0"/>
                        <a:t>and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sunny</a:t>
                      </a:r>
                      <a:endParaRPr lang="es-MX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err="1"/>
                        <a:t>It´s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hot</a:t>
                      </a:r>
                      <a:r>
                        <a:rPr lang="es-MX" dirty="0"/>
                        <a:t> </a:t>
                      </a:r>
                      <a:r>
                        <a:rPr lang="es-MX" sz="2400" b="1" dirty="0" err="1"/>
                        <a:t>but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she´s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not</a:t>
                      </a:r>
                      <a:r>
                        <a:rPr lang="es-MX" baseline="0" dirty="0"/>
                        <a:t> </a:t>
                      </a:r>
                      <a:r>
                        <a:rPr lang="es-MX" baseline="0" dirty="0" err="1"/>
                        <a:t>wearing</a:t>
                      </a:r>
                      <a:r>
                        <a:rPr lang="es-MX" baseline="0" dirty="0"/>
                        <a:t> a </a:t>
                      </a:r>
                      <a:r>
                        <a:rPr lang="es-MX" baseline="0" dirty="0" err="1"/>
                        <a:t>hat</a:t>
                      </a:r>
                      <a:endParaRPr lang="es-MX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/>
                        <a:t>It´s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hot</a:t>
                      </a:r>
                      <a:r>
                        <a:rPr lang="es-MX" sz="2800" b="1" dirty="0"/>
                        <a:t> so </a:t>
                      </a:r>
                      <a:r>
                        <a:rPr lang="es-MX" dirty="0" err="1"/>
                        <a:t>they</a:t>
                      </a:r>
                      <a:r>
                        <a:rPr lang="es-MX" dirty="0"/>
                        <a:t> are </a:t>
                      </a:r>
                      <a:r>
                        <a:rPr lang="es-MX" dirty="0" err="1"/>
                        <a:t>wearing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swimsuits</a:t>
                      </a:r>
                      <a:endParaRPr lang="es-MX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 “USE OF CONECTORS”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5766" y="440840"/>
            <a:ext cx="541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Conjuctions</a:t>
            </a:r>
            <a:r>
              <a:rPr lang="es-MX" dirty="0"/>
              <a:t> are </a:t>
            </a:r>
            <a:r>
              <a:rPr lang="es-MX" dirty="0" err="1"/>
              <a:t>used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join</a:t>
            </a:r>
            <a:r>
              <a:rPr lang="es-MX" dirty="0"/>
              <a:t> </a:t>
            </a:r>
            <a:r>
              <a:rPr lang="es-MX" dirty="0" err="1"/>
              <a:t>words</a:t>
            </a:r>
            <a:r>
              <a:rPr lang="es-MX" dirty="0"/>
              <a:t>, </a:t>
            </a:r>
            <a:r>
              <a:rPr lang="es-MX" dirty="0" err="1"/>
              <a:t>phrases</a:t>
            </a:r>
            <a:r>
              <a:rPr lang="es-MX" dirty="0"/>
              <a:t> </a:t>
            </a:r>
            <a:r>
              <a:rPr lang="es-MX" dirty="0" err="1"/>
              <a:t>or</a:t>
            </a:r>
            <a:r>
              <a:rPr lang="es-MX" dirty="0"/>
              <a:t>  </a:t>
            </a:r>
            <a:r>
              <a:rPr lang="es-MX" dirty="0" err="1"/>
              <a:t>clauses</a:t>
            </a:r>
            <a:r>
              <a:rPr lang="es-MX" dirty="0"/>
              <a:t>. </a:t>
            </a:r>
          </a:p>
        </p:txBody>
      </p:sp>
      <p:pic>
        <p:nvPicPr>
          <p:cNvPr id="1038" name="Picture 14" descr="Dont let toothache ruin your holiday - Brucegate Dental Pract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19" y="2538254"/>
            <a:ext cx="2758965" cy="266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comendaciones para estar hidratado en tiempos de calor | Metropoliro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085" y="2538255"/>
            <a:ext cx="2745280" cy="266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iversión de verano para VIKs (Niños Muy Importantes)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" r="29199"/>
          <a:stretch/>
        </p:blipFill>
        <p:spPr bwMode="auto">
          <a:xfrm>
            <a:off x="6241066" y="2538254"/>
            <a:ext cx="2711669" cy="266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078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485290" y="779019"/>
            <a:ext cx="44064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3000" dirty="0" err="1">
                <a:latin typeface="Arial" panose="020B0604020202020204" pitchFamily="34" charset="0"/>
                <a:cs typeface="Arial" panose="020B0604020202020204" pitchFamily="34" charset="0"/>
              </a:rPr>
              <a:t>It´s</a:t>
            </a:r>
            <a:r>
              <a:rPr lang="es-MX" sz="3000" dirty="0">
                <a:latin typeface="Arial" panose="020B0604020202020204" pitchFamily="34" charset="0"/>
                <a:cs typeface="Arial" panose="020B0604020202020204" pitchFamily="34" charset="0"/>
              </a:rPr>
              <a:t> _____</a:t>
            </a:r>
          </a:p>
          <a:p>
            <a:pPr>
              <a:lnSpc>
                <a:spcPct val="150000"/>
              </a:lnSpc>
            </a:pPr>
            <a:r>
              <a:rPr lang="es-MX" sz="3000" dirty="0" err="1">
                <a:latin typeface="Arial" panose="020B0604020202020204" pitchFamily="34" charset="0"/>
                <a:cs typeface="Arial" panose="020B0604020202020204" pitchFamily="34" charset="0"/>
              </a:rPr>
              <a:t>It´s</a:t>
            </a:r>
            <a:r>
              <a:rPr lang="es-MX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000" dirty="0" err="1">
                <a:latin typeface="Arial" panose="020B0604020202020204" pitchFamily="34" charset="0"/>
                <a:cs typeface="Arial" panose="020B0604020202020204" pitchFamily="34" charset="0"/>
              </a:rPr>
              <a:t>sunny</a:t>
            </a:r>
            <a:r>
              <a:rPr lang="es-MX" sz="3000" dirty="0">
                <a:latin typeface="Arial" panose="020B0604020202020204" pitchFamily="34" charset="0"/>
                <a:cs typeface="Arial" panose="020B0604020202020204" pitchFamily="34" charset="0"/>
              </a:rPr>
              <a:t>  ___ </a:t>
            </a:r>
            <a:r>
              <a:rPr lang="es-MX" sz="3000" dirty="0" err="1">
                <a:latin typeface="Arial" panose="020B0604020202020204" pitchFamily="34" charset="0"/>
                <a:cs typeface="Arial" panose="020B0604020202020204" pitchFamily="34" charset="0"/>
              </a:rPr>
              <a:t>hot</a:t>
            </a:r>
            <a:r>
              <a:rPr lang="es-MX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s-MX" sz="3000" dirty="0">
                <a:latin typeface="Arial" panose="020B0604020202020204" pitchFamily="34" charset="0"/>
                <a:cs typeface="Arial" panose="020B0604020202020204" pitchFamily="34" charset="0"/>
              </a:rPr>
              <a:t>____ </a:t>
            </a:r>
            <a:r>
              <a:rPr lang="es-MX" sz="3000" dirty="0" err="1">
                <a:latin typeface="Arial" panose="020B0604020202020204" pitchFamily="34" charset="0"/>
                <a:cs typeface="Arial" panose="020B0604020202020204" pitchFamily="34" charset="0"/>
              </a:rPr>
              <a:t>He´s</a:t>
            </a:r>
            <a:r>
              <a:rPr lang="es-MX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000" dirty="0" err="1">
                <a:latin typeface="Arial" panose="020B0604020202020204" pitchFamily="34" charset="0"/>
                <a:cs typeface="Arial" panose="020B0604020202020204" pitchFamily="34" charset="0"/>
              </a:rPr>
              <a:t>wearing</a:t>
            </a:r>
            <a:r>
              <a:rPr lang="es-MX" sz="3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3000" dirty="0" err="1">
                <a:latin typeface="Arial" panose="020B0604020202020204" pitchFamily="34" charset="0"/>
                <a:cs typeface="Arial" panose="020B0604020202020204" pitchFamily="34" charset="0"/>
              </a:rPr>
              <a:t>cap</a:t>
            </a:r>
            <a:r>
              <a:rPr lang="es-MX" sz="3000" dirty="0">
                <a:latin typeface="Arial" panose="020B0604020202020204" pitchFamily="34" charset="0"/>
                <a:cs typeface="Arial" panose="020B0604020202020204" pitchFamily="34" charset="0"/>
              </a:rPr>
              <a:t> _____</a:t>
            </a:r>
            <a:r>
              <a:rPr lang="es-MX" sz="3000" dirty="0" err="1">
                <a:latin typeface="Arial" panose="020B0604020202020204" pitchFamily="34" charset="0"/>
                <a:cs typeface="Arial" panose="020B0604020202020204" pitchFamily="34" charset="0"/>
              </a:rPr>
              <a:t>sunglasses</a:t>
            </a:r>
            <a:endParaRPr lang="es-MX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Kids On Beach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3"/>
          <a:stretch/>
        </p:blipFill>
        <p:spPr bwMode="auto">
          <a:xfrm>
            <a:off x="218637" y="549106"/>
            <a:ext cx="3943460" cy="317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4485290" y="3846800"/>
            <a:ext cx="46587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3000" dirty="0" err="1">
                <a:latin typeface="Arial" panose="020B0604020202020204" pitchFamily="34" charset="0"/>
                <a:cs typeface="Arial" panose="020B0604020202020204" pitchFamily="34" charset="0"/>
              </a:rPr>
              <a:t>It´s</a:t>
            </a:r>
            <a:r>
              <a:rPr lang="es-MX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000" dirty="0" err="1">
                <a:latin typeface="Arial" panose="020B0604020202020204" pitchFamily="34" charset="0"/>
                <a:cs typeface="Arial" panose="020B0604020202020204" pitchFamily="34" charset="0"/>
              </a:rPr>
              <a:t>spring</a:t>
            </a:r>
            <a:endParaRPr lang="es-MX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3000" dirty="0" err="1">
                <a:latin typeface="Arial" panose="020B0604020202020204" pitchFamily="34" charset="0"/>
                <a:cs typeface="Arial" panose="020B0604020202020204" pitchFamily="34" charset="0"/>
              </a:rPr>
              <a:t>It´s</a:t>
            </a:r>
            <a:r>
              <a:rPr lang="es-MX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000" dirty="0" err="1">
                <a:latin typeface="Arial" panose="020B0604020202020204" pitchFamily="34" charset="0"/>
                <a:cs typeface="Arial" panose="020B0604020202020204" pitchFamily="34" charset="0"/>
              </a:rPr>
              <a:t>warm</a:t>
            </a:r>
            <a:r>
              <a:rPr lang="es-MX" sz="3000" dirty="0">
                <a:latin typeface="Arial" panose="020B0604020202020204" pitchFamily="34" charset="0"/>
                <a:cs typeface="Arial" panose="020B0604020202020204" pitchFamily="34" charset="0"/>
              </a:rPr>
              <a:t>  ___ </a:t>
            </a:r>
            <a:r>
              <a:rPr lang="es-MX" sz="3000" dirty="0" err="1">
                <a:latin typeface="Arial" panose="020B0604020202020204" pitchFamily="34" charset="0"/>
                <a:cs typeface="Arial" panose="020B0604020202020204" pitchFamily="34" charset="0"/>
              </a:rPr>
              <a:t>it´s</a:t>
            </a:r>
            <a:r>
              <a:rPr lang="es-MX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000" dirty="0" err="1">
                <a:latin typeface="Arial" panose="020B0604020202020204" pitchFamily="34" charset="0"/>
                <a:cs typeface="Arial" panose="020B0604020202020204" pitchFamily="34" charset="0"/>
              </a:rPr>
              <a:t>raining</a:t>
            </a:r>
            <a:r>
              <a:rPr lang="es-MX" sz="3000" dirty="0">
                <a:latin typeface="Arial" panose="020B0604020202020204" pitchFamily="34" charset="0"/>
                <a:cs typeface="Arial" panose="020B0604020202020204" pitchFamily="34" charset="0"/>
              </a:rPr>
              <a:t>. ___ </a:t>
            </a:r>
            <a:r>
              <a:rPr lang="es-MX" sz="3000" dirty="0" err="1">
                <a:latin typeface="Arial" panose="020B0604020202020204" pitchFamily="34" charset="0"/>
                <a:cs typeface="Arial" panose="020B0604020202020204" pitchFamily="34" charset="0"/>
              </a:rPr>
              <a:t>She´s</a:t>
            </a:r>
            <a:r>
              <a:rPr lang="es-MX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000" dirty="0" err="1">
                <a:latin typeface="Arial" panose="020B0604020202020204" pitchFamily="34" charset="0"/>
                <a:cs typeface="Arial" panose="020B0604020202020204" pitchFamily="34" charset="0"/>
              </a:rPr>
              <a:t>wearing</a:t>
            </a:r>
            <a:r>
              <a:rPr lang="es-MX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000" dirty="0" err="1">
                <a:latin typeface="Arial" panose="020B0604020202020204" pitchFamily="34" charset="0"/>
                <a:cs typeface="Arial" panose="020B0604020202020204" pitchFamily="34" charset="0"/>
              </a:rPr>
              <a:t>boots</a:t>
            </a:r>
            <a:r>
              <a:rPr lang="es-MX" sz="3000" dirty="0">
                <a:latin typeface="Arial" panose="020B0604020202020204" pitchFamily="34" charset="0"/>
                <a:cs typeface="Arial" panose="020B0604020202020204" pitchFamily="34" charset="0"/>
              </a:rPr>
              <a:t>___ a </a:t>
            </a:r>
            <a:r>
              <a:rPr lang="es-MX" sz="3000" dirty="0" err="1">
                <a:latin typeface="Arial" panose="020B0604020202020204" pitchFamily="34" charset="0"/>
                <a:cs typeface="Arial" panose="020B0604020202020204" pitchFamily="34" charset="0"/>
              </a:rPr>
              <a:t>raincoat</a:t>
            </a:r>
            <a:r>
              <a:rPr lang="es-MX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198" name="Picture 6" descr="Rainy Day Fu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3" t="2446" r="11055" b="253"/>
          <a:stretch/>
        </p:blipFill>
        <p:spPr bwMode="auto">
          <a:xfrm>
            <a:off x="218638" y="3846800"/>
            <a:ext cx="3943460" cy="297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ector recto 8"/>
          <p:cNvCxnSpPr/>
          <p:nvPr/>
        </p:nvCxnSpPr>
        <p:spPr>
          <a:xfrm flipV="1">
            <a:off x="0" y="3771378"/>
            <a:ext cx="9144000" cy="2761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45211" y="-47304"/>
            <a:ext cx="6167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Complete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</a:t>
            </a:r>
            <a:r>
              <a:rPr lang="es-MX" dirty="0" err="1"/>
              <a:t>sentences</a:t>
            </a:r>
            <a:r>
              <a:rPr lang="es-MX" dirty="0"/>
              <a:t> </a:t>
            </a:r>
            <a:r>
              <a:rPr lang="es-MX" dirty="0" err="1"/>
              <a:t>using</a:t>
            </a:r>
            <a:r>
              <a:rPr lang="es-MX" dirty="0"/>
              <a:t> </a:t>
            </a:r>
            <a:r>
              <a:rPr lang="es-MX" dirty="0" err="1"/>
              <a:t>connectors</a:t>
            </a:r>
            <a:r>
              <a:rPr lang="es-MX" dirty="0"/>
              <a:t> and, </a:t>
            </a:r>
            <a:r>
              <a:rPr lang="es-MX" dirty="0" err="1"/>
              <a:t>but</a:t>
            </a:r>
            <a:r>
              <a:rPr lang="es-MX" dirty="0"/>
              <a:t>, so</a:t>
            </a:r>
          </a:p>
        </p:txBody>
      </p:sp>
    </p:spTree>
    <p:extLst>
      <p:ext uri="{BB962C8B-B14F-4D97-AF65-F5344CB8AC3E}">
        <p14:creationId xmlns:p14="http://schemas.microsoft.com/office/powerpoint/2010/main" val="222109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437990" y="327057"/>
            <a:ext cx="46114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3000" dirty="0" err="1">
                <a:latin typeface="Arial" panose="020B0604020202020204" pitchFamily="34" charset="0"/>
                <a:cs typeface="Arial" panose="020B0604020202020204" pitchFamily="34" charset="0"/>
              </a:rPr>
              <a:t>It´s</a:t>
            </a:r>
            <a:r>
              <a:rPr lang="es-MX" sz="3000" dirty="0">
                <a:latin typeface="Arial" panose="020B0604020202020204" pitchFamily="34" charset="0"/>
                <a:cs typeface="Arial" panose="020B0604020202020204" pitchFamily="34" charset="0"/>
              </a:rPr>
              <a:t> _______, </a:t>
            </a:r>
            <a:r>
              <a:rPr lang="es-MX" sz="3000" dirty="0" err="1">
                <a:latin typeface="Arial" panose="020B0604020202020204" pitchFamily="34" charset="0"/>
                <a:cs typeface="Arial" panose="020B0604020202020204" pitchFamily="34" charset="0"/>
              </a:rPr>
              <a:t>it´s</a:t>
            </a:r>
            <a:r>
              <a:rPr lang="es-MX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000" dirty="0" err="1">
                <a:latin typeface="Arial" panose="020B0604020202020204" pitchFamily="34" charset="0"/>
                <a:cs typeface="Arial" panose="020B0604020202020204" pitchFamily="34" charset="0"/>
              </a:rPr>
              <a:t>cold</a:t>
            </a:r>
            <a:r>
              <a:rPr lang="es-MX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000" dirty="0" err="1"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  <a:r>
              <a:rPr lang="es-MX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MX" sz="3000" dirty="0">
                <a:latin typeface="Arial" panose="020B0604020202020204" pitchFamily="34" charset="0"/>
                <a:cs typeface="Arial" panose="020B0604020202020204" pitchFamily="34" charset="0"/>
              </a:rPr>
              <a:t> _____</a:t>
            </a:r>
            <a:r>
              <a:rPr lang="es-MX" sz="3000" dirty="0" err="1">
                <a:latin typeface="Arial" panose="020B0604020202020204" pitchFamily="34" charset="0"/>
                <a:cs typeface="Arial" panose="020B0604020202020204" pitchFamily="34" charset="0"/>
              </a:rPr>
              <a:t>she´s</a:t>
            </a:r>
            <a:r>
              <a:rPr lang="es-MX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000" dirty="0" err="1">
                <a:latin typeface="Arial" panose="020B0604020202020204" pitchFamily="34" charset="0"/>
                <a:cs typeface="Arial" panose="020B0604020202020204" pitchFamily="34" charset="0"/>
              </a:rPr>
              <a:t>wearing</a:t>
            </a:r>
            <a:r>
              <a:rPr lang="es-MX" sz="3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3000" dirty="0" err="1">
                <a:latin typeface="Arial" panose="020B0604020202020204" pitchFamily="34" charset="0"/>
                <a:cs typeface="Arial" panose="020B0604020202020204" pitchFamily="34" charset="0"/>
              </a:rPr>
              <a:t>hat</a:t>
            </a:r>
            <a:r>
              <a:rPr lang="es-MX" sz="30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s-MX" sz="3000" dirty="0" err="1">
                <a:latin typeface="Arial" panose="020B0604020202020204" pitchFamily="34" charset="0"/>
                <a:cs typeface="Arial" panose="020B0604020202020204" pitchFamily="34" charset="0"/>
              </a:rPr>
              <a:t>coat</a:t>
            </a:r>
            <a:r>
              <a:rPr lang="es-MX" sz="3000" dirty="0">
                <a:latin typeface="Arial" panose="020B0604020202020204" pitchFamily="34" charset="0"/>
                <a:cs typeface="Arial" panose="020B0604020202020204" pitchFamily="34" charset="0"/>
              </a:rPr>
              <a:t>, ____ </a:t>
            </a:r>
            <a:r>
              <a:rPr lang="es-MX" sz="3000" dirty="0" err="1">
                <a:latin typeface="Arial" panose="020B0604020202020204" pitchFamily="34" charset="0"/>
                <a:cs typeface="Arial" panose="020B0604020202020204" pitchFamily="34" charset="0"/>
              </a:rPr>
              <a:t>gloves</a:t>
            </a:r>
            <a:r>
              <a:rPr lang="es-MX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" name="AutoShape 2" descr="Fall Allergies and Your Skin | Windsor Derma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6148" name="Picture 4" descr="Fall Woman Excited and Happy : stock video (100% bez autorských poplatků)  4132528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0"/>
          <a:stretch/>
        </p:blipFill>
        <p:spPr bwMode="auto">
          <a:xfrm>
            <a:off x="155575" y="299545"/>
            <a:ext cx="4195708" cy="301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y kids won't wear coats no matter how cold it is. And it's making me  crazy. - The Washington Po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4" t="19520" r="30276" b="3171"/>
          <a:stretch/>
        </p:blipFill>
        <p:spPr bwMode="auto">
          <a:xfrm>
            <a:off x="155575" y="3453373"/>
            <a:ext cx="4195708" cy="32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4531940" y="3585773"/>
            <a:ext cx="44235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It´s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_______,</a:t>
            </a:r>
          </a:p>
          <a:p>
            <a:pPr>
              <a:lnSpc>
                <a:spcPct val="150000"/>
              </a:lnSpc>
            </a:pP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It´s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snowing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____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it´s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cold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___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they´re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wearing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winter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clothes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6" name="Conector recto 5"/>
          <p:cNvCxnSpPr/>
          <p:nvPr/>
        </p:nvCxnSpPr>
        <p:spPr>
          <a:xfrm flipV="1">
            <a:off x="0" y="3377230"/>
            <a:ext cx="9144000" cy="2761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915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2439" t="19632" r="55346" b="46823"/>
          <a:stretch/>
        </p:blipFill>
        <p:spPr>
          <a:xfrm>
            <a:off x="186067" y="868075"/>
            <a:ext cx="2907087" cy="255245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2439" t="15442" r="52587" b="81569"/>
          <a:stretch/>
        </p:blipFill>
        <p:spPr>
          <a:xfrm>
            <a:off x="239714" y="135466"/>
            <a:ext cx="7019042" cy="49671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12439" t="53136" r="55346" b="35023"/>
          <a:stretch/>
        </p:blipFill>
        <p:spPr>
          <a:xfrm>
            <a:off x="3528037" y="823226"/>
            <a:ext cx="5119252" cy="310530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C82A47D-411F-417B-A752-4956B32669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558" t="19248" r="22330" b="46865"/>
          <a:stretch/>
        </p:blipFill>
        <p:spPr>
          <a:xfrm>
            <a:off x="231222" y="3976421"/>
            <a:ext cx="2895799" cy="263886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0F7C53E-C6DD-40CC-B2D8-7D111E05EA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558" t="52606" r="21445" b="36746"/>
          <a:stretch/>
        </p:blipFill>
        <p:spPr>
          <a:xfrm>
            <a:off x="3462477" y="3849511"/>
            <a:ext cx="5094501" cy="283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929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385</TotalTime>
  <Words>296</Words>
  <Application>Microsoft Office PowerPoint</Application>
  <PresentationFormat>Carta (216 x 279 mm)</PresentationFormat>
  <Paragraphs>45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javier puente</cp:lastModifiedBy>
  <cp:revision>30</cp:revision>
  <dcterms:created xsi:type="dcterms:W3CDTF">2020-11-25T15:00:09Z</dcterms:created>
  <dcterms:modified xsi:type="dcterms:W3CDTF">2021-12-07T15:30:57Z</dcterms:modified>
</cp:coreProperties>
</file>