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sldIdLst>
    <p:sldId id="256" r:id="rId2"/>
    <p:sldId id="258" r:id="rId3"/>
    <p:sldId id="262" r:id="rId4"/>
    <p:sldId id="265" r:id="rId5"/>
    <p:sldId id="266" r:id="rId6"/>
    <p:sldId id="261" r:id="rId7"/>
    <p:sldId id="268" r:id="rId8"/>
    <p:sldId id="267" r:id="rId9"/>
    <p:sldId id="269" r:id="rId10"/>
    <p:sldId id="270" r:id="rId11"/>
    <p:sldId id="259" r:id="rId12"/>
    <p:sldId id="278" r:id="rId13"/>
    <p:sldId id="280" r:id="rId14"/>
    <p:sldId id="277" r:id="rId15"/>
    <p:sldId id="281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FF8C86"/>
    <a:srgbClr val="FFA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46439-0E2F-7149-B103-102852A3F097}" type="doc">
      <dgm:prSet loTypeId="urn:microsoft.com/office/officeart/2005/8/layout/chevron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B966BE6-933D-EA46-AAC2-7EF873BAAF8F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Capítulo 1: Planteamiento del problema </a:t>
          </a:r>
        </a:p>
      </dgm:t>
    </dgm:pt>
    <dgm:pt modelId="{AB8258C1-DCFC-3148-B29C-B2EEE6F78ECA}" type="parTrans" cxnId="{AE8D1649-6F1D-9F40-9DE5-8CF73588C7F1}">
      <dgm:prSet/>
      <dgm:spPr/>
      <dgm:t>
        <a:bodyPr/>
        <a:lstStyle/>
        <a:p>
          <a:endParaRPr lang="es-MX"/>
        </a:p>
      </dgm:t>
    </dgm:pt>
    <dgm:pt modelId="{1B1DAB18-804D-1B4D-8AFE-5AD90B588FB7}" type="sibTrans" cxnId="{AE8D1649-6F1D-9F40-9DE5-8CF73588C7F1}">
      <dgm:prSet/>
      <dgm:spPr/>
      <dgm:t>
        <a:bodyPr/>
        <a:lstStyle/>
        <a:p>
          <a:endParaRPr lang="es-MX"/>
        </a:p>
      </dgm:t>
    </dgm:pt>
    <dgm:pt modelId="{4740C3ED-B8BB-4D4F-9ACC-73712DE9B6E4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Capítulo 2: </a:t>
          </a:r>
        </a:p>
        <a:p>
          <a:r>
            <a:rPr lang="es-MX" dirty="0">
              <a:latin typeface="Century Gothic" panose="020B0502020202020204" pitchFamily="34" charset="0"/>
            </a:rPr>
            <a:t>Marco Téorico</a:t>
          </a:r>
        </a:p>
      </dgm:t>
    </dgm:pt>
    <dgm:pt modelId="{58C62429-9298-1940-B9E7-464DE7FCEDC0}" type="parTrans" cxnId="{AD75948D-ADA9-3545-8F57-65EDB28B3E55}">
      <dgm:prSet/>
      <dgm:spPr/>
      <dgm:t>
        <a:bodyPr/>
        <a:lstStyle/>
        <a:p>
          <a:endParaRPr lang="es-MX"/>
        </a:p>
      </dgm:t>
    </dgm:pt>
    <dgm:pt modelId="{A1516AF5-93D2-F64E-A4D5-E1C4E39F1A65}" type="sibTrans" cxnId="{AD75948D-ADA9-3545-8F57-65EDB28B3E55}">
      <dgm:prSet/>
      <dgm:spPr/>
      <dgm:t>
        <a:bodyPr/>
        <a:lstStyle/>
        <a:p>
          <a:endParaRPr lang="es-MX"/>
        </a:p>
      </dgm:t>
    </dgm:pt>
    <dgm:pt modelId="{DAB8F1B6-6CF1-D24B-973F-EBBED5139DBB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Capítulo 3: </a:t>
          </a:r>
        </a:p>
        <a:p>
          <a:r>
            <a:rPr lang="es-MX" dirty="0">
              <a:latin typeface="Century Gothic" panose="020B0502020202020204" pitchFamily="34" charset="0"/>
            </a:rPr>
            <a:t>Metodología</a:t>
          </a:r>
        </a:p>
      </dgm:t>
    </dgm:pt>
    <dgm:pt modelId="{79D4C4D9-6AB5-5147-A942-81F56DDDDD2F}" type="parTrans" cxnId="{E80A899B-5499-B94E-81DB-18D797BF59ED}">
      <dgm:prSet/>
      <dgm:spPr/>
      <dgm:t>
        <a:bodyPr/>
        <a:lstStyle/>
        <a:p>
          <a:endParaRPr lang="es-MX"/>
        </a:p>
      </dgm:t>
    </dgm:pt>
    <dgm:pt modelId="{86A699B6-0FB4-9840-8C0F-EC8D51147B72}" type="sibTrans" cxnId="{E80A899B-5499-B94E-81DB-18D797BF59ED}">
      <dgm:prSet/>
      <dgm:spPr/>
      <dgm:t>
        <a:bodyPr/>
        <a:lstStyle/>
        <a:p>
          <a:endParaRPr lang="es-MX"/>
        </a:p>
      </dgm:t>
    </dgm:pt>
    <dgm:pt modelId="{0F1BC6D7-1B5C-E249-B8A0-6DC7DB3A3B73}">
      <dgm:prSet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Capítulo 4: </a:t>
          </a:r>
        </a:p>
        <a:p>
          <a:r>
            <a:rPr lang="es-MX" dirty="0">
              <a:latin typeface="Century Gothic" panose="020B0502020202020204" pitchFamily="34" charset="0"/>
            </a:rPr>
            <a:t>Resultados y discusiones </a:t>
          </a:r>
        </a:p>
      </dgm:t>
    </dgm:pt>
    <dgm:pt modelId="{43E0A31B-E49B-8746-87EC-3ADC19806869}" type="parTrans" cxnId="{D3043617-C0D1-404C-93FB-0E8F98280AE8}">
      <dgm:prSet/>
      <dgm:spPr/>
      <dgm:t>
        <a:bodyPr/>
        <a:lstStyle/>
        <a:p>
          <a:endParaRPr lang="es-MX"/>
        </a:p>
      </dgm:t>
    </dgm:pt>
    <dgm:pt modelId="{4640D109-B21B-AA47-81AA-A68F1D096912}" type="sibTrans" cxnId="{D3043617-C0D1-404C-93FB-0E8F98280AE8}">
      <dgm:prSet/>
      <dgm:spPr/>
      <dgm:t>
        <a:bodyPr/>
        <a:lstStyle/>
        <a:p>
          <a:endParaRPr lang="es-MX"/>
        </a:p>
      </dgm:t>
    </dgm:pt>
    <dgm:pt modelId="{48B886E7-D395-D84D-B59F-084A5868F3A8}">
      <dgm:prSet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Capitulo 5: </a:t>
          </a:r>
        </a:p>
        <a:p>
          <a:r>
            <a:rPr lang="es-MX" dirty="0">
              <a:latin typeface="Century Gothic" panose="020B0502020202020204" pitchFamily="34" charset="0"/>
            </a:rPr>
            <a:t>Conclusiones</a:t>
          </a:r>
        </a:p>
      </dgm:t>
    </dgm:pt>
    <dgm:pt modelId="{18B05AD1-819C-CD4B-A91E-1BBDBE5CCE0E}" type="parTrans" cxnId="{0ABA9BBD-350A-CD45-9C93-3A07FF5101C5}">
      <dgm:prSet/>
      <dgm:spPr/>
      <dgm:t>
        <a:bodyPr/>
        <a:lstStyle/>
        <a:p>
          <a:endParaRPr lang="es-MX"/>
        </a:p>
      </dgm:t>
    </dgm:pt>
    <dgm:pt modelId="{F332C057-7077-7248-BB1D-9618B8FC521B}" type="sibTrans" cxnId="{0ABA9BBD-350A-CD45-9C93-3A07FF5101C5}">
      <dgm:prSet/>
      <dgm:spPr/>
      <dgm:t>
        <a:bodyPr/>
        <a:lstStyle/>
        <a:p>
          <a:endParaRPr lang="es-MX"/>
        </a:p>
      </dgm:t>
    </dgm:pt>
    <dgm:pt modelId="{40E89A86-DAC3-AA45-A8AB-4C4A62286CEE}" type="pres">
      <dgm:prSet presAssocID="{8CF46439-0E2F-7149-B103-102852A3F097}" presName="Name0" presStyleCnt="0">
        <dgm:presLayoutVars>
          <dgm:dir/>
          <dgm:animLvl val="lvl"/>
          <dgm:resizeHandles val="exact"/>
        </dgm:presLayoutVars>
      </dgm:prSet>
      <dgm:spPr/>
    </dgm:pt>
    <dgm:pt modelId="{43F6A48B-77F2-D945-B96A-346376FB6806}" type="pres">
      <dgm:prSet presAssocID="{2B966BE6-933D-EA46-AAC2-7EF873BAAF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039A0A2-2751-1F42-AF70-2057390932DE}" type="pres">
      <dgm:prSet presAssocID="{1B1DAB18-804D-1B4D-8AFE-5AD90B588FB7}" presName="parTxOnlySpace" presStyleCnt="0"/>
      <dgm:spPr/>
    </dgm:pt>
    <dgm:pt modelId="{52061006-0EE8-8B47-BE55-E27817B228EA}" type="pres">
      <dgm:prSet presAssocID="{4740C3ED-B8BB-4D4F-9ACC-73712DE9B6E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DAEFA03-2BE7-F04B-9176-E7BB6DBBFD59}" type="pres">
      <dgm:prSet presAssocID="{A1516AF5-93D2-F64E-A4D5-E1C4E39F1A65}" presName="parTxOnlySpace" presStyleCnt="0"/>
      <dgm:spPr/>
    </dgm:pt>
    <dgm:pt modelId="{18E62E14-E530-074A-88B7-6A9DB9366868}" type="pres">
      <dgm:prSet presAssocID="{DAB8F1B6-6CF1-D24B-973F-EBBED5139DB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AB98C54-5D9E-6949-AEE8-13543582AB38}" type="pres">
      <dgm:prSet presAssocID="{86A699B6-0FB4-9840-8C0F-EC8D51147B72}" presName="parTxOnlySpace" presStyleCnt="0"/>
      <dgm:spPr/>
    </dgm:pt>
    <dgm:pt modelId="{1A943411-2E24-7D47-AD41-EBB697A4271D}" type="pres">
      <dgm:prSet presAssocID="{0F1BC6D7-1B5C-E249-B8A0-6DC7DB3A3B7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3993752-580A-1E43-8636-E978E587B361}" type="pres">
      <dgm:prSet presAssocID="{4640D109-B21B-AA47-81AA-A68F1D096912}" presName="parTxOnlySpace" presStyleCnt="0"/>
      <dgm:spPr/>
    </dgm:pt>
    <dgm:pt modelId="{1339DCAF-C655-DD49-9408-72B7DE2A1294}" type="pres">
      <dgm:prSet presAssocID="{48B886E7-D395-D84D-B59F-084A5868F3A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3043617-C0D1-404C-93FB-0E8F98280AE8}" srcId="{8CF46439-0E2F-7149-B103-102852A3F097}" destId="{0F1BC6D7-1B5C-E249-B8A0-6DC7DB3A3B73}" srcOrd="3" destOrd="0" parTransId="{43E0A31B-E49B-8746-87EC-3ADC19806869}" sibTransId="{4640D109-B21B-AA47-81AA-A68F1D096912}"/>
    <dgm:cxn modelId="{98D6ED3D-6D80-3E47-8B57-25F0E5AD3B06}" type="presOf" srcId="{48B886E7-D395-D84D-B59F-084A5868F3A8}" destId="{1339DCAF-C655-DD49-9408-72B7DE2A1294}" srcOrd="0" destOrd="0" presId="urn:microsoft.com/office/officeart/2005/8/layout/chevron1"/>
    <dgm:cxn modelId="{AE8D1649-6F1D-9F40-9DE5-8CF73588C7F1}" srcId="{8CF46439-0E2F-7149-B103-102852A3F097}" destId="{2B966BE6-933D-EA46-AAC2-7EF873BAAF8F}" srcOrd="0" destOrd="0" parTransId="{AB8258C1-DCFC-3148-B29C-B2EEE6F78ECA}" sibTransId="{1B1DAB18-804D-1B4D-8AFE-5AD90B588FB7}"/>
    <dgm:cxn modelId="{39F08053-2449-9245-BD94-E6149418BE38}" type="presOf" srcId="{4740C3ED-B8BB-4D4F-9ACC-73712DE9B6E4}" destId="{52061006-0EE8-8B47-BE55-E27817B228EA}" srcOrd="0" destOrd="0" presId="urn:microsoft.com/office/officeart/2005/8/layout/chevron1"/>
    <dgm:cxn modelId="{EFA3F479-7009-0241-B4FB-2BB3F45B1223}" type="presOf" srcId="{0F1BC6D7-1B5C-E249-B8A0-6DC7DB3A3B73}" destId="{1A943411-2E24-7D47-AD41-EBB697A4271D}" srcOrd="0" destOrd="0" presId="urn:microsoft.com/office/officeart/2005/8/layout/chevron1"/>
    <dgm:cxn modelId="{B9A03D8B-30E8-CB48-AB70-395105D40B6C}" type="presOf" srcId="{2B966BE6-933D-EA46-AAC2-7EF873BAAF8F}" destId="{43F6A48B-77F2-D945-B96A-346376FB6806}" srcOrd="0" destOrd="0" presId="urn:microsoft.com/office/officeart/2005/8/layout/chevron1"/>
    <dgm:cxn modelId="{AD75948D-ADA9-3545-8F57-65EDB28B3E55}" srcId="{8CF46439-0E2F-7149-B103-102852A3F097}" destId="{4740C3ED-B8BB-4D4F-9ACC-73712DE9B6E4}" srcOrd="1" destOrd="0" parTransId="{58C62429-9298-1940-B9E7-464DE7FCEDC0}" sibTransId="{A1516AF5-93D2-F64E-A4D5-E1C4E39F1A65}"/>
    <dgm:cxn modelId="{E80A899B-5499-B94E-81DB-18D797BF59ED}" srcId="{8CF46439-0E2F-7149-B103-102852A3F097}" destId="{DAB8F1B6-6CF1-D24B-973F-EBBED5139DBB}" srcOrd="2" destOrd="0" parTransId="{79D4C4D9-6AB5-5147-A942-81F56DDDDD2F}" sibTransId="{86A699B6-0FB4-9840-8C0F-EC8D51147B72}"/>
    <dgm:cxn modelId="{0ABA9BBD-350A-CD45-9C93-3A07FF5101C5}" srcId="{8CF46439-0E2F-7149-B103-102852A3F097}" destId="{48B886E7-D395-D84D-B59F-084A5868F3A8}" srcOrd="4" destOrd="0" parTransId="{18B05AD1-819C-CD4B-A91E-1BBDBE5CCE0E}" sibTransId="{F332C057-7077-7248-BB1D-9618B8FC521B}"/>
    <dgm:cxn modelId="{02BE8BC8-94AA-BF48-8099-B624C26B1DB7}" type="presOf" srcId="{8CF46439-0E2F-7149-B103-102852A3F097}" destId="{40E89A86-DAC3-AA45-A8AB-4C4A62286CEE}" srcOrd="0" destOrd="0" presId="urn:microsoft.com/office/officeart/2005/8/layout/chevron1"/>
    <dgm:cxn modelId="{A15C6AFE-CD1B-5E40-BADF-1FCC31EF8DAC}" type="presOf" srcId="{DAB8F1B6-6CF1-D24B-973F-EBBED5139DBB}" destId="{18E62E14-E530-074A-88B7-6A9DB9366868}" srcOrd="0" destOrd="0" presId="urn:microsoft.com/office/officeart/2005/8/layout/chevron1"/>
    <dgm:cxn modelId="{B88B8223-3806-234E-BF79-79B94F5A1C1B}" type="presParOf" srcId="{40E89A86-DAC3-AA45-A8AB-4C4A62286CEE}" destId="{43F6A48B-77F2-D945-B96A-346376FB6806}" srcOrd="0" destOrd="0" presId="urn:microsoft.com/office/officeart/2005/8/layout/chevron1"/>
    <dgm:cxn modelId="{489B5A78-9EF2-A645-AD23-4ED8F8DF57B7}" type="presParOf" srcId="{40E89A86-DAC3-AA45-A8AB-4C4A62286CEE}" destId="{D039A0A2-2751-1F42-AF70-2057390932DE}" srcOrd="1" destOrd="0" presId="urn:microsoft.com/office/officeart/2005/8/layout/chevron1"/>
    <dgm:cxn modelId="{D369CDE4-4F49-284A-89B4-897E6A1EA74F}" type="presParOf" srcId="{40E89A86-DAC3-AA45-A8AB-4C4A62286CEE}" destId="{52061006-0EE8-8B47-BE55-E27817B228EA}" srcOrd="2" destOrd="0" presId="urn:microsoft.com/office/officeart/2005/8/layout/chevron1"/>
    <dgm:cxn modelId="{DAD89204-8168-9D40-B782-7C6804B43E6F}" type="presParOf" srcId="{40E89A86-DAC3-AA45-A8AB-4C4A62286CEE}" destId="{CDAEFA03-2BE7-F04B-9176-E7BB6DBBFD59}" srcOrd="3" destOrd="0" presId="urn:microsoft.com/office/officeart/2005/8/layout/chevron1"/>
    <dgm:cxn modelId="{593C7C23-DCA0-0A4E-B557-829D6B01374F}" type="presParOf" srcId="{40E89A86-DAC3-AA45-A8AB-4C4A62286CEE}" destId="{18E62E14-E530-074A-88B7-6A9DB9366868}" srcOrd="4" destOrd="0" presId="urn:microsoft.com/office/officeart/2005/8/layout/chevron1"/>
    <dgm:cxn modelId="{FF9A55E3-BC14-CE44-B3E9-B99B156668BE}" type="presParOf" srcId="{40E89A86-DAC3-AA45-A8AB-4C4A62286CEE}" destId="{DAB98C54-5D9E-6949-AEE8-13543582AB38}" srcOrd="5" destOrd="0" presId="urn:microsoft.com/office/officeart/2005/8/layout/chevron1"/>
    <dgm:cxn modelId="{7125B9BE-9211-B041-BEFE-C86A51F78281}" type="presParOf" srcId="{40E89A86-DAC3-AA45-A8AB-4C4A62286CEE}" destId="{1A943411-2E24-7D47-AD41-EBB697A4271D}" srcOrd="6" destOrd="0" presId="urn:microsoft.com/office/officeart/2005/8/layout/chevron1"/>
    <dgm:cxn modelId="{6D149475-5152-E041-B140-48D235B34F50}" type="presParOf" srcId="{40E89A86-DAC3-AA45-A8AB-4C4A62286CEE}" destId="{23993752-580A-1E43-8636-E978E587B361}" srcOrd="7" destOrd="0" presId="urn:microsoft.com/office/officeart/2005/8/layout/chevron1"/>
    <dgm:cxn modelId="{103D99CB-CA63-544E-B002-C6DF1177E15C}" type="presParOf" srcId="{40E89A86-DAC3-AA45-A8AB-4C4A62286CEE}" destId="{1339DCAF-C655-DD49-9408-72B7DE2A129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2D275-4994-4D4C-9F64-2C8924EA8E45}" type="doc">
      <dgm:prSet loTypeId="urn:microsoft.com/office/officeart/2005/8/layout/radial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7FC6FAA0-2857-584E-97BE-E03C36CD7943}" type="pres">
      <dgm:prSet presAssocID="{E652D275-4994-4D4C-9F64-2C8924EA8E4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5E1BD7B-2267-784C-968B-A699A39F1F21}" type="pres">
      <dgm:prSet presAssocID="{E652D275-4994-4D4C-9F64-2C8924EA8E45}" presName="cycle" presStyleCnt="0"/>
      <dgm:spPr/>
    </dgm:pt>
  </dgm:ptLst>
  <dgm:cxnLst>
    <dgm:cxn modelId="{23464C3E-DD3C-CD44-B1A3-705142D91AA8}" type="presOf" srcId="{E652D275-4994-4D4C-9F64-2C8924EA8E45}" destId="{7FC6FAA0-2857-584E-97BE-E03C36CD7943}" srcOrd="0" destOrd="0" presId="urn:microsoft.com/office/officeart/2005/8/layout/radial2"/>
    <dgm:cxn modelId="{BFF64CB2-3362-7740-925A-1BF0D1924FCE}" type="presParOf" srcId="{7FC6FAA0-2857-584E-97BE-E03C36CD7943}" destId="{05E1BD7B-2267-784C-968B-A699A39F1F21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78852-C365-BA4B-A480-BB113376A303}" type="doc">
      <dgm:prSet loTypeId="urn:microsoft.com/office/officeart/2005/8/layout/matrix1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F23469C-817B-E745-9DD4-6F57427259E1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</a:rPr>
            <a:t>Conclusiones</a:t>
          </a:r>
          <a:r>
            <a:rPr lang="es-MX" dirty="0"/>
            <a:t> </a:t>
          </a:r>
        </a:p>
      </dgm:t>
    </dgm:pt>
    <dgm:pt modelId="{E91A4FFE-5178-BB48-8B07-43A3EE47DDE0}" type="parTrans" cxnId="{1ED63AD2-8580-0C4E-901F-5A154003FAAF}">
      <dgm:prSet/>
      <dgm:spPr/>
      <dgm:t>
        <a:bodyPr/>
        <a:lstStyle/>
        <a:p>
          <a:endParaRPr lang="es-MX"/>
        </a:p>
      </dgm:t>
    </dgm:pt>
    <dgm:pt modelId="{A9969FE5-1774-9841-B47B-4146DA0A1D39}" type="sibTrans" cxnId="{1ED63AD2-8580-0C4E-901F-5A154003FAAF}">
      <dgm:prSet/>
      <dgm:spPr/>
      <dgm:t>
        <a:bodyPr/>
        <a:lstStyle/>
        <a:p>
          <a:endParaRPr lang="es-MX"/>
        </a:p>
      </dgm:t>
    </dgm:pt>
    <dgm:pt modelId="{C2E360DD-9D37-304B-9E51-DA2FE8050517}">
      <dgm:prSet phldrT="[Texto]"/>
      <dgm:spPr/>
      <dgm:t>
        <a:bodyPr/>
        <a:lstStyle/>
        <a:p>
          <a:endParaRPr lang="es-MX" dirty="0"/>
        </a:p>
      </dgm:t>
    </dgm:pt>
    <dgm:pt modelId="{6D3EEAA5-595D-2242-AEEA-7820FBD42BFE}" type="parTrans" cxnId="{A9801068-BAAC-7841-ACBE-88EDC6E030EB}">
      <dgm:prSet/>
      <dgm:spPr/>
      <dgm:t>
        <a:bodyPr/>
        <a:lstStyle/>
        <a:p>
          <a:endParaRPr lang="es-MX"/>
        </a:p>
      </dgm:t>
    </dgm:pt>
    <dgm:pt modelId="{CD1ADB59-FBBC-C74F-B369-678AF81B2945}" type="sibTrans" cxnId="{A9801068-BAAC-7841-ACBE-88EDC6E030EB}">
      <dgm:prSet/>
      <dgm:spPr/>
      <dgm:t>
        <a:bodyPr/>
        <a:lstStyle/>
        <a:p>
          <a:endParaRPr lang="es-MX"/>
        </a:p>
      </dgm:t>
    </dgm:pt>
    <dgm:pt modelId="{7F5EE7DF-C7A8-8A47-A479-242E1DD02E87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C478AB61-E04B-7148-9A11-D327CD6994E6}" type="parTrans" cxnId="{68A2F319-25F2-D64A-BB0E-A389602F6BD9}">
      <dgm:prSet/>
      <dgm:spPr/>
      <dgm:t>
        <a:bodyPr/>
        <a:lstStyle/>
        <a:p>
          <a:endParaRPr lang="es-MX"/>
        </a:p>
      </dgm:t>
    </dgm:pt>
    <dgm:pt modelId="{DE41A58D-D744-744E-B306-6DBAF87C0103}" type="sibTrans" cxnId="{68A2F319-25F2-D64A-BB0E-A389602F6BD9}">
      <dgm:prSet/>
      <dgm:spPr/>
      <dgm:t>
        <a:bodyPr/>
        <a:lstStyle/>
        <a:p>
          <a:endParaRPr lang="es-MX"/>
        </a:p>
      </dgm:t>
    </dgm:pt>
    <dgm:pt modelId="{6395A0F3-E88B-1D46-B040-56264DEBB4DA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C46ADAFD-B9AC-6949-AD11-B38E933847A1}" type="parTrans" cxnId="{A0818A2F-2D26-1147-81E9-333EF536B9B1}">
      <dgm:prSet/>
      <dgm:spPr/>
      <dgm:t>
        <a:bodyPr/>
        <a:lstStyle/>
        <a:p>
          <a:endParaRPr lang="es-MX"/>
        </a:p>
      </dgm:t>
    </dgm:pt>
    <dgm:pt modelId="{DC95F202-EF39-3E4E-ADDB-C1F5DC24B617}" type="sibTrans" cxnId="{A0818A2F-2D26-1147-81E9-333EF536B9B1}">
      <dgm:prSet/>
      <dgm:spPr/>
      <dgm:t>
        <a:bodyPr/>
        <a:lstStyle/>
        <a:p>
          <a:endParaRPr lang="es-MX"/>
        </a:p>
      </dgm:t>
    </dgm:pt>
    <dgm:pt modelId="{168DEE5B-90A7-C247-BAF6-CAD34717CB2F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3D189A9A-C4CF-0745-B994-608C8C682D89}" type="parTrans" cxnId="{3A83352C-0C75-9C43-9D17-B04658DD850F}">
      <dgm:prSet/>
      <dgm:spPr/>
      <dgm:t>
        <a:bodyPr/>
        <a:lstStyle/>
        <a:p>
          <a:endParaRPr lang="es-MX"/>
        </a:p>
      </dgm:t>
    </dgm:pt>
    <dgm:pt modelId="{90EFD021-FBCB-3442-909A-59209D2FDA91}" type="sibTrans" cxnId="{3A83352C-0C75-9C43-9D17-B04658DD850F}">
      <dgm:prSet/>
      <dgm:spPr/>
      <dgm:t>
        <a:bodyPr/>
        <a:lstStyle/>
        <a:p>
          <a:endParaRPr lang="es-MX"/>
        </a:p>
      </dgm:t>
    </dgm:pt>
    <dgm:pt modelId="{B4605508-1830-7545-9AF9-88EA4CF9D22E}" type="pres">
      <dgm:prSet presAssocID="{0EB78852-C365-BA4B-A480-BB113376A30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D3F3B8-4E37-064C-ACB1-00577CADF8A2}" type="pres">
      <dgm:prSet presAssocID="{0EB78852-C365-BA4B-A480-BB113376A303}" presName="matrix" presStyleCnt="0"/>
      <dgm:spPr/>
    </dgm:pt>
    <dgm:pt modelId="{C6B0109D-CC44-9A43-A61A-9B1F7419194C}" type="pres">
      <dgm:prSet presAssocID="{0EB78852-C365-BA4B-A480-BB113376A303}" presName="tile1" presStyleLbl="node1" presStyleIdx="0" presStyleCnt="4"/>
      <dgm:spPr/>
    </dgm:pt>
    <dgm:pt modelId="{C888CBFC-ED5E-794D-9CED-CC721E8345FC}" type="pres">
      <dgm:prSet presAssocID="{0EB78852-C365-BA4B-A480-BB113376A3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C374C4-1176-1349-9F47-9EF1A47D00ED}" type="pres">
      <dgm:prSet presAssocID="{0EB78852-C365-BA4B-A480-BB113376A303}" presName="tile2" presStyleLbl="node1" presStyleIdx="1" presStyleCnt="4" custLinFactNeighborY="-11786"/>
      <dgm:spPr/>
    </dgm:pt>
    <dgm:pt modelId="{CC623D1B-B1F9-2F45-84C2-CE510DA2292A}" type="pres">
      <dgm:prSet presAssocID="{0EB78852-C365-BA4B-A480-BB113376A3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13B24D-85A3-8149-8199-8A0892C046CD}" type="pres">
      <dgm:prSet presAssocID="{0EB78852-C365-BA4B-A480-BB113376A303}" presName="tile3" presStyleLbl="node1" presStyleIdx="2" presStyleCnt="4"/>
      <dgm:spPr/>
    </dgm:pt>
    <dgm:pt modelId="{90AD010C-CBC4-2D41-8755-E025E0AC2DC5}" type="pres">
      <dgm:prSet presAssocID="{0EB78852-C365-BA4B-A480-BB113376A3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D59901-D760-4B4F-8364-EB23BE48CEE8}" type="pres">
      <dgm:prSet presAssocID="{0EB78852-C365-BA4B-A480-BB113376A303}" presName="tile4" presStyleLbl="node1" presStyleIdx="3" presStyleCnt="4"/>
      <dgm:spPr/>
    </dgm:pt>
    <dgm:pt modelId="{80D05B49-699D-FF45-A6E5-F8661006B403}" type="pres">
      <dgm:prSet presAssocID="{0EB78852-C365-BA4B-A480-BB113376A3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4C31310-7F84-8F44-86FB-B29127671EA5}" type="pres">
      <dgm:prSet presAssocID="{0EB78852-C365-BA4B-A480-BB113376A30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D533910-7683-C340-A5DD-DADC23FAD6FD}" type="presOf" srcId="{2F23469C-817B-E745-9DD4-6F57427259E1}" destId="{34C31310-7F84-8F44-86FB-B29127671EA5}" srcOrd="0" destOrd="0" presId="urn:microsoft.com/office/officeart/2005/8/layout/matrix1"/>
    <dgm:cxn modelId="{68A2F319-25F2-D64A-BB0E-A389602F6BD9}" srcId="{2F23469C-817B-E745-9DD4-6F57427259E1}" destId="{7F5EE7DF-C7A8-8A47-A479-242E1DD02E87}" srcOrd="1" destOrd="0" parTransId="{C478AB61-E04B-7148-9A11-D327CD6994E6}" sibTransId="{DE41A58D-D744-744E-B306-6DBAF87C0103}"/>
    <dgm:cxn modelId="{66ECBE20-5EC1-BA41-B6FE-2466B0DA626F}" type="presOf" srcId="{7F5EE7DF-C7A8-8A47-A479-242E1DD02E87}" destId="{F9C374C4-1176-1349-9F47-9EF1A47D00ED}" srcOrd="0" destOrd="0" presId="urn:microsoft.com/office/officeart/2005/8/layout/matrix1"/>
    <dgm:cxn modelId="{3A83352C-0C75-9C43-9D17-B04658DD850F}" srcId="{2F23469C-817B-E745-9DD4-6F57427259E1}" destId="{168DEE5B-90A7-C247-BAF6-CAD34717CB2F}" srcOrd="3" destOrd="0" parTransId="{3D189A9A-C4CF-0745-B994-608C8C682D89}" sibTransId="{90EFD021-FBCB-3442-909A-59209D2FDA91}"/>
    <dgm:cxn modelId="{A0818A2F-2D26-1147-81E9-333EF536B9B1}" srcId="{2F23469C-817B-E745-9DD4-6F57427259E1}" destId="{6395A0F3-E88B-1D46-B040-56264DEBB4DA}" srcOrd="2" destOrd="0" parTransId="{C46ADAFD-B9AC-6949-AD11-B38E933847A1}" sibTransId="{DC95F202-EF39-3E4E-ADDB-C1F5DC24B617}"/>
    <dgm:cxn modelId="{331C4C42-4E2D-784E-BDCE-286A2CED4B8E}" type="presOf" srcId="{7F5EE7DF-C7A8-8A47-A479-242E1DD02E87}" destId="{CC623D1B-B1F9-2F45-84C2-CE510DA2292A}" srcOrd="1" destOrd="0" presId="urn:microsoft.com/office/officeart/2005/8/layout/matrix1"/>
    <dgm:cxn modelId="{A9801068-BAAC-7841-ACBE-88EDC6E030EB}" srcId="{2F23469C-817B-E745-9DD4-6F57427259E1}" destId="{C2E360DD-9D37-304B-9E51-DA2FE8050517}" srcOrd="0" destOrd="0" parTransId="{6D3EEAA5-595D-2242-AEEA-7820FBD42BFE}" sibTransId="{CD1ADB59-FBBC-C74F-B369-678AF81B2945}"/>
    <dgm:cxn modelId="{B1E24C48-21E0-CE4F-A318-7BD504B49EB5}" type="presOf" srcId="{C2E360DD-9D37-304B-9E51-DA2FE8050517}" destId="{C6B0109D-CC44-9A43-A61A-9B1F7419194C}" srcOrd="0" destOrd="0" presId="urn:microsoft.com/office/officeart/2005/8/layout/matrix1"/>
    <dgm:cxn modelId="{333FF283-72AF-314B-8F8B-63FA09F7E9B2}" type="presOf" srcId="{C2E360DD-9D37-304B-9E51-DA2FE8050517}" destId="{C888CBFC-ED5E-794D-9CED-CC721E8345FC}" srcOrd="1" destOrd="0" presId="urn:microsoft.com/office/officeart/2005/8/layout/matrix1"/>
    <dgm:cxn modelId="{0F81148F-5A31-F24F-AD75-5C9CAE20E239}" type="presOf" srcId="{0EB78852-C365-BA4B-A480-BB113376A303}" destId="{B4605508-1830-7545-9AF9-88EA4CF9D22E}" srcOrd="0" destOrd="0" presId="urn:microsoft.com/office/officeart/2005/8/layout/matrix1"/>
    <dgm:cxn modelId="{79CC0491-5FE0-F743-AC3D-D06957F083C6}" type="presOf" srcId="{168DEE5B-90A7-C247-BAF6-CAD34717CB2F}" destId="{80D05B49-699D-FF45-A6E5-F8661006B403}" srcOrd="1" destOrd="0" presId="urn:microsoft.com/office/officeart/2005/8/layout/matrix1"/>
    <dgm:cxn modelId="{307D4BA3-52E8-734D-BBC3-38058E7E65B6}" type="presOf" srcId="{6395A0F3-E88B-1D46-B040-56264DEBB4DA}" destId="{3913B24D-85A3-8149-8199-8A0892C046CD}" srcOrd="0" destOrd="0" presId="urn:microsoft.com/office/officeart/2005/8/layout/matrix1"/>
    <dgm:cxn modelId="{3437C0A8-7958-534A-823E-0BDF61282E2A}" type="presOf" srcId="{6395A0F3-E88B-1D46-B040-56264DEBB4DA}" destId="{90AD010C-CBC4-2D41-8755-E025E0AC2DC5}" srcOrd="1" destOrd="0" presId="urn:microsoft.com/office/officeart/2005/8/layout/matrix1"/>
    <dgm:cxn modelId="{263CD7AD-14A5-7D44-9EBA-E4E5ED7329FC}" type="presOf" srcId="{168DEE5B-90A7-C247-BAF6-CAD34717CB2F}" destId="{7ED59901-D760-4B4F-8364-EB23BE48CEE8}" srcOrd="0" destOrd="0" presId="urn:microsoft.com/office/officeart/2005/8/layout/matrix1"/>
    <dgm:cxn modelId="{1ED63AD2-8580-0C4E-901F-5A154003FAAF}" srcId="{0EB78852-C365-BA4B-A480-BB113376A303}" destId="{2F23469C-817B-E745-9DD4-6F57427259E1}" srcOrd="0" destOrd="0" parTransId="{E91A4FFE-5178-BB48-8B07-43A3EE47DDE0}" sibTransId="{A9969FE5-1774-9841-B47B-4146DA0A1D39}"/>
    <dgm:cxn modelId="{D64FC750-D813-9A40-A464-E7BABACFACAE}" type="presParOf" srcId="{B4605508-1830-7545-9AF9-88EA4CF9D22E}" destId="{F1D3F3B8-4E37-064C-ACB1-00577CADF8A2}" srcOrd="0" destOrd="0" presId="urn:microsoft.com/office/officeart/2005/8/layout/matrix1"/>
    <dgm:cxn modelId="{A7A99F30-45E5-A449-AFF6-271792C543A7}" type="presParOf" srcId="{F1D3F3B8-4E37-064C-ACB1-00577CADF8A2}" destId="{C6B0109D-CC44-9A43-A61A-9B1F7419194C}" srcOrd="0" destOrd="0" presId="urn:microsoft.com/office/officeart/2005/8/layout/matrix1"/>
    <dgm:cxn modelId="{EB561B04-EF90-5E4B-9624-139BFD85901E}" type="presParOf" srcId="{F1D3F3B8-4E37-064C-ACB1-00577CADF8A2}" destId="{C888CBFC-ED5E-794D-9CED-CC721E8345FC}" srcOrd="1" destOrd="0" presId="urn:microsoft.com/office/officeart/2005/8/layout/matrix1"/>
    <dgm:cxn modelId="{683AC738-AC47-DB4B-A23D-D3BE9CC2664A}" type="presParOf" srcId="{F1D3F3B8-4E37-064C-ACB1-00577CADF8A2}" destId="{F9C374C4-1176-1349-9F47-9EF1A47D00ED}" srcOrd="2" destOrd="0" presId="urn:microsoft.com/office/officeart/2005/8/layout/matrix1"/>
    <dgm:cxn modelId="{A3B26822-461F-8848-9DDC-75E9D2E05F99}" type="presParOf" srcId="{F1D3F3B8-4E37-064C-ACB1-00577CADF8A2}" destId="{CC623D1B-B1F9-2F45-84C2-CE510DA2292A}" srcOrd="3" destOrd="0" presId="urn:microsoft.com/office/officeart/2005/8/layout/matrix1"/>
    <dgm:cxn modelId="{3DD1A216-96AB-274B-9E20-F197471A35D1}" type="presParOf" srcId="{F1D3F3B8-4E37-064C-ACB1-00577CADF8A2}" destId="{3913B24D-85A3-8149-8199-8A0892C046CD}" srcOrd="4" destOrd="0" presId="urn:microsoft.com/office/officeart/2005/8/layout/matrix1"/>
    <dgm:cxn modelId="{1A507A33-0595-9241-846F-B443B31641A0}" type="presParOf" srcId="{F1D3F3B8-4E37-064C-ACB1-00577CADF8A2}" destId="{90AD010C-CBC4-2D41-8755-E025E0AC2DC5}" srcOrd="5" destOrd="0" presId="urn:microsoft.com/office/officeart/2005/8/layout/matrix1"/>
    <dgm:cxn modelId="{37E45FB3-4E0D-4B49-AD0C-2FC1F7FC7F5F}" type="presParOf" srcId="{F1D3F3B8-4E37-064C-ACB1-00577CADF8A2}" destId="{7ED59901-D760-4B4F-8364-EB23BE48CEE8}" srcOrd="6" destOrd="0" presId="urn:microsoft.com/office/officeart/2005/8/layout/matrix1"/>
    <dgm:cxn modelId="{AB3AA797-E5BA-E545-A07F-6307D4B2716B}" type="presParOf" srcId="{F1D3F3B8-4E37-064C-ACB1-00577CADF8A2}" destId="{80D05B49-699D-FF45-A6E5-F8661006B403}" srcOrd="7" destOrd="0" presId="urn:microsoft.com/office/officeart/2005/8/layout/matrix1"/>
    <dgm:cxn modelId="{EEF41806-44A6-214C-B85B-F85242C1C41E}" type="presParOf" srcId="{B4605508-1830-7545-9AF9-88EA4CF9D22E}" destId="{34C31310-7F84-8F44-86FB-B29127671E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BDC03-E10C-6B49-8329-A49FA12C5F2D}" type="doc">
      <dgm:prSet loTypeId="urn:microsoft.com/office/officeart/2008/layout/VerticalCurvedList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B10D9B3-3E52-EE43-802F-69D8532A9328}">
      <dgm:prSet phldrT="[Texto]"/>
      <dgm:spPr/>
      <dgm:t>
        <a:bodyPr/>
        <a:lstStyle/>
        <a:p>
          <a:endParaRPr lang="es-MX" dirty="0"/>
        </a:p>
      </dgm:t>
    </dgm:pt>
    <dgm:pt modelId="{50BF88D2-7474-4246-B859-44EA3FC3417B}" type="parTrans" cxnId="{B0A95E83-4887-7B4E-B616-EDFAEAF4DF0D}">
      <dgm:prSet/>
      <dgm:spPr/>
      <dgm:t>
        <a:bodyPr/>
        <a:lstStyle/>
        <a:p>
          <a:endParaRPr lang="es-MX"/>
        </a:p>
      </dgm:t>
    </dgm:pt>
    <dgm:pt modelId="{E669B2D6-DFE7-C945-B10F-418831D2A22D}" type="sibTrans" cxnId="{B0A95E83-4887-7B4E-B616-EDFAEAF4DF0D}">
      <dgm:prSet/>
      <dgm:spPr/>
      <dgm:t>
        <a:bodyPr/>
        <a:lstStyle/>
        <a:p>
          <a:endParaRPr lang="es-MX"/>
        </a:p>
      </dgm:t>
    </dgm:pt>
    <dgm:pt modelId="{34A889E1-298C-0942-B786-A2E509A74DA4}">
      <dgm:prSet phldrT="[Texto]"/>
      <dgm:spPr/>
      <dgm:t>
        <a:bodyPr/>
        <a:lstStyle/>
        <a:p>
          <a:endParaRPr lang="es-MX" dirty="0"/>
        </a:p>
      </dgm:t>
    </dgm:pt>
    <dgm:pt modelId="{68C94C45-3C4E-8D4C-8DE2-9D5F46874AA5}" type="parTrans" cxnId="{3FC78E3F-C96C-874E-9C7D-C98C7BFC9376}">
      <dgm:prSet/>
      <dgm:spPr/>
      <dgm:t>
        <a:bodyPr/>
        <a:lstStyle/>
        <a:p>
          <a:endParaRPr lang="es-MX"/>
        </a:p>
      </dgm:t>
    </dgm:pt>
    <dgm:pt modelId="{52021D40-D689-184A-8CFC-A08A3FA609E1}" type="sibTrans" cxnId="{3FC78E3F-C96C-874E-9C7D-C98C7BFC9376}">
      <dgm:prSet/>
      <dgm:spPr/>
      <dgm:t>
        <a:bodyPr/>
        <a:lstStyle/>
        <a:p>
          <a:endParaRPr lang="es-MX"/>
        </a:p>
      </dgm:t>
    </dgm:pt>
    <dgm:pt modelId="{1CF85E4D-271B-C140-AF43-3BE3D312F104}">
      <dgm:prSet phldrT="[Texto]"/>
      <dgm:spPr/>
      <dgm:t>
        <a:bodyPr/>
        <a:lstStyle/>
        <a:p>
          <a:endParaRPr lang="es-MX" dirty="0"/>
        </a:p>
      </dgm:t>
    </dgm:pt>
    <dgm:pt modelId="{901EFB0E-4FC3-1147-8424-990411B2A8AC}" type="parTrans" cxnId="{F5002B7F-EB61-3548-80CF-476F68AA4A0E}">
      <dgm:prSet/>
      <dgm:spPr/>
      <dgm:t>
        <a:bodyPr/>
        <a:lstStyle/>
        <a:p>
          <a:endParaRPr lang="es-MX"/>
        </a:p>
      </dgm:t>
    </dgm:pt>
    <dgm:pt modelId="{9BDF86D3-E40A-4042-B95A-7CC22BEC7726}" type="sibTrans" cxnId="{F5002B7F-EB61-3548-80CF-476F68AA4A0E}">
      <dgm:prSet/>
      <dgm:spPr/>
      <dgm:t>
        <a:bodyPr/>
        <a:lstStyle/>
        <a:p>
          <a:endParaRPr lang="es-MX"/>
        </a:p>
      </dgm:t>
    </dgm:pt>
    <dgm:pt modelId="{DF96A67D-0F70-4847-8DAD-93234DD4B2B7}" type="pres">
      <dgm:prSet presAssocID="{122BDC03-E10C-6B49-8329-A49FA12C5F2D}" presName="Name0" presStyleCnt="0">
        <dgm:presLayoutVars>
          <dgm:chMax val="7"/>
          <dgm:chPref val="7"/>
          <dgm:dir/>
        </dgm:presLayoutVars>
      </dgm:prSet>
      <dgm:spPr/>
    </dgm:pt>
    <dgm:pt modelId="{540984B6-A553-3249-A0EA-43DCE0D0783B}" type="pres">
      <dgm:prSet presAssocID="{122BDC03-E10C-6B49-8329-A49FA12C5F2D}" presName="Name1" presStyleCnt="0"/>
      <dgm:spPr/>
    </dgm:pt>
    <dgm:pt modelId="{960B692B-C77B-1C44-A87A-26176182F900}" type="pres">
      <dgm:prSet presAssocID="{122BDC03-E10C-6B49-8329-A49FA12C5F2D}" presName="cycle" presStyleCnt="0"/>
      <dgm:spPr/>
    </dgm:pt>
    <dgm:pt modelId="{C3EBADFC-144A-2D46-B6F7-5E404CFE036A}" type="pres">
      <dgm:prSet presAssocID="{122BDC03-E10C-6B49-8329-A49FA12C5F2D}" presName="srcNode" presStyleLbl="node1" presStyleIdx="0" presStyleCnt="3"/>
      <dgm:spPr/>
    </dgm:pt>
    <dgm:pt modelId="{A2747F4C-4C96-0D43-AE25-48FF4C21057A}" type="pres">
      <dgm:prSet presAssocID="{122BDC03-E10C-6B49-8329-A49FA12C5F2D}" presName="conn" presStyleLbl="parChTrans1D2" presStyleIdx="0" presStyleCnt="1"/>
      <dgm:spPr/>
    </dgm:pt>
    <dgm:pt modelId="{5731FE29-8BE2-824D-814D-6FC89D5C3A8C}" type="pres">
      <dgm:prSet presAssocID="{122BDC03-E10C-6B49-8329-A49FA12C5F2D}" presName="extraNode" presStyleLbl="node1" presStyleIdx="0" presStyleCnt="3"/>
      <dgm:spPr/>
    </dgm:pt>
    <dgm:pt modelId="{78880491-69E9-734A-ADE1-84B63B64F327}" type="pres">
      <dgm:prSet presAssocID="{122BDC03-E10C-6B49-8329-A49FA12C5F2D}" presName="dstNode" presStyleLbl="node1" presStyleIdx="0" presStyleCnt="3"/>
      <dgm:spPr/>
    </dgm:pt>
    <dgm:pt modelId="{D1026B0F-634F-C54F-8FB1-21E37CACAF75}" type="pres">
      <dgm:prSet presAssocID="{FB10D9B3-3E52-EE43-802F-69D8532A9328}" presName="text_1" presStyleLbl="node1" presStyleIdx="0" presStyleCnt="3">
        <dgm:presLayoutVars>
          <dgm:bulletEnabled val="1"/>
        </dgm:presLayoutVars>
      </dgm:prSet>
      <dgm:spPr/>
    </dgm:pt>
    <dgm:pt modelId="{6F7743F2-640C-BD40-B2B9-8C0EE6637EA8}" type="pres">
      <dgm:prSet presAssocID="{FB10D9B3-3E52-EE43-802F-69D8532A9328}" presName="accent_1" presStyleCnt="0"/>
      <dgm:spPr/>
    </dgm:pt>
    <dgm:pt modelId="{DBE1772F-8753-0948-AF2B-62DA60951DA9}" type="pres">
      <dgm:prSet presAssocID="{FB10D9B3-3E52-EE43-802F-69D8532A9328}" presName="accentRepeatNode" presStyleLbl="solidFgAcc1" presStyleIdx="0" presStyleCnt="3"/>
      <dgm:spPr/>
    </dgm:pt>
    <dgm:pt modelId="{AE7B89EC-AD9F-5749-B015-E59477886E17}" type="pres">
      <dgm:prSet presAssocID="{34A889E1-298C-0942-B786-A2E509A74DA4}" presName="text_2" presStyleLbl="node1" presStyleIdx="1" presStyleCnt="3">
        <dgm:presLayoutVars>
          <dgm:bulletEnabled val="1"/>
        </dgm:presLayoutVars>
      </dgm:prSet>
      <dgm:spPr/>
    </dgm:pt>
    <dgm:pt modelId="{5D22281E-DF0A-B44C-96C0-4B3351918022}" type="pres">
      <dgm:prSet presAssocID="{34A889E1-298C-0942-B786-A2E509A74DA4}" presName="accent_2" presStyleCnt="0"/>
      <dgm:spPr/>
    </dgm:pt>
    <dgm:pt modelId="{FD84F1ED-5ECB-9141-BC32-61D7B749FD3C}" type="pres">
      <dgm:prSet presAssocID="{34A889E1-298C-0942-B786-A2E509A74DA4}" presName="accentRepeatNode" presStyleLbl="solidFgAcc1" presStyleIdx="1" presStyleCnt="3"/>
      <dgm:spPr/>
    </dgm:pt>
    <dgm:pt modelId="{747C94B7-8067-7746-9E83-4E1DEED4D09C}" type="pres">
      <dgm:prSet presAssocID="{1CF85E4D-271B-C140-AF43-3BE3D312F104}" presName="text_3" presStyleLbl="node1" presStyleIdx="2" presStyleCnt="3">
        <dgm:presLayoutVars>
          <dgm:bulletEnabled val="1"/>
        </dgm:presLayoutVars>
      </dgm:prSet>
      <dgm:spPr/>
    </dgm:pt>
    <dgm:pt modelId="{C2BD872B-1A79-C84A-801E-729E9083BC79}" type="pres">
      <dgm:prSet presAssocID="{1CF85E4D-271B-C140-AF43-3BE3D312F104}" presName="accent_3" presStyleCnt="0"/>
      <dgm:spPr/>
    </dgm:pt>
    <dgm:pt modelId="{5A3CBDD6-89EB-124E-98C6-3C5E1AB0A971}" type="pres">
      <dgm:prSet presAssocID="{1CF85E4D-271B-C140-AF43-3BE3D312F104}" presName="accentRepeatNode" presStyleLbl="solidFgAcc1" presStyleIdx="2" presStyleCnt="3"/>
      <dgm:spPr/>
    </dgm:pt>
  </dgm:ptLst>
  <dgm:cxnLst>
    <dgm:cxn modelId="{9AEA8605-B588-C74D-B816-6BF1837E5078}" type="presOf" srcId="{FB10D9B3-3E52-EE43-802F-69D8532A9328}" destId="{D1026B0F-634F-C54F-8FB1-21E37CACAF75}" srcOrd="0" destOrd="0" presId="urn:microsoft.com/office/officeart/2008/layout/VerticalCurvedList"/>
    <dgm:cxn modelId="{32615214-AA52-624F-B3FE-8489A0BFAFD3}" type="presOf" srcId="{34A889E1-298C-0942-B786-A2E509A74DA4}" destId="{AE7B89EC-AD9F-5749-B015-E59477886E17}" srcOrd="0" destOrd="0" presId="urn:microsoft.com/office/officeart/2008/layout/VerticalCurvedList"/>
    <dgm:cxn modelId="{3FC78E3F-C96C-874E-9C7D-C98C7BFC9376}" srcId="{122BDC03-E10C-6B49-8329-A49FA12C5F2D}" destId="{34A889E1-298C-0942-B786-A2E509A74DA4}" srcOrd="1" destOrd="0" parTransId="{68C94C45-3C4E-8D4C-8DE2-9D5F46874AA5}" sibTransId="{52021D40-D689-184A-8CFC-A08A3FA609E1}"/>
    <dgm:cxn modelId="{82B28C5B-B20A-DF47-AB3A-E2633E42D5AE}" type="presOf" srcId="{1CF85E4D-271B-C140-AF43-3BE3D312F104}" destId="{747C94B7-8067-7746-9E83-4E1DEED4D09C}" srcOrd="0" destOrd="0" presId="urn:microsoft.com/office/officeart/2008/layout/VerticalCurvedList"/>
    <dgm:cxn modelId="{FF82FC46-1D3A-DB41-94E5-65FCE2113487}" type="presOf" srcId="{E669B2D6-DFE7-C945-B10F-418831D2A22D}" destId="{A2747F4C-4C96-0D43-AE25-48FF4C21057A}" srcOrd="0" destOrd="0" presId="urn:microsoft.com/office/officeart/2008/layout/VerticalCurvedList"/>
    <dgm:cxn modelId="{F5002B7F-EB61-3548-80CF-476F68AA4A0E}" srcId="{122BDC03-E10C-6B49-8329-A49FA12C5F2D}" destId="{1CF85E4D-271B-C140-AF43-3BE3D312F104}" srcOrd="2" destOrd="0" parTransId="{901EFB0E-4FC3-1147-8424-990411B2A8AC}" sibTransId="{9BDF86D3-E40A-4042-B95A-7CC22BEC7726}"/>
    <dgm:cxn modelId="{B5653981-0871-714D-9B36-129B6462EE22}" type="presOf" srcId="{122BDC03-E10C-6B49-8329-A49FA12C5F2D}" destId="{DF96A67D-0F70-4847-8DAD-93234DD4B2B7}" srcOrd="0" destOrd="0" presId="urn:microsoft.com/office/officeart/2008/layout/VerticalCurvedList"/>
    <dgm:cxn modelId="{B0A95E83-4887-7B4E-B616-EDFAEAF4DF0D}" srcId="{122BDC03-E10C-6B49-8329-A49FA12C5F2D}" destId="{FB10D9B3-3E52-EE43-802F-69D8532A9328}" srcOrd="0" destOrd="0" parTransId="{50BF88D2-7474-4246-B859-44EA3FC3417B}" sibTransId="{E669B2D6-DFE7-C945-B10F-418831D2A22D}"/>
    <dgm:cxn modelId="{EC50E47B-DDCD-5743-BE16-BB23733F638A}" type="presParOf" srcId="{DF96A67D-0F70-4847-8DAD-93234DD4B2B7}" destId="{540984B6-A553-3249-A0EA-43DCE0D0783B}" srcOrd="0" destOrd="0" presId="urn:microsoft.com/office/officeart/2008/layout/VerticalCurvedList"/>
    <dgm:cxn modelId="{1089E8D1-BB7E-1646-A6CE-82AAB755B36F}" type="presParOf" srcId="{540984B6-A553-3249-A0EA-43DCE0D0783B}" destId="{960B692B-C77B-1C44-A87A-26176182F900}" srcOrd="0" destOrd="0" presId="urn:microsoft.com/office/officeart/2008/layout/VerticalCurvedList"/>
    <dgm:cxn modelId="{17D5050E-BDBD-3F4B-8D7F-6D230D637786}" type="presParOf" srcId="{960B692B-C77B-1C44-A87A-26176182F900}" destId="{C3EBADFC-144A-2D46-B6F7-5E404CFE036A}" srcOrd="0" destOrd="0" presId="urn:microsoft.com/office/officeart/2008/layout/VerticalCurvedList"/>
    <dgm:cxn modelId="{D5D3E916-4DCD-D54E-B812-B6AA355973AB}" type="presParOf" srcId="{960B692B-C77B-1C44-A87A-26176182F900}" destId="{A2747F4C-4C96-0D43-AE25-48FF4C21057A}" srcOrd="1" destOrd="0" presId="urn:microsoft.com/office/officeart/2008/layout/VerticalCurvedList"/>
    <dgm:cxn modelId="{AD33B438-8744-ED48-8BC2-DF30F5FF6035}" type="presParOf" srcId="{960B692B-C77B-1C44-A87A-26176182F900}" destId="{5731FE29-8BE2-824D-814D-6FC89D5C3A8C}" srcOrd="2" destOrd="0" presId="urn:microsoft.com/office/officeart/2008/layout/VerticalCurvedList"/>
    <dgm:cxn modelId="{FDFAD34F-94C0-3245-9EDA-D853C0272B16}" type="presParOf" srcId="{960B692B-C77B-1C44-A87A-26176182F900}" destId="{78880491-69E9-734A-ADE1-84B63B64F327}" srcOrd="3" destOrd="0" presId="urn:microsoft.com/office/officeart/2008/layout/VerticalCurvedList"/>
    <dgm:cxn modelId="{9E447FE2-0308-8B41-BF74-DF5737D586F6}" type="presParOf" srcId="{540984B6-A553-3249-A0EA-43DCE0D0783B}" destId="{D1026B0F-634F-C54F-8FB1-21E37CACAF75}" srcOrd="1" destOrd="0" presId="urn:microsoft.com/office/officeart/2008/layout/VerticalCurvedList"/>
    <dgm:cxn modelId="{F5C61741-8E74-A545-847B-2D3107374EB2}" type="presParOf" srcId="{540984B6-A553-3249-A0EA-43DCE0D0783B}" destId="{6F7743F2-640C-BD40-B2B9-8C0EE6637EA8}" srcOrd="2" destOrd="0" presId="urn:microsoft.com/office/officeart/2008/layout/VerticalCurvedList"/>
    <dgm:cxn modelId="{5397373A-D12B-F64A-9C23-2660178B12C4}" type="presParOf" srcId="{6F7743F2-640C-BD40-B2B9-8C0EE6637EA8}" destId="{DBE1772F-8753-0948-AF2B-62DA60951DA9}" srcOrd="0" destOrd="0" presId="urn:microsoft.com/office/officeart/2008/layout/VerticalCurvedList"/>
    <dgm:cxn modelId="{9B939902-3338-B04A-87C9-BDF1AB375C27}" type="presParOf" srcId="{540984B6-A553-3249-A0EA-43DCE0D0783B}" destId="{AE7B89EC-AD9F-5749-B015-E59477886E17}" srcOrd="3" destOrd="0" presId="urn:microsoft.com/office/officeart/2008/layout/VerticalCurvedList"/>
    <dgm:cxn modelId="{FCB248EE-A933-3541-A6C4-4D9EF0CB5D23}" type="presParOf" srcId="{540984B6-A553-3249-A0EA-43DCE0D0783B}" destId="{5D22281E-DF0A-B44C-96C0-4B3351918022}" srcOrd="4" destOrd="0" presId="urn:microsoft.com/office/officeart/2008/layout/VerticalCurvedList"/>
    <dgm:cxn modelId="{68F46849-F585-6E4F-B348-78DC5DF60A9A}" type="presParOf" srcId="{5D22281E-DF0A-B44C-96C0-4B3351918022}" destId="{FD84F1ED-5ECB-9141-BC32-61D7B749FD3C}" srcOrd="0" destOrd="0" presId="urn:microsoft.com/office/officeart/2008/layout/VerticalCurvedList"/>
    <dgm:cxn modelId="{726ED42D-E558-894F-B9A5-20E993FB484C}" type="presParOf" srcId="{540984B6-A553-3249-A0EA-43DCE0D0783B}" destId="{747C94B7-8067-7746-9E83-4E1DEED4D09C}" srcOrd="5" destOrd="0" presId="urn:microsoft.com/office/officeart/2008/layout/VerticalCurvedList"/>
    <dgm:cxn modelId="{F5389F13-D51B-0E4F-91B6-8B91E4FA6B01}" type="presParOf" srcId="{540984B6-A553-3249-A0EA-43DCE0D0783B}" destId="{C2BD872B-1A79-C84A-801E-729E9083BC79}" srcOrd="6" destOrd="0" presId="urn:microsoft.com/office/officeart/2008/layout/VerticalCurvedList"/>
    <dgm:cxn modelId="{AEFC38E1-9247-6740-BBBD-3C727D73BCE2}" type="presParOf" srcId="{C2BD872B-1A79-C84A-801E-729E9083BC79}" destId="{5A3CBDD6-89EB-124E-98C6-3C5E1AB0A9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A59C9-4B4A-0842-B5C9-67516FDA9073}" type="doc">
      <dgm:prSet loTypeId="urn:microsoft.com/office/officeart/2005/8/layout/radial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E2500C4-BAFB-414A-9611-124384EB4FA3}">
      <dgm:prSet phldrT="[Texto]" custT="1"/>
      <dgm:spPr/>
      <dgm:t>
        <a:bodyPr/>
        <a:lstStyle/>
        <a:p>
          <a:r>
            <a:rPr lang="es-MX" sz="1600" dirty="0">
              <a:latin typeface="Century Gothic" panose="020B0502020202020204" pitchFamily="34" charset="0"/>
            </a:rPr>
            <a:t>Retos y dificultades </a:t>
          </a:r>
        </a:p>
      </dgm:t>
    </dgm:pt>
    <dgm:pt modelId="{FC973DBA-ABDB-0742-A0DD-2EF4900B85E0}" type="parTrans" cxnId="{DF991A92-610D-C84F-B818-42F1005BD270}">
      <dgm:prSet/>
      <dgm:spPr/>
      <dgm:t>
        <a:bodyPr/>
        <a:lstStyle/>
        <a:p>
          <a:endParaRPr lang="es-MX"/>
        </a:p>
      </dgm:t>
    </dgm:pt>
    <dgm:pt modelId="{C0F036DD-B159-3D43-AABE-180AFB57E665}" type="sibTrans" cxnId="{DF991A92-610D-C84F-B818-42F1005BD270}">
      <dgm:prSet/>
      <dgm:spPr/>
      <dgm:t>
        <a:bodyPr/>
        <a:lstStyle/>
        <a:p>
          <a:endParaRPr lang="es-MX"/>
        </a:p>
      </dgm:t>
    </dgm:pt>
    <dgm:pt modelId="{1DD3C6A4-B6E1-2843-BFC9-F33021E109F6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2424C274-E60C-4F4D-980A-955F3622E525}" type="parTrans" cxnId="{5BBF999F-7F7C-034A-98A0-859BA8ECCA58}">
      <dgm:prSet/>
      <dgm:spPr/>
      <dgm:t>
        <a:bodyPr/>
        <a:lstStyle/>
        <a:p>
          <a:endParaRPr lang="es-MX"/>
        </a:p>
      </dgm:t>
    </dgm:pt>
    <dgm:pt modelId="{23F59CEE-55FB-C645-B927-B5E86CF6ED67}" type="sibTrans" cxnId="{5BBF999F-7F7C-034A-98A0-859BA8ECCA58}">
      <dgm:prSet/>
      <dgm:spPr/>
      <dgm:t>
        <a:bodyPr/>
        <a:lstStyle/>
        <a:p>
          <a:endParaRPr lang="es-MX"/>
        </a:p>
      </dgm:t>
    </dgm:pt>
    <dgm:pt modelId="{A3DE9F82-DF53-804E-8A01-DD8A225EB20C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448B173E-0282-FC44-A36E-3CED87AFDDE9}" type="parTrans" cxnId="{A7B4B96D-DF67-934A-934B-B6825315AF9E}">
      <dgm:prSet/>
      <dgm:spPr/>
      <dgm:t>
        <a:bodyPr/>
        <a:lstStyle/>
        <a:p>
          <a:endParaRPr lang="es-MX"/>
        </a:p>
      </dgm:t>
    </dgm:pt>
    <dgm:pt modelId="{D9B9A497-C68D-A44E-8845-BCCC92F410D0}" type="sibTrans" cxnId="{A7B4B96D-DF67-934A-934B-B6825315AF9E}">
      <dgm:prSet/>
      <dgm:spPr/>
      <dgm:t>
        <a:bodyPr/>
        <a:lstStyle/>
        <a:p>
          <a:endParaRPr lang="es-MX"/>
        </a:p>
      </dgm:t>
    </dgm:pt>
    <dgm:pt modelId="{EEF1C9BD-E92E-A242-9F98-B77DD3E52820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D4C107F6-19C4-F14B-BCC9-13B9C36DD90E}" type="parTrans" cxnId="{0DB835DB-E8CA-E945-8D7A-C6FF3CF48C99}">
      <dgm:prSet/>
      <dgm:spPr/>
      <dgm:t>
        <a:bodyPr/>
        <a:lstStyle/>
        <a:p>
          <a:endParaRPr lang="es-MX"/>
        </a:p>
      </dgm:t>
    </dgm:pt>
    <dgm:pt modelId="{D78F238E-178D-E04B-A21B-9CF01ACD129F}" type="sibTrans" cxnId="{0DB835DB-E8CA-E945-8D7A-C6FF3CF48C99}">
      <dgm:prSet/>
      <dgm:spPr/>
      <dgm:t>
        <a:bodyPr/>
        <a:lstStyle/>
        <a:p>
          <a:endParaRPr lang="es-MX"/>
        </a:p>
      </dgm:t>
    </dgm:pt>
    <dgm:pt modelId="{3A1F9404-F34D-6746-B883-75B76827445F}">
      <dgm:prSet phldrT="[Texto]"/>
      <dgm:spPr/>
      <dgm:t>
        <a:bodyPr/>
        <a:lstStyle/>
        <a:p>
          <a:endParaRPr lang="es-MX" dirty="0">
            <a:latin typeface="Century Gothic" panose="020B0502020202020204" pitchFamily="34" charset="0"/>
          </a:endParaRPr>
        </a:p>
      </dgm:t>
    </dgm:pt>
    <dgm:pt modelId="{8110C089-409B-2F43-B214-5074B4F4B366}" type="parTrans" cxnId="{724D6CCB-B8FF-1846-9264-1086B6353823}">
      <dgm:prSet/>
      <dgm:spPr/>
      <dgm:t>
        <a:bodyPr/>
        <a:lstStyle/>
        <a:p>
          <a:endParaRPr lang="es-MX"/>
        </a:p>
      </dgm:t>
    </dgm:pt>
    <dgm:pt modelId="{7363CE2F-3A2D-DB4D-B0DE-54AD659DDDA3}" type="sibTrans" cxnId="{724D6CCB-B8FF-1846-9264-1086B6353823}">
      <dgm:prSet/>
      <dgm:spPr/>
      <dgm:t>
        <a:bodyPr/>
        <a:lstStyle/>
        <a:p>
          <a:endParaRPr lang="es-MX"/>
        </a:p>
      </dgm:t>
    </dgm:pt>
    <dgm:pt modelId="{917F78A8-4015-8D4B-B42B-C893EC5C5B64}" type="pres">
      <dgm:prSet presAssocID="{07CA59C9-4B4A-0842-B5C9-67516FDA907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7AE404-039F-7643-929D-A88CA1B02BE2}" type="pres">
      <dgm:prSet presAssocID="{CE2500C4-BAFB-414A-9611-124384EB4FA3}" presName="centerShape" presStyleLbl="node0" presStyleIdx="0" presStyleCnt="1" custScaleX="111336" custScaleY="111266" custLinFactNeighborY="-625"/>
      <dgm:spPr/>
    </dgm:pt>
    <dgm:pt modelId="{BAA87AE2-8FB8-9847-94E7-54330354693D}" type="pres">
      <dgm:prSet presAssocID="{2424C274-E60C-4F4D-980A-955F3622E525}" presName="parTrans" presStyleLbl="sibTrans2D1" presStyleIdx="0" presStyleCnt="4" custScaleX="181442"/>
      <dgm:spPr/>
    </dgm:pt>
    <dgm:pt modelId="{C0D45642-84CA-2947-AB9C-1A9D229092B0}" type="pres">
      <dgm:prSet presAssocID="{2424C274-E60C-4F4D-980A-955F3622E525}" presName="connectorText" presStyleLbl="sibTrans2D1" presStyleIdx="0" presStyleCnt="4"/>
      <dgm:spPr/>
    </dgm:pt>
    <dgm:pt modelId="{0136A344-4940-914F-9793-88A9E09C328A}" type="pres">
      <dgm:prSet presAssocID="{1DD3C6A4-B6E1-2843-BFC9-F33021E109F6}" presName="node" presStyleLbl="node1" presStyleIdx="0" presStyleCnt="4" custScaleX="118165" custScaleY="121885">
        <dgm:presLayoutVars>
          <dgm:bulletEnabled val="1"/>
        </dgm:presLayoutVars>
      </dgm:prSet>
      <dgm:spPr/>
    </dgm:pt>
    <dgm:pt modelId="{6C306A90-B36D-8745-AB5E-D99B08EABBAC}" type="pres">
      <dgm:prSet presAssocID="{448B173E-0282-FC44-A36E-3CED87AFDDE9}" presName="parTrans" presStyleLbl="sibTrans2D1" presStyleIdx="1" presStyleCnt="4" custScaleX="188043"/>
      <dgm:spPr/>
    </dgm:pt>
    <dgm:pt modelId="{0DDECF79-967A-8A47-9900-4E6CEB8D18BF}" type="pres">
      <dgm:prSet presAssocID="{448B173E-0282-FC44-A36E-3CED87AFDDE9}" presName="connectorText" presStyleLbl="sibTrans2D1" presStyleIdx="1" presStyleCnt="4"/>
      <dgm:spPr/>
    </dgm:pt>
    <dgm:pt modelId="{73FB65BB-CE69-A648-B02C-8587FE5D5BDA}" type="pres">
      <dgm:prSet presAssocID="{A3DE9F82-DF53-804E-8A01-DD8A225EB20C}" presName="node" presStyleLbl="node1" presStyleIdx="1" presStyleCnt="4" custScaleX="123965" custScaleY="124947" custRadScaleRad="108688">
        <dgm:presLayoutVars>
          <dgm:bulletEnabled val="1"/>
        </dgm:presLayoutVars>
      </dgm:prSet>
      <dgm:spPr/>
    </dgm:pt>
    <dgm:pt modelId="{A27E686C-6D12-214D-9E1F-AD368446674B}" type="pres">
      <dgm:prSet presAssocID="{D4C107F6-19C4-F14B-BCC9-13B9C36DD90E}" presName="parTrans" presStyleLbl="sibTrans2D1" presStyleIdx="2" presStyleCnt="4" custScaleX="183434"/>
      <dgm:spPr/>
    </dgm:pt>
    <dgm:pt modelId="{CCDC038E-7682-CB45-B12F-071AA7FD7735}" type="pres">
      <dgm:prSet presAssocID="{D4C107F6-19C4-F14B-BCC9-13B9C36DD90E}" presName="connectorText" presStyleLbl="sibTrans2D1" presStyleIdx="2" presStyleCnt="4"/>
      <dgm:spPr/>
    </dgm:pt>
    <dgm:pt modelId="{86C1FD5E-3870-ED48-B481-9FD46EDFB4FF}" type="pres">
      <dgm:prSet presAssocID="{EEF1C9BD-E92E-A242-9F98-B77DD3E52820}" presName="node" presStyleLbl="node1" presStyleIdx="2" presStyleCnt="4" custScaleX="124516" custScaleY="128574">
        <dgm:presLayoutVars>
          <dgm:bulletEnabled val="1"/>
        </dgm:presLayoutVars>
      </dgm:prSet>
      <dgm:spPr/>
    </dgm:pt>
    <dgm:pt modelId="{5B1E827B-9C45-D943-9002-6F552CD03F2F}" type="pres">
      <dgm:prSet presAssocID="{8110C089-409B-2F43-B214-5074B4F4B366}" presName="parTrans" presStyleLbl="sibTrans2D1" presStyleIdx="3" presStyleCnt="4" custScaleX="171761" custLinFactNeighborX="1718"/>
      <dgm:spPr/>
    </dgm:pt>
    <dgm:pt modelId="{67A74F05-6319-CE48-8D7F-B182B4B940EA}" type="pres">
      <dgm:prSet presAssocID="{8110C089-409B-2F43-B214-5074B4F4B366}" presName="connectorText" presStyleLbl="sibTrans2D1" presStyleIdx="3" presStyleCnt="4"/>
      <dgm:spPr/>
    </dgm:pt>
    <dgm:pt modelId="{40764759-2902-6F4F-BB7C-46BAD6B666D0}" type="pres">
      <dgm:prSet presAssocID="{3A1F9404-F34D-6746-B883-75B76827445F}" presName="node" presStyleLbl="node1" presStyleIdx="3" presStyleCnt="4" custScaleX="132543" custScaleY="129507" custRadScaleRad="113575">
        <dgm:presLayoutVars>
          <dgm:bulletEnabled val="1"/>
        </dgm:presLayoutVars>
      </dgm:prSet>
      <dgm:spPr/>
    </dgm:pt>
  </dgm:ptLst>
  <dgm:cxnLst>
    <dgm:cxn modelId="{9BE7ED48-F7A7-A24D-A9C0-55DBA58A4113}" type="presOf" srcId="{07CA59C9-4B4A-0842-B5C9-67516FDA9073}" destId="{917F78A8-4015-8D4B-B42B-C893EC5C5B64}" srcOrd="0" destOrd="0" presId="urn:microsoft.com/office/officeart/2005/8/layout/radial5"/>
    <dgm:cxn modelId="{410AAB4A-C7F9-594D-895A-2B7B4D7D3423}" type="presOf" srcId="{8110C089-409B-2F43-B214-5074B4F4B366}" destId="{5B1E827B-9C45-D943-9002-6F552CD03F2F}" srcOrd="0" destOrd="0" presId="urn:microsoft.com/office/officeart/2005/8/layout/radial5"/>
    <dgm:cxn modelId="{A7B4B96D-DF67-934A-934B-B6825315AF9E}" srcId="{CE2500C4-BAFB-414A-9611-124384EB4FA3}" destId="{A3DE9F82-DF53-804E-8A01-DD8A225EB20C}" srcOrd="1" destOrd="0" parTransId="{448B173E-0282-FC44-A36E-3CED87AFDDE9}" sibTransId="{D9B9A497-C68D-A44E-8845-BCCC92F410D0}"/>
    <dgm:cxn modelId="{74D88375-22AD-F94E-BA0A-1A83EC683D02}" type="presOf" srcId="{2424C274-E60C-4F4D-980A-955F3622E525}" destId="{BAA87AE2-8FB8-9847-94E7-54330354693D}" srcOrd="0" destOrd="0" presId="urn:microsoft.com/office/officeart/2005/8/layout/radial5"/>
    <dgm:cxn modelId="{DF991A92-610D-C84F-B818-42F1005BD270}" srcId="{07CA59C9-4B4A-0842-B5C9-67516FDA9073}" destId="{CE2500C4-BAFB-414A-9611-124384EB4FA3}" srcOrd="0" destOrd="0" parTransId="{FC973DBA-ABDB-0742-A0DD-2EF4900B85E0}" sibTransId="{C0F036DD-B159-3D43-AABE-180AFB57E665}"/>
    <dgm:cxn modelId="{7101D196-6265-644B-9330-67CC1BD1828C}" type="presOf" srcId="{A3DE9F82-DF53-804E-8A01-DD8A225EB20C}" destId="{73FB65BB-CE69-A648-B02C-8587FE5D5BDA}" srcOrd="0" destOrd="0" presId="urn:microsoft.com/office/officeart/2005/8/layout/radial5"/>
    <dgm:cxn modelId="{FCCA219F-66A0-CD4A-955D-DCD0B652C191}" type="presOf" srcId="{3A1F9404-F34D-6746-B883-75B76827445F}" destId="{40764759-2902-6F4F-BB7C-46BAD6B666D0}" srcOrd="0" destOrd="0" presId="urn:microsoft.com/office/officeart/2005/8/layout/radial5"/>
    <dgm:cxn modelId="{5BBF999F-7F7C-034A-98A0-859BA8ECCA58}" srcId="{CE2500C4-BAFB-414A-9611-124384EB4FA3}" destId="{1DD3C6A4-B6E1-2843-BFC9-F33021E109F6}" srcOrd="0" destOrd="0" parTransId="{2424C274-E60C-4F4D-980A-955F3622E525}" sibTransId="{23F59CEE-55FB-C645-B927-B5E86CF6ED67}"/>
    <dgm:cxn modelId="{B86007A9-D7AD-2E4D-8A48-B7F813FE7302}" type="presOf" srcId="{448B173E-0282-FC44-A36E-3CED87AFDDE9}" destId="{6C306A90-B36D-8745-AB5E-D99B08EABBAC}" srcOrd="0" destOrd="0" presId="urn:microsoft.com/office/officeart/2005/8/layout/radial5"/>
    <dgm:cxn modelId="{6792C9AB-8B52-4D40-A1CD-6B26C2F47830}" type="presOf" srcId="{2424C274-E60C-4F4D-980A-955F3622E525}" destId="{C0D45642-84CA-2947-AB9C-1A9D229092B0}" srcOrd="1" destOrd="0" presId="urn:microsoft.com/office/officeart/2005/8/layout/radial5"/>
    <dgm:cxn modelId="{F3A5E4CA-73E0-564E-99B0-E46759955A12}" type="presOf" srcId="{448B173E-0282-FC44-A36E-3CED87AFDDE9}" destId="{0DDECF79-967A-8A47-9900-4E6CEB8D18BF}" srcOrd="1" destOrd="0" presId="urn:microsoft.com/office/officeart/2005/8/layout/radial5"/>
    <dgm:cxn modelId="{724D6CCB-B8FF-1846-9264-1086B6353823}" srcId="{CE2500C4-BAFB-414A-9611-124384EB4FA3}" destId="{3A1F9404-F34D-6746-B883-75B76827445F}" srcOrd="3" destOrd="0" parTransId="{8110C089-409B-2F43-B214-5074B4F4B366}" sibTransId="{7363CE2F-3A2D-DB4D-B0DE-54AD659DDDA3}"/>
    <dgm:cxn modelId="{0DB835DB-E8CA-E945-8D7A-C6FF3CF48C99}" srcId="{CE2500C4-BAFB-414A-9611-124384EB4FA3}" destId="{EEF1C9BD-E92E-A242-9F98-B77DD3E52820}" srcOrd="2" destOrd="0" parTransId="{D4C107F6-19C4-F14B-BCC9-13B9C36DD90E}" sibTransId="{D78F238E-178D-E04B-A21B-9CF01ACD129F}"/>
    <dgm:cxn modelId="{9F1151DB-3482-AD46-8F1D-C80E5663D6E6}" type="presOf" srcId="{1DD3C6A4-B6E1-2843-BFC9-F33021E109F6}" destId="{0136A344-4940-914F-9793-88A9E09C328A}" srcOrd="0" destOrd="0" presId="urn:microsoft.com/office/officeart/2005/8/layout/radial5"/>
    <dgm:cxn modelId="{2B927DE3-4232-CD4E-AB5D-36F87901317F}" type="presOf" srcId="{8110C089-409B-2F43-B214-5074B4F4B366}" destId="{67A74F05-6319-CE48-8D7F-B182B4B940EA}" srcOrd="1" destOrd="0" presId="urn:microsoft.com/office/officeart/2005/8/layout/radial5"/>
    <dgm:cxn modelId="{58D6B8EB-6F57-B141-BB7E-70FCDBB4CDDD}" type="presOf" srcId="{EEF1C9BD-E92E-A242-9F98-B77DD3E52820}" destId="{86C1FD5E-3870-ED48-B481-9FD46EDFB4FF}" srcOrd="0" destOrd="0" presId="urn:microsoft.com/office/officeart/2005/8/layout/radial5"/>
    <dgm:cxn modelId="{C3236CEF-3CE2-984D-B666-A7F0CB4F7E48}" type="presOf" srcId="{CE2500C4-BAFB-414A-9611-124384EB4FA3}" destId="{147AE404-039F-7643-929D-A88CA1B02BE2}" srcOrd="0" destOrd="0" presId="urn:microsoft.com/office/officeart/2005/8/layout/radial5"/>
    <dgm:cxn modelId="{FC2178F3-509D-8444-B23A-96D8C376E781}" type="presOf" srcId="{D4C107F6-19C4-F14B-BCC9-13B9C36DD90E}" destId="{A27E686C-6D12-214D-9E1F-AD368446674B}" srcOrd="0" destOrd="0" presId="urn:microsoft.com/office/officeart/2005/8/layout/radial5"/>
    <dgm:cxn modelId="{69C650FD-96BD-9847-8E80-A9100F8727AE}" type="presOf" srcId="{D4C107F6-19C4-F14B-BCC9-13B9C36DD90E}" destId="{CCDC038E-7682-CB45-B12F-071AA7FD7735}" srcOrd="1" destOrd="0" presId="urn:microsoft.com/office/officeart/2005/8/layout/radial5"/>
    <dgm:cxn modelId="{F8B4A064-C94D-0F44-8180-980FBE4FB170}" type="presParOf" srcId="{917F78A8-4015-8D4B-B42B-C893EC5C5B64}" destId="{147AE404-039F-7643-929D-A88CA1B02BE2}" srcOrd="0" destOrd="0" presId="urn:microsoft.com/office/officeart/2005/8/layout/radial5"/>
    <dgm:cxn modelId="{B11634AE-9CA2-3145-89CC-E76FF298596C}" type="presParOf" srcId="{917F78A8-4015-8D4B-B42B-C893EC5C5B64}" destId="{BAA87AE2-8FB8-9847-94E7-54330354693D}" srcOrd="1" destOrd="0" presId="urn:microsoft.com/office/officeart/2005/8/layout/radial5"/>
    <dgm:cxn modelId="{0E21FBFF-AB0E-864B-8F1F-7D3AD4F766BC}" type="presParOf" srcId="{BAA87AE2-8FB8-9847-94E7-54330354693D}" destId="{C0D45642-84CA-2947-AB9C-1A9D229092B0}" srcOrd="0" destOrd="0" presId="urn:microsoft.com/office/officeart/2005/8/layout/radial5"/>
    <dgm:cxn modelId="{3212577B-9DF2-2B44-B7BA-B24B399EBAD9}" type="presParOf" srcId="{917F78A8-4015-8D4B-B42B-C893EC5C5B64}" destId="{0136A344-4940-914F-9793-88A9E09C328A}" srcOrd="2" destOrd="0" presId="urn:microsoft.com/office/officeart/2005/8/layout/radial5"/>
    <dgm:cxn modelId="{2582332D-572C-5B48-9BEB-0F754C0342C8}" type="presParOf" srcId="{917F78A8-4015-8D4B-B42B-C893EC5C5B64}" destId="{6C306A90-B36D-8745-AB5E-D99B08EABBAC}" srcOrd="3" destOrd="0" presId="urn:microsoft.com/office/officeart/2005/8/layout/radial5"/>
    <dgm:cxn modelId="{7B10FD87-69D1-364B-AC43-17A588CD366F}" type="presParOf" srcId="{6C306A90-B36D-8745-AB5E-D99B08EABBAC}" destId="{0DDECF79-967A-8A47-9900-4E6CEB8D18BF}" srcOrd="0" destOrd="0" presId="urn:microsoft.com/office/officeart/2005/8/layout/radial5"/>
    <dgm:cxn modelId="{538BACE7-1B42-6749-882B-7D5CDB37A007}" type="presParOf" srcId="{917F78A8-4015-8D4B-B42B-C893EC5C5B64}" destId="{73FB65BB-CE69-A648-B02C-8587FE5D5BDA}" srcOrd="4" destOrd="0" presId="urn:microsoft.com/office/officeart/2005/8/layout/radial5"/>
    <dgm:cxn modelId="{25CBEF9E-6A41-8145-939F-4D34327516E8}" type="presParOf" srcId="{917F78A8-4015-8D4B-B42B-C893EC5C5B64}" destId="{A27E686C-6D12-214D-9E1F-AD368446674B}" srcOrd="5" destOrd="0" presId="urn:microsoft.com/office/officeart/2005/8/layout/radial5"/>
    <dgm:cxn modelId="{C1B76EF8-AE67-9548-8783-23245B5981E6}" type="presParOf" srcId="{A27E686C-6D12-214D-9E1F-AD368446674B}" destId="{CCDC038E-7682-CB45-B12F-071AA7FD7735}" srcOrd="0" destOrd="0" presId="urn:microsoft.com/office/officeart/2005/8/layout/radial5"/>
    <dgm:cxn modelId="{8612CF67-18AB-A749-8B07-953D549AAC50}" type="presParOf" srcId="{917F78A8-4015-8D4B-B42B-C893EC5C5B64}" destId="{86C1FD5E-3870-ED48-B481-9FD46EDFB4FF}" srcOrd="6" destOrd="0" presId="urn:microsoft.com/office/officeart/2005/8/layout/radial5"/>
    <dgm:cxn modelId="{D3AD6045-B2DC-E349-BD7C-94AC42C429B7}" type="presParOf" srcId="{917F78A8-4015-8D4B-B42B-C893EC5C5B64}" destId="{5B1E827B-9C45-D943-9002-6F552CD03F2F}" srcOrd="7" destOrd="0" presId="urn:microsoft.com/office/officeart/2005/8/layout/radial5"/>
    <dgm:cxn modelId="{8EB90CE0-5D4B-EA49-BE1A-21C11147E09A}" type="presParOf" srcId="{5B1E827B-9C45-D943-9002-6F552CD03F2F}" destId="{67A74F05-6319-CE48-8D7F-B182B4B940EA}" srcOrd="0" destOrd="0" presId="urn:microsoft.com/office/officeart/2005/8/layout/radial5"/>
    <dgm:cxn modelId="{064C0616-2AF2-8041-A0DE-22A106DE1A51}" type="presParOf" srcId="{917F78A8-4015-8D4B-B42B-C893EC5C5B64}" destId="{40764759-2902-6F4F-BB7C-46BAD6B666D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6A48B-77F2-D945-B96A-346376FB6806}">
      <dsp:nvSpPr>
        <dsp:cNvPr id="0" name=""/>
        <dsp:cNvSpPr/>
      </dsp:nvSpPr>
      <dsp:spPr>
        <a:xfrm>
          <a:off x="2933" y="2453650"/>
          <a:ext cx="2610798" cy="10443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Capítulo 1: Planteamiento del problema </a:t>
          </a:r>
        </a:p>
      </dsp:txBody>
      <dsp:txXfrm>
        <a:off x="525093" y="2453650"/>
        <a:ext cx="1566479" cy="1044319"/>
      </dsp:txXfrm>
    </dsp:sp>
    <dsp:sp modelId="{52061006-0EE8-8B47-BE55-E27817B228EA}">
      <dsp:nvSpPr>
        <dsp:cNvPr id="0" name=""/>
        <dsp:cNvSpPr/>
      </dsp:nvSpPr>
      <dsp:spPr>
        <a:xfrm>
          <a:off x="2352652" y="2453650"/>
          <a:ext cx="2610798" cy="1044319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Capítulo 2: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Marco Téorico</a:t>
          </a:r>
        </a:p>
      </dsp:txBody>
      <dsp:txXfrm>
        <a:off x="2874812" y="2453650"/>
        <a:ext cx="1566479" cy="1044319"/>
      </dsp:txXfrm>
    </dsp:sp>
    <dsp:sp modelId="{18E62E14-E530-074A-88B7-6A9DB9366868}">
      <dsp:nvSpPr>
        <dsp:cNvPr id="0" name=""/>
        <dsp:cNvSpPr/>
      </dsp:nvSpPr>
      <dsp:spPr>
        <a:xfrm>
          <a:off x="4702370" y="2453650"/>
          <a:ext cx="2610798" cy="1044319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Capítulo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Metodología</a:t>
          </a:r>
        </a:p>
      </dsp:txBody>
      <dsp:txXfrm>
        <a:off x="5224530" y="2453650"/>
        <a:ext cx="1566479" cy="1044319"/>
      </dsp:txXfrm>
    </dsp:sp>
    <dsp:sp modelId="{1A943411-2E24-7D47-AD41-EBB697A4271D}">
      <dsp:nvSpPr>
        <dsp:cNvPr id="0" name=""/>
        <dsp:cNvSpPr/>
      </dsp:nvSpPr>
      <dsp:spPr>
        <a:xfrm>
          <a:off x="7052089" y="2453650"/>
          <a:ext cx="2610798" cy="1044319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Capítulo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Resultados y discusiones </a:t>
          </a:r>
        </a:p>
      </dsp:txBody>
      <dsp:txXfrm>
        <a:off x="7574249" y="2453650"/>
        <a:ext cx="1566479" cy="1044319"/>
      </dsp:txXfrm>
    </dsp:sp>
    <dsp:sp modelId="{1339DCAF-C655-DD49-9408-72B7DE2A1294}">
      <dsp:nvSpPr>
        <dsp:cNvPr id="0" name=""/>
        <dsp:cNvSpPr/>
      </dsp:nvSpPr>
      <dsp:spPr>
        <a:xfrm>
          <a:off x="9401808" y="2453650"/>
          <a:ext cx="2610798" cy="1044319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Capitulo 5: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Conclusiones</a:t>
          </a:r>
        </a:p>
      </dsp:txBody>
      <dsp:txXfrm>
        <a:off x="9923968" y="2453650"/>
        <a:ext cx="1566479" cy="104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0109D-CC44-9A43-A61A-9B1F7419194C}">
      <dsp:nvSpPr>
        <dsp:cNvPr id="0" name=""/>
        <dsp:cNvSpPr/>
      </dsp:nvSpPr>
      <dsp:spPr>
        <a:xfrm rot="16200000">
          <a:off x="800627" y="-800627"/>
          <a:ext cx="2861888" cy="446314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</dsp:txBody>
      <dsp:txXfrm rot="5400000">
        <a:off x="0" y="0"/>
        <a:ext cx="4463143" cy="2146416"/>
      </dsp:txXfrm>
    </dsp:sp>
    <dsp:sp modelId="{F9C374C4-1176-1349-9F47-9EF1A47D00ED}">
      <dsp:nvSpPr>
        <dsp:cNvPr id="0" name=""/>
        <dsp:cNvSpPr/>
      </dsp:nvSpPr>
      <dsp:spPr>
        <a:xfrm>
          <a:off x="4463143" y="0"/>
          <a:ext cx="4463143" cy="2861888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>
            <a:latin typeface="Century Gothic" panose="020B0502020202020204" pitchFamily="34" charset="0"/>
          </a:endParaRPr>
        </a:p>
      </dsp:txBody>
      <dsp:txXfrm>
        <a:off x="4463143" y="0"/>
        <a:ext cx="4463143" cy="2146416"/>
      </dsp:txXfrm>
    </dsp:sp>
    <dsp:sp modelId="{3913B24D-85A3-8149-8199-8A0892C046CD}">
      <dsp:nvSpPr>
        <dsp:cNvPr id="0" name=""/>
        <dsp:cNvSpPr/>
      </dsp:nvSpPr>
      <dsp:spPr>
        <a:xfrm rot="10800000">
          <a:off x="0" y="2861888"/>
          <a:ext cx="4463143" cy="2861888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>
            <a:latin typeface="Century Gothic" panose="020B0502020202020204" pitchFamily="34" charset="0"/>
          </a:endParaRPr>
        </a:p>
      </dsp:txBody>
      <dsp:txXfrm rot="10800000">
        <a:off x="0" y="3577360"/>
        <a:ext cx="4463143" cy="2146416"/>
      </dsp:txXfrm>
    </dsp:sp>
    <dsp:sp modelId="{7ED59901-D760-4B4F-8364-EB23BE48CEE8}">
      <dsp:nvSpPr>
        <dsp:cNvPr id="0" name=""/>
        <dsp:cNvSpPr/>
      </dsp:nvSpPr>
      <dsp:spPr>
        <a:xfrm rot="5400000">
          <a:off x="5263770" y="2061260"/>
          <a:ext cx="2861888" cy="4463143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>
            <a:latin typeface="Century Gothic" panose="020B0502020202020204" pitchFamily="34" charset="0"/>
          </a:endParaRPr>
        </a:p>
      </dsp:txBody>
      <dsp:txXfrm rot="-5400000">
        <a:off x="4463143" y="3577359"/>
        <a:ext cx="4463143" cy="2146416"/>
      </dsp:txXfrm>
    </dsp:sp>
    <dsp:sp modelId="{34C31310-7F84-8F44-86FB-B29127671EA5}">
      <dsp:nvSpPr>
        <dsp:cNvPr id="0" name=""/>
        <dsp:cNvSpPr/>
      </dsp:nvSpPr>
      <dsp:spPr>
        <a:xfrm>
          <a:off x="3124200" y="2146416"/>
          <a:ext cx="2677885" cy="143094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Century Gothic" panose="020B0502020202020204" pitchFamily="34" charset="0"/>
            </a:rPr>
            <a:t>Conclusiones</a:t>
          </a:r>
          <a:r>
            <a:rPr lang="es-MX" sz="2800" kern="1200" dirty="0"/>
            <a:t> </a:t>
          </a:r>
        </a:p>
      </dsp:txBody>
      <dsp:txXfrm>
        <a:off x="3194053" y="2216269"/>
        <a:ext cx="2538179" cy="1291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47F4C-4C96-0D43-AE25-48FF4C21057A}">
      <dsp:nvSpPr>
        <dsp:cNvPr id="0" name=""/>
        <dsp:cNvSpPr/>
      </dsp:nvSpPr>
      <dsp:spPr>
        <a:xfrm>
          <a:off x="-7742548" y="-1183728"/>
          <a:ext cx="9218201" cy="9218201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26B0F-634F-C54F-8FB1-21E37CACAF75}">
      <dsp:nvSpPr>
        <dsp:cNvPr id="0" name=""/>
        <dsp:cNvSpPr/>
      </dsp:nvSpPr>
      <dsp:spPr>
        <a:xfrm>
          <a:off x="950883" y="685074"/>
          <a:ext cx="8722691" cy="13701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7556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950883" y="685074"/>
        <a:ext cx="8722691" cy="1370149"/>
      </dsp:txXfrm>
    </dsp:sp>
    <dsp:sp modelId="{DBE1772F-8753-0948-AF2B-62DA60951DA9}">
      <dsp:nvSpPr>
        <dsp:cNvPr id="0" name=""/>
        <dsp:cNvSpPr/>
      </dsp:nvSpPr>
      <dsp:spPr>
        <a:xfrm>
          <a:off x="94540" y="513805"/>
          <a:ext cx="1712686" cy="1712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B89EC-AD9F-5749-B015-E59477886E17}">
      <dsp:nvSpPr>
        <dsp:cNvPr id="0" name=""/>
        <dsp:cNvSpPr/>
      </dsp:nvSpPr>
      <dsp:spPr>
        <a:xfrm>
          <a:off x="1448932" y="2740298"/>
          <a:ext cx="8224642" cy="137014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7556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1448932" y="2740298"/>
        <a:ext cx="8224642" cy="1370149"/>
      </dsp:txXfrm>
    </dsp:sp>
    <dsp:sp modelId="{FD84F1ED-5ECB-9141-BC32-61D7B749FD3C}">
      <dsp:nvSpPr>
        <dsp:cNvPr id="0" name=""/>
        <dsp:cNvSpPr/>
      </dsp:nvSpPr>
      <dsp:spPr>
        <a:xfrm>
          <a:off x="592589" y="2569029"/>
          <a:ext cx="1712686" cy="1712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7C94B7-8067-7746-9E83-4E1DEED4D09C}">
      <dsp:nvSpPr>
        <dsp:cNvPr id="0" name=""/>
        <dsp:cNvSpPr/>
      </dsp:nvSpPr>
      <dsp:spPr>
        <a:xfrm>
          <a:off x="950883" y="4795521"/>
          <a:ext cx="8722691" cy="137014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7556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/>
        </a:p>
      </dsp:txBody>
      <dsp:txXfrm>
        <a:off x="950883" y="4795521"/>
        <a:ext cx="8722691" cy="1370149"/>
      </dsp:txXfrm>
    </dsp:sp>
    <dsp:sp modelId="{5A3CBDD6-89EB-124E-98C6-3C5E1AB0A971}">
      <dsp:nvSpPr>
        <dsp:cNvPr id="0" name=""/>
        <dsp:cNvSpPr/>
      </dsp:nvSpPr>
      <dsp:spPr>
        <a:xfrm>
          <a:off x="94540" y="4624252"/>
          <a:ext cx="1712686" cy="1712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AE404-039F-7643-929D-A88CA1B02BE2}">
      <dsp:nvSpPr>
        <dsp:cNvPr id="0" name=""/>
        <dsp:cNvSpPr/>
      </dsp:nvSpPr>
      <dsp:spPr>
        <a:xfrm>
          <a:off x="3911240" y="2080721"/>
          <a:ext cx="1764648" cy="1763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Century Gothic" panose="020B0502020202020204" pitchFamily="34" charset="0"/>
            </a:rPr>
            <a:t>Retos y dificultades </a:t>
          </a:r>
        </a:p>
      </dsp:txBody>
      <dsp:txXfrm>
        <a:off x="4169667" y="2338985"/>
        <a:ext cx="1247794" cy="1247011"/>
      </dsp:txXfrm>
    </dsp:sp>
    <dsp:sp modelId="{BAA87AE2-8FB8-9847-94E7-54330354693D}">
      <dsp:nvSpPr>
        <dsp:cNvPr id="0" name=""/>
        <dsp:cNvSpPr/>
      </dsp:nvSpPr>
      <dsp:spPr>
        <a:xfrm rot="16200000">
          <a:off x="4627007" y="1643270"/>
          <a:ext cx="333115" cy="53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4676974" y="1801015"/>
        <a:ext cx="233181" cy="323335"/>
      </dsp:txXfrm>
    </dsp:sp>
    <dsp:sp modelId="{0136A344-4940-914F-9793-88A9E09C328A}">
      <dsp:nvSpPr>
        <dsp:cNvPr id="0" name=""/>
        <dsp:cNvSpPr/>
      </dsp:nvSpPr>
      <dsp:spPr>
        <a:xfrm>
          <a:off x="3857121" y="-197528"/>
          <a:ext cx="1872886" cy="1931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>
            <a:latin typeface="Century Gothic" panose="020B0502020202020204" pitchFamily="34" charset="0"/>
          </a:endParaRPr>
        </a:p>
      </dsp:txBody>
      <dsp:txXfrm>
        <a:off x="4131399" y="85384"/>
        <a:ext cx="1324330" cy="1366023"/>
      </dsp:txXfrm>
    </dsp:sp>
    <dsp:sp modelId="{6C306A90-B36D-8745-AB5E-D99B08EABBAC}">
      <dsp:nvSpPr>
        <dsp:cNvPr id="0" name=""/>
        <dsp:cNvSpPr/>
      </dsp:nvSpPr>
      <dsp:spPr>
        <a:xfrm rot="39535">
          <a:off x="5668485" y="2706261"/>
          <a:ext cx="548476" cy="53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5668490" y="2813109"/>
        <a:ext cx="386809" cy="323335"/>
      </dsp:txXfrm>
    </dsp:sp>
    <dsp:sp modelId="{73FB65BB-CE69-A648-B02C-8587FE5D5BDA}">
      <dsp:nvSpPr>
        <dsp:cNvPr id="0" name=""/>
        <dsp:cNvSpPr/>
      </dsp:nvSpPr>
      <dsp:spPr>
        <a:xfrm>
          <a:off x="6226062" y="2000074"/>
          <a:ext cx="1964815" cy="1980379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>
            <a:latin typeface="Century Gothic" panose="020B0502020202020204" pitchFamily="34" charset="0"/>
          </a:endParaRPr>
        </a:p>
      </dsp:txBody>
      <dsp:txXfrm>
        <a:off x="6513802" y="2290094"/>
        <a:ext cx="1389335" cy="1400339"/>
      </dsp:txXfrm>
    </dsp:sp>
    <dsp:sp modelId="{A27E686C-6D12-214D-9E1F-AD368446674B}">
      <dsp:nvSpPr>
        <dsp:cNvPr id="0" name=""/>
        <dsp:cNvSpPr/>
      </dsp:nvSpPr>
      <dsp:spPr>
        <a:xfrm rot="5400000">
          <a:off x="4623945" y="3744050"/>
          <a:ext cx="339239" cy="53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>
        <a:off x="4674831" y="3800942"/>
        <a:ext cx="237467" cy="323335"/>
      </dsp:txXfrm>
    </dsp:sp>
    <dsp:sp modelId="{86C1FD5E-3870-ED48-B481-9FD46EDFB4FF}">
      <dsp:nvSpPr>
        <dsp:cNvPr id="0" name=""/>
        <dsp:cNvSpPr/>
      </dsp:nvSpPr>
      <dsp:spPr>
        <a:xfrm>
          <a:off x="3806790" y="4193200"/>
          <a:ext cx="1973548" cy="2037866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>
            <a:latin typeface="Century Gothic" panose="020B0502020202020204" pitchFamily="34" charset="0"/>
          </a:endParaRPr>
        </a:p>
      </dsp:txBody>
      <dsp:txXfrm>
        <a:off x="4095809" y="4491639"/>
        <a:ext cx="1395510" cy="1440988"/>
      </dsp:txXfrm>
    </dsp:sp>
    <dsp:sp modelId="{5B1E827B-9C45-D943-9002-6F552CD03F2F}">
      <dsp:nvSpPr>
        <dsp:cNvPr id="0" name=""/>
        <dsp:cNvSpPr/>
      </dsp:nvSpPr>
      <dsp:spPr>
        <a:xfrm rot="10762166">
          <a:off x="3361117" y="2705909"/>
          <a:ext cx="537945" cy="53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kern="1200"/>
        </a:p>
      </dsp:txBody>
      <dsp:txXfrm rot="10800000">
        <a:off x="3522495" y="2812799"/>
        <a:ext cx="376562" cy="323335"/>
      </dsp:txXfrm>
    </dsp:sp>
    <dsp:sp modelId="{40764759-2902-6F4F-BB7C-46BAD6B666D0}">
      <dsp:nvSpPr>
        <dsp:cNvPr id="0" name=""/>
        <dsp:cNvSpPr/>
      </dsp:nvSpPr>
      <dsp:spPr>
        <a:xfrm>
          <a:off x="1219689" y="1963937"/>
          <a:ext cx="2100774" cy="205265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500" kern="1200" dirty="0">
            <a:latin typeface="Century Gothic" panose="020B0502020202020204" pitchFamily="34" charset="0"/>
          </a:endParaRPr>
        </a:p>
      </dsp:txBody>
      <dsp:txXfrm>
        <a:off x="1527340" y="2264541"/>
        <a:ext cx="1485472" cy="145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88"/>
            <a:ext cx="12192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58263"/>
            <a:ext cx="9144000" cy="179564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36021"/>
            <a:ext cx="9144000" cy="8202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3664527" y="948687"/>
            <a:ext cx="486294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2"/>
            <a:ext cx="12192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712694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547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547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22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16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5311588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871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4174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1871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8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184" y="168789"/>
            <a:ext cx="862757" cy="11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B642-C864-41A1-8A1B-19A46ABC1AE0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9066-A089-4A53-AF41-D29017CB6C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5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A48BAF-64F3-8C44-851B-006AE7D22780}"/>
              </a:ext>
            </a:extLst>
          </p:cNvPr>
          <p:cNvSpPr/>
          <p:nvPr/>
        </p:nvSpPr>
        <p:spPr>
          <a:xfrm>
            <a:off x="1605456" y="3660494"/>
            <a:ext cx="94855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600"/>
              </a:spcAft>
            </a:pPr>
            <a:r>
              <a:rPr lang="es-ES_tradnl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PROTOCOLO DE INVESTIGACIÓN</a:t>
            </a:r>
          </a:p>
          <a:p>
            <a:pPr indent="457200" algn="ctr">
              <a:spcAft>
                <a:spcPts val="600"/>
              </a:spcAft>
            </a:pPr>
            <a:r>
              <a:rPr lang="es-ES_tradnl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(Título)</a:t>
            </a:r>
            <a:endParaRPr lang="es-MX" sz="16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2E109F9-B26C-8F4B-85EB-94743C16466D}"/>
              </a:ext>
            </a:extLst>
          </p:cNvPr>
          <p:cNvSpPr/>
          <p:nvPr/>
        </p:nvSpPr>
        <p:spPr>
          <a:xfrm>
            <a:off x="3277099" y="5305817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600"/>
              </a:spcAft>
            </a:pPr>
            <a:r>
              <a:rPr lang="es-ES_tradnl" sz="3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s-MX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600"/>
              </a:spcAft>
            </a:pPr>
            <a:r>
              <a:rPr lang="es-MX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PRESENTADO POR:</a:t>
            </a:r>
            <a:endParaRPr lang="es-MX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600"/>
              </a:spcAft>
            </a:pPr>
            <a:endParaRPr lang="es-MX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854E58D-6974-C24A-93C8-FFF6ABCCEE95}"/>
              </a:ext>
            </a:extLst>
          </p:cNvPr>
          <p:cNvSpPr/>
          <p:nvPr/>
        </p:nvSpPr>
        <p:spPr>
          <a:xfrm>
            <a:off x="4721635" y="398827"/>
            <a:ext cx="3182281" cy="89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Metodología:</a:t>
            </a:r>
          </a:p>
        </p:txBody>
      </p:sp>
    </p:spTree>
    <p:extLst>
      <p:ext uri="{BB962C8B-B14F-4D97-AF65-F5344CB8AC3E}">
        <p14:creationId xmlns:p14="http://schemas.microsoft.com/office/powerpoint/2010/main" val="261766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BAABC53-D850-B542-9E4F-165CA296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652" y="23784"/>
            <a:ext cx="5028941" cy="816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200000"/>
              </a:lnSpc>
              <a:spcAft>
                <a:spcPts val="2400"/>
              </a:spcAft>
            </a:pPr>
            <a:r>
              <a:rPr lang="es-MX" sz="28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Resultados y discusiones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E1FF0C3-8E3B-C845-BC91-62D813CEF2EB}"/>
              </a:ext>
            </a:extLst>
          </p:cNvPr>
          <p:cNvSpPr/>
          <p:nvPr/>
        </p:nvSpPr>
        <p:spPr>
          <a:xfrm>
            <a:off x="3994231" y="2525458"/>
            <a:ext cx="4249261" cy="41395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09DF051-1BD2-3F48-809A-3EC89893C870}"/>
              </a:ext>
            </a:extLst>
          </p:cNvPr>
          <p:cNvSpPr/>
          <p:nvPr/>
        </p:nvSpPr>
        <p:spPr>
          <a:xfrm>
            <a:off x="8034181" y="918368"/>
            <a:ext cx="4124883" cy="41395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D761646-ACD8-C344-946E-D083BD072DAB}"/>
              </a:ext>
            </a:extLst>
          </p:cNvPr>
          <p:cNvSpPr/>
          <p:nvPr/>
        </p:nvSpPr>
        <p:spPr>
          <a:xfrm>
            <a:off x="68580" y="706846"/>
            <a:ext cx="4249261" cy="41395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5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BB375B-2A18-8A44-BEAA-999A70A0EC49}"/>
              </a:ext>
            </a:extLst>
          </p:cNvPr>
          <p:cNvSpPr/>
          <p:nvPr/>
        </p:nvSpPr>
        <p:spPr>
          <a:xfrm>
            <a:off x="2857447" y="502853"/>
            <a:ext cx="6729407" cy="906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recomendaciones: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F991FE4-279E-1F48-A0CB-01B11B022ECA}"/>
              </a:ext>
            </a:extLst>
          </p:cNvPr>
          <p:cNvCxnSpPr/>
          <p:nvPr/>
        </p:nvCxnSpPr>
        <p:spPr>
          <a:xfrm>
            <a:off x="3841532" y="1591666"/>
            <a:ext cx="4761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EC8761-D111-FF4D-B9E9-25163C433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625071"/>
              </p:ext>
            </p:extLst>
          </p:nvPr>
        </p:nvGraphicFramePr>
        <p:xfrm>
          <a:off x="1632857" y="328681"/>
          <a:ext cx="8926286" cy="572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31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EC1F99-047E-6641-A845-A211CD3D7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17413"/>
              </p:ext>
            </p:extLst>
          </p:nvPr>
        </p:nvGraphicFramePr>
        <p:xfrm>
          <a:off x="1364342" y="-159659"/>
          <a:ext cx="9768115" cy="685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AAC971E-A722-0345-84FD-B5F530D8D92A}"/>
              </a:ext>
            </a:extLst>
          </p:cNvPr>
          <p:cNvSpPr txBox="1"/>
          <p:nvPr/>
        </p:nvSpPr>
        <p:spPr>
          <a:xfrm rot="16200000">
            <a:off x="-2176430" y="2762817"/>
            <a:ext cx="6022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latin typeface="Century Gothic" panose="020B0502020202020204" pitchFamily="34" charset="0"/>
              </a:rPr>
              <a:t>Recomendaciones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C62B36-0DA4-774E-BEC4-C3DCD5D4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54" y="2391778"/>
            <a:ext cx="1325560" cy="16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n on ludico">
            <a:extLst>
              <a:ext uri="{FF2B5EF4-FFF2-40B4-BE49-F238E27FC236}">
                <a16:creationId xmlns:a16="http://schemas.microsoft.com/office/drawing/2014/main" id="{DC993131-835B-AC47-B2A7-EC5B02B4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00" b="94800" l="9585" r="89617">
                        <a14:foregroundMark x1="27796" y1="8800" x2="26198" y2="69400"/>
                        <a14:foregroundMark x1="21885" y1="89200" x2="21885" y2="89200"/>
                        <a14:foregroundMark x1="29233" y1="88600" x2="29233" y2="88600"/>
                        <a14:foregroundMark x1="28914" y1="86800" x2="28914" y2="86800"/>
                        <a14:foregroundMark x1="41853" y1="56400" x2="41853" y2="56400"/>
                        <a14:foregroundMark x1="79872" y1="37600" x2="78435" y2="72400"/>
                        <a14:foregroundMark x1="78435" y1="72400" x2="74281" y2="78000"/>
                        <a14:foregroundMark x1="74281" y1="78000" x2="70288" y2="79800"/>
                        <a14:foregroundMark x1="66613" y1="91400" x2="66613" y2="91400"/>
                        <a14:foregroundMark x1="65335" y1="91400" x2="65335" y2="91400"/>
                        <a14:foregroundMark x1="63738" y1="89400" x2="63738" y2="89400"/>
                        <a14:foregroundMark x1="65176" y1="88800" x2="65176" y2="88800"/>
                        <a14:foregroundMark x1="41214" y1="53200" x2="41534" y2="65000"/>
                        <a14:foregroundMark x1="38658" y1="70200" x2="50000" y2="70400"/>
                        <a14:foregroundMark x1="50000" y1="70400" x2="57348" y2="70200"/>
                        <a14:foregroundMark x1="57348" y1="70200" x2="57348" y2="70000"/>
                        <a14:foregroundMark x1="45847" y1="71800" x2="45847" y2="71800"/>
                        <a14:foregroundMark x1="46805" y1="73000" x2="46805" y2="73000"/>
                        <a14:foregroundMark x1="52556" y1="72400" x2="52556" y2="72400"/>
                        <a14:foregroundMark x1="58466" y1="72400" x2="58466" y2="72400"/>
                        <a14:foregroundMark x1="60703" y1="72600" x2="60703" y2="72600"/>
                        <a14:foregroundMark x1="41054" y1="72800" x2="41054" y2="72800"/>
                        <a14:foregroundMark x1="42492" y1="73200" x2="42492" y2="86600"/>
                        <a14:foregroundMark x1="58926" y1="86200" x2="59904" y2="92000"/>
                        <a14:foregroundMark x1="56869" y1="74000" x2="58926" y2="86200"/>
                        <a14:foregroundMark x1="59904" y1="92000" x2="61022" y2="93600"/>
                        <a14:foregroundMark x1="59915" y1="86200" x2="60703" y2="90200"/>
                        <a14:foregroundMark x1="57827" y1="75600" x2="59915" y2="86200"/>
                        <a14:foregroundMark x1="41693" y1="76800" x2="38498" y2="94200"/>
                        <a14:foregroundMark x1="83067" y1="70200" x2="83067" y2="70200"/>
                        <a14:foregroundMark x1="79872" y1="87000" x2="79872" y2="87000"/>
                        <a14:foregroundMark x1="72843" y1="83000" x2="73163" y2="94800"/>
                        <a14:foregroundMark x1="79712" y1="83200" x2="79712" y2="91800"/>
                        <a14:foregroundMark x1="79712" y1="82600" x2="72843" y2="82800"/>
                        <a14:foregroundMark x1="42812" y1="44200" x2="32748" y2="48800"/>
                        <a14:foregroundMark x1="23482" y1="35800" x2="22524" y2="50400"/>
                        <a14:foregroundMark x1="83227" y1="80200" x2="83227" y2="80200"/>
                        <a14:foregroundMark x1="83706" y1="76200" x2="81629" y2="81400"/>
                        <a14:foregroundMark x1="78594" y1="94600" x2="78594" y2="94600"/>
                        <a14:foregroundMark x1="72204" y1="94600" x2="72204" y2="94600"/>
                        <a14:foregroundMark x1="80511" y1="92400" x2="80511" y2="92400"/>
                        <a14:foregroundMark x1="79393" y1="93600" x2="79393" y2="93600"/>
                        <a14:foregroundMark x1="80032" y1="94400" x2="80032" y2="94400"/>
                        <a14:backgroundMark x1="57668" y1="86200" x2="57668" y2="8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54291"/>
            <a:ext cx="1816100" cy="14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studiante con formulario de papel de examen con evaluación fallida  ilustración vectorial de dibujos animados plana | Vector Premium">
            <a:extLst>
              <a:ext uri="{FF2B5EF4-FFF2-40B4-BE49-F238E27FC236}">
                <a16:creationId xmlns:a16="http://schemas.microsoft.com/office/drawing/2014/main" id="{A14BF57A-919A-8F4D-B139-28F3B8EA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21" y="453685"/>
            <a:ext cx="1429658" cy="14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1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3D942D1-8C73-7440-A08F-5B8252669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397296"/>
              </p:ext>
            </p:extLst>
          </p:nvPr>
        </p:nvGraphicFramePr>
        <p:xfrm>
          <a:off x="1743075" y="572911"/>
          <a:ext cx="9519150" cy="603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co 3">
            <a:extLst>
              <a:ext uri="{FF2B5EF4-FFF2-40B4-BE49-F238E27FC236}">
                <a16:creationId xmlns:a16="http://schemas.microsoft.com/office/drawing/2014/main" id="{3B8FDB92-64E7-024A-8152-DAA175734E10}"/>
              </a:ext>
            </a:extLst>
          </p:cNvPr>
          <p:cNvSpPr/>
          <p:nvPr/>
        </p:nvSpPr>
        <p:spPr>
          <a:xfrm rot="15357586">
            <a:off x="10326891" y="4481885"/>
            <a:ext cx="4946073" cy="5091545"/>
          </a:xfrm>
          <a:prstGeom prst="arc">
            <a:avLst>
              <a:gd name="adj1" fmla="val 17299600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FF445047-DB4B-8946-AE0F-EBD3A1A3C85F}"/>
              </a:ext>
            </a:extLst>
          </p:cNvPr>
          <p:cNvSpPr/>
          <p:nvPr/>
        </p:nvSpPr>
        <p:spPr>
          <a:xfrm rot="15138867">
            <a:off x="10565047" y="4678320"/>
            <a:ext cx="4609078" cy="4791019"/>
          </a:xfrm>
          <a:prstGeom prst="arc">
            <a:avLst>
              <a:gd name="adj1" fmla="val 17612034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Arco 7">
            <a:extLst>
              <a:ext uri="{FF2B5EF4-FFF2-40B4-BE49-F238E27FC236}">
                <a16:creationId xmlns:a16="http://schemas.microsoft.com/office/drawing/2014/main" id="{09B683AA-5507-6C4D-9FD6-C70E03789FA1}"/>
              </a:ext>
            </a:extLst>
          </p:cNvPr>
          <p:cNvSpPr/>
          <p:nvPr/>
        </p:nvSpPr>
        <p:spPr>
          <a:xfrm rot="4734849">
            <a:off x="-2757512" y="-2895684"/>
            <a:ext cx="4609078" cy="4791019"/>
          </a:xfrm>
          <a:prstGeom prst="arc">
            <a:avLst>
              <a:gd name="adj1" fmla="val 17612034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A3694D94-FEF0-3B4E-8888-4BEAD1A67189}"/>
              </a:ext>
            </a:extLst>
          </p:cNvPr>
          <p:cNvSpPr/>
          <p:nvPr/>
        </p:nvSpPr>
        <p:spPr>
          <a:xfrm rot="4856170">
            <a:off x="-2822101" y="-2976948"/>
            <a:ext cx="4946073" cy="5091545"/>
          </a:xfrm>
          <a:prstGeom prst="arc">
            <a:avLst>
              <a:gd name="adj1" fmla="val 17299600"/>
              <a:gd name="adj2" fmla="val 16042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98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6B92BA-645A-114E-94BC-0272516A3465}"/>
              </a:ext>
            </a:extLst>
          </p:cNvPr>
          <p:cNvSpPr txBox="1"/>
          <p:nvPr/>
        </p:nvSpPr>
        <p:spPr>
          <a:xfrm>
            <a:off x="2767012" y="2100263"/>
            <a:ext cx="6657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latin typeface="Century Gothic" panose="020B0502020202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2617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3D93B5E-8724-9842-8279-C6DD718E73B1}"/>
              </a:ext>
            </a:extLst>
          </p:cNvPr>
          <p:cNvSpPr/>
          <p:nvPr/>
        </p:nvSpPr>
        <p:spPr>
          <a:xfrm>
            <a:off x="2967788" y="0"/>
            <a:ext cx="6256421" cy="18127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228" y="405703"/>
            <a:ext cx="10071538" cy="68051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MX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CONTENIDOS: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2EB9EAF-F8F8-EE43-9D34-8EA5D0947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81421"/>
              </p:ext>
            </p:extLst>
          </p:nvPr>
        </p:nvGraphicFramePr>
        <p:xfrm>
          <a:off x="64165" y="810126"/>
          <a:ext cx="12015540" cy="595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01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879" y="1955591"/>
            <a:ext cx="10786241" cy="4602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es-ES_tradnl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s-ES_tradn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MX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BB375B-2A18-8A44-BEAA-999A70A0EC49}"/>
              </a:ext>
            </a:extLst>
          </p:cNvPr>
          <p:cNvSpPr/>
          <p:nvPr/>
        </p:nvSpPr>
        <p:spPr>
          <a:xfrm>
            <a:off x="2862871" y="361544"/>
            <a:ext cx="6718507" cy="89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Planteamiento del problema: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F991FE4-279E-1F48-A0CB-01B11B022ECA}"/>
              </a:ext>
            </a:extLst>
          </p:cNvPr>
          <p:cNvCxnSpPr/>
          <p:nvPr/>
        </p:nvCxnSpPr>
        <p:spPr>
          <a:xfrm>
            <a:off x="3841532" y="1312517"/>
            <a:ext cx="4761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4D311653-71BB-3644-87AB-B750CB068D29}"/>
              </a:ext>
            </a:extLst>
          </p:cNvPr>
          <p:cNvSpPr/>
          <p:nvPr/>
        </p:nvSpPr>
        <p:spPr>
          <a:xfrm>
            <a:off x="8102246" y="1591665"/>
            <a:ext cx="3843338" cy="3823479"/>
          </a:xfrm>
          <a:prstGeom prst="ellipse">
            <a:avLst/>
          </a:prstGeom>
          <a:solidFill>
            <a:srgbClr val="FF8C8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F825007-BCDF-844E-B2C5-2F43FD7326A9}"/>
              </a:ext>
            </a:extLst>
          </p:cNvPr>
          <p:cNvSpPr/>
          <p:nvPr/>
        </p:nvSpPr>
        <p:spPr>
          <a:xfrm>
            <a:off x="4187162" y="2531668"/>
            <a:ext cx="3843338" cy="3823479"/>
          </a:xfrm>
          <a:prstGeom prst="ellipse">
            <a:avLst/>
          </a:prstGeom>
          <a:solidFill>
            <a:srgbClr val="FFABB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55624B8-825C-B344-BD5C-E6ABAEBF268D}"/>
              </a:ext>
            </a:extLst>
          </p:cNvPr>
          <p:cNvSpPr/>
          <p:nvPr/>
        </p:nvSpPr>
        <p:spPr>
          <a:xfrm>
            <a:off x="330134" y="1591666"/>
            <a:ext cx="3843338" cy="3823479"/>
          </a:xfrm>
          <a:prstGeom prst="ellipse">
            <a:avLst/>
          </a:prstGeom>
          <a:solidFill>
            <a:srgbClr val="FF8C8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87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BB375B-2A18-8A44-BEAA-999A70A0EC49}"/>
              </a:ext>
            </a:extLst>
          </p:cNvPr>
          <p:cNvSpPr/>
          <p:nvPr/>
        </p:nvSpPr>
        <p:spPr>
          <a:xfrm>
            <a:off x="4136461" y="502853"/>
            <a:ext cx="4171335" cy="89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Objetivo General: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F991FE4-279E-1F48-A0CB-01B11B022ECA}"/>
              </a:ext>
            </a:extLst>
          </p:cNvPr>
          <p:cNvCxnSpPr/>
          <p:nvPr/>
        </p:nvCxnSpPr>
        <p:spPr>
          <a:xfrm>
            <a:off x="3841532" y="1591666"/>
            <a:ext cx="4761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9E7D64-6176-10BF-CD55-5CEA34C3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70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176" y="1431245"/>
            <a:ext cx="11138407" cy="4602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ES_tradnl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Para lograrlo se plantearon los siguientes objetivos específicos: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s-ES_tradnl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s-MX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BB375B-2A18-8A44-BEAA-999A70A0EC49}"/>
              </a:ext>
            </a:extLst>
          </p:cNvPr>
          <p:cNvSpPr/>
          <p:nvPr/>
        </p:nvSpPr>
        <p:spPr>
          <a:xfrm>
            <a:off x="192903" y="211053"/>
            <a:ext cx="5224507" cy="89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Objetivos específicos :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F991FE4-279E-1F48-A0CB-01B11B022ECA}"/>
              </a:ext>
            </a:extLst>
          </p:cNvPr>
          <p:cNvCxnSpPr>
            <a:cxnSpLocks/>
          </p:cNvCxnSpPr>
          <p:nvPr/>
        </p:nvCxnSpPr>
        <p:spPr>
          <a:xfrm>
            <a:off x="-32085" y="1270823"/>
            <a:ext cx="122240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93DE80D-6D2C-B047-A030-A76229A27B67}"/>
              </a:ext>
            </a:extLst>
          </p:cNvPr>
          <p:cNvSpPr/>
          <p:nvPr/>
        </p:nvSpPr>
        <p:spPr>
          <a:xfrm>
            <a:off x="192903" y="2148117"/>
            <a:ext cx="11839440" cy="40173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8581F1D-A35A-014A-9C6A-E9B93D94013E}"/>
              </a:ext>
            </a:extLst>
          </p:cNvPr>
          <p:cNvSpPr/>
          <p:nvPr/>
        </p:nvSpPr>
        <p:spPr>
          <a:xfrm>
            <a:off x="280249" y="2351314"/>
            <a:ext cx="594956" cy="595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30BB9E1-A46A-B146-AA4E-31FBE327FC54}"/>
              </a:ext>
            </a:extLst>
          </p:cNvPr>
          <p:cNvSpPr/>
          <p:nvPr/>
        </p:nvSpPr>
        <p:spPr>
          <a:xfrm>
            <a:off x="277469" y="4107257"/>
            <a:ext cx="594956" cy="595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D5E0CD8-623E-C349-921E-832CFA8297D3}"/>
              </a:ext>
            </a:extLst>
          </p:cNvPr>
          <p:cNvSpPr/>
          <p:nvPr/>
        </p:nvSpPr>
        <p:spPr>
          <a:xfrm>
            <a:off x="265735" y="3224674"/>
            <a:ext cx="594956" cy="595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BF81EC3-5FE8-2243-8BD4-E30D0588DCEB}"/>
              </a:ext>
            </a:extLst>
          </p:cNvPr>
          <p:cNvSpPr/>
          <p:nvPr/>
        </p:nvSpPr>
        <p:spPr>
          <a:xfrm>
            <a:off x="277469" y="5102597"/>
            <a:ext cx="594956" cy="59508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790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F1532F-5AD7-F847-BDB3-D5507B35DDF9}"/>
              </a:ext>
            </a:extLst>
          </p:cNvPr>
          <p:cNvSpPr/>
          <p:nvPr/>
        </p:nvSpPr>
        <p:spPr>
          <a:xfrm>
            <a:off x="3174125" y="3775982"/>
            <a:ext cx="6096000" cy="4995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8E8BA96-AF7D-6940-A5D4-7520629C75D1}"/>
              </a:ext>
            </a:extLst>
          </p:cNvPr>
          <p:cNvSpPr/>
          <p:nvPr/>
        </p:nvSpPr>
        <p:spPr>
          <a:xfrm>
            <a:off x="5065407" y="502853"/>
            <a:ext cx="2313455" cy="90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Hipótesis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C14957F-2842-724F-8412-C159837CAE52}"/>
              </a:ext>
            </a:extLst>
          </p:cNvPr>
          <p:cNvCxnSpPr/>
          <p:nvPr/>
        </p:nvCxnSpPr>
        <p:spPr>
          <a:xfrm>
            <a:off x="3841532" y="1591666"/>
            <a:ext cx="4761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40DF1C82-FBE6-8342-8252-C9A579722D0F}"/>
              </a:ext>
            </a:extLst>
          </p:cNvPr>
          <p:cNvSpPr/>
          <p:nvPr/>
        </p:nvSpPr>
        <p:spPr>
          <a:xfrm>
            <a:off x="6871909" y="2593735"/>
            <a:ext cx="3998759" cy="3363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H</a:t>
            </a:r>
            <a:r>
              <a:rPr lang="es-MX" baseline="-25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Un bajo nivel de conocimiento y control de las habilidades socioemocionales de los docentes de preescolar permiten un mejor desempeño en su labor profesional, favoreciendo el logro de los aprendizajes en sus alumnos.  </a:t>
            </a:r>
          </a:p>
        </p:txBody>
      </p:sp>
    </p:spTree>
    <p:extLst>
      <p:ext uri="{BB962C8B-B14F-4D97-AF65-F5344CB8AC3E}">
        <p14:creationId xmlns:p14="http://schemas.microsoft.com/office/powerpoint/2010/main" val="19087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3FDB1A6-E0D4-0A4B-B1DC-A6B8C601C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19041"/>
              </p:ext>
            </p:extLst>
          </p:nvPr>
        </p:nvGraphicFramePr>
        <p:xfrm>
          <a:off x="0" y="362857"/>
          <a:ext cx="12021645" cy="612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013D8D1C-C8A7-0D4E-8DDA-FE23A5EF4655}"/>
              </a:ext>
            </a:extLst>
          </p:cNvPr>
          <p:cNvSpPr/>
          <p:nvPr/>
        </p:nvSpPr>
        <p:spPr>
          <a:xfrm>
            <a:off x="681614" y="2678836"/>
            <a:ext cx="3585588" cy="1754326"/>
          </a:xfrm>
          <a:prstGeom prst="rect">
            <a:avLst/>
          </a:prstGeom>
          <a:solidFill>
            <a:srgbClr val="A5A5A5"/>
          </a:solidFill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Preguntas </a:t>
            </a:r>
          </a:p>
          <a:p>
            <a:pPr algn="ctr"/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investigación: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63A5D9-2571-874B-9061-8B3C2BBE5DD6}"/>
              </a:ext>
            </a:extLst>
          </p:cNvPr>
          <p:cNvSpPr/>
          <p:nvPr/>
        </p:nvSpPr>
        <p:spPr>
          <a:xfrm>
            <a:off x="-573592" y="262077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Preguntas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investigación:</a:t>
            </a:r>
          </a:p>
        </p:txBody>
      </p:sp>
    </p:spTree>
    <p:extLst>
      <p:ext uri="{BB962C8B-B14F-4D97-AF65-F5344CB8AC3E}">
        <p14:creationId xmlns:p14="http://schemas.microsoft.com/office/powerpoint/2010/main" val="89908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8310" y="-456106"/>
            <a:ext cx="6172200" cy="6339350"/>
          </a:xfrm>
        </p:spPr>
        <p:txBody>
          <a:bodyPr>
            <a:normAutofit/>
          </a:bodyPr>
          <a:lstStyle/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15E865A-5517-C74B-A129-E5D22BA6E9A0}"/>
              </a:ext>
            </a:extLst>
          </p:cNvPr>
          <p:cNvSpPr txBox="1">
            <a:spLocks/>
          </p:cNvSpPr>
          <p:nvPr/>
        </p:nvSpPr>
        <p:spPr>
          <a:xfrm>
            <a:off x="5846574" y="456916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C6EF7ED-AB00-DC4E-BDA7-8F4B40A9909C}"/>
              </a:ext>
            </a:extLst>
          </p:cNvPr>
          <p:cNvSpPr txBox="1">
            <a:spLocks/>
          </p:cNvSpPr>
          <p:nvPr/>
        </p:nvSpPr>
        <p:spPr>
          <a:xfrm>
            <a:off x="5694174" y="304516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600" dirty="0"/>
          </a:p>
          <a:p>
            <a:endParaRPr lang="es-MX" sz="1400" dirty="0"/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EF28859-C642-4447-9748-4E61B0DC69C3}"/>
              </a:ext>
            </a:extLst>
          </p:cNvPr>
          <p:cNvSpPr txBox="1">
            <a:spLocks/>
          </p:cNvSpPr>
          <p:nvPr/>
        </p:nvSpPr>
        <p:spPr>
          <a:xfrm>
            <a:off x="1690210" y="758144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32A93F9-30EE-844C-9D19-958E00B0DF7E}"/>
              </a:ext>
            </a:extLst>
          </p:cNvPr>
          <p:cNvSpPr txBox="1">
            <a:spLocks/>
          </p:cNvSpPr>
          <p:nvPr/>
        </p:nvSpPr>
        <p:spPr>
          <a:xfrm>
            <a:off x="5846574" y="366534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A1CC237-F0E7-A447-B92B-608495664DF1}"/>
              </a:ext>
            </a:extLst>
          </p:cNvPr>
          <p:cNvSpPr txBox="1">
            <a:spLocks/>
          </p:cNvSpPr>
          <p:nvPr/>
        </p:nvSpPr>
        <p:spPr>
          <a:xfrm>
            <a:off x="5694174" y="214134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03EFD8D-8666-B543-8FDC-BF3CD54B5C16}"/>
              </a:ext>
            </a:extLst>
          </p:cNvPr>
          <p:cNvSpPr txBox="1">
            <a:spLocks/>
          </p:cNvSpPr>
          <p:nvPr/>
        </p:nvSpPr>
        <p:spPr>
          <a:xfrm>
            <a:off x="5846574" y="366534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535FF0F-A34E-8A4E-9EBC-271FAEA37659}"/>
              </a:ext>
            </a:extLst>
          </p:cNvPr>
          <p:cNvSpPr txBox="1">
            <a:spLocks/>
          </p:cNvSpPr>
          <p:nvPr/>
        </p:nvSpPr>
        <p:spPr>
          <a:xfrm>
            <a:off x="5770374" y="304516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CAF5A94-7AD1-4D49-A621-77D3B86A8455}"/>
              </a:ext>
            </a:extLst>
          </p:cNvPr>
          <p:cNvSpPr txBox="1">
            <a:spLocks/>
          </p:cNvSpPr>
          <p:nvPr/>
        </p:nvSpPr>
        <p:spPr>
          <a:xfrm>
            <a:off x="5747575" y="304516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92F0D45-81D1-8848-8BDC-5A71E8614BBC}"/>
              </a:ext>
            </a:extLst>
          </p:cNvPr>
          <p:cNvSpPr/>
          <p:nvPr/>
        </p:nvSpPr>
        <p:spPr>
          <a:xfrm>
            <a:off x="675841" y="1588241"/>
            <a:ext cx="3871913" cy="37719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781847C-6DF7-FA4F-B8F5-7E84C1549668}"/>
              </a:ext>
            </a:extLst>
          </p:cNvPr>
          <p:cNvSpPr txBox="1">
            <a:spLocks/>
          </p:cNvSpPr>
          <p:nvPr/>
        </p:nvSpPr>
        <p:spPr>
          <a:xfrm>
            <a:off x="5617974" y="314164"/>
            <a:ext cx="6172200" cy="63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600"/>
          </a:p>
          <a:p>
            <a:endParaRPr lang="es-MX" sz="1400"/>
          </a:p>
          <a:p>
            <a:endParaRPr lang="es-MX" sz="1400"/>
          </a:p>
          <a:p>
            <a:endParaRPr lang="es-MX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E3B942-D658-FC47-B48E-DB539C2CC9FA}"/>
              </a:ext>
            </a:extLst>
          </p:cNvPr>
          <p:cNvSpPr txBox="1"/>
          <p:nvPr/>
        </p:nvSpPr>
        <p:spPr>
          <a:xfrm>
            <a:off x="1585156" y="2828835"/>
            <a:ext cx="2153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MARCO </a:t>
            </a:r>
          </a:p>
          <a:p>
            <a:pPr algn="ctr"/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TEÓRICO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6B9E1CD-739D-0347-86B8-9FE28F0BA9AA}"/>
              </a:ext>
            </a:extLst>
          </p:cNvPr>
          <p:cNvSpPr/>
          <p:nvPr/>
        </p:nvSpPr>
        <p:spPr>
          <a:xfrm>
            <a:off x="308604" y="1186541"/>
            <a:ext cx="4595410" cy="459739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7A4EBEA-36C6-AE42-B022-53C9B57E09CE}"/>
              </a:ext>
            </a:extLst>
          </p:cNvPr>
          <p:cNvSpPr/>
          <p:nvPr/>
        </p:nvSpPr>
        <p:spPr>
          <a:xfrm>
            <a:off x="491852" y="1369802"/>
            <a:ext cx="4239810" cy="421276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16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9">
            <a:extLst>
              <a:ext uri="{FF2B5EF4-FFF2-40B4-BE49-F238E27FC236}">
                <a16:creationId xmlns:a16="http://schemas.microsoft.com/office/drawing/2014/main" id="{912A74F7-9867-9342-8040-52EEF6FC1B82}"/>
              </a:ext>
            </a:extLst>
          </p:cNvPr>
          <p:cNvSpPr/>
          <p:nvPr/>
        </p:nvSpPr>
        <p:spPr>
          <a:xfrm>
            <a:off x="400443" y="1814851"/>
            <a:ext cx="6136222" cy="3632418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BB375B-2A18-8A44-BEAA-999A70A0EC49}"/>
              </a:ext>
            </a:extLst>
          </p:cNvPr>
          <p:cNvSpPr/>
          <p:nvPr/>
        </p:nvSpPr>
        <p:spPr>
          <a:xfrm>
            <a:off x="4002624" y="502853"/>
            <a:ext cx="4439037" cy="899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MX" sz="3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Marco referencial: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4541F31B-F29E-624A-AA60-53642814F68F}"/>
              </a:ext>
            </a:extLst>
          </p:cNvPr>
          <p:cNvSpPr/>
          <p:nvPr/>
        </p:nvSpPr>
        <p:spPr>
          <a:xfrm>
            <a:off x="5696901" y="2399934"/>
            <a:ext cx="6252644" cy="3826507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F991FE4-279E-1F48-A0CB-01B11B022ECA}"/>
              </a:ext>
            </a:extLst>
          </p:cNvPr>
          <p:cNvCxnSpPr/>
          <p:nvPr/>
        </p:nvCxnSpPr>
        <p:spPr>
          <a:xfrm>
            <a:off x="3841532" y="1508538"/>
            <a:ext cx="4761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7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Panoram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Panoramico" id="{BEAFB54B-B9B7-4551-99EF-4D9B2DC61216}" vid="{4BEDB097-1FB1-4C69-9ED8-B82F3B008D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132</Words>
  <Application>Microsoft Office PowerPoint</Application>
  <PresentationFormat>Panorámica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Century Gothic</vt:lpstr>
      <vt:lpstr>Times New Roman</vt:lpstr>
      <vt:lpstr>Arial</vt:lpstr>
      <vt:lpstr>Tema ENEP Panoramico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discusiones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PROTECCIÒN CIVIL</dc:title>
  <dc:creator>Diseño</dc:creator>
  <cp:lastModifiedBy>Guadalupe Hernández</cp:lastModifiedBy>
  <cp:revision>32</cp:revision>
  <dcterms:created xsi:type="dcterms:W3CDTF">2020-03-03T14:56:35Z</dcterms:created>
  <dcterms:modified xsi:type="dcterms:W3CDTF">2023-01-17T02:04:58Z</dcterms:modified>
</cp:coreProperties>
</file>