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20"/>
  </p:notesMasterIdLst>
  <p:sldIdLst>
    <p:sldId id="296"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32" r:id="rId16"/>
    <p:sldId id="329" r:id="rId17"/>
    <p:sldId id="330" r:id="rId18"/>
    <p:sldId id="33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4C27F0-CDB5-409A-8D15-376699CC4089}" v="80" dt="2023-02-10T19:49:41.133"/>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88869" autoAdjust="0"/>
  </p:normalViewPr>
  <p:slideViewPr>
    <p:cSldViewPr>
      <p:cViewPr varScale="1">
        <p:scale>
          <a:sx n="74" d="100"/>
          <a:sy n="74" d="100"/>
        </p:scale>
        <p:origin x="123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NA MONSERRAT GAMEZ CEPEDA" userId="7452a788-ce21-4ba6-baad-d11439e0939d" providerId="ADAL" clId="{6E4C27F0-CDB5-409A-8D15-376699CC4089}"/>
    <pc:docChg chg="undo redo custSel addSld delSld modSld sldOrd modMainMaster">
      <pc:chgData name="ELENA MONSERRAT GAMEZ CEPEDA" userId="7452a788-ce21-4ba6-baad-d11439e0939d" providerId="ADAL" clId="{6E4C27F0-CDB5-409A-8D15-376699CC4089}" dt="2023-02-10T19:50:37.962" v="335" actId="680"/>
      <pc:docMkLst>
        <pc:docMk/>
      </pc:docMkLst>
      <pc:sldChg chg="delSp del mod">
        <pc:chgData name="ELENA MONSERRAT GAMEZ CEPEDA" userId="7452a788-ce21-4ba6-baad-d11439e0939d" providerId="ADAL" clId="{6E4C27F0-CDB5-409A-8D15-376699CC4089}" dt="2023-02-10T19:49:49.215" v="325" actId="47"/>
        <pc:sldMkLst>
          <pc:docMk/>
          <pc:sldMk cId="1338404300" sldId="293"/>
        </pc:sldMkLst>
        <pc:spChg chg="del">
          <ac:chgData name="ELENA MONSERRAT GAMEZ CEPEDA" userId="7452a788-ce21-4ba6-baad-d11439e0939d" providerId="ADAL" clId="{6E4C27F0-CDB5-409A-8D15-376699CC4089}" dt="2023-02-10T19:49:35.868" v="322" actId="21"/>
          <ac:spMkLst>
            <pc:docMk/>
            <pc:sldMk cId="1338404300" sldId="293"/>
            <ac:spMk id="16" creationId="{D1A8DA8A-1D71-4E8C-89F6-01059EBA3390}"/>
          </ac:spMkLst>
        </pc:spChg>
      </pc:sldChg>
      <pc:sldChg chg="del">
        <pc:chgData name="ELENA MONSERRAT GAMEZ CEPEDA" userId="7452a788-ce21-4ba6-baad-d11439e0939d" providerId="ADAL" clId="{6E4C27F0-CDB5-409A-8D15-376699CC4089}" dt="2023-02-10T19:49:52.139" v="326" actId="47"/>
        <pc:sldMkLst>
          <pc:docMk/>
          <pc:sldMk cId="1795449364" sldId="294"/>
        </pc:sldMkLst>
      </pc:sldChg>
      <pc:sldChg chg="modSp del mod">
        <pc:chgData name="ELENA MONSERRAT GAMEZ CEPEDA" userId="7452a788-ce21-4ba6-baad-d11439e0939d" providerId="ADAL" clId="{6E4C27F0-CDB5-409A-8D15-376699CC4089}" dt="2023-02-10T19:49:59.600" v="327" actId="47"/>
        <pc:sldMkLst>
          <pc:docMk/>
          <pc:sldMk cId="4192321071" sldId="295"/>
        </pc:sldMkLst>
        <pc:spChg chg="mod">
          <ac:chgData name="ELENA MONSERRAT GAMEZ CEPEDA" userId="7452a788-ce21-4ba6-baad-d11439e0939d" providerId="ADAL" clId="{6E4C27F0-CDB5-409A-8D15-376699CC4089}" dt="2023-02-10T19:16:12.970" v="34" actId="27636"/>
          <ac:spMkLst>
            <pc:docMk/>
            <pc:sldMk cId="4192321071" sldId="295"/>
            <ac:spMk id="5" creationId="{B0E3F769-E525-4A50-A44E-36EC685104F3}"/>
          </ac:spMkLst>
        </pc:spChg>
      </pc:sldChg>
      <pc:sldChg chg="addSp delSp modSp mod setBg modClrScheme chgLayout">
        <pc:chgData name="ELENA MONSERRAT GAMEZ CEPEDA" userId="7452a788-ce21-4ba6-baad-d11439e0939d" providerId="ADAL" clId="{6E4C27F0-CDB5-409A-8D15-376699CC4089}" dt="2023-02-10T19:26:10.228" v="138" actId="478"/>
        <pc:sldMkLst>
          <pc:docMk/>
          <pc:sldMk cId="2773121027" sldId="296"/>
        </pc:sldMkLst>
        <pc:spChg chg="del mod ord">
          <ac:chgData name="ELENA MONSERRAT GAMEZ CEPEDA" userId="7452a788-ce21-4ba6-baad-d11439e0939d" providerId="ADAL" clId="{6E4C27F0-CDB5-409A-8D15-376699CC4089}" dt="2023-02-10T19:17:20.664" v="48" actId="700"/>
          <ac:spMkLst>
            <pc:docMk/>
            <pc:sldMk cId="2773121027" sldId="296"/>
            <ac:spMk id="2" creationId="{00000000-0000-0000-0000-000000000000}"/>
          </ac:spMkLst>
        </pc:spChg>
        <pc:spChg chg="del mod">
          <ac:chgData name="ELENA MONSERRAT GAMEZ CEPEDA" userId="7452a788-ce21-4ba6-baad-d11439e0939d" providerId="ADAL" clId="{6E4C27F0-CDB5-409A-8D15-376699CC4089}" dt="2023-02-10T19:16:33.741" v="39"/>
          <ac:spMkLst>
            <pc:docMk/>
            <pc:sldMk cId="2773121027" sldId="296"/>
            <ac:spMk id="3" creationId="{00000000-0000-0000-0000-000000000000}"/>
          </ac:spMkLst>
        </pc:spChg>
        <pc:spChg chg="mod">
          <ac:chgData name="ELENA MONSERRAT GAMEZ CEPEDA" userId="7452a788-ce21-4ba6-baad-d11439e0939d" providerId="ADAL" clId="{6E4C27F0-CDB5-409A-8D15-376699CC4089}" dt="2023-02-10T19:20:12.505" v="75" actId="1076"/>
          <ac:spMkLst>
            <pc:docMk/>
            <pc:sldMk cId="2773121027" sldId="296"/>
            <ac:spMk id="5" creationId="{0CD4796C-947F-4F76-A81A-C59C2999283F}"/>
          </ac:spMkLst>
        </pc:spChg>
        <pc:spChg chg="add del mod ord">
          <ac:chgData name="ELENA MONSERRAT GAMEZ CEPEDA" userId="7452a788-ce21-4ba6-baad-d11439e0939d" providerId="ADAL" clId="{6E4C27F0-CDB5-409A-8D15-376699CC4089}" dt="2023-02-10T19:17:36.051" v="49" actId="700"/>
          <ac:spMkLst>
            <pc:docMk/>
            <pc:sldMk cId="2773121027" sldId="296"/>
            <ac:spMk id="12" creationId="{083448EB-AEEB-6ACB-EC51-E96299023F04}"/>
          </ac:spMkLst>
        </pc:spChg>
        <pc:spChg chg="add del mod ord">
          <ac:chgData name="ELENA MONSERRAT GAMEZ CEPEDA" userId="7452a788-ce21-4ba6-baad-d11439e0939d" providerId="ADAL" clId="{6E4C27F0-CDB5-409A-8D15-376699CC4089}" dt="2023-02-10T19:17:36.051" v="49" actId="700"/>
          <ac:spMkLst>
            <pc:docMk/>
            <pc:sldMk cId="2773121027" sldId="296"/>
            <ac:spMk id="15" creationId="{AE477AF5-BC52-89EA-1C46-EF696AF4478C}"/>
          </ac:spMkLst>
        </pc:spChg>
        <pc:spChg chg="add del mod ord">
          <ac:chgData name="ELENA MONSERRAT GAMEZ CEPEDA" userId="7452a788-ce21-4ba6-baad-d11439e0939d" providerId="ADAL" clId="{6E4C27F0-CDB5-409A-8D15-376699CC4089}" dt="2023-02-10T19:20:15.191" v="79" actId="478"/>
          <ac:spMkLst>
            <pc:docMk/>
            <pc:sldMk cId="2773121027" sldId="296"/>
            <ac:spMk id="16" creationId="{5175ACEB-BAC4-2A4D-E185-1615FE7F005F}"/>
          </ac:spMkLst>
        </pc:spChg>
        <pc:spChg chg="add del mod ord">
          <ac:chgData name="ELENA MONSERRAT GAMEZ CEPEDA" userId="7452a788-ce21-4ba6-baad-d11439e0939d" providerId="ADAL" clId="{6E4C27F0-CDB5-409A-8D15-376699CC4089}" dt="2023-02-10T19:20:11.708" v="74" actId="478"/>
          <ac:spMkLst>
            <pc:docMk/>
            <pc:sldMk cId="2773121027" sldId="296"/>
            <ac:spMk id="17" creationId="{CE2AC58B-F8A6-93B7-F859-D7C3B149A7A9}"/>
          </ac:spMkLst>
        </pc:spChg>
        <pc:grpChg chg="add del mod">
          <ac:chgData name="ELENA MONSERRAT GAMEZ CEPEDA" userId="7452a788-ce21-4ba6-baad-d11439e0939d" providerId="ADAL" clId="{6E4C27F0-CDB5-409A-8D15-376699CC4089}" dt="2023-02-10T19:26:10.228" v="138" actId="478"/>
          <ac:grpSpMkLst>
            <pc:docMk/>
            <pc:sldMk cId="2773121027" sldId="296"/>
            <ac:grpSpMk id="18" creationId="{F0D685A4-230E-2DFA-3375-AF6986D575BE}"/>
          </ac:grpSpMkLst>
        </pc:grpChg>
        <pc:graphicFrameChg chg="add mod ord modGraphic">
          <ac:chgData name="ELENA MONSERRAT GAMEZ CEPEDA" userId="7452a788-ce21-4ba6-baad-d11439e0939d" providerId="ADAL" clId="{6E4C27F0-CDB5-409A-8D15-376699CC4089}" dt="2023-02-10T19:20:33.349" v="80"/>
          <ac:graphicFrameMkLst>
            <pc:docMk/>
            <pc:sldMk cId="2773121027" sldId="296"/>
            <ac:graphicFrameMk id="7" creationId="{1A51D2FC-14CF-ABAD-6A41-B7EDFA0483D9}"/>
          </ac:graphicFrameMkLst>
        </pc:graphicFrameChg>
        <pc:graphicFrameChg chg="add del mod">
          <ac:chgData name="ELENA MONSERRAT GAMEZ CEPEDA" userId="7452a788-ce21-4ba6-baad-d11439e0939d" providerId="ADAL" clId="{6E4C27F0-CDB5-409A-8D15-376699CC4089}" dt="2023-02-10T19:17:11.442" v="47"/>
          <ac:graphicFrameMkLst>
            <pc:docMk/>
            <pc:sldMk cId="2773121027" sldId="296"/>
            <ac:graphicFrameMk id="11" creationId="{5FB0F801-79AC-6B3A-FCB3-81E8EF3A11AE}"/>
          </ac:graphicFrameMkLst>
        </pc:graphicFrameChg>
        <pc:picChg chg="add del">
          <ac:chgData name="ELENA MONSERRAT GAMEZ CEPEDA" userId="7452a788-ce21-4ba6-baad-d11439e0939d" providerId="ADAL" clId="{6E4C27F0-CDB5-409A-8D15-376699CC4089}" dt="2023-02-10T19:20:06.904" v="72" actId="21"/>
          <ac:picMkLst>
            <pc:docMk/>
            <pc:sldMk cId="2773121027" sldId="296"/>
            <ac:picMk id="4" creationId="{00000000-0000-0000-0000-000000000000}"/>
          </ac:picMkLst>
        </pc:picChg>
        <pc:picChg chg="mod topLvl">
          <ac:chgData name="ELENA MONSERRAT GAMEZ CEPEDA" userId="7452a788-ce21-4ba6-baad-d11439e0939d" providerId="ADAL" clId="{6E4C27F0-CDB5-409A-8D15-376699CC4089}" dt="2023-02-10T19:26:10.228" v="138" actId="478"/>
          <ac:picMkLst>
            <pc:docMk/>
            <pc:sldMk cId="2773121027" sldId="296"/>
            <ac:picMk id="19" creationId="{D6B8384A-2978-45CE-06F1-54011E10C619}"/>
          </ac:picMkLst>
        </pc:picChg>
        <pc:picChg chg="del mod topLvl">
          <ac:chgData name="ELENA MONSERRAT GAMEZ CEPEDA" userId="7452a788-ce21-4ba6-baad-d11439e0939d" providerId="ADAL" clId="{6E4C27F0-CDB5-409A-8D15-376699CC4089}" dt="2023-02-10T19:26:10.228" v="138" actId="478"/>
          <ac:picMkLst>
            <pc:docMk/>
            <pc:sldMk cId="2773121027" sldId="296"/>
            <ac:picMk id="20" creationId="{A14B131B-9E93-7E8F-BD28-B87B21EB6C64}"/>
          </ac:picMkLst>
        </pc:picChg>
      </pc:sldChg>
      <pc:sldChg chg="delSp modSp del mod">
        <pc:chgData name="ELENA MONSERRAT GAMEZ CEPEDA" userId="7452a788-ce21-4ba6-baad-d11439e0939d" providerId="ADAL" clId="{6E4C27F0-CDB5-409A-8D15-376699CC4089}" dt="2023-02-10T19:29:11.361" v="185" actId="47"/>
        <pc:sldMkLst>
          <pc:docMk/>
          <pc:sldMk cId="19289158" sldId="299"/>
        </pc:sldMkLst>
        <pc:spChg chg="mod">
          <ac:chgData name="ELENA MONSERRAT GAMEZ CEPEDA" userId="7452a788-ce21-4ba6-baad-d11439e0939d" providerId="ADAL" clId="{6E4C27F0-CDB5-409A-8D15-376699CC4089}" dt="2023-02-10T19:20:34.770" v="81"/>
          <ac:spMkLst>
            <pc:docMk/>
            <pc:sldMk cId="19289158" sldId="299"/>
            <ac:spMk id="2" creationId="{00000000-0000-0000-0000-000000000000}"/>
          </ac:spMkLst>
        </pc:spChg>
        <pc:spChg chg="mod">
          <ac:chgData name="ELENA MONSERRAT GAMEZ CEPEDA" userId="7452a788-ce21-4ba6-baad-d11439e0939d" providerId="ADAL" clId="{6E4C27F0-CDB5-409A-8D15-376699CC4089}" dt="2023-02-10T19:20:34.770" v="81"/>
          <ac:spMkLst>
            <pc:docMk/>
            <pc:sldMk cId="19289158" sldId="299"/>
            <ac:spMk id="3" creationId="{00000000-0000-0000-0000-000000000000}"/>
          </ac:spMkLst>
        </pc:spChg>
        <pc:spChg chg="del">
          <ac:chgData name="ELENA MONSERRAT GAMEZ CEPEDA" userId="7452a788-ce21-4ba6-baad-d11439e0939d" providerId="ADAL" clId="{6E4C27F0-CDB5-409A-8D15-376699CC4089}" dt="2023-02-10T19:22:53.903" v="100" actId="21"/>
          <ac:spMkLst>
            <pc:docMk/>
            <pc:sldMk cId="19289158" sldId="299"/>
            <ac:spMk id="17" creationId="{8FA6B7D8-9B27-4461-91BE-E4B0E20FF4AF}"/>
          </ac:spMkLst>
        </pc:spChg>
        <pc:picChg chg="mod">
          <ac:chgData name="ELENA MONSERRAT GAMEZ CEPEDA" userId="7452a788-ce21-4ba6-baad-d11439e0939d" providerId="ADAL" clId="{6E4C27F0-CDB5-409A-8D15-376699CC4089}" dt="2023-02-10T19:22:21.557" v="95" actId="1076"/>
          <ac:picMkLst>
            <pc:docMk/>
            <pc:sldMk cId="19289158" sldId="299"/>
            <ac:picMk id="4" creationId="{00000000-0000-0000-0000-000000000000}"/>
          </ac:picMkLst>
        </pc:picChg>
      </pc:sldChg>
      <pc:sldChg chg="addSp delSp modSp del mod">
        <pc:chgData name="ELENA MONSERRAT GAMEZ CEPEDA" userId="7452a788-ce21-4ba6-baad-d11439e0939d" providerId="ADAL" clId="{6E4C27F0-CDB5-409A-8D15-376699CC4089}" dt="2023-02-10T19:29:13.350" v="186" actId="47"/>
        <pc:sldMkLst>
          <pc:docMk/>
          <pc:sldMk cId="75582407" sldId="300"/>
        </pc:sldMkLst>
        <pc:spChg chg="add mod">
          <ac:chgData name="ELENA MONSERRAT GAMEZ CEPEDA" userId="7452a788-ce21-4ba6-baad-d11439e0939d" providerId="ADAL" clId="{6E4C27F0-CDB5-409A-8D15-376699CC4089}" dt="2023-02-10T19:23:26.560" v="109" actId="21"/>
          <ac:spMkLst>
            <pc:docMk/>
            <pc:sldMk cId="75582407" sldId="300"/>
            <ac:spMk id="3" creationId="{A156C633-DF5E-964C-FB69-6298ABD1E693}"/>
          </ac:spMkLst>
        </pc:spChg>
        <pc:spChg chg="del">
          <ac:chgData name="ELENA MONSERRAT GAMEZ CEPEDA" userId="7452a788-ce21-4ba6-baad-d11439e0939d" providerId="ADAL" clId="{6E4C27F0-CDB5-409A-8D15-376699CC4089}" dt="2023-02-10T19:23:26.560" v="109" actId="21"/>
          <ac:spMkLst>
            <pc:docMk/>
            <pc:sldMk cId="75582407" sldId="300"/>
            <ac:spMk id="18" creationId="{3936F4FE-C70D-47D8-BFF8-7ABA38FEEDE6}"/>
          </ac:spMkLst>
        </pc:spChg>
      </pc:sldChg>
      <pc:sldChg chg="addSp delSp modSp del mod">
        <pc:chgData name="ELENA MONSERRAT GAMEZ CEPEDA" userId="7452a788-ce21-4ba6-baad-d11439e0939d" providerId="ADAL" clId="{6E4C27F0-CDB5-409A-8D15-376699CC4089}" dt="2023-02-10T19:30:18.562" v="194" actId="47"/>
        <pc:sldMkLst>
          <pc:docMk/>
          <pc:sldMk cId="4033123446" sldId="301"/>
        </pc:sldMkLst>
        <pc:spChg chg="add mod">
          <ac:chgData name="ELENA MONSERRAT GAMEZ CEPEDA" userId="7452a788-ce21-4ba6-baad-d11439e0939d" providerId="ADAL" clId="{6E4C27F0-CDB5-409A-8D15-376699CC4089}" dt="2023-02-10T19:29:19.627" v="187" actId="21"/>
          <ac:spMkLst>
            <pc:docMk/>
            <pc:sldMk cId="4033123446" sldId="301"/>
            <ac:spMk id="3" creationId="{723637E9-6D41-151D-17B3-9FFF5214DFFB}"/>
          </ac:spMkLst>
        </pc:spChg>
        <pc:spChg chg="del mod">
          <ac:chgData name="ELENA MONSERRAT GAMEZ CEPEDA" userId="7452a788-ce21-4ba6-baad-d11439e0939d" providerId="ADAL" clId="{6E4C27F0-CDB5-409A-8D15-376699CC4089}" dt="2023-02-10T19:29:53.337" v="191"/>
          <ac:spMkLst>
            <pc:docMk/>
            <pc:sldMk cId="4033123446" sldId="301"/>
            <ac:spMk id="16" creationId="{26C69A65-52E4-4DA4-8585-65105C16F9C4}"/>
          </ac:spMkLst>
        </pc:spChg>
        <pc:spChg chg="del">
          <ac:chgData name="ELENA MONSERRAT GAMEZ CEPEDA" userId="7452a788-ce21-4ba6-baad-d11439e0939d" providerId="ADAL" clId="{6E4C27F0-CDB5-409A-8D15-376699CC4089}" dt="2023-02-10T19:29:19.627" v="187" actId="21"/>
          <ac:spMkLst>
            <pc:docMk/>
            <pc:sldMk cId="4033123446" sldId="301"/>
            <ac:spMk id="17" creationId="{3936F4FE-C70D-47D8-BFF8-7ABA38FEEDE6}"/>
          </ac:spMkLst>
        </pc:spChg>
      </pc:sldChg>
      <pc:sldChg chg="delSp modSp del mod">
        <pc:chgData name="ELENA MONSERRAT GAMEZ CEPEDA" userId="7452a788-ce21-4ba6-baad-d11439e0939d" providerId="ADAL" clId="{6E4C27F0-CDB5-409A-8D15-376699CC4089}" dt="2023-02-10T19:33:13.090" v="208" actId="47"/>
        <pc:sldMkLst>
          <pc:docMk/>
          <pc:sldMk cId="380813264" sldId="302"/>
        </pc:sldMkLst>
        <pc:spChg chg="del">
          <ac:chgData name="ELENA MONSERRAT GAMEZ CEPEDA" userId="7452a788-ce21-4ba6-baad-d11439e0939d" providerId="ADAL" clId="{6E4C27F0-CDB5-409A-8D15-376699CC4089}" dt="2023-02-10T19:31:40.182" v="200" actId="21"/>
          <ac:spMkLst>
            <pc:docMk/>
            <pc:sldMk cId="380813264" sldId="302"/>
            <ac:spMk id="18" creationId="{BE4910F2-2D6E-4566-BA7C-F43CB60EA8C6}"/>
          </ac:spMkLst>
        </pc:spChg>
        <pc:spChg chg="mod">
          <ac:chgData name="ELENA MONSERRAT GAMEZ CEPEDA" userId="7452a788-ce21-4ba6-baad-d11439e0939d" providerId="ADAL" clId="{6E4C27F0-CDB5-409A-8D15-376699CC4089}" dt="2023-02-10T19:32:28.056" v="204" actId="1076"/>
          <ac:spMkLst>
            <pc:docMk/>
            <pc:sldMk cId="380813264" sldId="302"/>
            <ac:spMk id="19" creationId="{9207A265-C22E-4B39-AD46-9701668DA0AF}"/>
          </ac:spMkLst>
        </pc:spChg>
        <pc:spChg chg="del">
          <ac:chgData name="ELENA MONSERRAT GAMEZ CEPEDA" userId="7452a788-ce21-4ba6-baad-d11439e0939d" providerId="ADAL" clId="{6E4C27F0-CDB5-409A-8D15-376699CC4089}" dt="2023-02-10T19:31:21.384" v="198" actId="21"/>
          <ac:spMkLst>
            <pc:docMk/>
            <pc:sldMk cId="380813264" sldId="302"/>
            <ac:spMk id="20" creationId="{C8450FF1-5D5A-49D8-97FE-56A669A39115}"/>
          </ac:spMkLst>
        </pc:spChg>
        <pc:spChg chg="del">
          <ac:chgData name="ELENA MONSERRAT GAMEZ CEPEDA" userId="7452a788-ce21-4ba6-baad-d11439e0939d" providerId="ADAL" clId="{6E4C27F0-CDB5-409A-8D15-376699CC4089}" dt="2023-02-10T19:32:08.908" v="202" actId="21"/>
          <ac:spMkLst>
            <pc:docMk/>
            <pc:sldMk cId="380813264" sldId="302"/>
            <ac:spMk id="21" creationId="{627AAE53-28B3-4AF3-B199-72C3CAB19349}"/>
          </ac:spMkLst>
        </pc:spChg>
        <pc:picChg chg="mod">
          <ac:chgData name="ELENA MONSERRAT GAMEZ CEPEDA" userId="7452a788-ce21-4ba6-baad-d11439e0939d" providerId="ADAL" clId="{6E4C27F0-CDB5-409A-8D15-376699CC4089}" dt="2023-02-10T19:30:34.834" v="195" actId="1076"/>
          <ac:picMkLst>
            <pc:docMk/>
            <pc:sldMk cId="380813264" sldId="302"/>
            <ac:picMk id="4" creationId="{00000000-0000-0000-0000-000000000000}"/>
          </ac:picMkLst>
        </pc:picChg>
      </pc:sldChg>
      <pc:sldChg chg="delSp del mod">
        <pc:chgData name="ELENA MONSERRAT GAMEZ CEPEDA" userId="7452a788-ce21-4ba6-baad-d11439e0939d" providerId="ADAL" clId="{6E4C27F0-CDB5-409A-8D15-376699CC4089}" dt="2023-02-10T19:35:23.577" v="226" actId="47"/>
        <pc:sldMkLst>
          <pc:docMk/>
          <pc:sldMk cId="931910877" sldId="303"/>
        </pc:sldMkLst>
        <pc:spChg chg="del">
          <ac:chgData name="ELENA MONSERRAT GAMEZ CEPEDA" userId="7452a788-ce21-4ba6-baad-d11439e0939d" providerId="ADAL" clId="{6E4C27F0-CDB5-409A-8D15-376699CC4089}" dt="2023-02-10T19:34:36.636" v="220" actId="21"/>
          <ac:spMkLst>
            <pc:docMk/>
            <pc:sldMk cId="931910877" sldId="303"/>
            <ac:spMk id="18" creationId="{BE4910F2-2D6E-4566-BA7C-F43CB60EA8C6}"/>
          </ac:spMkLst>
        </pc:spChg>
        <pc:spChg chg="del">
          <ac:chgData name="ELENA MONSERRAT GAMEZ CEPEDA" userId="7452a788-ce21-4ba6-baad-d11439e0939d" providerId="ADAL" clId="{6E4C27F0-CDB5-409A-8D15-376699CC4089}" dt="2023-02-10T19:35:03.565" v="223" actId="21"/>
          <ac:spMkLst>
            <pc:docMk/>
            <pc:sldMk cId="931910877" sldId="303"/>
            <ac:spMk id="19" creationId="{627AAE53-28B3-4AF3-B199-72C3CAB19349}"/>
          </ac:spMkLst>
        </pc:spChg>
      </pc:sldChg>
      <pc:sldChg chg="delSp modSp del mod">
        <pc:chgData name="ELENA MONSERRAT GAMEZ CEPEDA" userId="7452a788-ce21-4ba6-baad-d11439e0939d" providerId="ADAL" clId="{6E4C27F0-CDB5-409A-8D15-376699CC4089}" dt="2023-02-10T19:37:42.193" v="242" actId="47"/>
        <pc:sldMkLst>
          <pc:docMk/>
          <pc:sldMk cId="1577367302" sldId="304"/>
        </pc:sldMkLst>
        <pc:spChg chg="del">
          <ac:chgData name="ELENA MONSERRAT GAMEZ CEPEDA" userId="7452a788-ce21-4ba6-baad-d11439e0939d" providerId="ADAL" clId="{6E4C27F0-CDB5-409A-8D15-376699CC4089}" dt="2023-02-10T19:35:31.790" v="227" actId="21"/>
          <ac:spMkLst>
            <pc:docMk/>
            <pc:sldMk cId="1577367302" sldId="304"/>
            <ac:spMk id="18" creationId="{EA403BE7-2391-4A49-B5A0-2C5B491B3754}"/>
          </ac:spMkLst>
        </pc:spChg>
        <pc:spChg chg="del">
          <ac:chgData name="ELENA MONSERRAT GAMEZ CEPEDA" userId="7452a788-ce21-4ba6-baad-d11439e0939d" providerId="ADAL" clId="{6E4C27F0-CDB5-409A-8D15-376699CC4089}" dt="2023-02-10T19:35:48.927" v="229" actId="21"/>
          <ac:spMkLst>
            <pc:docMk/>
            <pc:sldMk cId="1577367302" sldId="304"/>
            <ac:spMk id="19" creationId="{DF4075D6-87B4-4A6E-B628-B97958382957}"/>
          </ac:spMkLst>
        </pc:spChg>
        <pc:spChg chg="del">
          <ac:chgData name="ELENA MONSERRAT GAMEZ CEPEDA" userId="7452a788-ce21-4ba6-baad-d11439e0939d" providerId="ADAL" clId="{6E4C27F0-CDB5-409A-8D15-376699CC4089}" dt="2023-02-10T19:36:11.446" v="232" actId="21"/>
          <ac:spMkLst>
            <pc:docMk/>
            <pc:sldMk cId="1577367302" sldId="304"/>
            <ac:spMk id="20" creationId="{27EC5824-4DB8-4092-A703-D362FF725571}"/>
          </ac:spMkLst>
        </pc:spChg>
        <pc:spChg chg="mod">
          <ac:chgData name="ELENA MONSERRAT GAMEZ CEPEDA" userId="7452a788-ce21-4ba6-baad-d11439e0939d" providerId="ADAL" clId="{6E4C27F0-CDB5-409A-8D15-376699CC4089}" dt="2023-02-10T19:37:01.521" v="237" actId="21"/>
          <ac:spMkLst>
            <pc:docMk/>
            <pc:sldMk cId="1577367302" sldId="304"/>
            <ac:spMk id="21" creationId="{5C55DD24-C4C4-4FA0-8ECB-CA91B033DDC9}"/>
          </ac:spMkLst>
        </pc:spChg>
        <pc:spChg chg="del">
          <ac:chgData name="ELENA MONSERRAT GAMEZ CEPEDA" userId="7452a788-ce21-4ba6-baad-d11439e0939d" providerId="ADAL" clId="{6E4C27F0-CDB5-409A-8D15-376699CC4089}" dt="2023-02-10T19:36:37.363" v="235" actId="21"/>
          <ac:spMkLst>
            <pc:docMk/>
            <pc:sldMk cId="1577367302" sldId="304"/>
            <ac:spMk id="22" creationId="{2715766E-B7B5-4556-8D9C-B4B3D823869C}"/>
          </ac:spMkLst>
        </pc:spChg>
      </pc:sldChg>
      <pc:sldChg chg="delSp del mod">
        <pc:chgData name="ELENA MONSERRAT GAMEZ CEPEDA" userId="7452a788-ce21-4ba6-baad-d11439e0939d" providerId="ADAL" clId="{6E4C27F0-CDB5-409A-8D15-376699CC4089}" dt="2023-02-10T19:39:31.590" v="253" actId="47"/>
        <pc:sldMkLst>
          <pc:docMk/>
          <pc:sldMk cId="2631893551" sldId="305"/>
        </pc:sldMkLst>
        <pc:spChg chg="del">
          <ac:chgData name="ELENA MONSERRAT GAMEZ CEPEDA" userId="7452a788-ce21-4ba6-baad-d11439e0939d" providerId="ADAL" clId="{6E4C27F0-CDB5-409A-8D15-376699CC4089}" dt="2023-02-10T19:38:16.157" v="245" actId="21"/>
          <ac:spMkLst>
            <pc:docMk/>
            <pc:sldMk cId="2631893551" sldId="305"/>
            <ac:spMk id="19" creationId="{DF4075D6-87B4-4A6E-B628-B97958382957}"/>
          </ac:spMkLst>
        </pc:spChg>
        <pc:spChg chg="del">
          <ac:chgData name="ELENA MONSERRAT GAMEZ CEPEDA" userId="7452a788-ce21-4ba6-baad-d11439e0939d" providerId="ADAL" clId="{6E4C27F0-CDB5-409A-8D15-376699CC4089}" dt="2023-02-10T19:37:50.574" v="243" actId="21"/>
          <ac:spMkLst>
            <pc:docMk/>
            <pc:sldMk cId="2631893551" sldId="305"/>
            <ac:spMk id="20" creationId="{27EC5824-4DB8-4092-A703-D362FF725571}"/>
          </ac:spMkLst>
        </pc:spChg>
        <pc:picChg chg="del">
          <ac:chgData name="ELENA MONSERRAT GAMEZ CEPEDA" userId="7452a788-ce21-4ba6-baad-d11439e0939d" providerId="ADAL" clId="{6E4C27F0-CDB5-409A-8D15-376699CC4089}" dt="2023-02-10T19:39:28.533" v="252" actId="478"/>
          <ac:picMkLst>
            <pc:docMk/>
            <pc:sldMk cId="2631893551" sldId="305"/>
            <ac:picMk id="5" creationId="{00000000-0000-0000-0000-000000000000}"/>
          </ac:picMkLst>
        </pc:picChg>
      </pc:sldChg>
      <pc:sldChg chg="delSp del mod">
        <pc:chgData name="ELENA MONSERRAT GAMEZ CEPEDA" userId="7452a788-ce21-4ba6-baad-d11439e0939d" providerId="ADAL" clId="{6E4C27F0-CDB5-409A-8D15-376699CC4089}" dt="2023-02-10T19:40:19.843" v="259" actId="47"/>
        <pc:sldMkLst>
          <pc:docMk/>
          <pc:sldMk cId="1856511217" sldId="306"/>
        </pc:sldMkLst>
        <pc:spChg chg="del">
          <ac:chgData name="ELENA MONSERRAT GAMEZ CEPEDA" userId="7452a788-ce21-4ba6-baad-d11439e0939d" providerId="ADAL" clId="{6E4C27F0-CDB5-409A-8D15-376699CC4089}" dt="2023-02-10T19:40:04.171" v="256" actId="21"/>
          <ac:spMkLst>
            <pc:docMk/>
            <pc:sldMk cId="1856511217" sldId="306"/>
            <ac:spMk id="16" creationId="{B56AA77C-0EBA-4CAF-B39F-4D2FF91C4B61}"/>
          </ac:spMkLst>
        </pc:spChg>
      </pc:sldChg>
      <pc:sldChg chg="delSp del mod">
        <pc:chgData name="ELENA MONSERRAT GAMEZ CEPEDA" userId="7452a788-ce21-4ba6-baad-d11439e0939d" providerId="ADAL" clId="{6E4C27F0-CDB5-409A-8D15-376699CC4089}" dt="2023-02-10T19:41:02.884" v="264" actId="47"/>
        <pc:sldMkLst>
          <pc:docMk/>
          <pc:sldMk cId="647784189" sldId="307"/>
        </pc:sldMkLst>
        <pc:spChg chg="del">
          <ac:chgData name="ELENA MONSERRAT GAMEZ CEPEDA" userId="7452a788-ce21-4ba6-baad-d11439e0939d" providerId="ADAL" clId="{6E4C27F0-CDB5-409A-8D15-376699CC4089}" dt="2023-02-10T19:40:24.839" v="260" actId="21"/>
          <ac:spMkLst>
            <pc:docMk/>
            <pc:sldMk cId="647784189" sldId="307"/>
            <ac:spMk id="17" creationId="{B56AA77C-0EBA-4CAF-B39F-4D2FF91C4B61}"/>
          </ac:spMkLst>
        </pc:spChg>
      </pc:sldChg>
      <pc:sldChg chg="delSp modSp del mod">
        <pc:chgData name="ELENA MONSERRAT GAMEZ CEPEDA" userId="7452a788-ce21-4ba6-baad-d11439e0939d" providerId="ADAL" clId="{6E4C27F0-CDB5-409A-8D15-376699CC4089}" dt="2023-02-10T19:41:51.003" v="270" actId="47"/>
        <pc:sldMkLst>
          <pc:docMk/>
          <pc:sldMk cId="3757081977" sldId="308"/>
        </pc:sldMkLst>
        <pc:spChg chg="del">
          <ac:chgData name="ELENA MONSERRAT GAMEZ CEPEDA" userId="7452a788-ce21-4ba6-baad-d11439e0939d" providerId="ADAL" clId="{6E4C27F0-CDB5-409A-8D15-376699CC4089}" dt="2023-02-10T19:41:17.388" v="265" actId="21"/>
          <ac:spMkLst>
            <pc:docMk/>
            <pc:sldMk cId="3757081977" sldId="308"/>
            <ac:spMk id="17" creationId="{B06C8F38-0F3C-4246-A742-6E3A7C4EB5D0}"/>
          </ac:spMkLst>
        </pc:spChg>
        <pc:picChg chg="mod">
          <ac:chgData name="ELENA MONSERRAT GAMEZ CEPEDA" userId="7452a788-ce21-4ba6-baad-d11439e0939d" providerId="ADAL" clId="{6E4C27F0-CDB5-409A-8D15-376699CC4089}" dt="2023-02-10T19:41:29.213" v="267" actId="1076"/>
          <ac:picMkLst>
            <pc:docMk/>
            <pc:sldMk cId="3757081977" sldId="308"/>
            <ac:picMk id="4" creationId="{00000000-0000-0000-0000-000000000000}"/>
          </ac:picMkLst>
        </pc:picChg>
      </pc:sldChg>
      <pc:sldChg chg="delSp del mod">
        <pc:chgData name="ELENA MONSERRAT GAMEZ CEPEDA" userId="7452a788-ce21-4ba6-baad-d11439e0939d" providerId="ADAL" clId="{6E4C27F0-CDB5-409A-8D15-376699CC4089}" dt="2023-02-10T19:42:44.809" v="278" actId="47"/>
        <pc:sldMkLst>
          <pc:docMk/>
          <pc:sldMk cId="2911078244" sldId="309"/>
        </pc:sldMkLst>
        <pc:spChg chg="del">
          <ac:chgData name="ELENA MONSERRAT GAMEZ CEPEDA" userId="7452a788-ce21-4ba6-baad-d11439e0939d" providerId="ADAL" clId="{6E4C27F0-CDB5-409A-8D15-376699CC4089}" dt="2023-02-10T19:42:16.585" v="272" actId="21"/>
          <ac:spMkLst>
            <pc:docMk/>
            <pc:sldMk cId="2911078244" sldId="309"/>
            <ac:spMk id="20" creationId="{B06C8F38-0F3C-4246-A742-6E3A7C4EB5D0}"/>
          </ac:spMkLst>
        </pc:spChg>
      </pc:sldChg>
      <pc:sldChg chg="delSp del mod">
        <pc:chgData name="ELENA MONSERRAT GAMEZ CEPEDA" userId="7452a788-ce21-4ba6-baad-d11439e0939d" providerId="ADAL" clId="{6E4C27F0-CDB5-409A-8D15-376699CC4089}" dt="2023-02-10T19:43:25.586" v="284" actId="47"/>
        <pc:sldMkLst>
          <pc:docMk/>
          <pc:sldMk cId="2581274638" sldId="310"/>
        </pc:sldMkLst>
        <pc:spChg chg="del">
          <ac:chgData name="ELENA MONSERRAT GAMEZ CEPEDA" userId="7452a788-ce21-4ba6-baad-d11439e0939d" providerId="ADAL" clId="{6E4C27F0-CDB5-409A-8D15-376699CC4089}" dt="2023-02-10T19:43:10.503" v="281" actId="21"/>
          <ac:spMkLst>
            <pc:docMk/>
            <pc:sldMk cId="2581274638" sldId="310"/>
            <ac:spMk id="18" creationId="{B06C8F38-0F3C-4246-A742-6E3A7C4EB5D0}"/>
          </ac:spMkLst>
        </pc:spChg>
      </pc:sldChg>
      <pc:sldChg chg="del">
        <pc:chgData name="ELENA MONSERRAT GAMEZ CEPEDA" userId="7452a788-ce21-4ba6-baad-d11439e0939d" providerId="ADAL" clId="{6E4C27F0-CDB5-409A-8D15-376699CC4089}" dt="2023-02-10T19:44:22.549" v="289" actId="47"/>
        <pc:sldMkLst>
          <pc:docMk/>
          <pc:sldMk cId="1920400534" sldId="311"/>
        </pc:sldMkLst>
      </pc:sldChg>
      <pc:sldChg chg="modSp del mod">
        <pc:chgData name="ELENA MONSERRAT GAMEZ CEPEDA" userId="7452a788-ce21-4ba6-baad-d11439e0939d" providerId="ADAL" clId="{6E4C27F0-CDB5-409A-8D15-376699CC4089}" dt="2023-02-10T19:46:24.961" v="302" actId="47"/>
        <pc:sldMkLst>
          <pc:docMk/>
          <pc:sldMk cId="3789182352" sldId="312"/>
        </pc:sldMkLst>
        <pc:spChg chg="mod">
          <ac:chgData name="ELENA MONSERRAT GAMEZ CEPEDA" userId="7452a788-ce21-4ba6-baad-d11439e0939d" providerId="ADAL" clId="{6E4C27F0-CDB5-409A-8D15-376699CC4089}" dt="2023-02-10T19:44:59.867" v="292" actId="21"/>
          <ac:spMkLst>
            <pc:docMk/>
            <pc:sldMk cId="3789182352" sldId="312"/>
            <ac:spMk id="6" creationId="{00000000-0000-0000-0000-000000000000}"/>
          </ac:spMkLst>
        </pc:spChg>
      </pc:sldChg>
      <pc:sldChg chg="addSp delSp modSp mod ord">
        <pc:chgData name="ELENA MONSERRAT GAMEZ CEPEDA" userId="7452a788-ce21-4ba6-baad-d11439e0939d" providerId="ADAL" clId="{6E4C27F0-CDB5-409A-8D15-376699CC4089}" dt="2023-02-10T19:48:49.826" v="315"/>
        <pc:sldMkLst>
          <pc:docMk/>
          <pc:sldMk cId="1776521585" sldId="313"/>
        </pc:sldMkLst>
        <pc:spChg chg="add del mod">
          <ac:chgData name="ELENA MONSERRAT GAMEZ CEPEDA" userId="7452a788-ce21-4ba6-baad-d11439e0939d" providerId="ADAL" clId="{6E4C27F0-CDB5-409A-8D15-376699CC4089}" dt="2023-02-10T19:48:38.039" v="313" actId="47"/>
          <ac:spMkLst>
            <pc:docMk/>
            <pc:sldMk cId="1776521585" sldId="313"/>
            <ac:spMk id="18" creationId="{1B640ABE-04CD-42AD-851A-6E009E56B4E9}"/>
          </ac:spMkLst>
        </pc:spChg>
      </pc:sldChg>
      <pc:sldChg chg="addSp delSp modSp del mod">
        <pc:chgData name="ELENA MONSERRAT GAMEZ CEPEDA" userId="7452a788-ce21-4ba6-baad-d11439e0939d" providerId="ADAL" clId="{6E4C27F0-CDB5-409A-8D15-376699CC4089}" dt="2023-02-10T19:49:07.217" v="318" actId="47"/>
        <pc:sldMkLst>
          <pc:docMk/>
          <pc:sldMk cId="3819651226" sldId="314"/>
        </pc:sldMkLst>
        <pc:spChg chg="add mod">
          <ac:chgData name="ELENA MONSERRAT GAMEZ CEPEDA" userId="7452a788-ce21-4ba6-baad-d11439e0939d" providerId="ADAL" clId="{6E4C27F0-CDB5-409A-8D15-376699CC4089}" dt="2023-02-10T19:46:31.530" v="303" actId="21"/>
          <ac:spMkLst>
            <pc:docMk/>
            <pc:sldMk cId="3819651226" sldId="314"/>
            <ac:spMk id="3" creationId="{E43EFE59-1718-592C-C21F-1784C0B98AD1}"/>
          </ac:spMkLst>
        </pc:spChg>
        <pc:spChg chg="del">
          <ac:chgData name="ELENA MONSERRAT GAMEZ CEPEDA" userId="7452a788-ce21-4ba6-baad-d11439e0939d" providerId="ADAL" clId="{6E4C27F0-CDB5-409A-8D15-376699CC4089}" dt="2023-02-10T19:46:31.530" v="303" actId="21"/>
          <ac:spMkLst>
            <pc:docMk/>
            <pc:sldMk cId="3819651226" sldId="314"/>
            <ac:spMk id="11" creationId="{00000000-0000-0000-0000-000000000000}"/>
          </ac:spMkLst>
        </pc:spChg>
      </pc:sldChg>
      <pc:sldChg chg="ord">
        <pc:chgData name="ELENA MONSERRAT GAMEZ CEPEDA" userId="7452a788-ce21-4ba6-baad-d11439e0939d" providerId="ADAL" clId="{6E4C27F0-CDB5-409A-8D15-376699CC4089}" dt="2023-02-10T19:49:01.772" v="317"/>
        <pc:sldMkLst>
          <pc:docMk/>
          <pc:sldMk cId="664781129" sldId="315"/>
        </pc:sldMkLst>
      </pc:sldChg>
      <pc:sldChg chg="addSp delSp modSp add mod">
        <pc:chgData name="ELENA MONSERRAT GAMEZ CEPEDA" userId="7452a788-ce21-4ba6-baad-d11439e0939d" providerId="ADAL" clId="{6E4C27F0-CDB5-409A-8D15-376699CC4089}" dt="2023-02-10T19:26:23.858" v="140" actId="478"/>
        <pc:sldMkLst>
          <pc:docMk/>
          <pc:sldMk cId="2797219869" sldId="316"/>
        </pc:sldMkLst>
        <pc:spChg chg="add mod">
          <ac:chgData name="ELENA MONSERRAT GAMEZ CEPEDA" userId="7452a788-ce21-4ba6-baad-d11439e0939d" providerId="ADAL" clId="{6E4C27F0-CDB5-409A-8D15-376699CC4089}" dt="2023-02-10T19:21:54.545" v="92" actId="1076"/>
          <ac:spMkLst>
            <pc:docMk/>
            <pc:sldMk cId="2797219869" sldId="316"/>
            <ac:spMk id="3" creationId="{415EB542-1BF6-51EA-9D59-3275AA38DD05}"/>
          </ac:spMkLst>
        </pc:spChg>
        <pc:spChg chg="del mod">
          <ac:chgData name="ELENA MONSERRAT GAMEZ CEPEDA" userId="7452a788-ce21-4ba6-baad-d11439e0939d" providerId="ADAL" clId="{6E4C27F0-CDB5-409A-8D15-376699CC4089}" dt="2023-02-10T19:21:41.251" v="90"/>
          <ac:spMkLst>
            <pc:docMk/>
            <pc:sldMk cId="2797219869" sldId="316"/>
            <ac:spMk id="5" creationId="{0CD4796C-947F-4F76-A81A-C59C2999283F}"/>
          </ac:spMkLst>
        </pc:spChg>
        <pc:spChg chg="del mod">
          <ac:chgData name="ELENA MONSERRAT GAMEZ CEPEDA" userId="7452a788-ce21-4ba6-baad-d11439e0939d" providerId="ADAL" clId="{6E4C27F0-CDB5-409A-8D15-376699CC4089}" dt="2023-02-10T19:21:41.251" v="88"/>
          <ac:spMkLst>
            <pc:docMk/>
            <pc:sldMk cId="2797219869" sldId="316"/>
            <ac:spMk id="14" creationId="{5261A6D4-6527-4288-A75F-FB493FA79927}"/>
          </ac:spMkLst>
        </pc:spChg>
        <pc:grpChg chg="add mod">
          <ac:chgData name="ELENA MONSERRAT GAMEZ CEPEDA" userId="7452a788-ce21-4ba6-baad-d11439e0939d" providerId="ADAL" clId="{6E4C27F0-CDB5-409A-8D15-376699CC4089}" dt="2023-02-10T19:26:20.556" v="139"/>
          <ac:grpSpMkLst>
            <pc:docMk/>
            <pc:sldMk cId="2797219869" sldId="316"/>
            <ac:grpSpMk id="16" creationId="{ADD4D86E-39E6-A06C-A863-CFFD8EA8F9C4}"/>
          </ac:grpSpMkLst>
        </pc:grpChg>
        <pc:picChg chg="add mod">
          <ac:chgData name="ELENA MONSERRAT GAMEZ CEPEDA" userId="7452a788-ce21-4ba6-baad-d11439e0939d" providerId="ADAL" clId="{6E4C27F0-CDB5-409A-8D15-376699CC4089}" dt="2023-02-10T19:22:13.282" v="94" actId="1076"/>
          <ac:picMkLst>
            <pc:docMk/>
            <pc:sldMk cId="2797219869" sldId="316"/>
            <ac:picMk id="4" creationId="{FBEC767F-27F5-A437-8E59-960A16417E79}"/>
          </ac:picMkLst>
        </pc:picChg>
        <pc:picChg chg="add del">
          <ac:chgData name="ELENA MONSERRAT GAMEZ CEPEDA" userId="7452a788-ce21-4ba6-baad-d11439e0939d" providerId="ADAL" clId="{6E4C27F0-CDB5-409A-8D15-376699CC4089}" dt="2023-02-10T19:22:32.576" v="97"/>
          <ac:picMkLst>
            <pc:docMk/>
            <pc:sldMk cId="2797219869" sldId="316"/>
            <ac:picMk id="11" creationId="{35DFB21E-D027-87DE-5C43-8A797D78F5CD}"/>
          </ac:picMkLst>
        </pc:picChg>
        <pc:picChg chg="add del mod">
          <ac:chgData name="ELENA MONSERRAT GAMEZ CEPEDA" userId="7452a788-ce21-4ba6-baad-d11439e0939d" providerId="ADAL" clId="{6E4C27F0-CDB5-409A-8D15-376699CC4089}" dt="2023-02-10T19:22:39.747" v="99"/>
          <ac:picMkLst>
            <pc:docMk/>
            <pc:sldMk cId="2797219869" sldId="316"/>
            <ac:picMk id="12" creationId="{E5387E6C-370B-4479-2FD5-0C3165DBEB1E}"/>
          </ac:picMkLst>
        </pc:picChg>
        <pc:picChg chg="del">
          <ac:chgData name="ELENA MONSERRAT GAMEZ CEPEDA" userId="7452a788-ce21-4ba6-baad-d11439e0939d" providerId="ADAL" clId="{6E4C27F0-CDB5-409A-8D15-376699CC4089}" dt="2023-02-10T19:26:23.858" v="140" actId="478"/>
          <ac:picMkLst>
            <pc:docMk/>
            <pc:sldMk cId="2797219869" sldId="316"/>
            <ac:picMk id="13" creationId="{00000000-0000-0000-0000-000000000000}"/>
          </ac:picMkLst>
        </pc:picChg>
        <pc:picChg chg="add mod">
          <ac:chgData name="ELENA MONSERRAT GAMEZ CEPEDA" userId="7452a788-ce21-4ba6-baad-d11439e0939d" providerId="ADAL" clId="{6E4C27F0-CDB5-409A-8D15-376699CC4089}" dt="2023-02-10T19:23:04.095" v="102" actId="1076"/>
          <ac:picMkLst>
            <pc:docMk/>
            <pc:sldMk cId="2797219869" sldId="316"/>
            <ac:picMk id="15" creationId="{B5F86B40-F5CF-515F-52EB-7BABEE524B61}"/>
          </ac:picMkLst>
        </pc:picChg>
        <pc:picChg chg="mod">
          <ac:chgData name="ELENA MONSERRAT GAMEZ CEPEDA" userId="7452a788-ce21-4ba6-baad-d11439e0939d" providerId="ADAL" clId="{6E4C27F0-CDB5-409A-8D15-376699CC4089}" dt="2023-02-10T19:26:20.556" v="139"/>
          <ac:picMkLst>
            <pc:docMk/>
            <pc:sldMk cId="2797219869" sldId="316"/>
            <ac:picMk id="17" creationId="{6CCCF4BA-135F-C3F4-4D53-A33FA3441740}"/>
          </ac:picMkLst>
        </pc:picChg>
        <pc:picChg chg="mod">
          <ac:chgData name="ELENA MONSERRAT GAMEZ CEPEDA" userId="7452a788-ce21-4ba6-baad-d11439e0939d" providerId="ADAL" clId="{6E4C27F0-CDB5-409A-8D15-376699CC4089}" dt="2023-02-10T19:26:20.556" v="139"/>
          <ac:picMkLst>
            <pc:docMk/>
            <pc:sldMk cId="2797219869" sldId="316"/>
            <ac:picMk id="18" creationId="{059B120B-C66E-6586-D310-A21186E245BB}"/>
          </ac:picMkLst>
        </pc:picChg>
      </pc:sldChg>
      <pc:sldChg chg="addSp delSp modSp add mod">
        <pc:chgData name="ELENA MONSERRAT GAMEZ CEPEDA" userId="7452a788-ce21-4ba6-baad-d11439e0939d" providerId="ADAL" clId="{6E4C27F0-CDB5-409A-8D15-376699CC4089}" dt="2023-02-10T19:26:30.424" v="142" actId="478"/>
        <pc:sldMkLst>
          <pc:docMk/>
          <pc:sldMk cId="3382599491" sldId="317"/>
        </pc:sldMkLst>
        <pc:spChg chg="add mod">
          <ac:chgData name="ELENA MONSERRAT GAMEZ CEPEDA" userId="7452a788-ce21-4ba6-baad-d11439e0939d" providerId="ADAL" clId="{6E4C27F0-CDB5-409A-8D15-376699CC4089}" dt="2023-02-10T19:23:30.341" v="110"/>
          <ac:spMkLst>
            <pc:docMk/>
            <pc:sldMk cId="3382599491" sldId="317"/>
            <ac:spMk id="2" creationId="{FD613196-96AE-C323-F2E7-F523506C4514}"/>
          </ac:spMkLst>
        </pc:spChg>
        <pc:spChg chg="del mod">
          <ac:chgData name="ELENA MONSERRAT GAMEZ CEPEDA" userId="7452a788-ce21-4ba6-baad-d11439e0939d" providerId="ADAL" clId="{6E4C27F0-CDB5-409A-8D15-376699CC4089}" dt="2023-02-10T19:23:19.059" v="106"/>
          <ac:spMkLst>
            <pc:docMk/>
            <pc:sldMk cId="3382599491" sldId="317"/>
            <ac:spMk id="5" creationId="{0CD4796C-947F-4F76-A81A-C59C2999283F}"/>
          </ac:spMkLst>
        </pc:spChg>
        <pc:spChg chg="del mod">
          <ac:chgData name="ELENA MONSERRAT GAMEZ CEPEDA" userId="7452a788-ce21-4ba6-baad-d11439e0939d" providerId="ADAL" clId="{6E4C27F0-CDB5-409A-8D15-376699CC4089}" dt="2023-02-10T19:23:19.059" v="108"/>
          <ac:spMkLst>
            <pc:docMk/>
            <pc:sldMk cId="3382599491" sldId="317"/>
            <ac:spMk id="14" creationId="{5261A6D4-6527-4288-A75F-FB493FA79927}"/>
          </ac:spMkLst>
        </pc:spChg>
        <pc:grpChg chg="add mod">
          <ac:chgData name="ELENA MONSERRAT GAMEZ CEPEDA" userId="7452a788-ce21-4ba6-baad-d11439e0939d" providerId="ADAL" clId="{6E4C27F0-CDB5-409A-8D15-376699CC4089}" dt="2023-02-10T19:26:28.315" v="141"/>
          <ac:grpSpMkLst>
            <pc:docMk/>
            <pc:sldMk cId="3382599491" sldId="317"/>
            <ac:grpSpMk id="3" creationId="{7FCD25FF-22CE-1361-53B0-C9444F77D531}"/>
          </ac:grpSpMkLst>
        </pc:grpChg>
        <pc:picChg chg="mod">
          <ac:chgData name="ELENA MONSERRAT GAMEZ CEPEDA" userId="7452a788-ce21-4ba6-baad-d11439e0939d" providerId="ADAL" clId="{6E4C27F0-CDB5-409A-8D15-376699CC4089}" dt="2023-02-10T19:26:28.315" v="141"/>
          <ac:picMkLst>
            <pc:docMk/>
            <pc:sldMk cId="3382599491" sldId="317"/>
            <ac:picMk id="4" creationId="{99BB6102-C697-B565-D251-C6E85162ADCD}"/>
          </ac:picMkLst>
        </pc:picChg>
        <pc:picChg chg="mod">
          <ac:chgData name="ELENA MONSERRAT GAMEZ CEPEDA" userId="7452a788-ce21-4ba6-baad-d11439e0939d" providerId="ADAL" clId="{6E4C27F0-CDB5-409A-8D15-376699CC4089}" dt="2023-02-10T19:26:28.315" v="141"/>
          <ac:picMkLst>
            <pc:docMk/>
            <pc:sldMk cId="3382599491" sldId="317"/>
            <ac:picMk id="11" creationId="{9BC65963-F8A5-341B-2B3D-241FFBD5ED30}"/>
          </ac:picMkLst>
        </pc:picChg>
        <pc:picChg chg="del">
          <ac:chgData name="ELENA MONSERRAT GAMEZ CEPEDA" userId="7452a788-ce21-4ba6-baad-d11439e0939d" providerId="ADAL" clId="{6E4C27F0-CDB5-409A-8D15-376699CC4089}" dt="2023-02-10T19:26:30.424" v="142" actId="478"/>
          <ac:picMkLst>
            <pc:docMk/>
            <pc:sldMk cId="3382599491" sldId="317"/>
            <ac:picMk id="13" creationId="{00000000-0000-0000-0000-000000000000}"/>
          </ac:picMkLst>
        </pc:picChg>
      </pc:sldChg>
      <pc:sldChg chg="addSp delSp modSp add mod">
        <pc:chgData name="ELENA MONSERRAT GAMEZ CEPEDA" userId="7452a788-ce21-4ba6-baad-d11439e0939d" providerId="ADAL" clId="{6E4C27F0-CDB5-409A-8D15-376699CC4089}" dt="2023-02-10T19:30:11.084" v="193" actId="1076"/>
        <pc:sldMkLst>
          <pc:docMk/>
          <pc:sldMk cId="2135652669" sldId="318"/>
        </pc:sldMkLst>
        <pc:spChg chg="del mod">
          <ac:chgData name="ELENA MONSERRAT GAMEZ CEPEDA" userId="7452a788-ce21-4ba6-baad-d11439e0939d" providerId="ADAL" clId="{6E4C27F0-CDB5-409A-8D15-376699CC4089}" dt="2023-02-10T19:24:01.550" v="118"/>
          <ac:spMkLst>
            <pc:docMk/>
            <pc:sldMk cId="2135652669" sldId="318"/>
            <ac:spMk id="5" creationId="{0CD4796C-947F-4F76-A81A-C59C2999283F}"/>
          </ac:spMkLst>
        </pc:spChg>
        <pc:spChg chg="add mod">
          <ac:chgData name="ELENA MONSERRAT GAMEZ CEPEDA" userId="7452a788-ce21-4ba6-baad-d11439e0939d" providerId="ADAL" clId="{6E4C27F0-CDB5-409A-8D15-376699CC4089}" dt="2023-02-10T19:29:36.660" v="188"/>
          <ac:spMkLst>
            <pc:docMk/>
            <pc:sldMk cId="2135652669" sldId="318"/>
            <ac:spMk id="11" creationId="{E42B2423-C08B-A75D-EBE7-C398C3B9905A}"/>
          </ac:spMkLst>
        </pc:spChg>
        <pc:spChg chg="del mod">
          <ac:chgData name="ELENA MONSERRAT GAMEZ CEPEDA" userId="7452a788-ce21-4ba6-baad-d11439e0939d" providerId="ADAL" clId="{6E4C27F0-CDB5-409A-8D15-376699CC4089}" dt="2023-02-10T19:23:51.788" v="115" actId="478"/>
          <ac:spMkLst>
            <pc:docMk/>
            <pc:sldMk cId="2135652669" sldId="318"/>
            <ac:spMk id="14" creationId="{5261A6D4-6527-4288-A75F-FB493FA79927}"/>
          </ac:spMkLst>
        </pc:spChg>
        <pc:spChg chg="add mod">
          <ac:chgData name="ELENA MONSERRAT GAMEZ CEPEDA" userId="7452a788-ce21-4ba6-baad-d11439e0939d" providerId="ADAL" clId="{6E4C27F0-CDB5-409A-8D15-376699CC4089}" dt="2023-02-10T19:30:11.084" v="193" actId="1076"/>
          <ac:spMkLst>
            <pc:docMk/>
            <pc:sldMk cId="2135652669" sldId="318"/>
            <ac:spMk id="15" creationId="{E2BD98F5-A9D9-A340-D166-93A5492C4A3C}"/>
          </ac:spMkLst>
        </pc:spChg>
        <pc:grpChg chg="add mod">
          <ac:chgData name="ELENA MONSERRAT GAMEZ CEPEDA" userId="7452a788-ce21-4ba6-baad-d11439e0939d" providerId="ADAL" clId="{6E4C27F0-CDB5-409A-8D15-376699CC4089}" dt="2023-02-10T19:26:33.861" v="143"/>
          <ac:grpSpMkLst>
            <pc:docMk/>
            <pc:sldMk cId="2135652669" sldId="318"/>
            <ac:grpSpMk id="2" creationId="{9E6C595E-0358-4360-042D-46FA06A3429E}"/>
          </ac:grpSpMkLst>
        </pc:grpChg>
        <pc:picChg chg="mod">
          <ac:chgData name="ELENA MONSERRAT GAMEZ CEPEDA" userId="7452a788-ce21-4ba6-baad-d11439e0939d" providerId="ADAL" clId="{6E4C27F0-CDB5-409A-8D15-376699CC4089}" dt="2023-02-10T19:26:33.861" v="143"/>
          <ac:picMkLst>
            <pc:docMk/>
            <pc:sldMk cId="2135652669" sldId="318"/>
            <ac:picMk id="3" creationId="{2DE55FAB-1933-166A-C4A0-41A07354D7E5}"/>
          </ac:picMkLst>
        </pc:picChg>
        <pc:picChg chg="mod">
          <ac:chgData name="ELENA MONSERRAT GAMEZ CEPEDA" userId="7452a788-ce21-4ba6-baad-d11439e0939d" providerId="ADAL" clId="{6E4C27F0-CDB5-409A-8D15-376699CC4089}" dt="2023-02-10T19:26:33.861" v="143"/>
          <ac:picMkLst>
            <pc:docMk/>
            <pc:sldMk cId="2135652669" sldId="318"/>
            <ac:picMk id="4" creationId="{96ECD3F2-5B5C-2644-B541-CFE4D965378D}"/>
          </ac:picMkLst>
        </pc:picChg>
        <pc:picChg chg="del">
          <ac:chgData name="ELENA MONSERRAT GAMEZ CEPEDA" userId="7452a788-ce21-4ba6-baad-d11439e0939d" providerId="ADAL" clId="{6E4C27F0-CDB5-409A-8D15-376699CC4089}" dt="2023-02-10T19:26:35.399" v="144" actId="478"/>
          <ac:picMkLst>
            <pc:docMk/>
            <pc:sldMk cId="2135652669" sldId="318"/>
            <ac:picMk id="13" creationId="{00000000-0000-0000-0000-000000000000}"/>
          </ac:picMkLst>
        </pc:picChg>
      </pc:sldChg>
      <pc:sldChg chg="addSp delSp modSp add mod">
        <pc:chgData name="ELENA MONSERRAT GAMEZ CEPEDA" userId="7452a788-ce21-4ba6-baad-d11439e0939d" providerId="ADAL" clId="{6E4C27F0-CDB5-409A-8D15-376699CC4089}" dt="2023-02-10T19:33:05.701" v="207" actId="1076"/>
        <pc:sldMkLst>
          <pc:docMk/>
          <pc:sldMk cId="1214387630" sldId="319"/>
        </pc:sldMkLst>
        <pc:spChg chg="add mod">
          <ac:chgData name="ELENA MONSERRAT GAMEZ CEPEDA" userId="7452a788-ce21-4ba6-baad-d11439e0939d" providerId="ADAL" clId="{6E4C27F0-CDB5-409A-8D15-376699CC4089}" dt="2023-02-10T19:30:55.313" v="197" actId="1076"/>
          <ac:spMkLst>
            <pc:docMk/>
            <pc:sldMk cId="1214387630" sldId="319"/>
            <ac:spMk id="11" creationId="{63E05203-5406-B724-12C7-7AA0663E2550}"/>
          </ac:spMkLst>
        </pc:spChg>
        <pc:spChg chg="add mod">
          <ac:chgData name="ELENA MONSERRAT GAMEZ CEPEDA" userId="7452a788-ce21-4ba6-baad-d11439e0939d" providerId="ADAL" clId="{6E4C27F0-CDB5-409A-8D15-376699CC4089}" dt="2023-02-10T19:31:30.193" v="199"/>
          <ac:spMkLst>
            <pc:docMk/>
            <pc:sldMk cId="1214387630" sldId="319"/>
            <ac:spMk id="12" creationId="{6F4B81BB-E285-B467-A2BA-8E24B16DDAB9}"/>
          </ac:spMkLst>
        </pc:spChg>
        <pc:spChg chg="add mod">
          <ac:chgData name="ELENA MONSERRAT GAMEZ CEPEDA" userId="7452a788-ce21-4ba6-baad-d11439e0939d" providerId="ADAL" clId="{6E4C27F0-CDB5-409A-8D15-376699CC4089}" dt="2023-02-10T19:31:47.744" v="201"/>
          <ac:spMkLst>
            <pc:docMk/>
            <pc:sldMk cId="1214387630" sldId="319"/>
            <ac:spMk id="14" creationId="{7BAC0999-EEB7-FFE0-9EEC-64CF1F2405E8}"/>
          </ac:spMkLst>
        </pc:spChg>
        <pc:spChg chg="add mod">
          <ac:chgData name="ELENA MONSERRAT GAMEZ CEPEDA" userId="7452a788-ce21-4ba6-baad-d11439e0939d" providerId="ADAL" clId="{6E4C27F0-CDB5-409A-8D15-376699CC4089}" dt="2023-02-10T19:32:16.315" v="203"/>
          <ac:spMkLst>
            <pc:docMk/>
            <pc:sldMk cId="1214387630" sldId="319"/>
            <ac:spMk id="15" creationId="{2B5E7CC4-FEA3-75DC-571D-554A9AC0EA1D}"/>
          </ac:spMkLst>
        </pc:spChg>
        <pc:spChg chg="add mod">
          <ac:chgData name="ELENA MONSERRAT GAMEZ CEPEDA" userId="7452a788-ce21-4ba6-baad-d11439e0939d" providerId="ADAL" clId="{6E4C27F0-CDB5-409A-8D15-376699CC4089}" dt="2023-02-10T19:33:05.701" v="207" actId="1076"/>
          <ac:spMkLst>
            <pc:docMk/>
            <pc:sldMk cId="1214387630" sldId="319"/>
            <ac:spMk id="17" creationId="{FCA9CBC5-7F50-1585-0EFA-6C99D48867EF}"/>
          </ac:spMkLst>
        </pc:spChg>
        <pc:grpChg chg="add mod">
          <ac:chgData name="ELENA MONSERRAT GAMEZ CEPEDA" userId="7452a788-ce21-4ba6-baad-d11439e0939d" providerId="ADAL" clId="{6E4C27F0-CDB5-409A-8D15-376699CC4089}" dt="2023-02-10T19:26:41.991" v="145"/>
          <ac:grpSpMkLst>
            <pc:docMk/>
            <pc:sldMk cId="1214387630" sldId="319"/>
            <ac:grpSpMk id="2" creationId="{16844511-8EEB-F7A8-F207-2FBFF8A3C533}"/>
          </ac:grpSpMkLst>
        </pc:grpChg>
        <pc:picChg chg="mod">
          <ac:chgData name="ELENA MONSERRAT GAMEZ CEPEDA" userId="7452a788-ce21-4ba6-baad-d11439e0939d" providerId="ADAL" clId="{6E4C27F0-CDB5-409A-8D15-376699CC4089}" dt="2023-02-10T19:26:41.991" v="145"/>
          <ac:picMkLst>
            <pc:docMk/>
            <pc:sldMk cId="1214387630" sldId="319"/>
            <ac:picMk id="3" creationId="{DE82B3C0-27DE-AC6F-6263-B87531A9244B}"/>
          </ac:picMkLst>
        </pc:picChg>
        <pc:picChg chg="mod">
          <ac:chgData name="ELENA MONSERRAT GAMEZ CEPEDA" userId="7452a788-ce21-4ba6-baad-d11439e0939d" providerId="ADAL" clId="{6E4C27F0-CDB5-409A-8D15-376699CC4089}" dt="2023-02-10T19:26:41.991" v="145"/>
          <ac:picMkLst>
            <pc:docMk/>
            <pc:sldMk cId="1214387630" sldId="319"/>
            <ac:picMk id="4" creationId="{B9EC63A6-4998-EE1D-1C08-E3E6D027F18B}"/>
          </ac:picMkLst>
        </pc:picChg>
        <pc:picChg chg="del">
          <ac:chgData name="ELENA MONSERRAT GAMEZ CEPEDA" userId="7452a788-ce21-4ba6-baad-d11439e0939d" providerId="ADAL" clId="{6E4C27F0-CDB5-409A-8D15-376699CC4089}" dt="2023-02-10T19:26:43.491" v="146" actId="478"/>
          <ac:picMkLst>
            <pc:docMk/>
            <pc:sldMk cId="1214387630" sldId="319"/>
            <ac:picMk id="13" creationId="{00000000-0000-0000-0000-000000000000}"/>
          </ac:picMkLst>
        </pc:picChg>
      </pc:sldChg>
      <pc:sldChg chg="addSp delSp modSp add mod">
        <pc:chgData name="ELENA MONSERRAT GAMEZ CEPEDA" userId="7452a788-ce21-4ba6-baad-d11439e0939d" providerId="ADAL" clId="{6E4C27F0-CDB5-409A-8D15-376699CC4089}" dt="2023-02-10T19:35:14.173" v="225" actId="1076"/>
        <pc:sldMkLst>
          <pc:docMk/>
          <pc:sldMk cId="2427272729" sldId="320"/>
        </pc:sldMkLst>
        <pc:spChg chg="add mod">
          <ac:chgData name="ELENA MONSERRAT GAMEZ CEPEDA" userId="7452a788-ce21-4ba6-baad-d11439e0939d" providerId="ADAL" clId="{6E4C27F0-CDB5-409A-8D15-376699CC4089}" dt="2023-02-10T19:33:37.872" v="210" actId="1076"/>
          <ac:spMkLst>
            <pc:docMk/>
            <pc:sldMk cId="2427272729" sldId="320"/>
            <ac:spMk id="11" creationId="{55AAF0E5-4AD9-C6D2-08C5-76801829CB6E}"/>
          </ac:spMkLst>
        </pc:spChg>
        <pc:spChg chg="add del mod">
          <ac:chgData name="ELENA MONSERRAT GAMEZ CEPEDA" userId="7452a788-ce21-4ba6-baad-d11439e0939d" providerId="ADAL" clId="{6E4C27F0-CDB5-409A-8D15-376699CC4089}" dt="2023-02-10T19:34:02.932" v="211"/>
          <ac:spMkLst>
            <pc:docMk/>
            <pc:sldMk cId="2427272729" sldId="320"/>
            <ac:spMk id="12" creationId="{31830790-281F-3C12-2E98-34BDA2E3313D}"/>
          </ac:spMkLst>
        </pc:spChg>
        <pc:spChg chg="add del mod">
          <ac:chgData name="ELENA MONSERRAT GAMEZ CEPEDA" userId="7452a788-ce21-4ba6-baad-d11439e0939d" providerId="ADAL" clId="{6E4C27F0-CDB5-409A-8D15-376699CC4089}" dt="2023-02-10T19:34:18.418" v="216" actId="478"/>
          <ac:spMkLst>
            <pc:docMk/>
            <pc:sldMk cId="2427272729" sldId="320"/>
            <ac:spMk id="14" creationId="{9F4D0581-B1C4-4A8E-5A8E-D91E5D125E9C}"/>
          </ac:spMkLst>
        </pc:spChg>
        <pc:spChg chg="add del mod">
          <ac:chgData name="ELENA MONSERRAT GAMEZ CEPEDA" userId="7452a788-ce21-4ba6-baad-d11439e0939d" providerId="ADAL" clId="{6E4C27F0-CDB5-409A-8D15-376699CC4089}" dt="2023-02-10T19:34:23.381" v="219" actId="478"/>
          <ac:spMkLst>
            <pc:docMk/>
            <pc:sldMk cId="2427272729" sldId="320"/>
            <ac:spMk id="15" creationId="{1CE30C75-50B8-04F9-E352-0DF57099A82D}"/>
          </ac:spMkLst>
        </pc:spChg>
        <pc:spChg chg="add mod">
          <ac:chgData name="ELENA MONSERRAT GAMEZ CEPEDA" userId="7452a788-ce21-4ba6-baad-d11439e0939d" providerId="ADAL" clId="{6E4C27F0-CDB5-409A-8D15-376699CC4089}" dt="2023-02-10T19:34:13.138" v="213" actId="1076"/>
          <ac:spMkLst>
            <pc:docMk/>
            <pc:sldMk cId="2427272729" sldId="320"/>
            <ac:spMk id="17" creationId="{29464381-2775-43D3-192E-1F72BC80CE61}"/>
          </ac:spMkLst>
        </pc:spChg>
        <pc:spChg chg="add mod">
          <ac:chgData name="ELENA MONSERRAT GAMEZ CEPEDA" userId="7452a788-ce21-4ba6-baad-d11439e0939d" providerId="ADAL" clId="{6E4C27F0-CDB5-409A-8D15-376699CC4089}" dt="2023-02-10T19:34:46.517" v="222" actId="1076"/>
          <ac:spMkLst>
            <pc:docMk/>
            <pc:sldMk cId="2427272729" sldId="320"/>
            <ac:spMk id="18" creationId="{0B0DE557-DDD0-8B4A-4D4E-5B0CD23173A3}"/>
          </ac:spMkLst>
        </pc:spChg>
        <pc:spChg chg="add mod">
          <ac:chgData name="ELENA MONSERRAT GAMEZ CEPEDA" userId="7452a788-ce21-4ba6-baad-d11439e0939d" providerId="ADAL" clId="{6E4C27F0-CDB5-409A-8D15-376699CC4089}" dt="2023-02-10T19:35:14.173" v="225" actId="1076"/>
          <ac:spMkLst>
            <pc:docMk/>
            <pc:sldMk cId="2427272729" sldId="320"/>
            <ac:spMk id="19" creationId="{DE8DE9D8-3C14-9639-9114-15D38E6BFD69}"/>
          </ac:spMkLst>
        </pc:spChg>
        <pc:grpChg chg="add mod">
          <ac:chgData name="ELENA MONSERRAT GAMEZ CEPEDA" userId="7452a788-ce21-4ba6-baad-d11439e0939d" providerId="ADAL" clId="{6E4C27F0-CDB5-409A-8D15-376699CC4089}" dt="2023-02-10T19:26:49.062" v="147"/>
          <ac:grpSpMkLst>
            <pc:docMk/>
            <pc:sldMk cId="2427272729" sldId="320"/>
            <ac:grpSpMk id="2" creationId="{54A14155-B0AD-71F3-0501-01651761006F}"/>
          </ac:grpSpMkLst>
        </pc:grpChg>
        <pc:graphicFrameChg chg="mod">
          <ac:chgData name="ELENA MONSERRAT GAMEZ CEPEDA" userId="7452a788-ce21-4ba6-baad-d11439e0939d" providerId="ADAL" clId="{6E4C27F0-CDB5-409A-8D15-376699CC4089}" dt="2023-02-10T19:34:02.932" v="211"/>
          <ac:graphicFrameMkLst>
            <pc:docMk/>
            <pc:sldMk cId="2427272729" sldId="320"/>
            <ac:graphicFrameMk id="7" creationId="{1A51D2FC-14CF-ABAD-6A41-B7EDFA0483D9}"/>
          </ac:graphicFrameMkLst>
        </pc:graphicFrameChg>
        <pc:picChg chg="mod">
          <ac:chgData name="ELENA MONSERRAT GAMEZ CEPEDA" userId="7452a788-ce21-4ba6-baad-d11439e0939d" providerId="ADAL" clId="{6E4C27F0-CDB5-409A-8D15-376699CC4089}" dt="2023-02-10T19:26:49.062" v="147"/>
          <ac:picMkLst>
            <pc:docMk/>
            <pc:sldMk cId="2427272729" sldId="320"/>
            <ac:picMk id="3" creationId="{FFF4EC0F-50DB-C13F-C364-15518CDC0070}"/>
          </ac:picMkLst>
        </pc:picChg>
        <pc:picChg chg="mod">
          <ac:chgData name="ELENA MONSERRAT GAMEZ CEPEDA" userId="7452a788-ce21-4ba6-baad-d11439e0939d" providerId="ADAL" clId="{6E4C27F0-CDB5-409A-8D15-376699CC4089}" dt="2023-02-10T19:26:49.062" v="147"/>
          <ac:picMkLst>
            <pc:docMk/>
            <pc:sldMk cId="2427272729" sldId="320"/>
            <ac:picMk id="4" creationId="{1066F935-46C9-8FA7-939E-EF4DCB8336B2}"/>
          </ac:picMkLst>
        </pc:picChg>
        <pc:picChg chg="del mod">
          <ac:chgData name="ELENA MONSERRAT GAMEZ CEPEDA" userId="7452a788-ce21-4ba6-baad-d11439e0939d" providerId="ADAL" clId="{6E4C27F0-CDB5-409A-8D15-376699CC4089}" dt="2023-02-10T19:26:51.187" v="149" actId="478"/>
          <ac:picMkLst>
            <pc:docMk/>
            <pc:sldMk cId="2427272729" sldId="320"/>
            <ac:picMk id="13" creationId="{00000000-0000-0000-0000-000000000000}"/>
          </ac:picMkLst>
        </pc:picChg>
      </pc:sldChg>
      <pc:sldChg chg="addSp delSp modSp add mod">
        <pc:chgData name="ELENA MONSERRAT GAMEZ CEPEDA" userId="7452a788-ce21-4ba6-baad-d11439e0939d" providerId="ADAL" clId="{6E4C27F0-CDB5-409A-8D15-376699CC4089}" dt="2023-02-10T19:37:35.507" v="241" actId="1076"/>
        <pc:sldMkLst>
          <pc:docMk/>
          <pc:sldMk cId="2998077367" sldId="321"/>
        </pc:sldMkLst>
        <pc:spChg chg="add mod">
          <ac:chgData name="ELENA MONSERRAT GAMEZ CEPEDA" userId="7452a788-ce21-4ba6-baad-d11439e0939d" providerId="ADAL" clId="{6E4C27F0-CDB5-409A-8D15-376699CC4089}" dt="2023-02-10T19:35:39.001" v="228"/>
          <ac:spMkLst>
            <pc:docMk/>
            <pc:sldMk cId="2998077367" sldId="321"/>
            <ac:spMk id="5" creationId="{F86AB604-7E98-7E67-D0BE-4234A001E7C9}"/>
          </ac:spMkLst>
        </pc:spChg>
        <pc:spChg chg="add mod">
          <ac:chgData name="ELENA MONSERRAT GAMEZ CEPEDA" userId="7452a788-ce21-4ba6-baad-d11439e0939d" providerId="ADAL" clId="{6E4C27F0-CDB5-409A-8D15-376699CC4089}" dt="2023-02-10T19:35:59.556" v="231" actId="1076"/>
          <ac:spMkLst>
            <pc:docMk/>
            <pc:sldMk cId="2998077367" sldId="321"/>
            <ac:spMk id="11" creationId="{F55B77BC-DA26-F7CB-6DB2-A9A96BC59433}"/>
          </ac:spMkLst>
        </pc:spChg>
        <pc:spChg chg="add mod">
          <ac:chgData name="ELENA MONSERRAT GAMEZ CEPEDA" userId="7452a788-ce21-4ba6-baad-d11439e0939d" providerId="ADAL" clId="{6E4C27F0-CDB5-409A-8D15-376699CC4089}" dt="2023-02-10T19:36:27.930" v="234" actId="1076"/>
          <ac:spMkLst>
            <pc:docMk/>
            <pc:sldMk cId="2998077367" sldId="321"/>
            <ac:spMk id="12" creationId="{8B0CFA40-0AD1-397E-9FDD-DC012339F98A}"/>
          </ac:spMkLst>
        </pc:spChg>
        <pc:spChg chg="add mod">
          <ac:chgData name="ELENA MONSERRAT GAMEZ CEPEDA" userId="7452a788-ce21-4ba6-baad-d11439e0939d" providerId="ADAL" clId="{6E4C27F0-CDB5-409A-8D15-376699CC4089}" dt="2023-02-10T19:37:21.057" v="239"/>
          <ac:spMkLst>
            <pc:docMk/>
            <pc:sldMk cId="2998077367" sldId="321"/>
            <ac:spMk id="14" creationId="{F49D4C63-16E7-7BAA-F252-C930E2073F43}"/>
          </ac:spMkLst>
        </pc:spChg>
        <pc:spChg chg="add mod">
          <ac:chgData name="ELENA MONSERRAT GAMEZ CEPEDA" userId="7452a788-ce21-4ba6-baad-d11439e0939d" providerId="ADAL" clId="{6E4C27F0-CDB5-409A-8D15-376699CC4089}" dt="2023-02-10T19:37:35.507" v="241" actId="1076"/>
          <ac:spMkLst>
            <pc:docMk/>
            <pc:sldMk cId="2998077367" sldId="321"/>
            <ac:spMk id="16" creationId="{E753B177-014B-B91B-4F16-94118D498FFF}"/>
          </ac:spMkLst>
        </pc:spChg>
        <pc:grpChg chg="add mod">
          <ac:chgData name="ELENA MONSERRAT GAMEZ CEPEDA" userId="7452a788-ce21-4ba6-baad-d11439e0939d" providerId="ADAL" clId="{6E4C27F0-CDB5-409A-8D15-376699CC4089}" dt="2023-02-10T19:27:09.988" v="154"/>
          <ac:grpSpMkLst>
            <pc:docMk/>
            <pc:sldMk cId="2998077367" sldId="321"/>
            <ac:grpSpMk id="2" creationId="{9F11C174-BF03-1475-FDDE-CC956CE0818D}"/>
          </ac:grpSpMkLst>
        </pc:grpChg>
        <pc:picChg chg="mod">
          <ac:chgData name="ELENA MONSERRAT GAMEZ CEPEDA" userId="7452a788-ce21-4ba6-baad-d11439e0939d" providerId="ADAL" clId="{6E4C27F0-CDB5-409A-8D15-376699CC4089}" dt="2023-02-10T19:27:09.988" v="154"/>
          <ac:picMkLst>
            <pc:docMk/>
            <pc:sldMk cId="2998077367" sldId="321"/>
            <ac:picMk id="3" creationId="{DAC57575-1D65-5EF6-D1EF-AF073017EED9}"/>
          </ac:picMkLst>
        </pc:picChg>
        <pc:picChg chg="mod">
          <ac:chgData name="ELENA MONSERRAT GAMEZ CEPEDA" userId="7452a788-ce21-4ba6-baad-d11439e0939d" providerId="ADAL" clId="{6E4C27F0-CDB5-409A-8D15-376699CC4089}" dt="2023-02-10T19:27:09.988" v="154"/>
          <ac:picMkLst>
            <pc:docMk/>
            <pc:sldMk cId="2998077367" sldId="321"/>
            <ac:picMk id="4" creationId="{51C25900-D6C2-9C66-A4D8-595448EE3198}"/>
          </ac:picMkLst>
        </pc:picChg>
        <pc:picChg chg="del">
          <ac:chgData name="ELENA MONSERRAT GAMEZ CEPEDA" userId="7452a788-ce21-4ba6-baad-d11439e0939d" providerId="ADAL" clId="{6E4C27F0-CDB5-409A-8D15-376699CC4089}" dt="2023-02-10T19:27:12.145" v="155" actId="478"/>
          <ac:picMkLst>
            <pc:docMk/>
            <pc:sldMk cId="2998077367" sldId="321"/>
            <ac:picMk id="13" creationId="{00000000-0000-0000-0000-000000000000}"/>
          </ac:picMkLst>
        </pc:picChg>
      </pc:sldChg>
      <pc:sldChg chg="addSp delSp modSp add mod">
        <pc:chgData name="ELENA MONSERRAT GAMEZ CEPEDA" userId="7452a788-ce21-4ba6-baad-d11439e0939d" providerId="ADAL" clId="{6E4C27F0-CDB5-409A-8D15-376699CC4089}" dt="2023-02-10T19:39:18.787" v="251" actId="1076"/>
        <pc:sldMkLst>
          <pc:docMk/>
          <pc:sldMk cId="1680900968" sldId="322"/>
        </pc:sldMkLst>
        <pc:spChg chg="add mod">
          <ac:chgData name="ELENA MONSERRAT GAMEZ CEPEDA" userId="7452a788-ce21-4ba6-baad-d11439e0939d" providerId="ADAL" clId="{6E4C27F0-CDB5-409A-8D15-376699CC4089}" dt="2023-02-10T19:37:56.677" v="244"/>
          <ac:spMkLst>
            <pc:docMk/>
            <pc:sldMk cId="1680900968" sldId="322"/>
            <ac:spMk id="5" creationId="{CAF8C06A-470A-168D-9875-610388E1A9C7}"/>
          </ac:spMkLst>
        </pc:spChg>
        <pc:spChg chg="add mod">
          <ac:chgData name="ELENA MONSERRAT GAMEZ CEPEDA" userId="7452a788-ce21-4ba6-baad-d11439e0939d" providerId="ADAL" clId="{6E4C27F0-CDB5-409A-8D15-376699CC4089}" dt="2023-02-10T19:38:27.693" v="247" actId="1076"/>
          <ac:spMkLst>
            <pc:docMk/>
            <pc:sldMk cId="1680900968" sldId="322"/>
            <ac:spMk id="11" creationId="{76439470-38ED-0934-4223-9CE732C71D46}"/>
          </ac:spMkLst>
        </pc:spChg>
        <pc:spChg chg="add mod">
          <ac:chgData name="ELENA MONSERRAT GAMEZ CEPEDA" userId="7452a788-ce21-4ba6-baad-d11439e0939d" providerId="ADAL" clId="{6E4C27F0-CDB5-409A-8D15-376699CC4089}" dt="2023-02-10T19:38:42.776" v="249" actId="1076"/>
          <ac:spMkLst>
            <pc:docMk/>
            <pc:sldMk cId="1680900968" sldId="322"/>
            <ac:spMk id="14" creationId="{8A83C939-9D2C-FBBE-ACB8-B9E6348B57DD}"/>
          </ac:spMkLst>
        </pc:spChg>
        <pc:spChg chg="add mod">
          <ac:chgData name="ELENA MONSERRAT GAMEZ CEPEDA" userId="7452a788-ce21-4ba6-baad-d11439e0939d" providerId="ADAL" clId="{6E4C27F0-CDB5-409A-8D15-376699CC4089}" dt="2023-02-10T19:39:18.787" v="251" actId="1076"/>
          <ac:spMkLst>
            <pc:docMk/>
            <pc:sldMk cId="1680900968" sldId="322"/>
            <ac:spMk id="16" creationId="{EC3E2CAC-1DD0-A97E-581D-F8104B3CC345}"/>
          </ac:spMkLst>
        </pc:spChg>
        <pc:grpChg chg="add del mod">
          <ac:chgData name="ELENA MONSERRAT GAMEZ CEPEDA" userId="7452a788-ce21-4ba6-baad-d11439e0939d" providerId="ADAL" clId="{6E4C27F0-CDB5-409A-8D15-376699CC4089}" dt="2023-02-10T19:27:00.703" v="152" actId="478"/>
          <ac:grpSpMkLst>
            <pc:docMk/>
            <pc:sldMk cId="1680900968" sldId="322"/>
            <ac:grpSpMk id="2" creationId="{7216313A-E028-D0AE-D16C-4E60F20A4E55}"/>
          </ac:grpSpMkLst>
        </pc:grpChg>
        <pc:picChg chg="mod">
          <ac:chgData name="ELENA MONSERRAT GAMEZ CEPEDA" userId="7452a788-ce21-4ba6-baad-d11439e0939d" providerId="ADAL" clId="{6E4C27F0-CDB5-409A-8D15-376699CC4089}" dt="2023-02-10T19:26:56.257" v="150"/>
          <ac:picMkLst>
            <pc:docMk/>
            <pc:sldMk cId="1680900968" sldId="322"/>
            <ac:picMk id="3" creationId="{39F61C92-6F7B-FA99-6C20-2BF0B4694FC0}"/>
          </ac:picMkLst>
        </pc:picChg>
        <pc:picChg chg="mod">
          <ac:chgData name="ELENA MONSERRAT GAMEZ CEPEDA" userId="7452a788-ce21-4ba6-baad-d11439e0939d" providerId="ADAL" clId="{6E4C27F0-CDB5-409A-8D15-376699CC4089}" dt="2023-02-10T19:26:56.257" v="150"/>
          <ac:picMkLst>
            <pc:docMk/>
            <pc:sldMk cId="1680900968" sldId="322"/>
            <ac:picMk id="4" creationId="{5D39D12E-46B5-23D2-DCDF-E43E6C94B022}"/>
          </ac:picMkLst>
        </pc:picChg>
        <pc:picChg chg="del">
          <ac:chgData name="ELENA MONSERRAT GAMEZ CEPEDA" userId="7452a788-ce21-4ba6-baad-d11439e0939d" providerId="ADAL" clId="{6E4C27F0-CDB5-409A-8D15-376699CC4089}" dt="2023-02-10T19:27:03.955" v="153" actId="478"/>
          <ac:picMkLst>
            <pc:docMk/>
            <pc:sldMk cId="1680900968" sldId="322"/>
            <ac:picMk id="13" creationId="{00000000-0000-0000-0000-000000000000}"/>
          </ac:picMkLst>
        </pc:picChg>
      </pc:sldChg>
      <pc:sldChg chg="addSp delSp modSp add mod">
        <pc:chgData name="ELENA MONSERRAT GAMEZ CEPEDA" userId="7452a788-ce21-4ba6-baad-d11439e0939d" providerId="ADAL" clId="{6E4C27F0-CDB5-409A-8D15-376699CC4089}" dt="2023-02-10T19:40:14.247" v="258" actId="1076"/>
        <pc:sldMkLst>
          <pc:docMk/>
          <pc:sldMk cId="3315439008" sldId="323"/>
        </pc:sldMkLst>
        <pc:spChg chg="add mod">
          <ac:chgData name="ELENA MONSERRAT GAMEZ CEPEDA" userId="7452a788-ce21-4ba6-baad-d11439e0939d" providerId="ADAL" clId="{6E4C27F0-CDB5-409A-8D15-376699CC4089}" dt="2023-02-10T19:39:52.139" v="255" actId="1076"/>
          <ac:spMkLst>
            <pc:docMk/>
            <pc:sldMk cId="3315439008" sldId="323"/>
            <ac:spMk id="11" creationId="{C4C990F4-8882-88C5-F4E6-B2F3010FF756}"/>
          </ac:spMkLst>
        </pc:spChg>
        <pc:spChg chg="add mod">
          <ac:chgData name="ELENA MONSERRAT GAMEZ CEPEDA" userId="7452a788-ce21-4ba6-baad-d11439e0939d" providerId="ADAL" clId="{6E4C27F0-CDB5-409A-8D15-376699CC4089}" dt="2023-02-10T19:40:14.247" v="258" actId="1076"/>
          <ac:spMkLst>
            <pc:docMk/>
            <pc:sldMk cId="3315439008" sldId="323"/>
            <ac:spMk id="12" creationId="{C6F0F67C-AC21-9B69-FC5D-C618D0117F3D}"/>
          </ac:spMkLst>
        </pc:spChg>
        <pc:grpChg chg="add mod">
          <ac:chgData name="ELENA MONSERRAT GAMEZ CEPEDA" userId="7452a788-ce21-4ba6-baad-d11439e0939d" providerId="ADAL" clId="{6E4C27F0-CDB5-409A-8D15-376699CC4089}" dt="2023-02-10T19:27:17.369" v="156"/>
          <ac:grpSpMkLst>
            <pc:docMk/>
            <pc:sldMk cId="3315439008" sldId="323"/>
            <ac:grpSpMk id="2" creationId="{4FFFCAA9-E3CC-0992-7EDC-0AEE60200776}"/>
          </ac:grpSpMkLst>
        </pc:grpChg>
        <pc:picChg chg="mod">
          <ac:chgData name="ELENA MONSERRAT GAMEZ CEPEDA" userId="7452a788-ce21-4ba6-baad-d11439e0939d" providerId="ADAL" clId="{6E4C27F0-CDB5-409A-8D15-376699CC4089}" dt="2023-02-10T19:27:17.369" v="156"/>
          <ac:picMkLst>
            <pc:docMk/>
            <pc:sldMk cId="3315439008" sldId="323"/>
            <ac:picMk id="3" creationId="{B228C224-9D75-D03C-B6E4-6E2BB11F7254}"/>
          </ac:picMkLst>
        </pc:picChg>
        <pc:picChg chg="mod">
          <ac:chgData name="ELENA MONSERRAT GAMEZ CEPEDA" userId="7452a788-ce21-4ba6-baad-d11439e0939d" providerId="ADAL" clId="{6E4C27F0-CDB5-409A-8D15-376699CC4089}" dt="2023-02-10T19:27:17.369" v="156"/>
          <ac:picMkLst>
            <pc:docMk/>
            <pc:sldMk cId="3315439008" sldId="323"/>
            <ac:picMk id="4" creationId="{A256503D-EE99-B607-8915-CEE78CB79AC1}"/>
          </ac:picMkLst>
        </pc:picChg>
        <pc:picChg chg="del">
          <ac:chgData name="ELENA MONSERRAT GAMEZ CEPEDA" userId="7452a788-ce21-4ba6-baad-d11439e0939d" providerId="ADAL" clId="{6E4C27F0-CDB5-409A-8D15-376699CC4089}" dt="2023-02-10T19:27:19.170" v="157" actId="478"/>
          <ac:picMkLst>
            <pc:docMk/>
            <pc:sldMk cId="3315439008" sldId="323"/>
            <ac:picMk id="13" creationId="{00000000-0000-0000-0000-000000000000}"/>
          </ac:picMkLst>
        </pc:picChg>
      </pc:sldChg>
      <pc:sldChg chg="addSp delSp modSp add mod">
        <pc:chgData name="ELENA MONSERRAT GAMEZ CEPEDA" userId="7452a788-ce21-4ba6-baad-d11439e0939d" providerId="ADAL" clId="{6E4C27F0-CDB5-409A-8D15-376699CC4089}" dt="2023-02-10T19:40:58.654" v="263" actId="1076"/>
        <pc:sldMkLst>
          <pc:docMk/>
          <pc:sldMk cId="271302438" sldId="324"/>
        </pc:sldMkLst>
        <pc:spChg chg="add mod">
          <ac:chgData name="ELENA MONSERRAT GAMEZ CEPEDA" userId="7452a788-ce21-4ba6-baad-d11439e0939d" providerId="ADAL" clId="{6E4C27F0-CDB5-409A-8D15-376699CC4089}" dt="2023-02-10T19:40:31.486" v="261"/>
          <ac:spMkLst>
            <pc:docMk/>
            <pc:sldMk cId="271302438" sldId="324"/>
            <ac:spMk id="5" creationId="{5D69C7D2-5436-46B4-7F2B-E50F398B7890}"/>
          </ac:spMkLst>
        </pc:spChg>
        <pc:spChg chg="add mod">
          <ac:chgData name="ELENA MONSERRAT GAMEZ CEPEDA" userId="7452a788-ce21-4ba6-baad-d11439e0939d" providerId="ADAL" clId="{6E4C27F0-CDB5-409A-8D15-376699CC4089}" dt="2023-02-10T19:40:58.654" v="263" actId="1076"/>
          <ac:spMkLst>
            <pc:docMk/>
            <pc:sldMk cId="271302438" sldId="324"/>
            <ac:spMk id="12" creationId="{3CA046BF-8E68-86C0-10E1-CB793D67A615}"/>
          </ac:spMkLst>
        </pc:spChg>
        <pc:grpChg chg="add mod">
          <ac:chgData name="ELENA MONSERRAT GAMEZ CEPEDA" userId="7452a788-ce21-4ba6-baad-d11439e0939d" providerId="ADAL" clId="{6E4C27F0-CDB5-409A-8D15-376699CC4089}" dt="2023-02-10T19:27:23.522" v="158"/>
          <ac:grpSpMkLst>
            <pc:docMk/>
            <pc:sldMk cId="271302438" sldId="324"/>
            <ac:grpSpMk id="2" creationId="{079A9F82-3D73-236F-726B-5FB4DEE643BD}"/>
          </ac:grpSpMkLst>
        </pc:grpChg>
        <pc:picChg chg="mod">
          <ac:chgData name="ELENA MONSERRAT GAMEZ CEPEDA" userId="7452a788-ce21-4ba6-baad-d11439e0939d" providerId="ADAL" clId="{6E4C27F0-CDB5-409A-8D15-376699CC4089}" dt="2023-02-10T19:27:23.522" v="158"/>
          <ac:picMkLst>
            <pc:docMk/>
            <pc:sldMk cId="271302438" sldId="324"/>
            <ac:picMk id="3" creationId="{18441526-0733-F426-491F-2A41073A065F}"/>
          </ac:picMkLst>
        </pc:picChg>
        <pc:picChg chg="mod">
          <ac:chgData name="ELENA MONSERRAT GAMEZ CEPEDA" userId="7452a788-ce21-4ba6-baad-d11439e0939d" providerId="ADAL" clId="{6E4C27F0-CDB5-409A-8D15-376699CC4089}" dt="2023-02-10T19:27:23.522" v="158"/>
          <ac:picMkLst>
            <pc:docMk/>
            <pc:sldMk cId="271302438" sldId="324"/>
            <ac:picMk id="4" creationId="{5EC46F2D-754A-4CBA-D9CB-D729D8AA1E64}"/>
          </ac:picMkLst>
        </pc:picChg>
        <pc:picChg chg="del">
          <ac:chgData name="ELENA MONSERRAT GAMEZ CEPEDA" userId="7452a788-ce21-4ba6-baad-d11439e0939d" providerId="ADAL" clId="{6E4C27F0-CDB5-409A-8D15-376699CC4089}" dt="2023-02-10T19:27:25.396" v="159" actId="478"/>
          <ac:picMkLst>
            <pc:docMk/>
            <pc:sldMk cId="271302438" sldId="324"/>
            <ac:picMk id="13" creationId="{00000000-0000-0000-0000-000000000000}"/>
          </ac:picMkLst>
        </pc:picChg>
      </pc:sldChg>
      <pc:sldChg chg="addSp delSp modSp add mod">
        <pc:chgData name="ELENA MONSERRAT GAMEZ CEPEDA" userId="7452a788-ce21-4ba6-baad-d11439e0939d" providerId="ADAL" clId="{6E4C27F0-CDB5-409A-8D15-376699CC4089}" dt="2023-02-10T19:41:46.582" v="269" actId="1076"/>
        <pc:sldMkLst>
          <pc:docMk/>
          <pc:sldMk cId="3379742751" sldId="325"/>
        </pc:sldMkLst>
        <pc:spChg chg="add mod">
          <ac:chgData name="ELENA MONSERRAT GAMEZ CEPEDA" userId="7452a788-ce21-4ba6-baad-d11439e0939d" providerId="ADAL" clId="{6E4C27F0-CDB5-409A-8D15-376699CC4089}" dt="2023-02-10T19:41:23.977" v="266"/>
          <ac:spMkLst>
            <pc:docMk/>
            <pc:sldMk cId="3379742751" sldId="325"/>
            <ac:spMk id="5" creationId="{626C6B16-6644-D357-C9AD-5381D6D5A229}"/>
          </ac:spMkLst>
        </pc:spChg>
        <pc:spChg chg="add mod">
          <ac:chgData name="ELENA MONSERRAT GAMEZ CEPEDA" userId="7452a788-ce21-4ba6-baad-d11439e0939d" providerId="ADAL" clId="{6E4C27F0-CDB5-409A-8D15-376699CC4089}" dt="2023-02-10T19:41:46.582" v="269" actId="1076"/>
          <ac:spMkLst>
            <pc:docMk/>
            <pc:sldMk cId="3379742751" sldId="325"/>
            <ac:spMk id="12" creationId="{280B6113-D2B9-DF69-1560-AF15C2FDD65A}"/>
          </ac:spMkLst>
        </pc:spChg>
        <pc:grpChg chg="add mod">
          <ac:chgData name="ELENA MONSERRAT GAMEZ CEPEDA" userId="7452a788-ce21-4ba6-baad-d11439e0939d" providerId="ADAL" clId="{6E4C27F0-CDB5-409A-8D15-376699CC4089}" dt="2023-02-10T19:27:30.042" v="160"/>
          <ac:grpSpMkLst>
            <pc:docMk/>
            <pc:sldMk cId="3379742751" sldId="325"/>
            <ac:grpSpMk id="2" creationId="{00566B82-9B6C-C310-710E-DE131FB0DD57}"/>
          </ac:grpSpMkLst>
        </pc:grpChg>
        <pc:picChg chg="mod">
          <ac:chgData name="ELENA MONSERRAT GAMEZ CEPEDA" userId="7452a788-ce21-4ba6-baad-d11439e0939d" providerId="ADAL" clId="{6E4C27F0-CDB5-409A-8D15-376699CC4089}" dt="2023-02-10T19:27:30.042" v="160"/>
          <ac:picMkLst>
            <pc:docMk/>
            <pc:sldMk cId="3379742751" sldId="325"/>
            <ac:picMk id="3" creationId="{7F5009EC-4AA2-ED1C-A461-EBB49A7FE6BE}"/>
          </ac:picMkLst>
        </pc:picChg>
        <pc:picChg chg="mod">
          <ac:chgData name="ELENA MONSERRAT GAMEZ CEPEDA" userId="7452a788-ce21-4ba6-baad-d11439e0939d" providerId="ADAL" clId="{6E4C27F0-CDB5-409A-8D15-376699CC4089}" dt="2023-02-10T19:27:30.042" v="160"/>
          <ac:picMkLst>
            <pc:docMk/>
            <pc:sldMk cId="3379742751" sldId="325"/>
            <ac:picMk id="4" creationId="{6D7C5B1E-FAFE-07C2-1649-FB3BC0A8C5F5}"/>
          </ac:picMkLst>
        </pc:picChg>
        <pc:picChg chg="del">
          <ac:chgData name="ELENA MONSERRAT GAMEZ CEPEDA" userId="7452a788-ce21-4ba6-baad-d11439e0939d" providerId="ADAL" clId="{6E4C27F0-CDB5-409A-8D15-376699CC4089}" dt="2023-02-10T19:27:33.460" v="161" actId="478"/>
          <ac:picMkLst>
            <pc:docMk/>
            <pc:sldMk cId="3379742751" sldId="325"/>
            <ac:picMk id="13" creationId="{00000000-0000-0000-0000-000000000000}"/>
          </ac:picMkLst>
        </pc:picChg>
      </pc:sldChg>
      <pc:sldChg chg="addSp delSp modSp add mod">
        <pc:chgData name="ELENA MONSERRAT GAMEZ CEPEDA" userId="7452a788-ce21-4ba6-baad-d11439e0939d" providerId="ADAL" clId="{6E4C27F0-CDB5-409A-8D15-376699CC4089}" dt="2023-02-10T19:42:39.257" v="277" actId="1076"/>
        <pc:sldMkLst>
          <pc:docMk/>
          <pc:sldMk cId="2524752922" sldId="326"/>
        </pc:sldMkLst>
        <pc:spChg chg="add mod">
          <ac:chgData name="ELENA MONSERRAT GAMEZ CEPEDA" userId="7452a788-ce21-4ba6-baad-d11439e0939d" providerId="ADAL" clId="{6E4C27F0-CDB5-409A-8D15-376699CC4089}" dt="2023-02-10T19:42:33.960" v="275" actId="1076"/>
          <ac:spMkLst>
            <pc:docMk/>
            <pc:sldMk cId="2524752922" sldId="326"/>
            <ac:spMk id="11" creationId="{EBC24194-63AF-AE45-F679-28F1C018D1DD}"/>
          </ac:spMkLst>
        </pc:spChg>
        <pc:spChg chg="add del mod">
          <ac:chgData name="ELENA MONSERRAT GAMEZ CEPEDA" userId="7452a788-ce21-4ba6-baad-d11439e0939d" providerId="ADAL" clId="{6E4C27F0-CDB5-409A-8D15-376699CC4089}" dt="2023-02-10T19:42:30.324" v="274"/>
          <ac:spMkLst>
            <pc:docMk/>
            <pc:sldMk cId="2524752922" sldId="326"/>
            <ac:spMk id="12" creationId="{72A34C68-823D-3CB6-FD8C-BA742F799A44}"/>
          </ac:spMkLst>
        </pc:spChg>
        <pc:spChg chg="add mod">
          <ac:chgData name="ELENA MONSERRAT GAMEZ CEPEDA" userId="7452a788-ce21-4ba6-baad-d11439e0939d" providerId="ADAL" clId="{6E4C27F0-CDB5-409A-8D15-376699CC4089}" dt="2023-02-10T19:42:39.257" v="277" actId="1076"/>
          <ac:spMkLst>
            <pc:docMk/>
            <pc:sldMk cId="2524752922" sldId="326"/>
            <ac:spMk id="14" creationId="{D3450F52-7CBC-626A-3184-965F7AFC72F1}"/>
          </ac:spMkLst>
        </pc:spChg>
        <pc:grpChg chg="add mod">
          <ac:chgData name="ELENA MONSERRAT GAMEZ CEPEDA" userId="7452a788-ce21-4ba6-baad-d11439e0939d" providerId="ADAL" clId="{6E4C27F0-CDB5-409A-8D15-376699CC4089}" dt="2023-02-10T19:27:39.936" v="162"/>
          <ac:grpSpMkLst>
            <pc:docMk/>
            <pc:sldMk cId="2524752922" sldId="326"/>
            <ac:grpSpMk id="2" creationId="{8ACAE0D8-6240-9763-DDE5-65572D0D1359}"/>
          </ac:grpSpMkLst>
        </pc:grpChg>
        <pc:picChg chg="mod">
          <ac:chgData name="ELENA MONSERRAT GAMEZ CEPEDA" userId="7452a788-ce21-4ba6-baad-d11439e0939d" providerId="ADAL" clId="{6E4C27F0-CDB5-409A-8D15-376699CC4089}" dt="2023-02-10T19:27:39.936" v="162"/>
          <ac:picMkLst>
            <pc:docMk/>
            <pc:sldMk cId="2524752922" sldId="326"/>
            <ac:picMk id="3" creationId="{6B609C7D-7715-D31A-ECF7-C42A9AA9BB97}"/>
          </ac:picMkLst>
        </pc:picChg>
        <pc:picChg chg="mod">
          <ac:chgData name="ELENA MONSERRAT GAMEZ CEPEDA" userId="7452a788-ce21-4ba6-baad-d11439e0939d" providerId="ADAL" clId="{6E4C27F0-CDB5-409A-8D15-376699CC4089}" dt="2023-02-10T19:27:39.936" v="162"/>
          <ac:picMkLst>
            <pc:docMk/>
            <pc:sldMk cId="2524752922" sldId="326"/>
            <ac:picMk id="4" creationId="{A5DD44DF-F651-DF4B-1231-E45E864F6273}"/>
          </ac:picMkLst>
        </pc:picChg>
        <pc:picChg chg="del">
          <ac:chgData name="ELENA MONSERRAT GAMEZ CEPEDA" userId="7452a788-ce21-4ba6-baad-d11439e0939d" providerId="ADAL" clId="{6E4C27F0-CDB5-409A-8D15-376699CC4089}" dt="2023-02-10T19:27:42.706" v="163" actId="478"/>
          <ac:picMkLst>
            <pc:docMk/>
            <pc:sldMk cId="2524752922" sldId="326"/>
            <ac:picMk id="13" creationId="{00000000-0000-0000-0000-000000000000}"/>
          </ac:picMkLst>
        </pc:picChg>
      </pc:sldChg>
      <pc:sldChg chg="addSp delSp modSp add mod">
        <pc:chgData name="ELENA MONSERRAT GAMEZ CEPEDA" userId="7452a788-ce21-4ba6-baad-d11439e0939d" providerId="ADAL" clId="{6E4C27F0-CDB5-409A-8D15-376699CC4089}" dt="2023-02-10T19:43:20.959" v="283" actId="1076"/>
        <pc:sldMkLst>
          <pc:docMk/>
          <pc:sldMk cId="4119086972" sldId="327"/>
        </pc:sldMkLst>
        <pc:spChg chg="add mod">
          <ac:chgData name="ELENA MONSERRAT GAMEZ CEPEDA" userId="7452a788-ce21-4ba6-baad-d11439e0939d" providerId="ADAL" clId="{6E4C27F0-CDB5-409A-8D15-376699CC4089}" dt="2023-02-10T19:42:59.921" v="280" actId="1076"/>
          <ac:spMkLst>
            <pc:docMk/>
            <pc:sldMk cId="4119086972" sldId="327"/>
            <ac:spMk id="11" creationId="{DF540258-48A4-3BBE-A20D-95636E7E64E7}"/>
          </ac:spMkLst>
        </pc:spChg>
        <pc:spChg chg="add mod">
          <ac:chgData name="ELENA MONSERRAT GAMEZ CEPEDA" userId="7452a788-ce21-4ba6-baad-d11439e0939d" providerId="ADAL" clId="{6E4C27F0-CDB5-409A-8D15-376699CC4089}" dt="2023-02-10T19:43:20.959" v="283" actId="1076"/>
          <ac:spMkLst>
            <pc:docMk/>
            <pc:sldMk cId="4119086972" sldId="327"/>
            <ac:spMk id="12" creationId="{58640BBF-BC1D-D8B5-866D-C1D1663F06DC}"/>
          </ac:spMkLst>
        </pc:spChg>
        <pc:grpChg chg="add mod">
          <ac:chgData name="ELENA MONSERRAT GAMEZ CEPEDA" userId="7452a788-ce21-4ba6-baad-d11439e0939d" providerId="ADAL" clId="{6E4C27F0-CDB5-409A-8D15-376699CC4089}" dt="2023-02-10T19:27:47.155" v="164"/>
          <ac:grpSpMkLst>
            <pc:docMk/>
            <pc:sldMk cId="4119086972" sldId="327"/>
            <ac:grpSpMk id="2" creationId="{F5A588CC-F016-E856-BC4B-5C0BCA001797}"/>
          </ac:grpSpMkLst>
        </pc:grpChg>
        <pc:picChg chg="mod">
          <ac:chgData name="ELENA MONSERRAT GAMEZ CEPEDA" userId="7452a788-ce21-4ba6-baad-d11439e0939d" providerId="ADAL" clId="{6E4C27F0-CDB5-409A-8D15-376699CC4089}" dt="2023-02-10T19:27:47.155" v="164"/>
          <ac:picMkLst>
            <pc:docMk/>
            <pc:sldMk cId="4119086972" sldId="327"/>
            <ac:picMk id="3" creationId="{3897BF2E-2376-33C5-1464-8AB12A6C036E}"/>
          </ac:picMkLst>
        </pc:picChg>
        <pc:picChg chg="mod">
          <ac:chgData name="ELENA MONSERRAT GAMEZ CEPEDA" userId="7452a788-ce21-4ba6-baad-d11439e0939d" providerId="ADAL" clId="{6E4C27F0-CDB5-409A-8D15-376699CC4089}" dt="2023-02-10T19:27:47.155" v="164"/>
          <ac:picMkLst>
            <pc:docMk/>
            <pc:sldMk cId="4119086972" sldId="327"/>
            <ac:picMk id="4" creationId="{A0C18640-B8E9-C0B3-5594-6D3FAD888C2D}"/>
          </ac:picMkLst>
        </pc:picChg>
        <pc:picChg chg="del">
          <ac:chgData name="ELENA MONSERRAT GAMEZ CEPEDA" userId="7452a788-ce21-4ba6-baad-d11439e0939d" providerId="ADAL" clId="{6E4C27F0-CDB5-409A-8D15-376699CC4089}" dt="2023-02-10T19:27:48.920" v="165" actId="478"/>
          <ac:picMkLst>
            <pc:docMk/>
            <pc:sldMk cId="4119086972" sldId="327"/>
            <ac:picMk id="13" creationId="{00000000-0000-0000-0000-000000000000}"/>
          </ac:picMkLst>
        </pc:picChg>
      </pc:sldChg>
      <pc:sldChg chg="addSp delSp modSp add mod">
        <pc:chgData name="ELENA MONSERRAT GAMEZ CEPEDA" userId="7452a788-ce21-4ba6-baad-d11439e0939d" providerId="ADAL" clId="{6E4C27F0-CDB5-409A-8D15-376699CC4089}" dt="2023-02-10T19:44:14.650" v="288" actId="1076"/>
        <pc:sldMkLst>
          <pc:docMk/>
          <pc:sldMk cId="583942141" sldId="328"/>
        </pc:sldMkLst>
        <pc:grpChg chg="add mod">
          <ac:chgData name="ELENA MONSERRAT GAMEZ CEPEDA" userId="7452a788-ce21-4ba6-baad-d11439e0939d" providerId="ADAL" clId="{6E4C27F0-CDB5-409A-8D15-376699CC4089}" dt="2023-02-10T19:27:53.295" v="166"/>
          <ac:grpSpMkLst>
            <pc:docMk/>
            <pc:sldMk cId="583942141" sldId="328"/>
            <ac:grpSpMk id="2" creationId="{007DA9E5-C286-54A8-1B14-7AC5299F7FF8}"/>
          </ac:grpSpMkLst>
        </pc:grpChg>
        <pc:graphicFrameChg chg="add mod">
          <ac:chgData name="ELENA MONSERRAT GAMEZ CEPEDA" userId="7452a788-ce21-4ba6-baad-d11439e0939d" providerId="ADAL" clId="{6E4C27F0-CDB5-409A-8D15-376699CC4089}" dt="2023-02-10T19:43:55.194" v="286" actId="1076"/>
          <ac:graphicFrameMkLst>
            <pc:docMk/>
            <pc:sldMk cId="583942141" sldId="328"/>
            <ac:graphicFrameMk id="5" creationId="{45C765AB-C3DF-37D4-8780-8F7C3BC992D5}"/>
          </ac:graphicFrameMkLst>
        </pc:graphicFrameChg>
        <pc:graphicFrameChg chg="add mod">
          <ac:chgData name="ELENA MONSERRAT GAMEZ CEPEDA" userId="7452a788-ce21-4ba6-baad-d11439e0939d" providerId="ADAL" clId="{6E4C27F0-CDB5-409A-8D15-376699CC4089}" dt="2023-02-10T19:44:14.650" v="288" actId="1076"/>
          <ac:graphicFrameMkLst>
            <pc:docMk/>
            <pc:sldMk cId="583942141" sldId="328"/>
            <ac:graphicFrameMk id="11" creationId="{69838D99-17D7-4F49-8601-07C095C3B57F}"/>
          </ac:graphicFrameMkLst>
        </pc:graphicFrameChg>
        <pc:picChg chg="mod">
          <ac:chgData name="ELENA MONSERRAT GAMEZ CEPEDA" userId="7452a788-ce21-4ba6-baad-d11439e0939d" providerId="ADAL" clId="{6E4C27F0-CDB5-409A-8D15-376699CC4089}" dt="2023-02-10T19:27:53.295" v="166"/>
          <ac:picMkLst>
            <pc:docMk/>
            <pc:sldMk cId="583942141" sldId="328"/>
            <ac:picMk id="3" creationId="{920BD022-FB7D-86E0-C79A-794D65AD4467}"/>
          </ac:picMkLst>
        </pc:picChg>
        <pc:picChg chg="mod">
          <ac:chgData name="ELENA MONSERRAT GAMEZ CEPEDA" userId="7452a788-ce21-4ba6-baad-d11439e0939d" providerId="ADAL" clId="{6E4C27F0-CDB5-409A-8D15-376699CC4089}" dt="2023-02-10T19:27:53.295" v="166"/>
          <ac:picMkLst>
            <pc:docMk/>
            <pc:sldMk cId="583942141" sldId="328"/>
            <ac:picMk id="4" creationId="{CA1C22D3-193F-F1A5-121B-F1C84C48B4E3}"/>
          </ac:picMkLst>
        </pc:picChg>
        <pc:picChg chg="del">
          <ac:chgData name="ELENA MONSERRAT GAMEZ CEPEDA" userId="7452a788-ce21-4ba6-baad-d11439e0939d" providerId="ADAL" clId="{6E4C27F0-CDB5-409A-8D15-376699CC4089}" dt="2023-02-10T19:27:55.076" v="167" actId="478"/>
          <ac:picMkLst>
            <pc:docMk/>
            <pc:sldMk cId="583942141" sldId="328"/>
            <ac:picMk id="13" creationId="{00000000-0000-0000-0000-000000000000}"/>
          </ac:picMkLst>
        </pc:picChg>
      </pc:sldChg>
      <pc:sldChg chg="addSp delSp modSp add mod">
        <pc:chgData name="ELENA MONSERRAT GAMEZ CEPEDA" userId="7452a788-ce21-4ba6-baad-d11439e0939d" providerId="ADAL" clId="{6E4C27F0-CDB5-409A-8D15-376699CC4089}" dt="2023-02-10T19:47:33.553" v="306" actId="255"/>
        <pc:sldMkLst>
          <pc:docMk/>
          <pc:sldMk cId="2137123539" sldId="329"/>
        </pc:sldMkLst>
        <pc:spChg chg="add mod">
          <ac:chgData name="ELENA MONSERRAT GAMEZ CEPEDA" userId="7452a788-ce21-4ba6-baad-d11439e0939d" providerId="ADAL" clId="{6E4C27F0-CDB5-409A-8D15-376699CC4089}" dt="2023-02-10T19:45:37.123" v="300" actId="1076"/>
          <ac:spMkLst>
            <pc:docMk/>
            <pc:sldMk cId="2137123539" sldId="329"/>
            <ac:spMk id="11" creationId="{A440F7CB-2B2E-4CDF-E6BC-07683547EE5B}"/>
          </ac:spMkLst>
        </pc:spChg>
        <pc:spChg chg="add mod">
          <ac:chgData name="ELENA MONSERRAT GAMEZ CEPEDA" userId="7452a788-ce21-4ba6-baad-d11439e0939d" providerId="ADAL" clId="{6E4C27F0-CDB5-409A-8D15-376699CC4089}" dt="2023-02-10T19:47:33.553" v="306" actId="255"/>
          <ac:spMkLst>
            <pc:docMk/>
            <pc:sldMk cId="2137123539" sldId="329"/>
            <ac:spMk id="14" creationId="{D2441697-2EA1-096A-81A5-9F15540C0E78}"/>
          </ac:spMkLst>
        </pc:spChg>
        <pc:grpChg chg="add mod">
          <ac:chgData name="ELENA MONSERRAT GAMEZ CEPEDA" userId="7452a788-ce21-4ba6-baad-d11439e0939d" providerId="ADAL" clId="{6E4C27F0-CDB5-409A-8D15-376699CC4089}" dt="2023-02-10T19:27:59.415" v="168"/>
          <ac:grpSpMkLst>
            <pc:docMk/>
            <pc:sldMk cId="2137123539" sldId="329"/>
            <ac:grpSpMk id="2" creationId="{BE394D3D-4740-B198-EB7A-6719C9BE8C65}"/>
          </ac:grpSpMkLst>
        </pc:grpChg>
        <pc:picChg chg="mod">
          <ac:chgData name="ELENA MONSERRAT GAMEZ CEPEDA" userId="7452a788-ce21-4ba6-baad-d11439e0939d" providerId="ADAL" clId="{6E4C27F0-CDB5-409A-8D15-376699CC4089}" dt="2023-02-10T19:27:59.415" v="168"/>
          <ac:picMkLst>
            <pc:docMk/>
            <pc:sldMk cId="2137123539" sldId="329"/>
            <ac:picMk id="3" creationId="{6AEA23CC-04C2-5D85-7AF6-4F804369A78D}"/>
          </ac:picMkLst>
        </pc:picChg>
        <pc:picChg chg="mod">
          <ac:chgData name="ELENA MONSERRAT GAMEZ CEPEDA" userId="7452a788-ce21-4ba6-baad-d11439e0939d" providerId="ADAL" clId="{6E4C27F0-CDB5-409A-8D15-376699CC4089}" dt="2023-02-10T19:27:59.415" v="168"/>
          <ac:picMkLst>
            <pc:docMk/>
            <pc:sldMk cId="2137123539" sldId="329"/>
            <ac:picMk id="4" creationId="{B2C6B14D-6957-2C90-6C94-F40A1DBBCA39}"/>
          </ac:picMkLst>
        </pc:picChg>
        <pc:picChg chg="del">
          <ac:chgData name="ELENA MONSERRAT GAMEZ CEPEDA" userId="7452a788-ce21-4ba6-baad-d11439e0939d" providerId="ADAL" clId="{6E4C27F0-CDB5-409A-8D15-376699CC4089}" dt="2023-02-10T19:28:00.868" v="169" actId="478"/>
          <ac:picMkLst>
            <pc:docMk/>
            <pc:sldMk cId="2137123539" sldId="329"/>
            <ac:picMk id="13" creationId="{00000000-0000-0000-0000-000000000000}"/>
          </ac:picMkLst>
        </pc:picChg>
      </pc:sldChg>
      <pc:sldChg chg="addSp delSp modSp add mod">
        <pc:chgData name="ELENA MONSERRAT GAMEZ CEPEDA" userId="7452a788-ce21-4ba6-baad-d11439e0939d" providerId="ADAL" clId="{6E4C27F0-CDB5-409A-8D15-376699CC4089}" dt="2023-02-10T19:48:16.544" v="309"/>
        <pc:sldMkLst>
          <pc:docMk/>
          <pc:sldMk cId="89359281" sldId="330"/>
        </pc:sldMkLst>
        <pc:spChg chg="add mod">
          <ac:chgData name="ELENA MONSERRAT GAMEZ CEPEDA" userId="7452a788-ce21-4ba6-baad-d11439e0939d" providerId="ADAL" clId="{6E4C27F0-CDB5-409A-8D15-376699CC4089}" dt="2023-02-10T19:48:16.544" v="309"/>
          <ac:spMkLst>
            <pc:docMk/>
            <pc:sldMk cId="89359281" sldId="330"/>
            <ac:spMk id="5" creationId="{470F7742-3A5D-399E-7D6A-698544DCE226}"/>
          </ac:spMkLst>
        </pc:spChg>
        <pc:grpChg chg="add mod">
          <ac:chgData name="ELENA MONSERRAT GAMEZ CEPEDA" userId="7452a788-ce21-4ba6-baad-d11439e0939d" providerId="ADAL" clId="{6E4C27F0-CDB5-409A-8D15-376699CC4089}" dt="2023-02-10T19:28:04.399" v="170"/>
          <ac:grpSpMkLst>
            <pc:docMk/>
            <pc:sldMk cId="89359281" sldId="330"/>
            <ac:grpSpMk id="2" creationId="{F5874C2D-28AA-3C7A-99B8-7A5B41ED531F}"/>
          </ac:grpSpMkLst>
        </pc:grpChg>
        <pc:picChg chg="mod">
          <ac:chgData name="ELENA MONSERRAT GAMEZ CEPEDA" userId="7452a788-ce21-4ba6-baad-d11439e0939d" providerId="ADAL" clId="{6E4C27F0-CDB5-409A-8D15-376699CC4089}" dt="2023-02-10T19:28:04.399" v="170"/>
          <ac:picMkLst>
            <pc:docMk/>
            <pc:sldMk cId="89359281" sldId="330"/>
            <ac:picMk id="3" creationId="{09389E22-FAAB-FF08-2CA9-1F7CD798846A}"/>
          </ac:picMkLst>
        </pc:picChg>
        <pc:picChg chg="mod">
          <ac:chgData name="ELENA MONSERRAT GAMEZ CEPEDA" userId="7452a788-ce21-4ba6-baad-d11439e0939d" providerId="ADAL" clId="{6E4C27F0-CDB5-409A-8D15-376699CC4089}" dt="2023-02-10T19:28:04.399" v="170"/>
          <ac:picMkLst>
            <pc:docMk/>
            <pc:sldMk cId="89359281" sldId="330"/>
            <ac:picMk id="4" creationId="{481BEF46-954B-D6BD-8C29-6E7869957362}"/>
          </ac:picMkLst>
        </pc:picChg>
        <pc:picChg chg="del">
          <ac:chgData name="ELENA MONSERRAT GAMEZ CEPEDA" userId="7452a788-ce21-4ba6-baad-d11439e0939d" providerId="ADAL" clId="{6E4C27F0-CDB5-409A-8D15-376699CC4089}" dt="2023-02-10T19:28:05.992" v="171" actId="478"/>
          <ac:picMkLst>
            <pc:docMk/>
            <pc:sldMk cId="89359281" sldId="330"/>
            <ac:picMk id="13" creationId="{00000000-0000-0000-0000-000000000000}"/>
          </ac:picMkLst>
        </pc:picChg>
      </pc:sldChg>
      <pc:sldChg chg="addSp delSp modSp add mod">
        <pc:chgData name="ELENA MONSERRAT GAMEZ CEPEDA" userId="7452a788-ce21-4ba6-baad-d11439e0939d" providerId="ADAL" clId="{6E4C27F0-CDB5-409A-8D15-376699CC4089}" dt="2023-02-10T19:49:43.633" v="324" actId="1076"/>
        <pc:sldMkLst>
          <pc:docMk/>
          <pc:sldMk cId="1055613229" sldId="331"/>
        </pc:sldMkLst>
        <pc:spChg chg="add mod">
          <ac:chgData name="ELENA MONSERRAT GAMEZ CEPEDA" userId="7452a788-ce21-4ba6-baad-d11439e0939d" providerId="ADAL" clId="{6E4C27F0-CDB5-409A-8D15-376699CC4089}" dt="2023-02-10T19:49:25.659" v="321" actId="14100"/>
          <ac:spMkLst>
            <pc:docMk/>
            <pc:sldMk cId="1055613229" sldId="331"/>
            <ac:spMk id="11" creationId="{34934F4B-868A-9DD1-9566-39E5E02A8B06}"/>
          </ac:spMkLst>
        </pc:spChg>
        <pc:spChg chg="add mod">
          <ac:chgData name="ELENA MONSERRAT GAMEZ CEPEDA" userId="7452a788-ce21-4ba6-baad-d11439e0939d" providerId="ADAL" clId="{6E4C27F0-CDB5-409A-8D15-376699CC4089}" dt="2023-02-10T19:49:43.633" v="324" actId="1076"/>
          <ac:spMkLst>
            <pc:docMk/>
            <pc:sldMk cId="1055613229" sldId="331"/>
            <ac:spMk id="12" creationId="{30EEC449-95B7-1062-D11C-23AACC32B5B9}"/>
          </ac:spMkLst>
        </pc:spChg>
        <pc:grpChg chg="add mod">
          <ac:chgData name="ELENA MONSERRAT GAMEZ CEPEDA" userId="7452a788-ce21-4ba6-baad-d11439e0939d" providerId="ADAL" clId="{6E4C27F0-CDB5-409A-8D15-376699CC4089}" dt="2023-02-10T19:28:12.257" v="172"/>
          <ac:grpSpMkLst>
            <pc:docMk/>
            <pc:sldMk cId="1055613229" sldId="331"/>
            <ac:grpSpMk id="2" creationId="{15653340-FD11-B10B-606C-EEBC01B34B65}"/>
          </ac:grpSpMkLst>
        </pc:grpChg>
        <pc:picChg chg="mod">
          <ac:chgData name="ELENA MONSERRAT GAMEZ CEPEDA" userId="7452a788-ce21-4ba6-baad-d11439e0939d" providerId="ADAL" clId="{6E4C27F0-CDB5-409A-8D15-376699CC4089}" dt="2023-02-10T19:28:12.257" v="172"/>
          <ac:picMkLst>
            <pc:docMk/>
            <pc:sldMk cId="1055613229" sldId="331"/>
            <ac:picMk id="3" creationId="{1AB483B4-9268-88C5-75E5-BCA4BD1C57ED}"/>
          </ac:picMkLst>
        </pc:picChg>
        <pc:picChg chg="mod">
          <ac:chgData name="ELENA MONSERRAT GAMEZ CEPEDA" userId="7452a788-ce21-4ba6-baad-d11439e0939d" providerId="ADAL" clId="{6E4C27F0-CDB5-409A-8D15-376699CC4089}" dt="2023-02-10T19:28:12.257" v="172"/>
          <ac:picMkLst>
            <pc:docMk/>
            <pc:sldMk cId="1055613229" sldId="331"/>
            <ac:picMk id="4" creationId="{739FBA9F-ED77-4875-6030-F7A933E320E7}"/>
          </ac:picMkLst>
        </pc:picChg>
        <pc:picChg chg="del">
          <ac:chgData name="ELENA MONSERRAT GAMEZ CEPEDA" userId="7452a788-ce21-4ba6-baad-d11439e0939d" providerId="ADAL" clId="{6E4C27F0-CDB5-409A-8D15-376699CC4089}" dt="2023-02-10T19:28:18.169" v="173" actId="478"/>
          <ac:picMkLst>
            <pc:docMk/>
            <pc:sldMk cId="1055613229" sldId="331"/>
            <ac:picMk id="13" creationId="{00000000-0000-0000-0000-000000000000}"/>
          </ac:picMkLst>
        </pc:picChg>
      </pc:sldChg>
      <pc:sldChg chg="new del">
        <pc:chgData name="ELENA MONSERRAT GAMEZ CEPEDA" userId="7452a788-ce21-4ba6-baad-d11439e0939d" providerId="ADAL" clId="{6E4C27F0-CDB5-409A-8D15-376699CC4089}" dt="2023-02-10T19:50:35.008" v="334" actId="680"/>
        <pc:sldMkLst>
          <pc:docMk/>
          <pc:sldMk cId="389148943" sldId="332"/>
        </pc:sldMkLst>
      </pc:sldChg>
      <pc:sldChg chg="addSp delSp modSp add del mod">
        <pc:chgData name="ELENA MONSERRAT GAMEZ CEPEDA" userId="7452a788-ce21-4ba6-baad-d11439e0939d" providerId="ADAL" clId="{6E4C27F0-CDB5-409A-8D15-376699CC4089}" dt="2023-02-10T19:50:03.974" v="332" actId="47"/>
        <pc:sldMkLst>
          <pc:docMk/>
          <pc:sldMk cId="428854780" sldId="332"/>
        </pc:sldMkLst>
        <pc:grpChg chg="add mod">
          <ac:chgData name="ELENA MONSERRAT GAMEZ CEPEDA" userId="7452a788-ce21-4ba6-baad-d11439e0939d" providerId="ADAL" clId="{6E4C27F0-CDB5-409A-8D15-376699CC4089}" dt="2023-02-10T19:28:23.915" v="174"/>
          <ac:grpSpMkLst>
            <pc:docMk/>
            <pc:sldMk cId="428854780" sldId="332"/>
            <ac:grpSpMk id="2" creationId="{E35D452E-51C6-8B4F-869D-D39167F8CA96}"/>
          </ac:grpSpMkLst>
        </pc:grpChg>
        <pc:picChg chg="mod">
          <ac:chgData name="ELENA MONSERRAT GAMEZ CEPEDA" userId="7452a788-ce21-4ba6-baad-d11439e0939d" providerId="ADAL" clId="{6E4C27F0-CDB5-409A-8D15-376699CC4089}" dt="2023-02-10T19:28:23.915" v="174"/>
          <ac:picMkLst>
            <pc:docMk/>
            <pc:sldMk cId="428854780" sldId="332"/>
            <ac:picMk id="3" creationId="{1F9535EF-6348-A060-A127-EBC6D9D36021}"/>
          </ac:picMkLst>
        </pc:picChg>
        <pc:picChg chg="mod">
          <ac:chgData name="ELENA MONSERRAT GAMEZ CEPEDA" userId="7452a788-ce21-4ba6-baad-d11439e0939d" providerId="ADAL" clId="{6E4C27F0-CDB5-409A-8D15-376699CC4089}" dt="2023-02-10T19:28:23.915" v="174"/>
          <ac:picMkLst>
            <pc:docMk/>
            <pc:sldMk cId="428854780" sldId="332"/>
            <ac:picMk id="4" creationId="{AFF588FA-B73E-089B-FE30-B226C0328E88}"/>
          </ac:picMkLst>
        </pc:picChg>
        <pc:picChg chg="del">
          <ac:chgData name="ELENA MONSERRAT GAMEZ CEPEDA" userId="7452a788-ce21-4ba6-baad-d11439e0939d" providerId="ADAL" clId="{6E4C27F0-CDB5-409A-8D15-376699CC4089}" dt="2023-02-10T19:28:25.962" v="175" actId="478"/>
          <ac:picMkLst>
            <pc:docMk/>
            <pc:sldMk cId="428854780" sldId="332"/>
            <ac:picMk id="13" creationId="{00000000-0000-0000-0000-000000000000}"/>
          </ac:picMkLst>
        </pc:picChg>
      </pc:sldChg>
      <pc:sldChg chg="new">
        <pc:chgData name="ELENA MONSERRAT GAMEZ CEPEDA" userId="7452a788-ce21-4ba6-baad-d11439e0939d" providerId="ADAL" clId="{6E4C27F0-CDB5-409A-8D15-376699CC4089}" dt="2023-02-10T19:50:37.962" v="335" actId="680"/>
        <pc:sldMkLst>
          <pc:docMk/>
          <pc:sldMk cId="3026774816" sldId="332"/>
        </pc:sldMkLst>
      </pc:sldChg>
      <pc:sldChg chg="addSp delSp modSp add del mod">
        <pc:chgData name="ELENA MONSERRAT GAMEZ CEPEDA" userId="7452a788-ce21-4ba6-baad-d11439e0939d" providerId="ADAL" clId="{6E4C27F0-CDB5-409A-8D15-376699CC4089}" dt="2023-02-10T19:50:02.522" v="331" actId="47"/>
        <pc:sldMkLst>
          <pc:docMk/>
          <pc:sldMk cId="2548719728" sldId="333"/>
        </pc:sldMkLst>
        <pc:grpChg chg="add mod">
          <ac:chgData name="ELENA MONSERRAT GAMEZ CEPEDA" userId="7452a788-ce21-4ba6-baad-d11439e0939d" providerId="ADAL" clId="{6E4C27F0-CDB5-409A-8D15-376699CC4089}" dt="2023-02-10T19:28:29.399" v="176"/>
          <ac:grpSpMkLst>
            <pc:docMk/>
            <pc:sldMk cId="2548719728" sldId="333"/>
            <ac:grpSpMk id="2" creationId="{0B134B2D-DC4C-B45E-75DB-C8DEC324B273}"/>
          </ac:grpSpMkLst>
        </pc:grpChg>
        <pc:picChg chg="mod">
          <ac:chgData name="ELENA MONSERRAT GAMEZ CEPEDA" userId="7452a788-ce21-4ba6-baad-d11439e0939d" providerId="ADAL" clId="{6E4C27F0-CDB5-409A-8D15-376699CC4089}" dt="2023-02-10T19:28:29.399" v="176"/>
          <ac:picMkLst>
            <pc:docMk/>
            <pc:sldMk cId="2548719728" sldId="333"/>
            <ac:picMk id="3" creationId="{69A9A18D-32FF-7361-0D1E-38F3419F58C5}"/>
          </ac:picMkLst>
        </pc:picChg>
        <pc:picChg chg="mod">
          <ac:chgData name="ELENA MONSERRAT GAMEZ CEPEDA" userId="7452a788-ce21-4ba6-baad-d11439e0939d" providerId="ADAL" clId="{6E4C27F0-CDB5-409A-8D15-376699CC4089}" dt="2023-02-10T19:28:29.399" v="176"/>
          <ac:picMkLst>
            <pc:docMk/>
            <pc:sldMk cId="2548719728" sldId="333"/>
            <ac:picMk id="4" creationId="{FA8FF782-4907-9EE2-2241-AD824AB27B87}"/>
          </ac:picMkLst>
        </pc:picChg>
        <pc:picChg chg="del mod">
          <ac:chgData name="ELENA MONSERRAT GAMEZ CEPEDA" userId="7452a788-ce21-4ba6-baad-d11439e0939d" providerId="ADAL" clId="{6E4C27F0-CDB5-409A-8D15-376699CC4089}" dt="2023-02-10T19:28:31.283" v="178" actId="478"/>
          <ac:picMkLst>
            <pc:docMk/>
            <pc:sldMk cId="2548719728" sldId="333"/>
            <ac:picMk id="13" creationId="{00000000-0000-0000-0000-000000000000}"/>
          </ac:picMkLst>
        </pc:picChg>
      </pc:sldChg>
      <pc:sldChg chg="addSp delSp modSp add del mod">
        <pc:chgData name="ELENA MONSERRAT GAMEZ CEPEDA" userId="7452a788-ce21-4ba6-baad-d11439e0939d" providerId="ADAL" clId="{6E4C27F0-CDB5-409A-8D15-376699CC4089}" dt="2023-02-10T19:50:02.069" v="330" actId="47"/>
        <pc:sldMkLst>
          <pc:docMk/>
          <pc:sldMk cId="2843833533" sldId="334"/>
        </pc:sldMkLst>
        <pc:grpChg chg="add mod">
          <ac:chgData name="ELENA MONSERRAT GAMEZ CEPEDA" userId="7452a788-ce21-4ba6-baad-d11439e0939d" providerId="ADAL" clId="{6E4C27F0-CDB5-409A-8D15-376699CC4089}" dt="2023-02-10T19:28:36.153" v="179"/>
          <ac:grpSpMkLst>
            <pc:docMk/>
            <pc:sldMk cId="2843833533" sldId="334"/>
            <ac:grpSpMk id="2" creationId="{B6818E3D-BF64-DE5C-528F-40C2432FC1D5}"/>
          </ac:grpSpMkLst>
        </pc:grpChg>
        <pc:picChg chg="mod">
          <ac:chgData name="ELENA MONSERRAT GAMEZ CEPEDA" userId="7452a788-ce21-4ba6-baad-d11439e0939d" providerId="ADAL" clId="{6E4C27F0-CDB5-409A-8D15-376699CC4089}" dt="2023-02-10T19:28:36.153" v="179"/>
          <ac:picMkLst>
            <pc:docMk/>
            <pc:sldMk cId="2843833533" sldId="334"/>
            <ac:picMk id="3" creationId="{6D063887-9684-ED8E-4503-81B3C89408AB}"/>
          </ac:picMkLst>
        </pc:picChg>
        <pc:picChg chg="mod">
          <ac:chgData name="ELENA MONSERRAT GAMEZ CEPEDA" userId="7452a788-ce21-4ba6-baad-d11439e0939d" providerId="ADAL" clId="{6E4C27F0-CDB5-409A-8D15-376699CC4089}" dt="2023-02-10T19:28:36.153" v="179"/>
          <ac:picMkLst>
            <pc:docMk/>
            <pc:sldMk cId="2843833533" sldId="334"/>
            <ac:picMk id="4" creationId="{58635BB7-1B82-58D8-29D6-1AE397659C7A}"/>
          </ac:picMkLst>
        </pc:picChg>
        <pc:picChg chg="del">
          <ac:chgData name="ELENA MONSERRAT GAMEZ CEPEDA" userId="7452a788-ce21-4ba6-baad-d11439e0939d" providerId="ADAL" clId="{6E4C27F0-CDB5-409A-8D15-376699CC4089}" dt="2023-02-10T19:28:37.731" v="180" actId="478"/>
          <ac:picMkLst>
            <pc:docMk/>
            <pc:sldMk cId="2843833533" sldId="334"/>
            <ac:picMk id="13" creationId="{00000000-0000-0000-0000-000000000000}"/>
          </ac:picMkLst>
        </pc:picChg>
      </pc:sldChg>
      <pc:sldChg chg="addSp delSp modSp add del mod">
        <pc:chgData name="ELENA MONSERRAT GAMEZ CEPEDA" userId="7452a788-ce21-4ba6-baad-d11439e0939d" providerId="ADAL" clId="{6E4C27F0-CDB5-409A-8D15-376699CC4089}" dt="2023-02-10T19:50:01.600" v="329" actId="47"/>
        <pc:sldMkLst>
          <pc:docMk/>
          <pc:sldMk cId="4109933908" sldId="335"/>
        </pc:sldMkLst>
        <pc:grpChg chg="add mod">
          <ac:chgData name="ELENA MONSERRAT GAMEZ CEPEDA" userId="7452a788-ce21-4ba6-baad-d11439e0939d" providerId="ADAL" clId="{6E4C27F0-CDB5-409A-8D15-376699CC4089}" dt="2023-02-10T19:28:43.166" v="181"/>
          <ac:grpSpMkLst>
            <pc:docMk/>
            <pc:sldMk cId="4109933908" sldId="335"/>
            <ac:grpSpMk id="2" creationId="{6DA13840-2CE3-12B6-8C4C-4A55CFF645A6}"/>
          </ac:grpSpMkLst>
        </pc:grpChg>
        <pc:picChg chg="mod">
          <ac:chgData name="ELENA MONSERRAT GAMEZ CEPEDA" userId="7452a788-ce21-4ba6-baad-d11439e0939d" providerId="ADAL" clId="{6E4C27F0-CDB5-409A-8D15-376699CC4089}" dt="2023-02-10T19:28:43.166" v="181"/>
          <ac:picMkLst>
            <pc:docMk/>
            <pc:sldMk cId="4109933908" sldId="335"/>
            <ac:picMk id="3" creationId="{1D90C46E-BE0E-89BF-B651-923D825974E9}"/>
          </ac:picMkLst>
        </pc:picChg>
        <pc:picChg chg="mod">
          <ac:chgData name="ELENA MONSERRAT GAMEZ CEPEDA" userId="7452a788-ce21-4ba6-baad-d11439e0939d" providerId="ADAL" clId="{6E4C27F0-CDB5-409A-8D15-376699CC4089}" dt="2023-02-10T19:28:43.166" v="181"/>
          <ac:picMkLst>
            <pc:docMk/>
            <pc:sldMk cId="4109933908" sldId="335"/>
            <ac:picMk id="4" creationId="{10578532-CB1F-033E-51DB-7780380E8376}"/>
          </ac:picMkLst>
        </pc:picChg>
        <pc:picChg chg="del">
          <ac:chgData name="ELENA MONSERRAT GAMEZ CEPEDA" userId="7452a788-ce21-4ba6-baad-d11439e0939d" providerId="ADAL" clId="{6E4C27F0-CDB5-409A-8D15-376699CC4089}" dt="2023-02-10T19:28:44.947" v="182" actId="478"/>
          <ac:picMkLst>
            <pc:docMk/>
            <pc:sldMk cId="4109933908" sldId="335"/>
            <ac:picMk id="13" creationId="{00000000-0000-0000-0000-000000000000}"/>
          </ac:picMkLst>
        </pc:picChg>
      </pc:sldChg>
      <pc:sldChg chg="addSp delSp modSp add del mod">
        <pc:chgData name="ELENA MONSERRAT GAMEZ CEPEDA" userId="7452a788-ce21-4ba6-baad-d11439e0939d" providerId="ADAL" clId="{6E4C27F0-CDB5-409A-8D15-376699CC4089}" dt="2023-02-10T19:50:01.053" v="328" actId="47"/>
        <pc:sldMkLst>
          <pc:docMk/>
          <pc:sldMk cId="975358130" sldId="336"/>
        </pc:sldMkLst>
        <pc:grpChg chg="add mod">
          <ac:chgData name="ELENA MONSERRAT GAMEZ CEPEDA" userId="7452a788-ce21-4ba6-baad-d11439e0939d" providerId="ADAL" clId="{6E4C27F0-CDB5-409A-8D15-376699CC4089}" dt="2023-02-10T19:28:50.758" v="183"/>
          <ac:grpSpMkLst>
            <pc:docMk/>
            <pc:sldMk cId="975358130" sldId="336"/>
            <ac:grpSpMk id="2" creationId="{5AB99EDA-23E6-8291-1AD3-D1A94C87ADDD}"/>
          </ac:grpSpMkLst>
        </pc:grpChg>
        <pc:picChg chg="mod">
          <ac:chgData name="ELENA MONSERRAT GAMEZ CEPEDA" userId="7452a788-ce21-4ba6-baad-d11439e0939d" providerId="ADAL" clId="{6E4C27F0-CDB5-409A-8D15-376699CC4089}" dt="2023-02-10T19:28:50.758" v="183"/>
          <ac:picMkLst>
            <pc:docMk/>
            <pc:sldMk cId="975358130" sldId="336"/>
            <ac:picMk id="3" creationId="{79E63686-154B-9E9C-6897-91B00EF22089}"/>
          </ac:picMkLst>
        </pc:picChg>
        <pc:picChg chg="mod">
          <ac:chgData name="ELENA MONSERRAT GAMEZ CEPEDA" userId="7452a788-ce21-4ba6-baad-d11439e0939d" providerId="ADAL" clId="{6E4C27F0-CDB5-409A-8D15-376699CC4089}" dt="2023-02-10T19:28:50.758" v="183"/>
          <ac:picMkLst>
            <pc:docMk/>
            <pc:sldMk cId="975358130" sldId="336"/>
            <ac:picMk id="4" creationId="{E34F146A-6B50-A602-2162-DCBE01497707}"/>
          </ac:picMkLst>
        </pc:picChg>
        <pc:picChg chg="del">
          <ac:chgData name="ELENA MONSERRAT GAMEZ CEPEDA" userId="7452a788-ce21-4ba6-baad-d11439e0939d" providerId="ADAL" clId="{6E4C27F0-CDB5-409A-8D15-376699CC4089}" dt="2023-02-10T19:28:52.510" v="184" actId="478"/>
          <ac:picMkLst>
            <pc:docMk/>
            <pc:sldMk cId="975358130" sldId="336"/>
            <ac:picMk id="13" creationId="{00000000-0000-0000-0000-000000000000}"/>
          </ac:picMkLst>
        </pc:picChg>
      </pc:sldChg>
      <pc:sldMasterChg chg="modSldLayout">
        <pc:chgData name="ELENA MONSERRAT GAMEZ CEPEDA" userId="7452a788-ce21-4ba6-baad-d11439e0939d" providerId="ADAL" clId="{6E4C27F0-CDB5-409A-8D15-376699CC4089}" dt="2023-02-10T19:16:12.845" v="33"/>
        <pc:sldMasterMkLst>
          <pc:docMk/>
          <pc:sldMasterMk cId="141559505" sldId="2147483762"/>
        </pc:sldMasterMkLst>
        <pc:sldLayoutChg chg="delSp">
          <pc:chgData name="ELENA MONSERRAT GAMEZ CEPEDA" userId="7452a788-ce21-4ba6-baad-d11439e0939d" providerId="ADAL" clId="{6E4C27F0-CDB5-409A-8D15-376699CC4089}" dt="2023-02-10T19:16:12.845" v="33"/>
          <pc:sldLayoutMkLst>
            <pc:docMk/>
            <pc:sldMasterMk cId="141559505" sldId="2147483762"/>
            <pc:sldLayoutMk cId="2433258422" sldId="2147483774"/>
          </pc:sldLayoutMkLst>
          <pc:picChg chg="del">
            <ac:chgData name="ELENA MONSERRAT GAMEZ CEPEDA" userId="7452a788-ce21-4ba6-baad-d11439e0939d" providerId="ADAL" clId="{6E4C27F0-CDB5-409A-8D15-376699CC4089}" dt="2023-02-10T19:16:12.845" v="33"/>
            <ac:picMkLst>
              <pc:docMk/>
              <pc:sldMasterMk cId="141559505" sldId="2147483762"/>
              <pc:sldLayoutMk cId="2433258422" sldId="2147483774"/>
              <ac:picMk id="7" creationId="{00000000-0000-0000-0000-000000000000}"/>
            </ac:picMkLst>
          </pc:picChg>
        </pc:sldLayoutChg>
      </pc:sldMasterChg>
    </pc:docChg>
  </pc:docChgLst>
  <pc:docChgLst>
    <pc:chgData name="ROCIO BLANCO GOMEZ" userId="1e6cf22b-4652-4a8f-9393-c8ef9269ee6f" providerId="ADAL" clId="{4E5B45D0-2E08-4DD7-A99D-A1D8F2596BA0}"/>
    <pc:docChg chg="modSld">
      <pc:chgData name="ROCIO BLANCO GOMEZ" userId="1e6cf22b-4652-4a8f-9393-c8ef9269ee6f" providerId="ADAL" clId="{4E5B45D0-2E08-4DD7-A99D-A1D8F2596BA0}" dt="2023-02-09T13:40:48.096" v="2" actId="20577"/>
      <pc:docMkLst>
        <pc:docMk/>
      </pc:docMkLst>
      <pc:sldChg chg="modSp mod">
        <pc:chgData name="ROCIO BLANCO GOMEZ" userId="1e6cf22b-4652-4a8f-9393-c8ef9269ee6f" providerId="ADAL" clId="{4E5B45D0-2E08-4DD7-A99D-A1D8F2596BA0}" dt="2023-02-09T13:40:48.096" v="2" actId="20577"/>
        <pc:sldMkLst>
          <pc:docMk/>
          <pc:sldMk cId="4192321071" sldId="295"/>
        </pc:sldMkLst>
        <pc:spChg chg="mod">
          <ac:chgData name="ROCIO BLANCO GOMEZ" userId="1e6cf22b-4652-4a8f-9393-c8ef9269ee6f" providerId="ADAL" clId="{4E5B45D0-2E08-4DD7-A99D-A1D8F2596BA0}" dt="2023-02-09T13:40:48.096" v="2" actId="20577"/>
          <ac:spMkLst>
            <pc:docMk/>
            <pc:sldMk cId="4192321071" sldId="295"/>
            <ac:spMk id="5" creationId="{B0E3F769-E525-4A50-A44E-36EC685104F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E43F14-65F2-4D9D-B968-ED60BADB8462}" type="datetimeFigureOut">
              <a:rPr lang="es-ES" smtClean="0"/>
              <a:t>12/02/2023</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91E9C4-AA76-464A-AB1A-FD626D640B8F}" type="slidenum">
              <a:rPr lang="es-ES" smtClean="0"/>
              <a:t>‹Nº›</a:t>
            </a:fld>
            <a:endParaRPr lang="es-ES"/>
          </a:p>
        </p:txBody>
      </p:sp>
    </p:spTree>
    <p:extLst>
      <p:ext uri="{BB962C8B-B14F-4D97-AF65-F5344CB8AC3E}">
        <p14:creationId xmlns:p14="http://schemas.microsoft.com/office/powerpoint/2010/main" val="227018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116983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12/02/2023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215330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704356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Haga clic para modificar los estilos de texto del patrón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703501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539721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1AA25EE-BD30-4536-8BF5-A3535E04FF35}" type="datetimeFigureOut">
              <a:rPr lang="es-ES" smtClean="0"/>
              <a:t>12/02/2023</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43184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1AA25EE-BD30-4536-8BF5-A3535E04FF35}" type="datetimeFigureOut">
              <a:rPr lang="es-ES" smtClean="0"/>
              <a:t>12/02/2023</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809202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5765868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1377845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2904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51457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1AA25EE-BD30-4536-8BF5-A3535E04FF35}" type="datetimeFigureOut">
              <a:rPr lang="es-ES" smtClean="0"/>
              <a:t>12/02/2023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671333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1AA25EE-BD30-4536-8BF5-A3535E04FF35}" type="datetimeFigureOut">
              <a:rPr lang="es-ES" smtClean="0"/>
              <a:t>12/02/2023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338252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3"/>
          <p:cNvSpPr>
            <a:spLocks noGrp="1"/>
          </p:cNvSpPr>
          <p:nvPr>
            <p:ph type="ftr" sz="quarter" idx="11"/>
          </p:nvPr>
        </p:nvSpPr>
        <p:spPr/>
        <p:txBody>
          <a:bodyPr/>
          <a:lstStyle/>
          <a:p>
            <a:endParaRPr lang="es-ES"/>
          </a:p>
        </p:txBody>
      </p:sp>
      <p:sp>
        <p:nvSpPr>
          <p:cNvPr id="6" name="Slide Number Placeholder 4"/>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527459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2"/>
          <p:cNvSpPr>
            <a:spLocks noGrp="1"/>
          </p:cNvSpPr>
          <p:nvPr>
            <p:ph type="ftr" sz="quarter" idx="11"/>
          </p:nvPr>
        </p:nvSpPr>
        <p:spPr/>
        <p:txBody>
          <a:bodyPr/>
          <a:lstStyle/>
          <a:p>
            <a:endParaRPr lang="es-ES"/>
          </a:p>
        </p:txBody>
      </p:sp>
      <p:sp>
        <p:nvSpPr>
          <p:cNvPr id="6" name="Slide Number Placeholder 3"/>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039868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7" name="Date Placeholder 4"/>
          <p:cNvSpPr>
            <a:spLocks noGrp="1"/>
          </p:cNvSpPr>
          <p:nvPr>
            <p:ph type="dt" sz="half" idx="10"/>
          </p:nvPr>
        </p:nvSpPr>
        <p:spPr/>
        <p:txBody>
          <a:bodyPr/>
          <a:lstStyle/>
          <a:p>
            <a:fld id="{21AA25EE-BD30-4536-8BF5-A3535E04FF35}" type="datetimeFigureOut">
              <a:rPr lang="es-ES" smtClean="0"/>
              <a:t>12/02/2023</a:t>
            </a:fld>
            <a:endParaRPr lang="es-ES"/>
          </a:p>
        </p:txBody>
      </p:sp>
      <p:sp>
        <p:nvSpPr>
          <p:cNvPr id="5" name="Footer Placeholder 5"/>
          <p:cNvSpPr>
            <a:spLocks noGrp="1"/>
          </p:cNvSpPr>
          <p:nvPr>
            <p:ph type="ftr" sz="quarter" idx="11"/>
          </p:nvPr>
        </p:nvSpPr>
        <p:spPr/>
        <p:txBody>
          <a:bodyPr/>
          <a:lstStyle/>
          <a:p>
            <a:endParaRPr lang="es-ES"/>
          </a:p>
        </p:txBody>
      </p:sp>
      <p:sp>
        <p:nvSpPr>
          <p:cNvPr id="6"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011712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12/02/2023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44966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1AA25EE-BD30-4536-8BF5-A3535E04FF35}" type="datetimeFigureOut">
              <a:rPr lang="es-ES" smtClean="0"/>
              <a:t>12/02/2023</a:t>
            </a:fld>
            <a:endParaRPr lang="es-E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E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731E2CC8-6241-4C7A-9117-3C4F818136D0}" type="slidenum">
              <a:rPr lang="es-ES" smtClean="0"/>
              <a:t>‹Nº›</a:t>
            </a:fld>
            <a:endParaRPr lang="es-ES"/>
          </a:p>
        </p:txBody>
      </p:sp>
    </p:spTree>
    <p:extLst>
      <p:ext uri="{BB962C8B-B14F-4D97-AF65-F5344CB8AC3E}">
        <p14:creationId xmlns:p14="http://schemas.microsoft.com/office/powerpoint/2010/main" val="2478606730"/>
      </p:ext>
    </p:extLst>
  </p:cSld>
  <p:clrMap bg1="dk1" tx1="lt1" bg2="dk2" tx2="lt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 id="2147483803" r:id="rId15"/>
    <p:sldLayoutId id="2147483804" r:id="rId16"/>
    <p:sldLayoutId id="2147483805" r:id="rId17"/>
    <p:sldLayoutId id="2147483649" r:id="rId18"/>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850853212"/>
              </p:ext>
            </p:extLst>
          </p:nvPr>
        </p:nvGraphicFramePr>
        <p:xfrm>
          <a:off x="5213350" y="1143000"/>
          <a:ext cx="2400300" cy="312420"/>
        </p:xfrm>
        <a:graphic>
          <a:graphicData uri="http://schemas.openxmlformats.org/drawingml/2006/table">
            <a:tbl>
              <a:tblPr/>
              <a:tblGrid>
                <a:gridCol w="2400300">
                  <a:extLst>
                    <a:ext uri="{9D8B030D-6E8A-4147-A177-3AD203B41FA5}">
                      <a16:colId xmlns:a16="http://schemas.microsoft.com/office/drawing/2014/main" val="1057439909"/>
                    </a:ext>
                  </a:extLst>
                </a:gridCol>
              </a:tblGrid>
              <a:tr h="0">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sp>
        <p:nvSpPr>
          <p:cNvPr id="5" name="8 Rectángulo">
            <a:extLst>
              <a:ext uri="{FF2B5EF4-FFF2-40B4-BE49-F238E27FC236}">
                <a16:creationId xmlns:a16="http://schemas.microsoft.com/office/drawing/2014/main" id="{0CD4796C-947F-4F76-A81A-C59C2999283F}"/>
              </a:ext>
            </a:extLst>
          </p:cNvPr>
          <p:cNvSpPr/>
          <p:nvPr/>
        </p:nvSpPr>
        <p:spPr>
          <a:xfrm>
            <a:off x="338667" y="1024082"/>
            <a:ext cx="6346442" cy="5287601"/>
          </a:xfrm>
          <a:prstGeom prst="rect">
            <a:avLst/>
          </a:prstGeom>
        </p:spPr>
        <p:txBody>
          <a:bodyPr wrap="square">
            <a:spAutoFit/>
          </a:bodyPr>
          <a:lstStyle/>
          <a:p>
            <a:pPr algn="ctr"/>
            <a:r>
              <a:rPr lang="es-MX" sz="2800" b="1" i="1" dirty="0">
                <a:solidFill>
                  <a:srgbClr val="002060"/>
                </a:solidFill>
                <a:latin typeface="Comic Sans MS" panose="030F0702030302020204" pitchFamily="66" charset="0"/>
                <a:ea typeface="Anja Eliane accent" pitchFamily="18" charset="0"/>
                <a:cs typeface="Arial" panose="020B0604020202020204" pitchFamily="34" charset="0"/>
              </a:rPr>
              <a:t>DESARROLLO DE LA COMPETENCIA LECTORA</a:t>
            </a:r>
          </a:p>
          <a:p>
            <a:pPr algn="ctr"/>
            <a:br>
              <a:rPr lang="es-MX" sz="2800" b="1" i="1" dirty="0">
                <a:latin typeface="Comic Sans MS" panose="030F0702030302020204" pitchFamily="66" charset="0"/>
                <a:ea typeface="Anja Eliane accent" pitchFamily="18" charset="0"/>
                <a:cs typeface="Arial" panose="020B0604020202020204" pitchFamily="34" charset="0"/>
              </a:rPr>
            </a:br>
            <a:r>
              <a:rPr lang="es-MX" sz="2800" b="1" i="1" dirty="0">
                <a:latin typeface="Comic Sans MS" panose="030F0702030302020204" pitchFamily="66" charset="0"/>
                <a:ea typeface="Anja Eliane accent" pitchFamily="18" charset="0"/>
                <a:cs typeface="Arial" panose="020B0604020202020204" pitchFamily="34" charset="0"/>
              </a:rPr>
              <a:t>   4°  Semestre</a:t>
            </a:r>
          </a:p>
          <a:p>
            <a:pPr algn="ctr"/>
            <a:r>
              <a:rPr lang="es-MX" sz="2800" b="1" dirty="0">
                <a:latin typeface="Comic Sans MS" panose="030F0702030302020204" pitchFamily="66" charset="0"/>
              </a:rPr>
              <a:t>Trayecto formativo: </a:t>
            </a:r>
          </a:p>
          <a:p>
            <a:pPr algn="ctr"/>
            <a:r>
              <a:rPr lang="es-MX" sz="2800" b="1" dirty="0">
                <a:latin typeface="Comic Sans MS" panose="030F0702030302020204" pitchFamily="66" charset="0"/>
              </a:rPr>
              <a:t>Formación para la enseñanza y el aprendizaje</a:t>
            </a:r>
          </a:p>
          <a:p>
            <a:pPr algn="ctr"/>
            <a:r>
              <a:rPr lang="es-MX" sz="2800" b="1" dirty="0">
                <a:latin typeface="Comic Sans MS" panose="030F0702030302020204" pitchFamily="66" charset="0"/>
              </a:rPr>
              <a:t>     </a:t>
            </a:r>
          </a:p>
          <a:p>
            <a:r>
              <a:rPr lang="es-MX" sz="2800" b="1" dirty="0">
                <a:latin typeface="Comic Sans MS" panose="030F0702030302020204" pitchFamily="66" charset="0"/>
              </a:rPr>
              <a:t>6 </a:t>
            </a:r>
            <a:r>
              <a:rPr lang="es-MX" sz="2800" b="1" dirty="0" err="1">
                <a:latin typeface="Comic Sans MS" panose="030F0702030302020204" pitchFamily="66" charset="0"/>
              </a:rPr>
              <a:t>hrs</a:t>
            </a:r>
            <a:r>
              <a:rPr lang="es-MX" sz="2800" b="1" dirty="0">
                <a:latin typeface="Comic Sans MS" panose="030F0702030302020204" pitchFamily="66" charset="0"/>
              </a:rPr>
              <a:t>. Créditos 6.75</a:t>
            </a:r>
          </a:p>
          <a:p>
            <a:pPr lvl="0" defTabSz="914400">
              <a:spcBef>
                <a:spcPct val="20000"/>
              </a:spcBef>
              <a:defRPr/>
            </a:pPr>
            <a:r>
              <a:rPr lang="es-ES_tradnl" sz="2400" b="1" dirty="0">
                <a:latin typeface="Comic Sans MS" panose="030F0702030302020204" pitchFamily="66" charset="0"/>
                <a:cs typeface="Arial" panose="020B0604020202020204" pitchFamily="34" charset="0"/>
              </a:rPr>
              <a:t>DOCENTE: </a:t>
            </a:r>
          </a:p>
          <a:p>
            <a:pPr lvl="0" defTabSz="914400">
              <a:spcBef>
                <a:spcPct val="20000"/>
              </a:spcBef>
              <a:defRPr/>
            </a:pPr>
            <a:r>
              <a:rPr lang="es-ES_tradnl" sz="2400" b="1" dirty="0">
                <a:latin typeface="Comic Sans MS" panose="030F0702030302020204" pitchFamily="66" charset="0"/>
                <a:cs typeface="Arial" panose="020B0604020202020204" pitchFamily="34" charset="0"/>
              </a:rPr>
              <a:t>JORGE A JASSO MARTÍNEZ</a:t>
            </a:r>
            <a:endParaRPr lang="es-ES_tradnl" sz="2400" b="1" dirty="0">
              <a:solidFill>
                <a:schemeClr val="tx2">
                  <a:lumMod val="60000"/>
                  <a:lumOff val="40000"/>
                </a:schemeClr>
              </a:solidFill>
              <a:latin typeface="Arial" panose="020B0604020202020204" pitchFamily="34" charset="0"/>
              <a:cs typeface="Arial" panose="020B0604020202020204" pitchFamily="34" charset="0"/>
            </a:endParaRPr>
          </a:p>
          <a:p>
            <a:pPr algn="ctr"/>
            <a:endParaRPr lang="es-MX" sz="2800" b="1" dirty="0">
              <a:latin typeface="Comic Sans MS" panose="030F0702030302020204" pitchFamily="66" charset="0"/>
            </a:endParaRPr>
          </a:p>
        </p:txBody>
      </p:sp>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extLst>
              <p:ext uri="{D42A27DB-BD31-4B8C-83A1-F6EECF244321}">
                <p14:modId xmlns:p14="http://schemas.microsoft.com/office/powerpoint/2010/main" val="3519920567"/>
              </p:ext>
            </p:extLst>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pic>
        <p:nvPicPr>
          <p:cNvPr id="13" name="Imagen 12"/>
          <p:cNvPicPr/>
          <p:nvPr/>
        </p:nvPicPr>
        <p:blipFill rotWithShape="1">
          <a:blip r:embed="rId5">
            <a:extLst>
              <a:ext uri="{28A0092B-C50C-407E-A947-70E740481C1C}">
                <a14:useLocalDpi xmlns:a14="http://schemas.microsoft.com/office/drawing/2010/main" val="0"/>
              </a:ext>
            </a:extLst>
          </a:blip>
          <a:srcRect l="65639" t="87997" r="6058" b="3998"/>
          <a:stretch/>
        </p:blipFill>
        <p:spPr bwMode="auto">
          <a:xfrm>
            <a:off x="4355976" y="6272372"/>
            <a:ext cx="1812290" cy="485775"/>
          </a:xfrm>
          <a:prstGeom prst="rect">
            <a:avLst/>
          </a:prstGeom>
          <a:ln>
            <a:noFill/>
          </a:ln>
          <a:extLst>
            <a:ext uri="{53640926-AAD7-44D8-BBD7-CCE9431645EC}">
              <a14:shadowObscured xmlns:a14="http://schemas.microsoft.com/office/drawing/2010/main"/>
            </a:ext>
          </a:extLst>
        </p:spPr>
      </p:pic>
      <p:sp>
        <p:nvSpPr>
          <p:cNvPr id="14" name="11 Rectángulo">
            <a:extLst>
              <a:ext uri="{FF2B5EF4-FFF2-40B4-BE49-F238E27FC236}">
                <a16:creationId xmlns:a16="http://schemas.microsoft.com/office/drawing/2014/main" id="{5261A6D4-6527-4288-A75F-FB493FA79927}"/>
              </a:ext>
            </a:extLst>
          </p:cNvPr>
          <p:cNvSpPr/>
          <p:nvPr/>
        </p:nvSpPr>
        <p:spPr>
          <a:xfrm>
            <a:off x="356049" y="641262"/>
            <a:ext cx="5957080" cy="538609"/>
          </a:xfrm>
          <a:prstGeom prst="rect">
            <a:avLst/>
          </a:prstGeom>
        </p:spPr>
        <p:txBody>
          <a:bodyPr wrap="none">
            <a:spAutoFit/>
          </a:bodyPr>
          <a:lstStyle/>
          <a:p>
            <a:pPr lvl="0" indent="66675" algn="ctr" eaLnBrk="0" fontAlgn="base" hangingPunct="0">
              <a:spcBef>
                <a:spcPct val="0"/>
              </a:spcBef>
              <a:spcAft>
                <a:spcPct val="0"/>
              </a:spcAft>
            </a:pPr>
            <a:r>
              <a:rPr lang="es-ES_tradnl" altLang="es-ES" b="1" i="1" dirty="0">
                <a:latin typeface="Comic Sans MS" panose="030F0702030302020204" pitchFamily="66" charset="0"/>
                <a:ea typeface="Calibri" panose="020F0502020204030204" pitchFamily="34" charset="0"/>
                <a:cs typeface="Arial" panose="020B0604020202020204" pitchFamily="34" charset="0"/>
              </a:rPr>
              <a:t>ESCUELA NORMAL DE EDUCACIÓN PREESCOLAR</a:t>
            </a:r>
          </a:p>
          <a:p>
            <a:pPr lvl="0" indent="66675" algn="ctr" eaLnBrk="0" fontAlgn="base" hangingPunct="0">
              <a:spcBef>
                <a:spcPct val="0"/>
              </a:spcBef>
              <a:spcAft>
                <a:spcPct val="0"/>
              </a:spcAft>
            </a:pPr>
            <a:endParaRPr lang="es-ES" altLang="es-ES" sz="1100" b="1" i="1" dirty="0">
              <a:latin typeface="Comic Sans MS" panose="030F0702030302020204" pitchFamily="66" charset="0"/>
              <a:cs typeface="Arial" panose="020B0604020202020204" pitchFamily="34" charset="0"/>
            </a:endParaRPr>
          </a:p>
        </p:txBody>
      </p:sp>
      <p:pic>
        <p:nvPicPr>
          <p:cNvPr id="19" name="Imagen 18">
            <a:extLst>
              <a:ext uri="{FF2B5EF4-FFF2-40B4-BE49-F238E27FC236}">
                <a16:creationId xmlns:a16="http://schemas.microsoft.com/office/drawing/2014/main" id="{D6B8384A-2978-45CE-06F1-54011E10C61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79512" y="6088886"/>
            <a:ext cx="514350" cy="561975"/>
          </a:xfrm>
          <a:prstGeom prst="rect">
            <a:avLst/>
          </a:prstGeom>
          <a:noFill/>
        </p:spPr>
      </p:pic>
    </p:spTree>
    <p:extLst>
      <p:ext uri="{BB962C8B-B14F-4D97-AF65-F5344CB8AC3E}">
        <p14:creationId xmlns:p14="http://schemas.microsoft.com/office/powerpoint/2010/main" val="2773121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2380021582"/>
              </p:ext>
            </p:extLst>
          </p:nvPr>
        </p:nvGraphicFramePr>
        <p:xfrm>
          <a:off x="3883608" y="807994"/>
          <a:ext cx="3730042" cy="647426"/>
        </p:xfrm>
        <a:graphic>
          <a:graphicData uri="http://schemas.openxmlformats.org/drawingml/2006/table">
            <a:tbl>
              <a:tblPr/>
              <a:tblGrid>
                <a:gridCol w="3730042">
                  <a:extLst>
                    <a:ext uri="{9D8B030D-6E8A-4147-A177-3AD203B41FA5}">
                      <a16:colId xmlns:a16="http://schemas.microsoft.com/office/drawing/2014/main" val="1057439909"/>
                    </a:ext>
                  </a:extLst>
                </a:gridCol>
              </a:tblGrid>
              <a:tr h="647426">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079A9F82-3D73-236F-726B-5FB4DEE643BD}"/>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18441526-0733-F426-491F-2A41073A065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5EC46F2D-754A-4CBA-D9CB-D729D8AA1E64}"/>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5" name="7 CuadroTexto">
            <a:extLst>
              <a:ext uri="{FF2B5EF4-FFF2-40B4-BE49-F238E27FC236}">
                <a16:creationId xmlns:a16="http://schemas.microsoft.com/office/drawing/2014/main" id="{5D69C7D2-5436-46B4-7F2B-E50F398B7890}"/>
              </a:ext>
            </a:extLst>
          </p:cNvPr>
          <p:cNvSpPr txBox="1"/>
          <p:nvPr/>
        </p:nvSpPr>
        <p:spPr>
          <a:xfrm>
            <a:off x="1014069" y="1662854"/>
            <a:ext cx="6890074" cy="4770537"/>
          </a:xfrm>
          <a:prstGeom prst="rect">
            <a:avLst/>
          </a:prstGeom>
          <a:noFill/>
        </p:spPr>
        <p:txBody>
          <a:bodyPr wrap="square" rtlCol="0">
            <a:spAutoFit/>
          </a:bodyPr>
          <a:lstStyle/>
          <a:p>
            <a:pPr algn="just"/>
            <a:r>
              <a:rPr lang="es-MX" sz="1600" dirty="0"/>
              <a:t>  </a:t>
            </a:r>
            <a:r>
              <a:rPr lang="es-MX" sz="1600" dirty="0">
                <a:latin typeface="Comic Sans MS" panose="030F0702030302020204" pitchFamily="66" charset="0"/>
              </a:rPr>
              <a:t>*Construye escenarios y experiencias de aprendizaje utilizando diversos recursos metodológicos y tecnológicos para favorecer la educación inclusiva.</a:t>
            </a:r>
          </a:p>
          <a:p>
            <a:pPr algn="just"/>
            <a:endParaRPr lang="es-MX" sz="1600" dirty="0">
              <a:latin typeface="Comic Sans MS" panose="030F0702030302020204" pitchFamily="66" charset="0"/>
            </a:endParaRPr>
          </a:p>
          <a:p>
            <a:pPr algn="just"/>
            <a:r>
              <a:rPr lang="es-MX" sz="1600" dirty="0">
                <a:latin typeface="Comic Sans MS" panose="030F0702030302020204" pitchFamily="66" charset="0"/>
              </a:rPr>
              <a:t>*Emplea los medios tecnológicos y las fuentes de información científica disponibles para mantenerse actualizado respecto a los diversos campos de conocimiento que intervienen en su trabajo docente</a:t>
            </a:r>
          </a:p>
          <a:p>
            <a:pPr algn="just"/>
            <a:endParaRPr lang="es-MX" sz="1600" dirty="0">
              <a:latin typeface="Comic Sans MS" panose="030F0702030302020204" pitchFamily="66" charset="0"/>
            </a:endParaRPr>
          </a:p>
          <a:p>
            <a:pPr lvl="0" algn="just"/>
            <a:r>
              <a:rPr lang="es-MX" sz="1600" dirty="0">
                <a:latin typeface="Comic Sans MS" panose="030F0702030302020204" pitchFamily="66" charset="0"/>
              </a:rPr>
              <a:t> *Usa los resultados de la investigación para profundizar en el conocimiento y los procesos de aprendizaje de sus alumnos. </a:t>
            </a:r>
          </a:p>
          <a:p>
            <a:pPr lvl="0" algn="just"/>
            <a:endParaRPr lang="es-MX" sz="1600" dirty="0">
              <a:latin typeface="Comic Sans MS" panose="030F0702030302020204" pitchFamily="66" charset="0"/>
            </a:endParaRPr>
          </a:p>
          <a:p>
            <a:pPr lvl="0" algn="just"/>
            <a:r>
              <a:rPr lang="es-MX" sz="1600" dirty="0">
                <a:latin typeface="Comic Sans MS" panose="030F0702030302020204" pitchFamily="66" charset="0"/>
              </a:rPr>
              <a:t> * Utiliza los recursos metodológicos y técnicos de la investigación para explicar, comprender situaciones educativas y mejorar su docencia.</a:t>
            </a:r>
          </a:p>
          <a:p>
            <a:pPr lvl="0" algn="just"/>
            <a:endParaRPr lang="es-MX" sz="1600" dirty="0">
              <a:latin typeface="Comic Sans MS" panose="030F0702030302020204" pitchFamily="66" charset="0"/>
            </a:endParaRPr>
          </a:p>
          <a:p>
            <a:pPr algn="just"/>
            <a:r>
              <a:rPr lang="es-MX" sz="1600" dirty="0">
                <a:latin typeface="Comic Sans MS" panose="030F0702030302020204" pitchFamily="66" charset="0"/>
              </a:rPr>
              <a:t>*Decide las estrategias pedagógicas para minimizar o eliminar las barreras para el aprendizaje y la participación asegurando una educación inclusiva.</a:t>
            </a:r>
            <a:endParaRPr lang="es-MX" sz="1600" dirty="0">
              <a:latin typeface="Comic Sans MS" panose="030F0702030302020204" pitchFamily="66" charset="0"/>
              <a:cs typeface="Arial" panose="020B0604020202020204" pitchFamily="34" charset="0"/>
            </a:endParaRPr>
          </a:p>
        </p:txBody>
      </p:sp>
      <p:sp>
        <p:nvSpPr>
          <p:cNvPr id="12" name="CuadroTexto 11">
            <a:extLst>
              <a:ext uri="{FF2B5EF4-FFF2-40B4-BE49-F238E27FC236}">
                <a16:creationId xmlns:a16="http://schemas.microsoft.com/office/drawing/2014/main" id="{3CA046BF-8E68-86C0-10E1-CB793D67A615}"/>
              </a:ext>
            </a:extLst>
          </p:cNvPr>
          <p:cNvSpPr txBox="1"/>
          <p:nvPr/>
        </p:nvSpPr>
        <p:spPr>
          <a:xfrm>
            <a:off x="3384376" y="884228"/>
            <a:ext cx="4572000" cy="369332"/>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UNIDADES DE COMPETENCIA </a:t>
            </a:r>
          </a:p>
        </p:txBody>
      </p:sp>
    </p:spTree>
    <p:extLst>
      <p:ext uri="{BB962C8B-B14F-4D97-AF65-F5344CB8AC3E}">
        <p14:creationId xmlns:p14="http://schemas.microsoft.com/office/powerpoint/2010/main" val="271302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3445890986"/>
              </p:ext>
            </p:extLst>
          </p:nvPr>
        </p:nvGraphicFramePr>
        <p:xfrm>
          <a:off x="3883608" y="788400"/>
          <a:ext cx="3730042" cy="667020"/>
        </p:xfrm>
        <a:graphic>
          <a:graphicData uri="http://schemas.openxmlformats.org/drawingml/2006/table">
            <a:tbl>
              <a:tblPr/>
              <a:tblGrid>
                <a:gridCol w="3730042">
                  <a:extLst>
                    <a:ext uri="{9D8B030D-6E8A-4147-A177-3AD203B41FA5}">
                      <a16:colId xmlns:a16="http://schemas.microsoft.com/office/drawing/2014/main" val="1057439909"/>
                    </a:ext>
                  </a:extLst>
                </a:gridCol>
              </a:tblGrid>
              <a:tr h="667020">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00566B82-9B6C-C310-710E-DE131FB0DD57}"/>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7F5009EC-4AA2-ED1C-A461-EBB49A7FE6B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6D7C5B1E-FAFE-07C2-1649-FB3BC0A8C5F5}"/>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5" name="8 CuadroTexto">
            <a:extLst>
              <a:ext uri="{FF2B5EF4-FFF2-40B4-BE49-F238E27FC236}">
                <a16:creationId xmlns:a16="http://schemas.microsoft.com/office/drawing/2014/main" id="{626C6B16-6644-D357-C9AD-5381D6D5A229}"/>
              </a:ext>
            </a:extLst>
          </p:cNvPr>
          <p:cNvSpPr txBox="1"/>
          <p:nvPr/>
        </p:nvSpPr>
        <p:spPr>
          <a:xfrm>
            <a:off x="1007604" y="2301732"/>
            <a:ext cx="7128792" cy="3724096"/>
          </a:xfrm>
          <a:prstGeom prst="rect">
            <a:avLst/>
          </a:prstGeom>
          <a:noFill/>
        </p:spPr>
        <p:txBody>
          <a:bodyPr wrap="square" rtlCol="0">
            <a:spAutoFit/>
          </a:bodyPr>
          <a:lstStyle/>
          <a:p>
            <a:pPr lvl="0" algn="ctr"/>
            <a:r>
              <a:rPr lang="es-MX" sz="2400" b="1" dirty="0">
                <a:latin typeface="Comic Sans MS" panose="030F0702030302020204" pitchFamily="66" charset="0"/>
                <a:cs typeface="Arial" panose="020B0604020202020204" pitchFamily="34" charset="0"/>
              </a:rPr>
              <a:t>UNIDAD DE APRENDIZAJE I</a:t>
            </a:r>
          </a:p>
          <a:p>
            <a:pPr lvl="0" algn="ctr"/>
            <a:endParaRPr lang="es-MX" sz="2400" b="1" dirty="0">
              <a:latin typeface="Comic Sans MS" panose="030F0702030302020204" pitchFamily="66" charset="0"/>
              <a:cs typeface="Arial" panose="020B0604020202020204" pitchFamily="34" charset="0"/>
            </a:endParaRPr>
          </a:p>
          <a:p>
            <a:pPr lvl="0"/>
            <a:r>
              <a:rPr lang="es-MX" sz="2400" b="1" dirty="0">
                <a:latin typeface="Comic Sans MS" panose="030F0702030302020204" pitchFamily="66" charset="0"/>
                <a:cs typeface="Arial" panose="020B0604020202020204" pitchFamily="34" charset="0"/>
              </a:rPr>
              <a:t>SABER LO QUE ES LEER</a:t>
            </a:r>
          </a:p>
          <a:p>
            <a:pPr lvl="0"/>
            <a:endParaRPr lang="es-MX" sz="2400" b="1" dirty="0">
              <a:latin typeface="Comic Sans MS" panose="030F0702030302020204" pitchFamily="66" charset="0"/>
              <a:cs typeface="Arial" panose="020B0604020202020204" pitchFamily="34" charset="0"/>
            </a:endParaRPr>
          </a:p>
          <a:p>
            <a:pPr marL="285750" lvl="0" indent="-285750">
              <a:buFont typeface="Arial" panose="020B0604020202020204" pitchFamily="34" charset="0"/>
              <a:buChar char="•"/>
            </a:pPr>
            <a:r>
              <a:rPr lang="es-MX" sz="2000" b="1" dirty="0">
                <a:solidFill>
                  <a:srgbClr val="FFFF00"/>
                </a:solidFill>
                <a:latin typeface="Comic Sans MS" panose="030F0702030302020204" pitchFamily="66" charset="0"/>
                <a:cs typeface="Arial" panose="020B0604020202020204" pitchFamily="34" charset="0"/>
              </a:rPr>
              <a:t>Lector/a, texto y contexto elementos de una situación de lectura   </a:t>
            </a:r>
          </a:p>
          <a:p>
            <a:pPr marL="285750" lvl="0" indent="-285750">
              <a:buFont typeface="Arial" panose="020B0604020202020204" pitchFamily="34" charset="0"/>
              <a:buChar char="•"/>
            </a:pPr>
            <a:r>
              <a:rPr lang="es-MX" sz="2000" b="1" dirty="0">
                <a:solidFill>
                  <a:srgbClr val="FFFF00"/>
                </a:solidFill>
                <a:latin typeface="Comic Sans MS" panose="030F0702030302020204" pitchFamily="66" charset="0"/>
                <a:cs typeface="Arial" panose="020B0604020202020204" pitchFamily="34" charset="0"/>
              </a:rPr>
              <a:t> Comprensión y competencia lectora, ¿son lo mismo? </a:t>
            </a:r>
          </a:p>
          <a:p>
            <a:pPr marL="285750" lvl="0" indent="-285750">
              <a:buFont typeface="Arial" panose="020B0604020202020204" pitchFamily="34" charset="0"/>
              <a:buChar char="•"/>
            </a:pPr>
            <a:endParaRPr lang="es-MX" sz="2000" b="1" dirty="0">
              <a:solidFill>
                <a:srgbClr val="FFFF00"/>
              </a:solidFill>
              <a:latin typeface="Comic Sans MS" panose="030F0702030302020204" pitchFamily="66" charset="0"/>
              <a:cs typeface="Arial" panose="020B0604020202020204" pitchFamily="34" charset="0"/>
            </a:endParaRPr>
          </a:p>
          <a:p>
            <a:pPr marL="285750" lvl="0" indent="-285750">
              <a:buFont typeface="Arial" panose="020B0604020202020204" pitchFamily="34" charset="0"/>
              <a:buChar char="•"/>
            </a:pPr>
            <a:r>
              <a:rPr lang="es-MX" sz="2000" b="1" dirty="0">
                <a:solidFill>
                  <a:srgbClr val="FFFF00"/>
                </a:solidFill>
                <a:latin typeface="Comic Sans MS" panose="030F0702030302020204" pitchFamily="66" charset="0"/>
                <a:cs typeface="Arial" panose="020B0604020202020204" pitchFamily="34" charset="0"/>
              </a:rPr>
              <a:t>¿Leer para qué? ¿Leer para quién?</a:t>
            </a:r>
          </a:p>
          <a:p>
            <a:pPr marL="285750" lvl="0" indent="-285750">
              <a:buFont typeface="Arial" panose="020B0604020202020204" pitchFamily="34" charset="0"/>
              <a:buChar char="•"/>
            </a:pPr>
            <a:endParaRPr lang="es-MX" sz="2000" b="1" dirty="0">
              <a:solidFill>
                <a:srgbClr val="FFFF00"/>
              </a:solidFill>
              <a:latin typeface="Comic Sans MS" panose="030F0702030302020204" pitchFamily="66" charset="0"/>
              <a:cs typeface="Arial" panose="020B0604020202020204" pitchFamily="34" charset="0"/>
            </a:endParaRPr>
          </a:p>
          <a:p>
            <a:pPr marL="285750" lvl="0" indent="-285750">
              <a:buFont typeface="Arial" panose="020B0604020202020204" pitchFamily="34" charset="0"/>
              <a:buChar char="•"/>
            </a:pPr>
            <a:r>
              <a:rPr lang="es-MX" sz="2000" b="1" dirty="0">
                <a:solidFill>
                  <a:srgbClr val="FFFF00"/>
                </a:solidFill>
                <a:latin typeface="Comic Sans MS" panose="030F0702030302020204" pitchFamily="66" charset="0"/>
                <a:cs typeface="Arial" panose="020B0604020202020204" pitchFamily="34" charset="0"/>
              </a:rPr>
              <a:t>Lectura con sentido</a:t>
            </a:r>
          </a:p>
        </p:txBody>
      </p:sp>
      <p:sp>
        <p:nvSpPr>
          <p:cNvPr id="12" name="CuadroTexto 11">
            <a:extLst>
              <a:ext uri="{FF2B5EF4-FFF2-40B4-BE49-F238E27FC236}">
                <a16:creationId xmlns:a16="http://schemas.microsoft.com/office/drawing/2014/main" id="{280B6113-D2B9-DF69-1560-AF15C2FDD65A}"/>
              </a:ext>
            </a:extLst>
          </p:cNvPr>
          <p:cNvSpPr txBox="1"/>
          <p:nvPr/>
        </p:nvSpPr>
        <p:spPr>
          <a:xfrm>
            <a:off x="4009161" y="901166"/>
            <a:ext cx="4572000" cy="369332"/>
          </a:xfrm>
          <a:prstGeom prst="rect">
            <a:avLst/>
          </a:prstGeom>
          <a:noFill/>
        </p:spPr>
        <p:txBody>
          <a:bodyPr wrap="square">
            <a:spAutoFit/>
          </a:bodyPr>
          <a:lstStyle/>
          <a:p>
            <a:r>
              <a:rPr lang="es-MX" sz="1800" b="1" dirty="0">
                <a:solidFill>
                  <a:srgbClr val="C00000"/>
                </a:solidFill>
                <a:latin typeface="Comic Sans MS" panose="030F0702030302020204" pitchFamily="66" charset="0"/>
                <a:cs typeface="Arial" panose="020B0604020202020204" pitchFamily="34" charset="0"/>
              </a:rPr>
              <a:t>ESTRUCTURA DEL CURSO </a:t>
            </a:r>
          </a:p>
        </p:txBody>
      </p:sp>
    </p:spTree>
    <p:extLst>
      <p:ext uri="{BB962C8B-B14F-4D97-AF65-F5344CB8AC3E}">
        <p14:creationId xmlns:p14="http://schemas.microsoft.com/office/powerpoint/2010/main" val="3379742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2500139800"/>
              </p:ext>
            </p:extLst>
          </p:nvPr>
        </p:nvGraphicFramePr>
        <p:xfrm>
          <a:off x="3779912" y="788400"/>
          <a:ext cx="3833738" cy="667020"/>
        </p:xfrm>
        <a:graphic>
          <a:graphicData uri="http://schemas.openxmlformats.org/drawingml/2006/table">
            <a:tbl>
              <a:tblPr/>
              <a:tblGrid>
                <a:gridCol w="3833738">
                  <a:extLst>
                    <a:ext uri="{9D8B030D-6E8A-4147-A177-3AD203B41FA5}">
                      <a16:colId xmlns:a16="http://schemas.microsoft.com/office/drawing/2014/main" val="1057439909"/>
                    </a:ext>
                  </a:extLst>
                </a:gridCol>
              </a:tblGrid>
              <a:tr h="667020">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8ACAE0D8-6240-9763-DDE5-65572D0D1359}"/>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6B609C7D-7715-D31A-ECF7-C42A9AA9BB9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A5DD44DF-F651-DF4B-1231-E45E864F6273}"/>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EBC24194-63AF-AE45-F679-28F1C018D1DD}"/>
              </a:ext>
            </a:extLst>
          </p:cNvPr>
          <p:cNvSpPr txBox="1"/>
          <p:nvPr/>
        </p:nvSpPr>
        <p:spPr>
          <a:xfrm>
            <a:off x="4009161" y="937244"/>
            <a:ext cx="4572000" cy="369332"/>
          </a:xfrm>
          <a:prstGeom prst="rect">
            <a:avLst/>
          </a:prstGeom>
          <a:noFill/>
        </p:spPr>
        <p:txBody>
          <a:bodyPr wrap="square">
            <a:spAutoFit/>
          </a:bodyPr>
          <a:lstStyle/>
          <a:p>
            <a:r>
              <a:rPr lang="es-MX" sz="1800" b="1" dirty="0">
                <a:solidFill>
                  <a:srgbClr val="C00000"/>
                </a:solidFill>
                <a:latin typeface="Comic Sans MS" panose="030F0702030302020204" pitchFamily="66" charset="0"/>
                <a:cs typeface="Arial" panose="020B0604020202020204" pitchFamily="34" charset="0"/>
              </a:rPr>
              <a:t>ESTRUCTURA DEL CURSO </a:t>
            </a:r>
          </a:p>
        </p:txBody>
      </p:sp>
      <p:sp>
        <p:nvSpPr>
          <p:cNvPr id="14" name="8 CuadroTexto">
            <a:extLst>
              <a:ext uri="{FF2B5EF4-FFF2-40B4-BE49-F238E27FC236}">
                <a16:creationId xmlns:a16="http://schemas.microsoft.com/office/drawing/2014/main" id="{D3450F52-7CBC-626A-3184-965F7AFC72F1}"/>
              </a:ext>
            </a:extLst>
          </p:cNvPr>
          <p:cNvSpPr txBox="1"/>
          <p:nvPr/>
        </p:nvSpPr>
        <p:spPr>
          <a:xfrm>
            <a:off x="693862" y="2158946"/>
            <a:ext cx="6985391" cy="4154984"/>
          </a:xfrm>
          <a:prstGeom prst="rect">
            <a:avLst/>
          </a:prstGeom>
          <a:noFill/>
        </p:spPr>
        <p:txBody>
          <a:bodyPr wrap="square" rtlCol="0">
            <a:spAutoFit/>
          </a:bodyPr>
          <a:lstStyle/>
          <a:p>
            <a:pPr lvl="0" algn="ctr"/>
            <a:r>
              <a:rPr lang="es-MX" sz="2400" b="1" dirty="0">
                <a:latin typeface="Comic Sans MS" panose="030F0702030302020204" pitchFamily="66" charset="0"/>
                <a:cs typeface="Arial" panose="020B0604020202020204" pitchFamily="34" charset="0"/>
              </a:rPr>
              <a:t>UNIDAD DE APRENDIZAJE II</a:t>
            </a:r>
          </a:p>
          <a:p>
            <a:pPr lvl="0" algn="ctr"/>
            <a:endParaRPr lang="es-MX" sz="2400" b="1" dirty="0">
              <a:latin typeface="Comic Sans MS" panose="030F0702030302020204" pitchFamily="66" charset="0"/>
              <a:cs typeface="Arial" panose="020B0604020202020204" pitchFamily="34" charset="0"/>
            </a:endParaRPr>
          </a:p>
          <a:p>
            <a:pPr lvl="0"/>
            <a:r>
              <a:rPr lang="es-MX" sz="2400" b="1" dirty="0">
                <a:latin typeface="Comic Sans MS" panose="030F0702030302020204" pitchFamily="66" charset="0"/>
                <a:cs typeface="Arial" panose="020B0604020202020204" pitchFamily="34" charset="0"/>
              </a:rPr>
              <a:t>EL LECTOR ANTE LOS TEXTOS</a:t>
            </a:r>
          </a:p>
          <a:p>
            <a:pPr marL="342900" lvl="0" indent="-342900">
              <a:buFont typeface="Arial" panose="020B0604020202020204" pitchFamily="34" charset="0"/>
              <a:buChar char="•"/>
            </a:pPr>
            <a:endParaRPr lang="es-MX" sz="2400" b="1" dirty="0">
              <a:solidFill>
                <a:schemeClr val="accent1">
                  <a:lumMod val="50000"/>
                </a:schemeClr>
              </a:solidFill>
              <a:latin typeface="Comic Sans MS" panose="030F0702030302020204" pitchFamily="66" charset="0"/>
              <a:cs typeface="Arial" panose="020B0604020202020204" pitchFamily="34" charset="0"/>
            </a:endParaRPr>
          </a:p>
          <a:p>
            <a:pPr marL="342900" lvl="0" indent="-342900">
              <a:buFont typeface="Arial" panose="020B0604020202020204" pitchFamily="34" charset="0"/>
              <a:buChar char="•"/>
            </a:pPr>
            <a:r>
              <a:rPr lang="es-MX" sz="2400" dirty="0">
                <a:solidFill>
                  <a:srgbClr val="FFFF00"/>
                </a:solidFill>
                <a:latin typeface="Comic Sans MS" panose="030F0702030302020204" pitchFamily="66" charset="0"/>
                <a:cs typeface="Arial" panose="020B0604020202020204" pitchFamily="34" charset="0"/>
              </a:rPr>
              <a:t>Libros infantiles, la lectura de la imagen y el texto </a:t>
            </a:r>
          </a:p>
          <a:p>
            <a:pPr lvl="0"/>
            <a:r>
              <a:rPr lang="es-MX" sz="2400" dirty="0">
                <a:solidFill>
                  <a:srgbClr val="FFFF00"/>
                </a:solidFill>
                <a:latin typeface="Comic Sans MS" panose="030F0702030302020204" pitchFamily="66" charset="0"/>
                <a:cs typeface="Arial" panose="020B0604020202020204" pitchFamily="34" charset="0"/>
              </a:rPr>
              <a:t> </a:t>
            </a:r>
          </a:p>
          <a:p>
            <a:pPr marL="342900" lvl="0" indent="-342900">
              <a:buFont typeface="Arial" panose="020B0604020202020204" pitchFamily="34" charset="0"/>
              <a:buChar char="•"/>
            </a:pPr>
            <a:r>
              <a:rPr lang="es-MX" sz="2400" dirty="0">
                <a:solidFill>
                  <a:srgbClr val="FFFF00"/>
                </a:solidFill>
                <a:latin typeface="Comic Sans MS" panose="030F0702030302020204" pitchFamily="66" charset="0"/>
                <a:cs typeface="Arial" panose="020B0604020202020204" pitchFamily="34" charset="0"/>
              </a:rPr>
              <a:t>La construcción de sentido por parte del lector </a:t>
            </a:r>
          </a:p>
          <a:p>
            <a:pPr lvl="0"/>
            <a:r>
              <a:rPr lang="es-MX" sz="2400" dirty="0">
                <a:solidFill>
                  <a:srgbClr val="FFFF00"/>
                </a:solidFill>
                <a:latin typeface="Comic Sans MS" panose="030F0702030302020204" pitchFamily="66" charset="0"/>
                <a:cs typeface="Arial" panose="020B0604020202020204" pitchFamily="34" charset="0"/>
              </a:rPr>
              <a:t> </a:t>
            </a:r>
          </a:p>
          <a:p>
            <a:pPr marL="342900" lvl="0" indent="-342900">
              <a:buFont typeface="Arial" panose="020B0604020202020204" pitchFamily="34" charset="0"/>
              <a:buChar char="•"/>
            </a:pPr>
            <a:r>
              <a:rPr lang="es-MX" sz="2400" dirty="0">
                <a:solidFill>
                  <a:srgbClr val="FFFF00"/>
                </a:solidFill>
                <a:latin typeface="Comic Sans MS" panose="030F0702030302020204" pitchFamily="66" charset="0"/>
                <a:cs typeface="Arial" panose="020B0604020202020204" pitchFamily="34" charset="0"/>
              </a:rPr>
              <a:t>Niñas y niños como lectores en desarrollo</a:t>
            </a:r>
            <a:endParaRPr lang="es-MX" sz="2400" b="1" dirty="0">
              <a:solidFill>
                <a:srgbClr val="FFFF00"/>
              </a:solidFill>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2524752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57744206"/>
              </p:ext>
            </p:extLst>
          </p:nvPr>
        </p:nvGraphicFramePr>
        <p:xfrm>
          <a:off x="3419872" y="788400"/>
          <a:ext cx="4193778" cy="667020"/>
        </p:xfrm>
        <a:graphic>
          <a:graphicData uri="http://schemas.openxmlformats.org/drawingml/2006/table">
            <a:tbl>
              <a:tblPr/>
              <a:tblGrid>
                <a:gridCol w="4193778">
                  <a:extLst>
                    <a:ext uri="{9D8B030D-6E8A-4147-A177-3AD203B41FA5}">
                      <a16:colId xmlns:a16="http://schemas.microsoft.com/office/drawing/2014/main" val="1057439909"/>
                    </a:ext>
                  </a:extLst>
                </a:gridCol>
              </a:tblGrid>
              <a:tr h="667020">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F5A588CC-F016-E856-BC4B-5C0BCA001797}"/>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3897BF2E-2376-33C5-1464-8AB12A6C036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A0C18640-B8E9-C0B3-5594-6D3FAD888C2D}"/>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DF540258-48A4-3BBE-A20D-95636E7E64E7}"/>
              </a:ext>
            </a:extLst>
          </p:cNvPr>
          <p:cNvSpPr txBox="1"/>
          <p:nvPr/>
        </p:nvSpPr>
        <p:spPr>
          <a:xfrm>
            <a:off x="4009161" y="970658"/>
            <a:ext cx="4572000" cy="369332"/>
          </a:xfrm>
          <a:prstGeom prst="rect">
            <a:avLst/>
          </a:prstGeom>
          <a:noFill/>
        </p:spPr>
        <p:txBody>
          <a:bodyPr wrap="square">
            <a:spAutoFit/>
          </a:bodyPr>
          <a:lstStyle/>
          <a:p>
            <a:r>
              <a:rPr lang="es-MX" sz="1800" b="1" dirty="0">
                <a:solidFill>
                  <a:srgbClr val="C00000"/>
                </a:solidFill>
                <a:latin typeface="Comic Sans MS" panose="030F0702030302020204" pitchFamily="66" charset="0"/>
                <a:cs typeface="Arial" panose="020B0604020202020204" pitchFamily="34" charset="0"/>
              </a:rPr>
              <a:t>ESTRUCTURA DEL CURSO </a:t>
            </a:r>
          </a:p>
        </p:txBody>
      </p:sp>
      <p:sp>
        <p:nvSpPr>
          <p:cNvPr id="12" name="8 CuadroTexto">
            <a:extLst>
              <a:ext uri="{FF2B5EF4-FFF2-40B4-BE49-F238E27FC236}">
                <a16:creationId xmlns:a16="http://schemas.microsoft.com/office/drawing/2014/main" id="{58640BBF-BC1D-D8B5-866D-C1D1663F06DC}"/>
              </a:ext>
            </a:extLst>
          </p:cNvPr>
          <p:cNvSpPr txBox="1"/>
          <p:nvPr/>
        </p:nvSpPr>
        <p:spPr>
          <a:xfrm>
            <a:off x="734884" y="2281833"/>
            <a:ext cx="7530948" cy="3785652"/>
          </a:xfrm>
          <a:prstGeom prst="rect">
            <a:avLst/>
          </a:prstGeom>
          <a:noFill/>
        </p:spPr>
        <p:txBody>
          <a:bodyPr wrap="square" rtlCol="0">
            <a:spAutoFit/>
          </a:bodyPr>
          <a:lstStyle/>
          <a:p>
            <a:pPr lvl="0"/>
            <a:r>
              <a:rPr lang="es-MX" sz="2400" b="1" dirty="0">
                <a:latin typeface="Comic Sans MS" panose="030F0702030302020204" pitchFamily="66" charset="0"/>
                <a:cs typeface="Arial" panose="020B0604020202020204" pitchFamily="34" charset="0"/>
              </a:rPr>
              <a:t>UNIDAD DE APRENDIZAJE III</a:t>
            </a:r>
          </a:p>
          <a:p>
            <a:pPr lvl="0"/>
            <a:endParaRPr lang="es-MX" sz="2400" b="1" dirty="0">
              <a:latin typeface="Comic Sans MS" panose="030F0702030302020204" pitchFamily="66" charset="0"/>
              <a:cs typeface="Arial" panose="020B0604020202020204" pitchFamily="34" charset="0"/>
            </a:endParaRPr>
          </a:p>
          <a:p>
            <a:pPr lvl="0"/>
            <a:r>
              <a:rPr lang="es-MX" sz="2400" b="1" dirty="0">
                <a:latin typeface="Comic Sans MS" panose="030F0702030302020204" pitchFamily="66" charset="0"/>
                <a:cs typeface="Arial" panose="020B0604020202020204" pitchFamily="34" charset="0"/>
              </a:rPr>
              <a:t> CONDICIONES NECESARIAS EN LAS SITUACIONES DIDÁCTICAS DE LECTURA</a:t>
            </a:r>
          </a:p>
          <a:p>
            <a:pPr lvl="0"/>
            <a:endParaRPr lang="es-MX" sz="2400" b="1" dirty="0">
              <a:latin typeface="Comic Sans MS" panose="030F0702030302020204" pitchFamily="66" charset="0"/>
              <a:cs typeface="Arial" panose="020B0604020202020204" pitchFamily="34" charset="0"/>
            </a:endParaRPr>
          </a:p>
          <a:p>
            <a:pPr lvl="0"/>
            <a:r>
              <a:rPr lang="es-MX" dirty="0">
                <a:latin typeface="Comic Sans MS" panose="030F0702030302020204" pitchFamily="66" charset="0"/>
              </a:rPr>
              <a:t> </a:t>
            </a:r>
            <a:r>
              <a:rPr lang="es-MX" sz="2400" dirty="0">
                <a:solidFill>
                  <a:srgbClr val="FFFF00"/>
                </a:solidFill>
                <a:latin typeface="Comic Sans MS" panose="030F0702030302020204" pitchFamily="66" charset="0"/>
                <a:cs typeface="Arial" panose="020B0604020202020204" pitchFamily="34" charset="0"/>
              </a:rPr>
              <a:t>Situaciones fundamentales de lectura y condiciones didácticas </a:t>
            </a:r>
          </a:p>
          <a:p>
            <a:pPr lvl="0"/>
            <a:r>
              <a:rPr lang="es-MX" sz="2400" dirty="0">
                <a:solidFill>
                  <a:srgbClr val="FFFF00"/>
                </a:solidFill>
                <a:latin typeface="Comic Sans MS" panose="030F0702030302020204" pitchFamily="66" charset="0"/>
                <a:cs typeface="Arial" panose="020B0604020202020204" pitchFamily="34" charset="0"/>
              </a:rPr>
              <a:t> </a:t>
            </a:r>
          </a:p>
          <a:p>
            <a:pPr lvl="0"/>
            <a:r>
              <a:rPr lang="es-MX" sz="2400" dirty="0">
                <a:solidFill>
                  <a:srgbClr val="FFFF00"/>
                </a:solidFill>
                <a:latin typeface="Comic Sans MS" panose="030F0702030302020204" pitchFamily="66" charset="0"/>
                <a:cs typeface="Arial" panose="020B0604020202020204" pitchFamily="34" charset="0"/>
              </a:rPr>
              <a:t>Planificación de situaciones de lectura y de conversaciones literarias</a:t>
            </a:r>
            <a:endParaRPr lang="es-MX" sz="2400" b="1" dirty="0">
              <a:solidFill>
                <a:srgbClr val="FFFF00"/>
              </a:solidFill>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4119086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007DA9E5-C286-54A8-1B14-7AC5299F7FF8}"/>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920BD022-FB7D-86E0-C79A-794D65AD446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CA1C22D3-193F-F1A5-121B-F1C84C48B4E3}"/>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graphicFrame>
        <p:nvGraphicFramePr>
          <p:cNvPr id="5" name="Tabla 4">
            <a:extLst>
              <a:ext uri="{FF2B5EF4-FFF2-40B4-BE49-F238E27FC236}">
                <a16:creationId xmlns:a16="http://schemas.microsoft.com/office/drawing/2014/main" id="{45C765AB-C3DF-37D4-8780-8F7C3BC992D5}"/>
              </a:ext>
            </a:extLst>
          </p:cNvPr>
          <p:cNvGraphicFramePr>
            <a:graphicFrameLocks noGrp="1"/>
          </p:cNvGraphicFramePr>
          <p:nvPr>
            <p:extLst>
              <p:ext uri="{D42A27DB-BD31-4B8C-83A1-F6EECF244321}">
                <p14:modId xmlns:p14="http://schemas.microsoft.com/office/powerpoint/2010/main" val="3817746508"/>
              </p:ext>
            </p:extLst>
          </p:nvPr>
        </p:nvGraphicFramePr>
        <p:xfrm>
          <a:off x="1401832" y="1196752"/>
          <a:ext cx="6338520" cy="2698890"/>
        </p:xfrm>
        <a:graphic>
          <a:graphicData uri="http://schemas.openxmlformats.org/drawingml/2006/table">
            <a:tbl>
              <a:tblPr firstRow="1" firstCol="1" bandRow="1">
                <a:tableStyleId>{5C22544A-7EE6-4342-B048-85BDC9FD1C3A}</a:tableStyleId>
              </a:tblPr>
              <a:tblGrid>
                <a:gridCol w="2353092">
                  <a:extLst>
                    <a:ext uri="{9D8B030D-6E8A-4147-A177-3AD203B41FA5}">
                      <a16:colId xmlns:a16="http://schemas.microsoft.com/office/drawing/2014/main" val="111495060"/>
                    </a:ext>
                  </a:extLst>
                </a:gridCol>
                <a:gridCol w="1992714">
                  <a:extLst>
                    <a:ext uri="{9D8B030D-6E8A-4147-A177-3AD203B41FA5}">
                      <a16:colId xmlns:a16="http://schemas.microsoft.com/office/drawing/2014/main" val="3921499949"/>
                    </a:ext>
                  </a:extLst>
                </a:gridCol>
                <a:gridCol w="1992714">
                  <a:extLst>
                    <a:ext uri="{9D8B030D-6E8A-4147-A177-3AD203B41FA5}">
                      <a16:colId xmlns:a16="http://schemas.microsoft.com/office/drawing/2014/main" val="4036587200"/>
                    </a:ext>
                  </a:extLst>
                </a:gridCol>
              </a:tblGrid>
              <a:tr h="130584">
                <a:tc rowSpan="2">
                  <a:txBody>
                    <a:bodyPr/>
                    <a:lstStyle/>
                    <a:p>
                      <a:pPr algn="ctr">
                        <a:lnSpc>
                          <a:spcPct val="115000"/>
                        </a:lnSpc>
                        <a:spcAft>
                          <a:spcPts val="0"/>
                        </a:spcAft>
                      </a:pPr>
                      <a:r>
                        <a:rPr lang="es-MX" sz="1400" dirty="0">
                          <a:effectLst/>
                          <a:latin typeface="Comic Sans MS" panose="030F0702030302020204" pitchFamily="66" charset="0"/>
                        </a:rPr>
                        <a:t>CRITERIOS DE EVALUACIÓN POR UNIDAD</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15000"/>
                        </a:lnSpc>
                        <a:spcAft>
                          <a:spcPts val="0"/>
                        </a:spcAft>
                      </a:pPr>
                      <a:r>
                        <a:rPr lang="es-MX" sz="1400" dirty="0">
                          <a:effectLst/>
                          <a:latin typeface="Comic Sans MS" panose="030F0702030302020204" pitchFamily="66" charset="0"/>
                        </a:rPr>
                        <a:t>PORCENTAJES DE EVALUACIÓN</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MX"/>
                    </a:p>
                  </a:txBody>
                  <a:tcPr/>
                </a:tc>
                <a:extLst>
                  <a:ext uri="{0D108BD9-81ED-4DB2-BD59-A6C34878D82A}">
                    <a16:rowId xmlns:a16="http://schemas.microsoft.com/office/drawing/2014/main" val="2438638220"/>
                  </a:ext>
                </a:extLst>
              </a:tr>
              <a:tr h="261167">
                <a:tc vMerge="1">
                  <a:txBody>
                    <a:bodyPr/>
                    <a:lstStyle/>
                    <a:p>
                      <a:endParaRPr lang="es-MX"/>
                    </a:p>
                  </a:txBody>
                  <a:tcPr/>
                </a:tc>
                <a:tc>
                  <a:txBody>
                    <a:bodyPr/>
                    <a:lstStyle/>
                    <a:p>
                      <a:pPr algn="ctr">
                        <a:lnSpc>
                          <a:spcPct val="115000"/>
                        </a:lnSpc>
                        <a:spcAft>
                          <a:spcPts val="0"/>
                        </a:spcAft>
                      </a:pPr>
                      <a:r>
                        <a:rPr lang="es-MX" sz="1400" dirty="0">
                          <a:effectLst/>
                          <a:latin typeface="Comic Sans MS" panose="030F0702030302020204" pitchFamily="66" charset="0"/>
                        </a:rPr>
                        <a:t>FORMATIVA</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SUMATIVA</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39532383"/>
                  </a:ext>
                </a:extLst>
              </a:tr>
              <a:tr h="223858">
                <a:tc>
                  <a:txBody>
                    <a:bodyPr/>
                    <a:lstStyle/>
                    <a:p>
                      <a:pPr algn="just">
                        <a:lnSpc>
                          <a:spcPct val="115000"/>
                        </a:lnSpc>
                        <a:spcAft>
                          <a:spcPts val="0"/>
                        </a:spcAft>
                      </a:pPr>
                      <a:r>
                        <a:rPr lang="es-MX" sz="1200" dirty="0">
                          <a:solidFill>
                            <a:schemeClr val="tx1"/>
                          </a:solidFill>
                          <a:effectLst/>
                          <a:latin typeface="Comic Sans MS" panose="030F0702030302020204" pitchFamily="66" charset="0"/>
                          <a:ea typeface="+mn-ea"/>
                          <a:cs typeface="+mn-cs"/>
                        </a:rPr>
                        <a:t>PARTICIPACIÓN</a:t>
                      </a:r>
                      <a:r>
                        <a:rPr lang="es-MX" sz="1200" baseline="0" dirty="0">
                          <a:solidFill>
                            <a:schemeClr val="tx1"/>
                          </a:solidFill>
                          <a:effectLst/>
                          <a:latin typeface="Comic Sans MS" panose="030F0702030302020204" pitchFamily="66" charset="0"/>
                          <a:ea typeface="+mn-ea"/>
                          <a:cs typeface="+mn-cs"/>
                        </a:rPr>
                        <a:t> (ASISTENCIA)</a:t>
                      </a:r>
                      <a:endParaRPr lang="es-MX" sz="12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 10%</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53277139"/>
                  </a:ext>
                </a:extLst>
              </a:tr>
              <a:tr h="582878">
                <a:tc>
                  <a:txBody>
                    <a:bodyPr/>
                    <a:lstStyle/>
                    <a:p>
                      <a:pPr algn="just">
                        <a:lnSpc>
                          <a:spcPct val="115000"/>
                        </a:lnSpc>
                        <a:spcAft>
                          <a:spcPts val="0"/>
                        </a:spcAft>
                      </a:pPr>
                      <a:r>
                        <a:rPr lang="es-MX" sz="1200" dirty="0">
                          <a:solidFill>
                            <a:schemeClr val="tx1"/>
                          </a:solidFill>
                          <a:effectLst/>
                          <a:latin typeface="Comic Sans MS" panose="030F0702030302020204" pitchFamily="66" charset="0"/>
                        </a:rPr>
                        <a:t>ACTIVIDADES</a:t>
                      </a:r>
                      <a:r>
                        <a:rPr lang="es-MX" sz="1200" baseline="0" dirty="0">
                          <a:solidFill>
                            <a:schemeClr val="tx1"/>
                          </a:solidFill>
                          <a:effectLst/>
                          <a:latin typeface="Comic Sans MS" panose="030F0702030302020204" pitchFamily="66" charset="0"/>
                        </a:rPr>
                        <a:t> Y TRABAJOS ESCRITOS</a:t>
                      </a:r>
                      <a:endParaRPr lang="es-MX" sz="1200" dirty="0">
                        <a:solidFill>
                          <a:schemeClr val="tx1"/>
                        </a:solidFill>
                        <a:effectLst/>
                        <a:latin typeface="Comic Sans MS" panose="030F0702030302020204" pitchFamily="66"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50%</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26302803"/>
                  </a:ext>
                </a:extLst>
              </a:tr>
              <a:tr h="817738">
                <a:tc>
                  <a:txBody>
                    <a:bodyPr/>
                    <a:lstStyle/>
                    <a:p>
                      <a:pPr algn="just">
                        <a:lnSpc>
                          <a:spcPct val="115000"/>
                        </a:lnSpc>
                        <a:spcAft>
                          <a:spcPts val="0"/>
                        </a:spcAft>
                      </a:pPr>
                      <a:r>
                        <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PORTAFOLIO</a:t>
                      </a:r>
                    </a:p>
                  </a:txBody>
                  <a:tcPr marL="68580" marR="68580" marT="0" marB="0" anchor="ctr"/>
                </a:tc>
                <a:tc>
                  <a:txBody>
                    <a:bodyPr/>
                    <a:lstStyle/>
                    <a:p>
                      <a:pPr algn="just">
                        <a:lnSpc>
                          <a:spcPct val="115000"/>
                        </a:lnSpc>
                        <a:spcAft>
                          <a:spcPts val="0"/>
                        </a:spcAft>
                      </a:pPr>
                      <a:r>
                        <a:rPr lang="es-MX" sz="1100" dirty="0">
                          <a:effectLst/>
                          <a:latin typeface="Comic Sans MS" panose="030F0702030302020204" pitchFamily="66" charset="0"/>
                        </a:rPr>
                        <a:t>COEVALUACIÓN          1 %</a:t>
                      </a:r>
                    </a:p>
                    <a:p>
                      <a:pPr>
                        <a:lnSpc>
                          <a:spcPct val="150000"/>
                        </a:lnSpc>
                        <a:spcAft>
                          <a:spcPts val="0"/>
                        </a:spcAft>
                      </a:pPr>
                      <a:r>
                        <a:rPr lang="es-MX" sz="1100" dirty="0">
                          <a:effectLst/>
                          <a:latin typeface="Comic Sans MS" panose="030F0702030302020204" pitchFamily="66" charset="0"/>
                        </a:rPr>
                        <a:t>AUTOEVALUACIÓN     1</a:t>
                      </a:r>
                      <a:r>
                        <a:rPr lang="es-MX" sz="1100" baseline="0" dirty="0">
                          <a:effectLst/>
                          <a:latin typeface="Comic Sans MS" panose="030F0702030302020204" pitchFamily="66" charset="0"/>
                        </a:rPr>
                        <a:t> %</a:t>
                      </a:r>
                      <a:endParaRPr lang="es-MX" sz="1100" dirty="0">
                        <a:effectLst/>
                        <a:latin typeface="Comic Sans MS" panose="030F0702030302020204" pitchFamily="66" charset="0"/>
                      </a:endParaRPr>
                    </a:p>
                    <a:p>
                      <a:pPr algn="ctr">
                        <a:lnSpc>
                          <a:spcPct val="115000"/>
                        </a:lnSpc>
                        <a:spcAft>
                          <a:spcPts val="0"/>
                        </a:spcAft>
                      </a:pPr>
                      <a:r>
                        <a:rPr lang="es-MX" sz="1400" dirty="0">
                          <a:effectLst/>
                          <a:latin typeface="Comic Sans MS" panose="030F0702030302020204" pitchFamily="66"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s-MX" sz="1100" dirty="0">
                          <a:effectLst/>
                          <a:latin typeface="Comic Sans MS" panose="030F0702030302020204" pitchFamily="66" charset="0"/>
                        </a:rPr>
                        <a:t>HETEROEVALUACIÓN 38%</a:t>
                      </a:r>
                    </a:p>
                    <a:p>
                      <a:pPr algn="just">
                        <a:lnSpc>
                          <a:spcPct val="115000"/>
                        </a:lnSpc>
                        <a:spcAft>
                          <a:spcPts val="0"/>
                        </a:spcAft>
                      </a:pPr>
                      <a:endParaRPr lang="es-MX" sz="1100" dirty="0">
                        <a:effectLst/>
                        <a:latin typeface="Comic Sans MS" panose="030F0702030302020204" pitchFamily="66" charset="0"/>
                      </a:endParaRPr>
                    </a:p>
                    <a:p>
                      <a:pPr algn="ctr">
                        <a:lnSpc>
                          <a:spcPct val="150000"/>
                        </a:lnSpc>
                        <a:spcAft>
                          <a:spcPts val="0"/>
                        </a:spcAft>
                      </a:pPr>
                      <a:r>
                        <a:rPr lang="es-MX" sz="1400" dirty="0">
                          <a:effectLst/>
                          <a:latin typeface="Comic Sans MS" panose="030F0702030302020204" pitchFamily="66" charset="0"/>
                        </a:rPr>
                        <a:t>                        TOTAL 40%</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57989166"/>
                  </a:ext>
                </a:extLst>
              </a:tr>
            </a:tbl>
          </a:graphicData>
        </a:graphic>
      </p:graphicFrame>
      <p:graphicFrame>
        <p:nvGraphicFramePr>
          <p:cNvPr id="11" name="Tabla 10">
            <a:extLst>
              <a:ext uri="{FF2B5EF4-FFF2-40B4-BE49-F238E27FC236}">
                <a16:creationId xmlns:a16="http://schemas.microsoft.com/office/drawing/2014/main" id="{69838D99-17D7-4F49-8601-07C095C3B57F}"/>
              </a:ext>
            </a:extLst>
          </p:cNvPr>
          <p:cNvGraphicFramePr>
            <a:graphicFrameLocks noGrp="1"/>
          </p:cNvGraphicFramePr>
          <p:nvPr>
            <p:extLst>
              <p:ext uri="{D42A27DB-BD31-4B8C-83A1-F6EECF244321}">
                <p14:modId xmlns:p14="http://schemas.microsoft.com/office/powerpoint/2010/main" val="2115659041"/>
              </p:ext>
            </p:extLst>
          </p:nvPr>
        </p:nvGraphicFramePr>
        <p:xfrm>
          <a:off x="1401037" y="4141546"/>
          <a:ext cx="6336704" cy="1912812"/>
        </p:xfrm>
        <a:graphic>
          <a:graphicData uri="http://schemas.openxmlformats.org/drawingml/2006/table">
            <a:tbl>
              <a:tblPr firstRow="1" firstCol="1" bandRow="1">
                <a:tableStyleId>{5C22544A-7EE6-4342-B048-85BDC9FD1C3A}</a:tableStyleId>
              </a:tblPr>
              <a:tblGrid>
                <a:gridCol w="2353986">
                  <a:extLst>
                    <a:ext uri="{9D8B030D-6E8A-4147-A177-3AD203B41FA5}">
                      <a16:colId xmlns:a16="http://schemas.microsoft.com/office/drawing/2014/main" val="602435706"/>
                    </a:ext>
                  </a:extLst>
                </a:gridCol>
                <a:gridCol w="1903263">
                  <a:extLst>
                    <a:ext uri="{9D8B030D-6E8A-4147-A177-3AD203B41FA5}">
                      <a16:colId xmlns:a16="http://schemas.microsoft.com/office/drawing/2014/main" val="2311157789"/>
                    </a:ext>
                  </a:extLst>
                </a:gridCol>
                <a:gridCol w="2079455">
                  <a:extLst>
                    <a:ext uri="{9D8B030D-6E8A-4147-A177-3AD203B41FA5}">
                      <a16:colId xmlns:a16="http://schemas.microsoft.com/office/drawing/2014/main" val="260726349"/>
                    </a:ext>
                  </a:extLst>
                </a:gridCol>
              </a:tblGrid>
              <a:tr h="330200">
                <a:tc>
                  <a:txBody>
                    <a:bodyPr/>
                    <a:lstStyle/>
                    <a:p>
                      <a:pPr algn="ctr">
                        <a:lnSpc>
                          <a:spcPct val="115000"/>
                        </a:lnSpc>
                        <a:spcAft>
                          <a:spcPts val="0"/>
                        </a:spcAft>
                      </a:pPr>
                      <a:r>
                        <a:rPr lang="es-MX" sz="1400" dirty="0">
                          <a:solidFill>
                            <a:schemeClr val="tx1"/>
                          </a:solidFill>
                          <a:effectLst/>
                          <a:latin typeface="Comic Sans MS" panose="030F0702030302020204" pitchFamily="66" charset="0"/>
                        </a:rPr>
                        <a:t>CRITERIOS DE EVALUACIÓN SEMESTRAL POR CURSO </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15000"/>
                        </a:lnSpc>
                        <a:spcAft>
                          <a:spcPts val="0"/>
                        </a:spcAft>
                      </a:pPr>
                      <a:r>
                        <a:rPr lang="es-MX" sz="1600" dirty="0">
                          <a:effectLst/>
                          <a:latin typeface="Comic Sans MS" panose="030F0702030302020204" pitchFamily="66" charset="0"/>
                        </a:rPr>
                        <a:t>PORCENTAJES DE EVALUACIÓN</a:t>
                      </a:r>
                      <a:endParaRPr lang="es-MX" sz="16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MX"/>
                    </a:p>
                  </a:txBody>
                  <a:tcPr/>
                </a:tc>
                <a:extLst>
                  <a:ext uri="{0D108BD9-81ED-4DB2-BD59-A6C34878D82A}">
                    <a16:rowId xmlns:a16="http://schemas.microsoft.com/office/drawing/2014/main" val="294195888"/>
                  </a:ext>
                </a:extLst>
              </a:tr>
              <a:tr h="361950">
                <a:tc>
                  <a:txBody>
                    <a:bodyPr/>
                    <a:lstStyle/>
                    <a:p>
                      <a:pPr algn="just">
                        <a:lnSpc>
                          <a:spcPct val="115000"/>
                        </a:lnSpc>
                        <a:spcAft>
                          <a:spcPts val="0"/>
                        </a:spcAft>
                      </a:pPr>
                      <a:r>
                        <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PROMEDIO</a:t>
                      </a:r>
                      <a:r>
                        <a:rPr lang="es-MX" sz="1400" baseline="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DE LAS UNIDADES</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50%</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400" dirty="0">
                          <a:effectLst/>
                          <a:latin typeface="Comic Sans MS" panose="030F0702030302020204" pitchFamily="66"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85061034"/>
                  </a:ext>
                </a:extLst>
              </a:tr>
              <a:tr h="0">
                <a:tc>
                  <a:txBody>
                    <a:bodyPr/>
                    <a:lstStyle/>
                    <a:p>
                      <a:pPr algn="just">
                        <a:lnSpc>
                          <a:spcPct val="115000"/>
                        </a:lnSpc>
                        <a:spcAft>
                          <a:spcPts val="0"/>
                        </a:spcAft>
                      </a:pPr>
                      <a:r>
                        <a:rPr lang="es-MX" sz="1400" dirty="0">
                          <a:solidFill>
                            <a:schemeClr val="tx1"/>
                          </a:solidFill>
                          <a:effectLst/>
                          <a:latin typeface="Comic Sans MS" panose="030F0702030302020204" pitchFamily="66" charset="0"/>
                        </a:rPr>
                        <a:t>EVIDENCIA FINAL </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MX" sz="1400" dirty="0">
                          <a:effectLst/>
                          <a:latin typeface="Comic Sans MS" panose="030F0702030302020204" pitchFamily="66" charset="0"/>
                        </a:rPr>
                        <a:t>50 %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r>
                        <a:rPr lang="es-MX" sz="1400" dirty="0">
                          <a:effectLst/>
                          <a:latin typeface="Comic Sans MS" panose="030F0702030302020204" pitchFamily="66"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25749281"/>
                  </a:ext>
                </a:extLst>
              </a:tr>
            </a:tbl>
          </a:graphicData>
        </a:graphic>
      </p:graphicFrame>
    </p:spTree>
    <p:extLst>
      <p:ext uri="{BB962C8B-B14F-4D97-AF65-F5344CB8AC3E}">
        <p14:creationId xmlns:p14="http://schemas.microsoft.com/office/powerpoint/2010/main" val="583942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6774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5213350" y="1143000"/>
          <a:ext cx="2400300" cy="312420"/>
        </p:xfrm>
        <a:graphic>
          <a:graphicData uri="http://schemas.openxmlformats.org/drawingml/2006/table">
            <a:tbl>
              <a:tblPr/>
              <a:tblGrid>
                <a:gridCol w="2400300">
                  <a:extLst>
                    <a:ext uri="{9D8B030D-6E8A-4147-A177-3AD203B41FA5}">
                      <a16:colId xmlns:a16="http://schemas.microsoft.com/office/drawing/2014/main" val="1057439909"/>
                    </a:ext>
                  </a:extLst>
                </a:gridCol>
              </a:tblGrid>
              <a:tr h="0">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BE394D3D-4740-B198-EB7A-6719C9BE8C65}"/>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6AEA23CC-04C2-5D85-7AF6-4F804369A78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B2C6B14D-6957-2C90-6C94-F40A1DBBCA39}"/>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A440F7CB-2B2E-4CDF-E6BC-07683547EE5B}"/>
              </a:ext>
            </a:extLst>
          </p:cNvPr>
          <p:cNvSpPr txBox="1"/>
          <p:nvPr/>
        </p:nvSpPr>
        <p:spPr>
          <a:xfrm>
            <a:off x="5850695" y="1104637"/>
            <a:ext cx="1204189" cy="389145"/>
          </a:xfrm>
          <a:prstGeom prst="rect">
            <a:avLst/>
          </a:prstGeom>
          <a:noFill/>
        </p:spPr>
        <p:txBody>
          <a:bodyPr wrap="square">
            <a:spAutoFit/>
          </a:bodyPr>
          <a:lstStyle/>
          <a:p>
            <a:pPr algn="just">
              <a:lnSpc>
                <a:spcPct val="115000"/>
              </a:lnSpc>
              <a:spcAft>
                <a:spcPts val="0"/>
              </a:spcAft>
            </a:pPr>
            <a:r>
              <a:rPr lang="es-MX" sz="1800" b="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NOTA :</a:t>
            </a:r>
            <a:r>
              <a:rPr lang="es-MX" sz="18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p>
        </p:txBody>
      </p:sp>
      <p:sp>
        <p:nvSpPr>
          <p:cNvPr id="14" name="CuadroTexto 13">
            <a:extLst>
              <a:ext uri="{FF2B5EF4-FFF2-40B4-BE49-F238E27FC236}">
                <a16:creationId xmlns:a16="http://schemas.microsoft.com/office/drawing/2014/main" id="{D2441697-2EA1-096A-81A5-9F15540C0E78}"/>
              </a:ext>
            </a:extLst>
          </p:cNvPr>
          <p:cNvSpPr txBox="1"/>
          <p:nvPr/>
        </p:nvSpPr>
        <p:spPr>
          <a:xfrm>
            <a:off x="894821" y="1642670"/>
            <a:ext cx="7056784" cy="4288225"/>
          </a:xfrm>
          <a:prstGeom prst="rect">
            <a:avLst/>
          </a:prstGeom>
          <a:noFill/>
        </p:spPr>
        <p:txBody>
          <a:bodyPr wrap="square">
            <a:spAutoFit/>
          </a:bodyPr>
          <a:lstStyle/>
          <a:p>
            <a:pPr lvl="0" algn="just">
              <a:lnSpc>
                <a:spcPct val="115000"/>
              </a:lnSpc>
              <a:spcAft>
                <a:spcPts val="0"/>
              </a:spcAft>
            </a:pPr>
            <a:r>
              <a:rPr lang="es-MX" sz="1400" dirty="0">
                <a:latin typeface="Comic Sans MS" panose="030F0702030302020204" pitchFamily="66" charset="0"/>
                <a:ea typeface="Calibri" panose="020F0502020204030204" pitchFamily="34" charset="0"/>
                <a:cs typeface="Times New Roman" panose="02020603050405020304" pitchFamily="18" charset="0"/>
              </a:rPr>
              <a:t>LA BUENA ACTITUD, DISPOSICIÓN, RESPETO Y ATENCIÓN, SERÁN DETERMINANTES PARA LA APROBACIÓN DE LOS CURSOS, A CRITERIO DEL DOCENTE RESPONSABLE DEL CURSO. CON EL PROPÓSITO DE TENER UNA FORMACIÓN VALORAL, PARA EL LOGRO DE SU VIDA PROFESIONAL.</a:t>
            </a:r>
          </a:p>
          <a:p>
            <a:pPr marL="457200" algn="just">
              <a:lnSpc>
                <a:spcPct val="115000"/>
              </a:lnSpc>
              <a:spcAft>
                <a:spcPts val="0"/>
              </a:spcAft>
            </a:pPr>
            <a:r>
              <a:rPr lang="es-MX" sz="1400" dirty="0">
                <a:latin typeface="Comic Sans MS" panose="030F0702030302020204" pitchFamily="66" charset="0"/>
                <a:ea typeface="Calibri" panose="020F0502020204030204" pitchFamily="34" charset="0"/>
                <a:cs typeface="Times New Roman" panose="02020603050405020304" pitchFamily="18" charset="0"/>
              </a:rPr>
              <a:t> </a:t>
            </a:r>
          </a:p>
          <a:p>
            <a:pPr lvl="0" algn="just">
              <a:lnSpc>
                <a:spcPct val="115000"/>
              </a:lnSpc>
              <a:spcAft>
                <a:spcPts val="0"/>
              </a:spcAft>
            </a:pPr>
            <a:r>
              <a:rPr lang="es-MX" sz="1400" dirty="0">
                <a:latin typeface="Comic Sans MS" panose="030F0702030302020204" pitchFamily="66" charset="0"/>
                <a:ea typeface="Calibri" panose="020F0502020204030204" pitchFamily="34" charset="0"/>
                <a:cs typeface="Times New Roman" panose="02020603050405020304" pitchFamily="18" charset="0"/>
              </a:rPr>
              <a:t>2. EL PROTOCOLO DE ATENCIÓN PARA LAS ALUMNAS, EN EL CASO DE ALGUNA SITUACIÓN RELACIONADA CON EL PROCESO EDUCATIVO Y PARTICULARMENTE CON ALGUNO DE LOS MAESTROS, DEBERÁ CONDUCIRSE DE LA SIGUIENTE MANERA: PRIMERO CON EL MAESTRO O MAESTRA, ENCARGADO (A) DEL CURSO, EN CASO DE QUE NO SE DÉ RESPUESTA, ACUDIR CON LA SUBDIRECTORA ACADÉMICA DRA. ALINA LORENA ARREOLA GLZ. </a:t>
            </a:r>
          </a:p>
          <a:p>
            <a:pPr algn="just">
              <a:lnSpc>
                <a:spcPct val="115000"/>
              </a:lnSpc>
              <a:spcAft>
                <a:spcPts val="0"/>
              </a:spcAft>
            </a:pPr>
            <a:r>
              <a:rPr lang="es-MX" sz="1400" dirty="0">
                <a:latin typeface="Comic Sans MS" panose="030F0702030302020204" pitchFamily="66" charset="0"/>
                <a:ea typeface="Calibri" panose="020F0502020204030204" pitchFamily="34" charset="0"/>
                <a:cs typeface="Times New Roman" panose="02020603050405020304" pitchFamily="18" charset="0"/>
              </a:rPr>
              <a:t> </a:t>
            </a:r>
          </a:p>
          <a:p>
            <a:pPr lvl="0" algn="just">
              <a:lnSpc>
                <a:spcPct val="115000"/>
              </a:lnSpc>
              <a:spcAft>
                <a:spcPts val="0"/>
              </a:spcAft>
            </a:pPr>
            <a:r>
              <a:rPr lang="es-MX" sz="1400" dirty="0">
                <a:latin typeface="Comic Sans MS" panose="030F0702030302020204" pitchFamily="66" charset="0"/>
                <a:ea typeface="Calibri" panose="020F0502020204030204" pitchFamily="34" charset="0"/>
                <a:cs typeface="Times New Roman" panose="02020603050405020304" pitchFamily="18" charset="0"/>
              </a:rPr>
              <a:t>3. UNA SESIÓN EQUIVALE A DOS ASISTENCIAS (LA DURACIÓN DE UNA HORA CLASE, ES DE 45 MINUTOS). EL MANDAR JUSTIFICANTE, IMPLICA MANDAR LOS TRABAJOS A DESTIEMPO, SIN EMBARGO, NO SIGNIFICA QUE NO SE APLICA LA INASISTENCIA.</a:t>
            </a:r>
            <a:endParaRPr lang="es-MX" sz="1400" dirty="0"/>
          </a:p>
        </p:txBody>
      </p:sp>
    </p:spTree>
    <p:extLst>
      <p:ext uri="{BB962C8B-B14F-4D97-AF65-F5344CB8AC3E}">
        <p14:creationId xmlns:p14="http://schemas.microsoft.com/office/powerpoint/2010/main" val="2137123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F5874C2D-28AA-3C7A-99B8-7A5B41ED531F}"/>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09389E22-FAAB-FF08-2CA9-1F7CD798846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481BEF46-954B-D6BD-8C29-6E7869957362}"/>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5" name="Marcador de contenido 2">
            <a:extLst>
              <a:ext uri="{FF2B5EF4-FFF2-40B4-BE49-F238E27FC236}">
                <a16:creationId xmlns:a16="http://schemas.microsoft.com/office/drawing/2014/main" id="{470F7742-3A5D-399E-7D6A-698544DCE226}"/>
              </a:ext>
            </a:extLst>
          </p:cNvPr>
          <p:cNvSpPr txBox="1">
            <a:spLocks/>
          </p:cNvSpPr>
          <p:nvPr/>
        </p:nvSpPr>
        <p:spPr>
          <a:xfrm>
            <a:off x="604208" y="575499"/>
            <a:ext cx="6912768" cy="2765597"/>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lgn="just">
              <a:lnSpc>
                <a:spcPct val="115000"/>
              </a:lnSpc>
              <a:spcAft>
                <a:spcPts val="0"/>
              </a:spcAft>
              <a:buFont typeface="Tw Cen MT" panose="020B0602020104020603" pitchFamily="34" charset="0"/>
              <a:buNone/>
            </a:pPr>
            <a:r>
              <a:rPr lang="es-MX" sz="1200" dirty="0">
                <a:latin typeface="Comic Sans MS" panose="030F0702030302020204" pitchFamily="66" charset="0"/>
                <a:ea typeface="Calibri" panose="020F0502020204030204" pitchFamily="34" charset="0"/>
                <a:cs typeface="Times New Roman" panose="02020603050405020304" pitchFamily="18" charset="0"/>
              </a:rPr>
              <a:t>4. TODAS LAS EVIDENCIAS (DESEMPEÑO, CONOCIMIENTO Y DE PRODUCTO) QUE MUESTRE EL ALUMNO A TRAVÉS DEL PORTAFOLIO, SERÁN ACOMPAÑADAS DE RÚBRICAS, LISTAS DE COTEJO Y /O ESCALAS DE ESTIMACIÓN, QUE PREVIAMENTE DE A CONOCER EL DOCENTE.</a:t>
            </a:r>
          </a:p>
          <a:p>
            <a:pPr indent="0">
              <a:lnSpc>
                <a:spcPct val="115000"/>
              </a:lnSpc>
              <a:spcAft>
                <a:spcPts val="0"/>
              </a:spcAft>
              <a:buFont typeface="Tw Cen MT" panose="020B0602020104020603" pitchFamily="34" charset="0"/>
              <a:buNone/>
            </a:pPr>
            <a:r>
              <a:rPr lang="es-MX" sz="1200" dirty="0">
                <a:latin typeface="Comic Sans MS" panose="030F0702030302020204" pitchFamily="66" charset="0"/>
                <a:ea typeface="Calibri" panose="020F0502020204030204" pitchFamily="34" charset="0"/>
                <a:cs typeface="Times New Roman" panose="02020603050405020304" pitchFamily="18" charset="0"/>
              </a:rPr>
              <a:t> </a:t>
            </a:r>
          </a:p>
          <a:p>
            <a:pPr marL="0" indent="0" algn="just">
              <a:lnSpc>
                <a:spcPct val="115000"/>
              </a:lnSpc>
              <a:spcAft>
                <a:spcPts val="0"/>
              </a:spcAft>
              <a:buFont typeface="Tw Cen MT" panose="020B0602020104020603" pitchFamily="34" charset="0"/>
              <a:buNone/>
            </a:pPr>
            <a:r>
              <a:rPr lang="es-MX" sz="1200" dirty="0">
                <a:latin typeface="Comic Sans MS" panose="030F0702030302020204" pitchFamily="66" charset="0"/>
                <a:ea typeface="Calibri" panose="020F0502020204030204" pitchFamily="34" charset="0"/>
                <a:cs typeface="Times New Roman" panose="02020603050405020304" pitchFamily="18" charset="0"/>
              </a:rPr>
              <a:t>5. SI POR ALGUNA RAZÓN SE ENCUENTRA EN LOS TRABAJOS ELABORADOS POR LOS ALUMNOS NORMALISTAS EL PLAGIO (COPIA) LA CALIFICACIÓN, SERÁ DETERMINADA POR EL DOCENTE ENCARGADO DEL CURSO, TOMANDO EN CUENTA LA SITUACIÓN. </a:t>
            </a:r>
          </a:p>
          <a:p>
            <a:pPr indent="0">
              <a:lnSpc>
                <a:spcPct val="115000"/>
              </a:lnSpc>
              <a:spcAft>
                <a:spcPts val="0"/>
              </a:spcAft>
              <a:buFont typeface="Tw Cen MT" panose="020B0602020104020603" pitchFamily="34" charset="0"/>
              <a:buNone/>
            </a:pPr>
            <a:r>
              <a:rPr lang="es-MX" sz="1200" dirty="0">
                <a:latin typeface="Comic Sans MS" panose="030F0702030302020204" pitchFamily="66" charset="0"/>
                <a:ea typeface="Calibri" panose="020F0502020204030204" pitchFamily="34" charset="0"/>
                <a:cs typeface="Times New Roman" panose="02020603050405020304" pitchFamily="18" charset="0"/>
              </a:rPr>
              <a:t> </a:t>
            </a:r>
          </a:p>
          <a:p>
            <a:pPr marL="0" indent="0" algn="just">
              <a:lnSpc>
                <a:spcPct val="115000"/>
              </a:lnSpc>
              <a:spcAft>
                <a:spcPts val="0"/>
              </a:spcAft>
              <a:buFont typeface="Tw Cen MT" panose="020B0602020104020603" pitchFamily="34" charset="0"/>
              <a:buNone/>
            </a:pPr>
            <a:r>
              <a:rPr lang="es-MX" sz="1200" dirty="0">
                <a:latin typeface="Comic Sans MS" panose="030F0702030302020204" pitchFamily="66" charset="0"/>
                <a:ea typeface="Calibri" panose="020F0502020204030204" pitchFamily="34" charset="0"/>
                <a:cs typeface="Times New Roman" panose="02020603050405020304" pitchFamily="18" charset="0"/>
              </a:rPr>
              <a:t>6. LA EVIDENCIA INTEGRADORA TENDRÁ UNA RÚBRICA CON INDICADORES DE TODOS LOS CURSOS QUE CONFORMAN ESTE SEMESTRE.</a:t>
            </a:r>
          </a:p>
          <a:p>
            <a:pPr marL="0" indent="0">
              <a:lnSpc>
                <a:spcPct val="115000"/>
              </a:lnSpc>
              <a:spcAft>
                <a:spcPts val="1000"/>
              </a:spcAft>
              <a:buFont typeface="Tw Cen MT" panose="020B0602020104020603" pitchFamily="34" charset="0"/>
              <a:buNone/>
            </a:pPr>
            <a:r>
              <a:rPr lang="es-MX" sz="1200" dirty="0">
                <a:latin typeface="Comic Sans MS" panose="030F0702030302020204" pitchFamily="66" charset="0"/>
              </a:rPr>
              <a:t>7. LOS TELÉFONOS CELULARES O CUALQUIER OTRO APARATO SIMILAR DEBERÁN PERMANECER DESACTIVADOS. ASIMISMO, NO ESTÁ PERMITIDA LA UTILIZACIÓN DE OTROS MATERIALES AJENOS A LA CLASE QUE DISTRAIGAN LA ATENCIÓN (REVISTAS, LIBROS, ARTÍCULOS DE USO PERSONAL Y OTROS)</a:t>
            </a:r>
          </a:p>
          <a:p>
            <a:pPr>
              <a:lnSpc>
                <a:spcPct val="115000"/>
              </a:lnSpc>
              <a:spcAft>
                <a:spcPts val="1000"/>
              </a:spcAft>
            </a:pPr>
            <a:r>
              <a:rPr lang="es-MX" sz="1200" dirty="0">
                <a:latin typeface="Comic Sans MS" panose="030F0702030302020204" pitchFamily="66" charset="0"/>
              </a:rPr>
              <a:t>EL NO RESPETAR ESTA NORMA TENDRÁ COMO CONSECUENCIA RECOGER EL DISTRACTOR Y ENTREGARLO AL ÁREA DE ENLACE ORGANIZACIONAL,   DEVOLVIÉNDOSELE UN MES DESPUÉS</a:t>
            </a:r>
          </a:p>
          <a:p>
            <a:pPr>
              <a:lnSpc>
                <a:spcPct val="115000"/>
              </a:lnSpc>
              <a:spcAft>
                <a:spcPts val="1000"/>
              </a:spcAft>
            </a:pPr>
            <a:r>
              <a:rPr lang="es-MX" sz="1200" dirty="0">
                <a:latin typeface="Comic Sans MS" panose="030F0702030302020204" pitchFamily="66" charset="0"/>
              </a:rPr>
              <a:t>COLABORAR PARA LOGRAR UN AMBIENTE QUE PROMUEVA EL ORDEN Y LA ATENCIÓN DENTRO DE LAS SESIONES DE TRABAJO.</a:t>
            </a:r>
          </a:p>
          <a:p>
            <a:pPr>
              <a:lnSpc>
                <a:spcPct val="115000"/>
              </a:lnSpc>
              <a:spcAft>
                <a:spcPts val="1000"/>
              </a:spcAft>
            </a:pPr>
            <a:endParaRPr lang="es-MX" sz="1200" dirty="0">
              <a:latin typeface="Comic Sans MS" panose="030F0702030302020204" pitchFamily="66" charset="0"/>
              <a:ea typeface="Calibri" panose="020F0502020204030204" pitchFamily="34" charset="0"/>
              <a:cs typeface="Times New Roman" panose="02020603050405020304" pitchFamily="18" charset="0"/>
            </a:endParaRPr>
          </a:p>
          <a:p>
            <a:pPr marL="0" indent="0" algn="just">
              <a:lnSpc>
                <a:spcPct val="115000"/>
              </a:lnSpc>
              <a:spcAft>
                <a:spcPts val="0"/>
              </a:spcAft>
              <a:buFont typeface="Tw Cen MT" panose="020B0602020104020603" pitchFamily="34" charset="0"/>
              <a:buNone/>
            </a:pPr>
            <a:endParaRPr lang="es-MX" sz="1200" dirty="0">
              <a:latin typeface="Comic Sans MS" panose="030F0702030302020204" pitchFamily="66" charset="0"/>
              <a:ea typeface="Calibri" panose="020F0502020204030204" pitchFamily="34" charset="0"/>
              <a:cs typeface="Times New Roman" panose="02020603050405020304" pitchFamily="18" charset="0"/>
            </a:endParaRPr>
          </a:p>
          <a:p>
            <a:endParaRPr lang="es-MX" sz="1200" dirty="0"/>
          </a:p>
        </p:txBody>
      </p:sp>
    </p:spTree>
    <p:extLst>
      <p:ext uri="{BB962C8B-B14F-4D97-AF65-F5344CB8AC3E}">
        <p14:creationId xmlns:p14="http://schemas.microsoft.com/office/powerpoint/2010/main" val="89359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15653340-FD11-B10B-606C-EEBC01B34B65}"/>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1AB483B4-9268-88C5-75E5-BCA4BD1C57E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739FBA9F-ED77-4875-6030-F7A933E320E7}"/>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34934F4B-868A-9DD1-9566-39E5E02A8B06}"/>
              </a:ext>
            </a:extLst>
          </p:cNvPr>
          <p:cNvSpPr txBox="1"/>
          <p:nvPr/>
        </p:nvSpPr>
        <p:spPr>
          <a:xfrm>
            <a:off x="2123728" y="1196752"/>
            <a:ext cx="5400600" cy="369332"/>
          </a:xfrm>
          <a:prstGeom prst="rect">
            <a:avLst/>
          </a:prstGeom>
          <a:noFill/>
        </p:spPr>
        <p:txBody>
          <a:bodyPr wrap="square">
            <a:spAutoFit/>
          </a:bodyPr>
          <a:lstStyle/>
          <a:p>
            <a:r>
              <a:rPr lang="es-MX" sz="1800" b="1" i="1" dirty="0">
                <a:latin typeface="Comic Sans MS" panose="030F0702030302020204" pitchFamily="66" charset="0"/>
                <a:cs typeface="Arial" panose="020B0604020202020204" pitchFamily="34" charset="0"/>
              </a:rPr>
              <a:t>REGLAMENTO Y ACUERDOS DE SALÓN</a:t>
            </a:r>
          </a:p>
        </p:txBody>
      </p:sp>
      <p:sp>
        <p:nvSpPr>
          <p:cNvPr id="12" name="10 CuadroTexto">
            <a:extLst>
              <a:ext uri="{FF2B5EF4-FFF2-40B4-BE49-F238E27FC236}">
                <a16:creationId xmlns:a16="http://schemas.microsoft.com/office/drawing/2014/main" id="{30EEC449-95B7-1062-D11C-23AACC32B5B9}"/>
              </a:ext>
            </a:extLst>
          </p:cNvPr>
          <p:cNvSpPr txBox="1"/>
          <p:nvPr/>
        </p:nvSpPr>
        <p:spPr>
          <a:xfrm>
            <a:off x="2328805" y="1700808"/>
            <a:ext cx="5333319" cy="4801314"/>
          </a:xfrm>
          <a:prstGeom prst="rect">
            <a:avLst/>
          </a:prstGeom>
          <a:noFill/>
        </p:spPr>
        <p:txBody>
          <a:bodyPr wrap="square" rtlCol="0">
            <a:spAutoFit/>
          </a:bodyPr>
          <a:lstStyle/>
          <a:p>
            <a:pPr marL="285750" indent="-28575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Uso moderado de laptop en clase</a:t>
            </a:r>
          </a:p>
          <a:p>
            <a:pPr marL="285750" indent="-285750">
              <a:spcBef>
                <a:spcPts val="0"/>
              </a:spcBef>
              <a:buClrTx/>
              <a:buSzTx/>
              <a:buFont typeface="Wingdings" pitchFamily="2" charset="2"/>
              <a:buChar char="ü"/>
            </a:pPr>
            <a:endParaRPr lang="es-MX" dirty="0">
              <a:solidFill>
                <a:prstClr val="black"/>
              </a:solidFill>
              <a:latin typeface="Comic Sans MS" panose="030F0702030302020204" pitchFamily="66" charset="0"/>
              <a:cs typeface="Arial" panose="020B0604020202020204" pitchFamily="34" charset="0"/>
            </a:endParaRPr>
          </a:p>
          <a:p>
            <a:pPr marL="285750" indent="-28575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Uso moderado del celular</a:t>
            </a:r>
          </a:p>
          <a:p>
            <a:pPr marL="285750" indent="-285750">
              <a:spcBef>
                <a:spcPts val="0"/>
              </a:spcBef>
              <a:buClrTx/>
              <a:buSzTx/>
              <a:buFont typeface="Wingdings" pitchFamily="2" charset="2"/>
              <a:buChar char="ü"/>
            </a:pPr>
            <a:endParaRPr lang="es-MX" dirty="0">
              <a:solidFill>
                <a:prstClr val="black"/>
              </a:solidFill>
              <a:latin typeface="Comic Sans MS" panose="030F0702030302020204" pitchFamily="66" charset="0"/>
              <a:cs typeface="Arial" panose="020B0604020202020204" pitchFamily="34" charset="0"/>
            </a:endParaRPr>
          </a:p>
          <a:p>
            <a:pPr marL="285750" indent="-28575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Evitar salir del salón</a:t>
            </a:r>
          </a:p>
          <a:p>
            <a:pPr marL="285750" indent="-285750">
              <a:spcBef>
                <a:spcPts val="0"/>
              </a:spcBef>
              <a:buClrTx/>
              <a:buSzTx/>
              <a:buFont typeface="Wingdings" pitchFamily="2" charset="2"/>
              <a:buChar char="ü"/>
            </a:pPr>
            <a:endParaRPr lang="es-MX" dirty="0">
              <a:solidFill>
                <a:prstClr val="black"/>
              </a:solidFill>
              <a:latin typeface="Comic Sans MS" panose="030F0702030302020204" pitchFamily="66" charset="0"/>
              <a:cs typeface="Arial" panose="020B0604020202020204" pitchFamily="34" charset="0"/>
            </a:endParaRPr>
          </a:p>
          <a:p>
            <a:pPr marL="285750" indent="-28575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Tener una actitud positiva y de disposición, evitando palabras altisonantes, así como cuidar el lenguaje corporal</a:t>
            </a:r>
          </a:p>
          <a:p>
            <a:pPr marL="285750" indent="-285750">
              <a:buFont typeface="Wingdings" pitchFamily="2" charset="2"/>
              <a:buChar char="ü"/>
            </a:pPr>
            <a:endParaRPr lang="es-MX" dirty="0">
              <a:solidFill>
                <a:prstClr val="black"/>
              </a:solidFill>
              <a:latin typeface="Comic Sans MS" panose="030F0702030302020204" pitchFamily="66" charset="0"/>
              <a:cs typeface="Arial" panose="020B0604020202020204" pitchFamily="34" charset="0"/>
            </a:endParaRPr>
          </a:p>
          <a:p>
            <a:pPr marL="285750" indent="-28575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Entregar materiales y/o trabajos en tiempo y forma</a:t>
            </a:r>
          </a:p>
          <a:p>
            <a:pPr marL="342900" lvl="0" indent="-342900">
              <a:buFont typeface="Wingdings" pitchFamily="2" charset="2"/>
              <a:buChar char="ü"/>
            </a:pPr>
            <a:endParaRPr lang="es-MX" dirty="0">
              <a:solidFill>
                <a:prstClr val="black"/>
              </a:solidFill>
              <a:latin typeface="Comic Sans MS" panose="030F0702030302020204" pitchFamily="66" charset="0"/>
              <a:cs typeface="Arial" panose="020B0604020202020204" pitchFamily="34" charset="0"/>
            </a:endParaRPr>
          </a:p>
          <a:p>
            <a:pPr marL="342900" indent="-342900">
              <a:spcBef>
                <a:spcPts val="0"/>
              </a:spcBef>
              <a:buClrTx/>
              <a:buSzTx/>
              <a:buFont typeface="Wingdings" pitchFamily="2" charset="2"/>
              <a:buChar char="ü"/>
            </a:pPr>
            <a:r>
              <a:rPr lang="es-MX" dirty="0">
                <a:solidFill>
                  <a:prstClr val="black"/>
                </a:solidFill>
                <a:latin typeface="Comic Sans MS" panose="030F0702030302020204" pitchFamily="66" charset="0"/>
                <a:cs typeface="Arial" panose="020B0604020202020204" pitchFamily="34" charset="0"/>
              </a:rPr>
              <a:t>   Traer completo las herramientas de trabajo en cada una de las sesiones  (cuaderno y/o carpeta)</a:t>
            </a:r>
          </a:p>
          <a:p>
            <a:pPr marL="342900" indent="-342900">
              <a:buFont typeface="Wingdings" pitchFamily="2" charset="2"/>
              <a:buChar char="ü"/>
            </a:pPr>
            <a:endParaRPr lang="es-MX" dirty="0"/>
          </a:p>
        </p:txBody>
      </p:sp>
    </p:spTree>
    <p:extLst>
      <p:ext uri="{BB962C8B-B14F-4D97-AF65-F5344CB8AC3E}">
        <p14:creationId xmlns:p14="http://schemas.microsoft.com/office/powerpoint/2010/main" val="105561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5213350" y="1143000"/>
          <a:ext cx="2400300" cy="312420"/>
        </p:xfrm>
        <a:graphic>
          <a:graphicData uri="http://schemas.openxmlformats.org/drawingml/2006/table">
            <a:tbl>
              <a:tblPr/>
              <a:tblGrid>
                <a:gridCol w="2400300">
                  <a:extLst>
                    <a:ext uri="{9D8B030D-6E8A-4147-A177-3AD203B41FA5}">
                      <a16:colId xmlns:a16="http://schemas.microsoft.com/office/drawing/2014/main" val="1057439909"/>
                    </a:ext>
                  </a:extLst>
                </a:gridCol>
              </a:tblGrid>
              <a:tr h="0">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sp>
        <p:nvSpPr>
          <p:cNvPr id="3" name="CuadroTexto 2">
            <a:extLst>
              <a:ext uri="{FF2B5EF4-FFF2-40B4-BE49-F238E27FC236}">
                <a16:creationId xmlns:a16="http://schemas.microsoft.com/office/drawing/2014/main" id="{415EB542-1BF6-51EA-9D59-3275AA38DD05}"/>
              </a:ext>
            </a:extLst>
          </p:cNvPr>
          <p:cNvSpPr txBox="1"/>
          <p:nvPr/>
        </p:nvSpPr>
        <p:spPr>
          <a:xfrm>
            <a:off x="2195736" y="908720"/>
            <a:ext cx="4572000" cy="461665"/>
          </a:xfrm>
          <a:prstGeom prst="rect">
            <a:avLst/>
          </a:prstGeom>
          <a:noFill/>
        </p:spPr>
        <p:txBody>
          <a:bodyPr wrap="square">
            <a:spAutoFit/>
          </a:bodyPr>
          <a:lstStyle/>
          <a:p>
            <a:r>
              <a:rPr kumimoji="0" lang="es-MX" sz="24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PROPÓSITO DEL CURSO</a:t>
            </a:r>
            <a:endParaRPr lang="es-MX" dirty="0"/>
          </a:p>
        </p:txBody>
      </p:sp>
      <p:pic>
        <p:nvPicPr>
          <p:cNvPr id="4" name="Imagen 3">
            <a:extLst>
              <a:ext uri="{FF2B5EF4-FFF2-40B4-BE49-F238E27FC236}">
                <a16:creationId xmlns:a16="http://schemas.microsoft.com/office/drawing/2014/main" id="{FBEC767F-27F5-A437-8E59-960A16417E79}"/>
              </a:ext>
            </a:extLst>
          </p:cNvPr>
          <p:cNvPicPr>
            <a:picLocks noChangeAspect="1"/>
          </p:cNvPicPr>
          <p:nvPr/>
        </p:nvPicPr>
        <p:blipFill>
          <a:blip r:embed="rId5"/>
          <a:stretch>
            <a:fillRect/>
          </a:stretch>
        </p:blipFill>
        <p:spPr>
          <a:xfrm>
            <a:off x="927070" y="1703606"/>
            <a:ext cx="3212882" cy="4639195"/>
          </a:xfrm>
          <a:prstGeom prst="rect">
            <a:avLst/>
          </a:prstGeom>
        </p:spPr>
      </p:pic>
      <p:pic>
        <p:nvPicPr>
          <p:cNvPr id="15" name="Imagen 14">
            <a:extLst>
              <a:ext uri="{FF2B5EF4-FFF2-40B4-BE49-F238E27FC236}">
                <a16:creationId xmlns:a16="http://schemas.microsoft.com/office/drawing/2014/main" id="{B5F86B40-F5CF-515F-52EB-7BABEE524B61}"/>
              </a:ext>
            </a:extLst>
          </p:cNvPr>
          <p:cNvPicPr>
            <a:picLocks noChangeAspect="1"/>
          </p:cNvPicPr>
          <p:nvPr/>
        </p:nvPicPr>
        <p:blipFill>
          <a:blip r:embed="rId6"/>
          <a:stretch>
            <a:fillRect/>
          </a:stretch>
        </p:blipFill>
        <p:spPr>
          <a:xfrm>
            <a:off x="4571206" y="1370385"/>
            <a:ext cx="3645724" cy="5090601"/>
          </a:xfrm>
          <a:prstGeom prst="rect">
            <a:avLst/>
          </a:prstGeom>
        </p:spPr>
      </p:pic>
      <p:grpSp>
        <p:nvGrpSpPr>
          <p:cNvPr id="16" name="Grupo 15">
            <a:extLst>
              <a:ext uri="{FF2B5EF4-FFF2-40B4-BE49-F238E27FC236}">
                <a16:creationId xmlns:a16="http://schemas.microsoft.com/office/drawing/2014/main" id="{ADD4D86E-39E6-A06C-A863-CFFD8EA8F9C4}"/>
              </a:ext>
            </a:extLst>
          </p:cNvPr>
          <p:cNvGrpSpPr/>
          <p:nvPr/>
        </p:nvGrpSpPr>
        <p:grpSpPr>
          <a:xfrm>
            <a:off x="179512" y="6088886"/>
            <a:ext cx="8683009" cy="561975"/>
            <a:chOff x="395536" y="6171360"/>
            <a:chExt cx="8683009" cy="561975"/>
          </a:xfrm>
        </p:grpSpPr>
        <p:pic>
          <p:nvPicPr>
            <p:cNvPr id="17" name="Imagen 16">
              <a:extLst>
                <a:ext uri="{FF2B5EF4-FFF2-40B4-BE49-F238E27FC236}">
                  <a16:creationId xmlns:a16="http://schemas.microsoft.com/office/drawing/2014/main" id="{6CCCF4BA-135F-C3F4-4D53-A33FA344174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18" name="Imagen 17">
              <a:extLst>
                <a:ext uri="{FF2B5EF4-FFF2-40B4-BE49-F238E27FC236}">
                  <a16:creationId xmlns:a16="http://schemas.microsoft.com/office/drawing/2014/main" id="{059B120B-C66E-6586-D310-A21186E245BB}"/>
                </a:ext>
              </a:extLst>
            </p:cNvPr>
            <p:cNvPicPr/>
            <p:nvPr/>
          </p:nvPicPr>
          <p:blipFill rotWithShape="1">
            <a:blip r:embed="rId8">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2797219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5213350" y="1143000"/>
          <a:ext cx="2400300" cy="312420"/>
        </p:xfrm>
        <a:graphic>
          <a:graphicData uri="http://schemas.openxmlformats.org/drawingml/2006/table">
            <a:tbl>
              <a:tblPr/>
              <a:tblGrid>
                <a:gridCol w="2400300">
                  <a:extLst>
                    <a:ext uri="{9D8B030D-6E8A-4147-A177-3AD203B41FA5}">
                      <a16:colId xmlns:a16="http://schemas.microsoft.com/office/drawing/2014/main" val="1057439909"/>
                    </a:ext>
                  </a:extLst>
                </a:gridCol>
              </a:tblGrid>
              <a:tr h="0">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sp>
        <p:nvSpPr>
          <p:cNvPr id="2" name="2 Marcador de contenido">
            <a:extLst>
              <a:ext uri="{FF2B5EF4-FFF2-40B4-BE49-F238E27FC236}">
                <a16:creationId xmlns:a16="http://schemas.microsoft.com/office/drawing/2014/main" id="{FD613196-96AE-C323-F2E7-F523506C4514}"/>
              </a:ext>
            </a:extLst>
          </p:cNvPr>
          <p:cNvSpPr txBox="1">
            <a:spLocks/>
          </p:cNvSpPr>
          <p:nvPr/>
        </p:nvSpPr>
        <p:spPr>
          <a:xfrm>
            <a:off x="1835696" y="1474887"/>
            <a:ext cx="6480720" cy="3424107"/>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r>
              <a:rPr lang="es-MX" sz="2400" dirty="0">
                <a:latin typeface="Comic Sans MS" panose="030F0702030302020204" pitchFamily="66" charset="0"/>
                <a:cs typeface="Arial" panose="020B0604020202020204" pitchFamily="34" charset="0"/>
              </a:rPr>
              <a:t>Cursos que anteceden:  </a:t>
            </a:r>
          </a:p>
          <a:p>
            <a:r>
              <a:rPr lang="es-MX" sz="2400" dirty="0">
                <a:latin typeface="Comic Sans MS" panose="030F0702030302020204" pitchFamily="66" charset="0"/>
                <a:cs typeface="Arial" panose="020B0604020202020204" pitchFamily="34" charset="0"/>
              </a:rPr>
              <a:t>LENGUAJE Y ALFABETIZACIÓN</a:t>
            </a:r>
          </a:p>
          <a:p>
            <a:pPr marL="0" indent="0">
              <a:buFont typeface="Tw Cen MT" panose="020B0602020104020603" pitchFamily="34" charset="0"/>
              <a:buNone/>
            </a:pPr>
            <a:endParaRPr lang="es-MX" sz="2400" dirty="0">
              <a:latin typeface="Comic Sans MS" panose="030F0702030302020204" pitchFamily="66" charset="0"/>
              <a:cs typeface="Arial" panose="020B0604020202020204" pitchFamily="34" charset="0"/>
            </a:endParaRPr>
          </a:p>
          <a:p>
            <a:r>
              <a:rPr lang="es-MX" sz="2400" dirty="0">
                <a:latin typeface="Comic Sans MS" panose="030F0702030302020204" pitchFamily="66" charset="0"/>
                <a:cs typeface="Arial" panose="020B0604020202020204" pitchFamily="34" charset="0"/>
              </a:rPr>
              <a:t>Cursos subsecuente: </a:t>
            </a:r>
          </a:p>
          <a:p>
            <a:r>
              <a:rPr lang="es-MX" sz="2400" dirty="0">
                <a:latin typeface="Comic Sans MS" panose="030F0702030302020204" pitchFamily="66" charset="0"/>
                <a:cs typeface="Arial" panose="020B0604020202020204" pitchFamily="34" charset="0"/>
              </a:rPr>
              <a:t>LITERATURA INFANTIL, </a:t>
            </a:r>
          </a:p>
          <a:p>
            <a:r>
              <a:rPr lang="es-MX" sz="2400" dirty="0">
                <a:latin typeface="Comic Sans MS" panose="030F0702030302020204" pitchFamily="66" charset="0"/>
                <a:cs typeface="Arial" panose="020B0604020202020204" pitchFamily="34" charset="0"/>
              </a:rPr>
              <a:t>CREACIÓN LITERARIA.</a:t>
            </a:r>
          </a:p>
        </p:txBody>
      </p:sp>
      <p:grpSp>
        <p:nvGrpSpPr>
          <p:cNvPr id="3" name="Grupo 2">
            <a:extLst>
              <a:ext uri="{FF2B5EF4-FFF2-40B4-BE49-F238E27FC236}">
                <a16:creationId xmlns:a16="http://schemas.microsoft.com/office/drawing/2014/main" id="{7FCD25FF-22CE-1361-53B0-C9444F77D531}"/>
              </a:ext>
            </a:extLst>
          </p:cNvPr>
          <p:cNvGrpSpPr/>
          <p:nvPr/>
        </p:nvGrpSpPr>
        <p:grpSpPr>
          <a:xfrm>
            <a:off x="179512" y="6088886"/>
            <a:ext cx="8683009" cy="561975"/>
            <a:chOff x="395536" y="6171360"/>
            <a:chExt cx="8683009" cy="561975"/>
          </a:xfrm>
        </p:grpSpPr>
        <p:pic>
          <p:nvPicPr>
            <p:cNvPr id="4" name="Imagen 3">
              <a:extLst>
                <a:ext uri="{FF2B5EF4-FFF2-40B4-BE49-F238E27FC236}">
                  <a16:creationId xmlns:a16="http://schemas.microsoft.com/office/drawing/2014/main" id="{99BB6102-C697-B565-D251-C6E85162ADC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11" name="Imagen 10">
              <a:extLst>
                <a:ext uri="{FF2B5EF4-FFF2-40B4-BE49-F238E27FC236}">
                  <a16:creationId xmlns:a16="http://schemas.microsoft.com/office/drawing/2014/main" id="{9BC65963-F8A5-341B-2B3D-241FFBD5ED30}"/>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3382599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3121891275"/>
              </p:ext>
            </p:extLst>
          </p:nvPr>
        </p:nvGraphicFramePr>
        <p:xfrm>
          <a:off x="4211960" y="1143000"/>
          <a:ext cx="3401690" cy="312420"/>
        </p:xfrm>
        <a:graphic>
          <a:graphicData uri="http://schemas.openxmlformats.org/drawingml/2006/table">
            <a:tbl>
              <a:tblPr/>
              <a:tblGrid>
                <a:gridCol w="3401690">
                  <a:extLst>
                    <a:ext uri="{9D8B030D-6E8A-4147-A177-3AD203B41FA5}">
                      <a16:colId xmlns:a16="http://schemas.microsoft.com/office/drawing/2014/main" val="1057439909"/>
                    </a:ext>
                  </a:extLst>
                </a:gridCol>
              </a:tblGrid>
              <a:tr h="297494">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9E6C595E-0358-4360-042D-46FA06A3429E}"/>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2DE55FAB-1933-166A-C4A0-41A07354D7E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96ECD3F2-5B5C-2644-B541-CFE4D965378D}"/>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2 Marcador de contenido">
            <a:extLst>
              <a:ext uri="{FF2B5EF4-FFF2-40B4-BE49-F238E27FC236}">
                <a16:creationId xmlns:a16="http://schemas.microsoft.com/office/drawing/2014/main" id="{E42B2423-C08B-A75D-EBE7-C398C3B9905A}"/>
              </a:ext>
            </a:extLst>
          </p:cNvPr>
          <p:cNvSpPr txBox="1">
            <a:spLocks/>
          </p:cNvSpPr>
          <p:nvPr/>
        </p:nvSpPr>
        <p:spPr>
          <a:xfrm>
            <a:off x="1475656" y="1708397"/>
            <a:ext cx="5741430" cy="3737489"/>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just"/>
            <a:r>
              <a:rPr lang="es-MX" dirty="0">
                <a:latin typeface="Comic Sans MS" panose="030F0702030302020204" pitchFamily="66" charset="0"/>
                <a:cs typeface="Arial" panose="020B0604020202020204" pitchFamily="34" charset="0"/>
              </a:rPr>
              <a:t>Desarrollar situaciones donde los estudiantes tengan la posibilidad de construir un nuevo y vigente bagaje conceptual sobre la lectura y los procesos de aprendizaje que involucra. </a:t>
            </a:r>
          </a:p>
          <a:p>
            <a:pPr algn="just"/>
            <a:r>
              <a:rPr lang="es-MX" dirty="0">
                <a:latin typeface="Comic Sans MS" panose="030F0702030302020204" pitchFamily="66" charset="0"/>
                <a:cs typeface="Arial" panose="020B0604020202020204" pitchFamily="34" charset="0"/>
              </a:rPr>
              <a:t>La capacidad de diseñar por sí mismos un repertorio de situaciones didácticas pertinentes para el desarrollo de la competencia lectora, que incluya al menos, la creación de ambientes lectores. </a:t>
            </a:r>
          </a:p>
          <a:p>
            <a:pPr algn="just"/>
            <a:r>
              <a:rPr lang="es-MX" dirty="0">
                <a:latin typeface="Comic Sans MS" panose="030F0702030302020204" pitchFamily="66" charset="0"/>
                <a:cs typeface="Arial" panose="020B0604020202020204" pitchFamily="34" charset="0"/>
              </a:rPr>
              <a:t> Generar acciones mediadoras destinadas a garantizar el acceso y permanencia de más individuos a la cultura letrada contemporánea</a:t>
            </a:r>
          </a:p>
        </p:txBody>
      </p:sp>
      <p:sp>
        <p:nvSpPr>
          <p:cNvPr id="15" name="CuadroTexto 14">
            <a:extLst>
              <a:ext uri="{FF2B5EF4-FFF2-40B4-BE49-F238E27FC236}">
                <a16:creationId xmlns:a16="http://schemas.microsoft.com/office/drawing/2014/main" id="{E2BD98F5-A9D9-A340-D166-93A5492C4A3C}"/>
              </a:ext>
            </a:extLst>
          </p:cNvPr>
          <p:cNvSpPr txBox="1"/>
          <p:nvPr/>
        </p:nvSpPr>
        <p:spPr>
          <a:xfrm>
            <a:off x="4285386" y="1120062"/>
            <a:ext cx="4572000" cy="369332"/>
          </a:xfrm>
          <a:prstGeom prst="rect">
            <a:avLst/>
          </a:prstGeom>
          <a:noFill/>
        </p:spPr>
        <p:txBody>
          <a:bodyPr wrap="square">
            <a:spAutoFit/>
          </a:bodyPr>
          <a:lstStyle/>
          <a:p>
            <a:r>
              <a:rPr lang="es-MX" sz="1800" b="1" dirty="0">
                <a:latin typeface="Comic Sans MS" panose="030F0702030302020204" pitchFamily="66" charset="0"/>
                <a:cs typeface="Arial" panose="020B0604020202020204" pitchFamily="34" charset="0"/>
              </a:rPr>
              <a:t>DESCRIPCIÓN DEL CURSO</a:t>
            </a:r>
          </a:p>
        </p:txBody>
      </p:sp>
    </p:spTree>
    <p:extLst>
      <p:ext uri="{BB962C8B-B14F-4D97-AF65-F5344CB8AC3E}">
        <p14:creationId xmlns:p14="http://schemas.microsoft.com/office/powerpoint/2010/main" val="2135652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nvPr>
        </p:nvGraphicFramePr>
        <p:xfrm>
          <a:off x="5213350" y="1143000"/>
          <a:ext cx="2400300" cy="312420"/>
        </p:xfrm>
        <a:graphic>
          <a:graphicData uri="http://schemas.openxmlformats.org/drawingml/2006/table">
            <a:tbl>
              <a:tblPr/>
              <a:tblGrid>
                <a:gridCol w="2400300">
                  <a:extLst>
                    <a:ext uri="{9D8B030D-6E8A-4147-A177-3AD203B41FA5}">
                      <a16:colId xmlns:a16="http://schemas.microsoft.com/office/drawing/2014/main" val="1057439909"/>
                    </a:ext>
                  </a:extLst>
                </a:gridCol>
              </a:tblGrid>
              <a:tr h="0">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16844511-8EEB-F7A8-F207-2FBFF8A3C533}"/>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DE82B3C0-27DE-AC6F-6263-B87531A9244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B9EC63A6-4998-EE1D-1C08-E3E6D027F18B}"/>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63E05203-5406-B724-12C7-7AA0663E2550}"/>
              </a:ext>
            </a:extLst>
          </p:cNvPr>
          <p:cNvSpPr txBox="1"/>
          <p:nvPr/>
        </p:nvSpPr>
        <p:spPr>
          <a:xfrm>
            <a:off x="1880790" y="714914"/>
            <a:ext cx="4572000" cy="646331"/>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COMPETENCIAS DEL PERFIL DE EGRESO</a:t>
            </a:r>
          </a:p>
        </p:txBody>
      </p:sp>
      <p:sp>
        <p:nvSpPr>
          <p:cNvPr id="12" name="10 CuadroTexto">
            <a:extLst>
              <a:ext uri="{FF2B5EF4-FFF2-40B4-BE49-F238E27FC236}">
                <a16:creationId xmlns:a16="http://schemas.microsoft.com/office/drawing/2014/main" id="{6F4B81BB-E285-B467-A2BA-8E24B16DDAB9}"/>
              </a:ext>
            </a:extLst>
          </p:cNvPr>
          <p:cNvSpPr txBox="1"/>
          <p:nvPr/>
        </p:nvSpPr>
        <p:spPr>
          <a:xfrm>
            <a:off x="693862" y="1410618"/>
            <a:ext cx="3775803" cy="1200329"/>
          </a:xfrm>
          <a:prstGeom prst="rect">
            <a:avLst/>
          </a:prstGeom>
          <a:noFill/>
        </p:spPr>
        <p:txBody>
          <a:bodyPr wrap="square" rtlCol="0">
            <a:spAutoFit/>
          </a:bodyPr>
          <a:lstStyle/>
          <a:p>
            <a:pPr algn="just"/>
            <a:r>
              <a:rPr lang="es-MX" dirty="0">
                <a:latin typeface="Comic Sans MS" panose="030F0702030302020204" pitchFamily="66" charset="0"/>
              </a:rPr>
              <a:t>*Colabora con diversos actores para generar proyectos innovadores de impacto social y educativo.</a:t>
            </a:r>
          </a:p>
        </p:txBody>
      </p:sp>
      <p:sp>
        <p:nvSpPr>
          <p:cNvPr id="14" name="13 CuadroTexto">
            <a:extLst>
              <a:ext uri="{FF2B5EF4-FFF2-40B4-BE49-F238E27FC236}">
                <a16:creationId xmlns:a16="http://schemas.microsoft.com/office/drawing/2014/main" id="{7BAC0999-EEB7-FFE0-9EEC-64CF1F2405E8}"/>
              </a:ext>
            </a:extLst>
          </p:cNvPr>
          <p:cNvSpPr txBox="1"/>
          <p:nvPr/>
        </p:nvSpPr>
        <p:spPr>
          <a:xfrm>
            <a:off x="2447303" y="2718729"/>
            <a:ext cx="3379759" cy="1200329"/>
          </a:xfrm>
          <a:prstGeom prst="rect">
            <a:avLst/>
          </a:prstGeom>
          <a:noFill/>
        </p:spPr>
        <p:txBody>
          <a:bodyPr wrap="square" rtlCol="0">
            <a:spAutoFit/>
          </a:bodyPr>
          <a:lstStyle/>
          <a:p>
            <a:pPr algn="just"/>
            <a:r>
              <a:rPr lang="es-MX" dirty="0">
                <a:latin typeface="Comic Sans MS" panose="030F0702030302020204" pitchFamily="66" charset="0"/>
              </a:rPr>
              <a:t>*Soluciona problemas y toma decisiones utilizando su pensamiento crítico y creativo. </a:t>
            </a:r>
            <a:endParaRPr lang="es-MX" dirty="0">
              <a:latin typeface="Comic Sans MS" panose="030F0702030302020204" pitchFamily="66" charset="0"/>
              <a:cs typeface="Arial" panose="020B0604020202020204" pitchFamily="34" charset="0"/>
            </a:endParaRPr>
          </a:p>
        </p:txBody>
      </p:sp>
      <p:sp>
        <p:nvSpPr>
          <p:cNvPr id="15" name="9 CuadroTexto">
            <a:extLst>
              <a:ext uri="{FF2B5EF4-FFF2-40B4-BE49-F238E27FC236}">
                <a16:creationId xmlns:a16="http://schemas.microsoft.com/office/drawing/2014/main" id="{2B5E7CC4-FEA3-75DC-571D-554A9AC0EA1D}"/>
              </a:ext>
            </a:extLst>
          </p:cNvPr>
          <p:cNvSpPr txBox="1"/>
          <p:nvPr/>
        </p:nvSpPr>
        <p:spPr>
          <a:xfrm>
            <a:off x="3494189" y="4592822"/>
            <a:ext cx="4606203" cy="1323439"/>
          </a:xfrm>
          <a:prstGeom prst="rect">
            <a:avLst/>
          </a:prstGeom>
          <a:noFill/>
        </p:spPr>
        <p:txBody>
          <a:bodyPr wrap="square" rtlCol="0">
            <a:spAutoFit/>
          </a:bodyPr>
          <a:lstStyle/>
          <a:p>
            <a:r>
              <a:rPr lang="es-MX" dirty="0">
                <a:latin typeface="Comic Sans MS" panose="030F0702030302020204" pitchFamily="66" charset="0"/>
              </a:rPr>
              <a:t>*</a:t>
            </a:r>
            <a:r>
              <a:rPr lang="es-MX" sz="2000" dirty="0">
                <a:latin typeface="Comic Sans MS" panose="030F0702030302020204" pitchFamily="66" charset="0"/>
              </a:rPr>
              <a:t>Aprende de manera autónoma y muestra iniciativa para </a:t>
            </a:r>
          </a:p>
          <a:p>
            <a:r>
              <a:rPr lang="es-MX" sz="2000" dirty="0">
                <a:latin typeface="Comic Sans MS" panose="030F0702030302020204" pitchFamily="66" charset="0"/>
              </a:rPr>
              <a:t>auto-regularse y fortalecer su desarrollo personal.</a:t>
            </a:r>
            <a:r>
              <a:rPr lang="es-MX" dirty="0">
                <a:latin typeface="Comic Sans MS" panose="030F0702030302020204" pitchFamily="66" charset="0"/>
                <a:cs typeface="Arial" panose="020B0604020202020204" pitchFamily="34" charset="0"/>
              </a:rPr>
              <a:t>. </a:t>
            </a:r>
          </a:p>
        </p:txBody>
      </p:sp>
      <p:sp>
        <p:nvSpPr>
          <p:cNvPr id="17" name="CuadroTexto 16">
            <a:extLst>
              <a:ext uri="{FF2B5EF4-FFF2-40B4-BE49-F238E27FC236}">
                <a16:creationId xmlns:a16="http://schemas.microsoft.com/office/drawing/2014/main" id="{FCA9CBC5-7F50-1585-0EFA-6C99D48867EF}"/>
              </a:ext>
            </a:extLst>
          </p:cNvPr>
          <p:cNvSpPr txBox="1"/>
          <p:nvPr/>
        </p:nvSpPr>
        <p:spPr>
          <a:xfrm>
            <a:off x="2927350" y="4026840"/>
            <a:ext cx="4572000" cy="369332"/>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GENÉRICAS</a:t>
            </a:r>
          </a:p>
        </p:txBody>
      </p:sp>
    </p:spTree>
    <p:extLst>
      <p:ext uri="{BB962C8B-B14F-4D97-AF65-F5344CB8AC3E}">
        <p14:creationId xmlns:p14="http://schemas.microsoft.com/office/powerpoint/2010/main" val="1214387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3997836446"/>
              </p:ext>
            </p:extLst>
          </p:nvPr>
        </p:nvGraphicFramePr>
        <p:xfrm>
          <a:off x="4067944" y="1142999"/>
          <a:ext cx="3888432" cy="732997"/>
        </p:xfrm>
        <a:graphic>
          <a:graphicData uri="http://schemas.openxmlformats.org/drawingml/2006/table">
            <a:tbl>
              <a:tblPr/>
              <a:tblGrid>
                <a:gridCol w="3888432">
                  <a:extLst>
                    <a:ext uri="{9D8B030D-6E8A-4147-A177-3AD203B41FA5}">
                      <a16:colId xmlns:a16="http://schemas.microsoft.com/office/drawing/2014/main" val="1057439909"/>
                    </a:ext>
                  </a:extLst>
                </a:gridCol>
              </a:tblGrid>
              <a:tr h="732997">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54A14155-B0AD-71F3-0501-01651761006F}"/>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FFF4EC0F-50DB-C13F-C364-15518CDC007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1066F935-46C9-8FA7-939E-EF4DCB8336B2}"/>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55AAF0E5-4AD9-C6D2-08C5-76801829CB6E}"/>
              </a:ext>
            </a:extLst>
          </p:cNvPr>
          <p:cNvSpPr txBox="1"/>
          <p:nvPr/>
        </p:nvSpPr>
        <p:spPr>
          <a:xfrm>
            <a:off x="3726160" y="1296291"/>
            <a:ext cx="4572000" cy="646331"/>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COMPETENCIAS DEL PERFIL DE EGRESO</a:t>
            </a:r>
          </a:p>
        </p:txBody>
      </p:sp>
      <p:sp>
        <p:nvSpPr>
          <p:cNvPr id="17" name="CuadroTexto 16">
            <a:extLst>
              <a:ext uri="{FF2B5EF4-FFF2-40B4-BE49-F238E27FC236}">
                <a16:creationId xmlns:a16="http://schemas.microsoft.com/office/drawing/2014/main" id="{29464381-2775-43D3-192E-1F72BC80CE61}"/>
              </a:ext>
            </a:extLst>
          </p:cNvPr>
          <p:cNvSpPr txBox="1"/>
          <p:nvPr/>
        </p:nvSpPr>
        <p:spPr>
          <a:xfrm>
            <a:off x="2286000" y="2144715"/>
            <a:ext cx="4572000" cy="369332"/>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GENÉRICAS</a:t>
            </a:r>
          </a:p>
        </p:txBody>
      </p:sp>
      <p:sp>
        <p:nvSpPr>
          <p:cNvPr id="18" name="13 CuadroTexto">
            <a:extLst>
              <a:ext uri="{FF2B5EF4-FFF2-40B4-BE49-F238E27FC236}">
                <a16:creationId xmlns:a16="http://schemas.microsoft.com/office/drawing/2014/main" id="{0B0DE557-DDD0-8B4A-4D4E-5B0CD23173A3}"/>
              </a:ext>
            </a:extLst>
          </p:cNvPr>
          <p:cNvSpPr txBox="1"/>
          <p:nvPr/>
        </p:nvSpPr>
        <p:spPr>
          <a:xfrm>
            <a:off x="1259324" y="2640571"/>
            <a:ext cx="3379759" cy="1631216"/>
          </a:xfrm>
          <a:prstGeom prst="rect">
            <a:avLst/>
          </a:prstGeom>
          <a:noFill/>
        </p:spPr>
        <p:txBody>
          <a:bodyPr wrap="square" rtlCol="0">
            <a:spAutoFit/>
          </a:bodyPr>
          <a:lstStyle/>
          <a:p>
            <a:pPr algn="just"/>
            <a:r>
              <a:rPr lang="es-MX" dirty="0">
                <a:latin typeface="Comic Sans MS" panose="030F0702030302020204" pitchFamily="66" charset="0"/>
              </a:rPr>
              <a:t>*</a:t>
            </a:r>
            <a:r>
              <a:rPr lang="es-MX" sz="2000" dirty="0">
                <a:latin typeface="Comic Sans MS" panose="030F0702030302020204" pitchFamily="66" charset="0"/>
              </a:rPr>
              <a:t>Utiliza las tecnologías de la información y la comunicación de manera crítica.</a:t>
            </a:r>
          </a:p>
          <a:p>
            <a:pPr algn="just"/>
            <a:endParaRPr lang="es-MX" sz="2000" dirty="0">
              <a:latin typeface="Arial" panose="020B0604020202020204" pitchFamily="34" charset="0"/>
              <a:cs typeface="Arial" panose="020B0604020202020204" pitchFamily="34" charset="0"/>
            </a:endParaRPr>
          </a:p>
        </p:txBody>
      </p:sp>
      <p:sp>
        <p:nvSpPr>
          <p:cNvPr id="19" name="9 CuadroTexto">
            <a:extLst>
              <a:ext uri="{FF2B5EF4-FFF2-40B4-BE49-F238E27FC236}">
                <a16:creationId xmlns:a16="http://schemas.microsoft.com/office/drawing/2014/main" id="{DE8DE9D8-3C14-9639-9114-15D38E6BFD69}"/>
              </a:ext>
            </a:extLst>
          </p:cNvPr>
          <p:cNvSpPr txBox="1"/>
          <p:nvPr/>
        </p:nvSpPr>
        <p:spPr>
          <a:xfrm>
            <a:off x="4762910" y="4077072"/>
            <a:ext cx="3379759" cy="1323439"/>
          </a:xfrm>
          <a:prstGeom prst="rect">
            <a:avLst/>
          </a:prstGeom>
          <a:noFill/>
        </p:spPr>
        <p:txBody>
          <a:bodyPr wrap="square" rtlCol="0">
            <a:spAutoFit/>
          </a:bodyPr>
          <a:lstStyle/>
          <a:p>
            <a:pPr algn="just"/>
            <a:r>
              <a:rPr lang="es-MX" dirty="0">
                <a:latin typeface="Comic Sans MS" panose="030F0702030302020204" pitchFamily="66" charset="0"/>
              </a:rPr>
              <a:t>*</a:t>
            </a:r>
            <a:r>
              <a:rPr lang="es-MX" sz="2000" dirty="0">
                <a:latin typeface="Comic Sans MS" panose="030F0702030302020204" pitchFamily="66" charset="0"/>
              </a:rPr>
              <a:t>Aplica sus habilidades lingüísticas y comunicativas en diversos contextos.</a:t>
            </a:r>
            <a:endParaRPr lang="es-MX" dirty="0">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2427272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4253319009"/>
              </p:ext>
            </p:extLst>
          </p:nvPr>
        </p:nvGraphicFramePr>
        <p:xfrm>
          <a:off x="3041650" y="1066768"/>
          <a:ext cx="4986734" cy="369332"/>
        </p:xfrm>
        <a:graphic>
          <a:graphicData uri="http://schemas.openxmlformats.org/drawingml/2006/table">
            <a:tbl>
              <a:tblPr/>
              <a:tblGrid>
                <a:gridCol w="4986734">
                  <a:extLst>
                    <a:ext uri="{9D8B030D-6E8A-4147-A177-3AD203B41FA5}">
                      <a16:colId xmlns:a16="http://schemas.microsoft.com/office/drawing/2014/main" val="1057439909"/>
                    </a:ext>
                  </a:extLst>
                </a:gridCol>
              </a:tblGrid>
              <a:tr h="369332">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9F11C174-BF03-1475-FDDE-CC956CE0818D}"/>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DAC57575-1D65-5EF6-D1EF-AF073017E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51C25900-D6C2-9C66-A4D8-595448EE3198}"/>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5" name="7 CuadroTexto">
            <a:extLst>
              <a:ext uri="{FF2B5EF4-FFF2-40B4-BE49-F238E27FC236}">
                <a16:creationId xmlns:a16="http://schemas.microsoft.com/office/drawing/2014/main" id="{F86AB604-7E98-7E67-D0BE-4234A001E7C9}"/>
              </a:ext>
            </a:extLst>
          </p:cNvPr>
          <p:cNvSpPr txBox="1"/>
          <p:nvPr/>
        </p:nvSpPr>
        <p:spPr>
          <a:xfrm>
            <a:off x="2915816" y="1067759"/>
            <a:ext cx="5256584" cy="369332"/>
          </a:xfrm>
          <a:prstGeom prst="rect">
            <a:avLst/>
          </a:prstGeom>
          <a:noFill/>
        </p:spPr>
        <p:txBody>
          <a:bodyPr wrap="square" rtlCol="0">
            <a:spAutoFit/>
          </a:bodyPr>
          <a:lstStyle/>
          <a:p>
            <a:pPr algn="ctr"/>
            <a:r>
              <a:rPr lang="es-MX" b="1" dirty="0">
                <a:solidFill>
                  <a:srgbClr val="FF0000"/>
                </a:solidFill>
                <a:latin typeface="Comic Sans MS" panose="030F0702030302020204" pitchFamily="66" charset="0"/>
              </a:rPr>
              <a:t>COMPETENCIAS DEL PERFIL DE EGRESO</a:t>
            </a:r>
          </a:p>
        </p:txBody>
      </p:sp>
      <p:sp>
        <p:nvSpPr>
          <p:cNvPr id="11" name="11 CuadroTexto">
            <a:extLst>
              <a:ext uri="{FF2B5EF4-FFF2-40B4-BE49-F238E27FC236}">
                <a16:creationId xmlns:a16="http://schemas.microsoft.com/office/drawing/2014/main" id="{F55B77BC-DA26-F7CB-6DB2-A9A96BC59433}"/>
              </a:ext>
            </a:extLst>
          </p:cNvPr>
          <p:cNvSpPr txBox="1"/>
          <p:nvPr/>
        </p:nvSpPr>
        <p:spPr>
          <a:xfrm>
            <a:off x="1403648" y="1988840"/>
            <a:ext cx="1961891" cy="2092881"/>
          </a:xfrm>
          <a:prstGeom prst="rect">
            <a:avLst/>
          </a:prstGeom>
          <a:noFill/>
        </p:spPr>
        <p:txBody>
          <a:bodyPr wrap="square" rtlCol="0">
            <a:spAutoFit/>
          </a:bodyPr>
          <a:lstStyle/>
          <a:p>
            <a:r>
              <a:rPr lang="es-MX" dirty="0">
                <a:latin typeface="Comic Sans MS" panose="030F0702030302020204" pitchFamily="66" charset="0"/>
              </a:rPr>
              <a:t>*</a:t>
            </a:r>
            <a:r>
              <a:rPr lang="es-MX" sz="1600" dirty="0">
                <a:latin typeface="Comic Sans MS" panose="030F0702030302020204" pitchFamily="66" charset="0"/>
              </a:rPr>
              <a:t> Detecta los procesos de aprendizaje de sus alumnos para favorecer su desarrollo cognitivo y socioemocional. </a:t>
            </a:r>
            <a:endParaRPr lang="es-MX" sz="1600" dirty="0">
              <a:latin typeface="Comic Sans MS" panose="030F0702030302020204" pitchFamily="66" charset="0"/>
              <a:cs typeface="Arial" panose="020B0604020202020204" pitchFamily="34" charset="0"/>
            </a:endParaRPr>
          </a:p>
        </p:txBody>
      </p:sp>
      <p:sp>
        <p:nvSpPr>
          <p:cNvPr id="12" name="9 CuadroTexto">
            <a:extLst>
              <a:ext uri="{FF2B5EF4-FFF2-40B4-BE49-F238E27FC236}">
                <a16:creationId xmlns:a16="http://schemas.microsoft.com/office/drawing/2014/main" id="{8B0CFA40-0AD1-397E-9FDD-DC012339F98A}"/>
              </a:ext>
            </a:extLst>
          </p:cNvPr>
          <p:cNvSpPr txBox="1"/>
          <p:nvPr/>
        </p:nvSpPr>
        <p:spPr>
          <a:xfrm>
            <a:off x="6012160" y="1928359"/>
            <a:ext cx="2388519" cy="2062103"/>
          </a:xfrm>
          <a:prstGeom prst="rect">
            <a:avLst/>
          </a:prstGeom>
          <a:noFill/>
        </p:spPr>
        <p:txBody>
          <a:bodyPr wrap="square" rtlCol="0">
            <a:spAutoFit/>
          </a:bodyPr>
          <a:lstStyle/>
          <a:p>
            <a:pPr algn="just"/>
            <a:r>
              <a:rPr lang="es-MX" sz="1600" dirty="0">
                <a:latin typeface="Comic Sans MS" panose="030F0702030302020204" pitchFamily="66" charset="0"/>
              </a:rPr>
              <a:t>*Aplica el plan y programas de estudio para alcanzar los propósitos educativos y contribuir al pleno desenvolvimiento de las capacidades de sus alumnos.</a:t>
            </a:r>
            <a:endParaRPr lang="es-MX" sz="1600" dirty="0">
              <a:latin typeface="Comic Sans MS" panose="030F0702030302020204" pitchFamily="66" charset="0"/>
              <a:cs typeface="Arial" panose="020B0604020202020204" pitchFamily="34" charset="0"/>
            </a:endParaRPr>
          </a:p>
        </p:txBody>
      </p:sp>
      <p:sp>
        <p:nvSpPr>
          <p:cNvPr id="14" name="12 CuadroTexto">
            <a:extLst>
              <a:ext uri="{FF2B5EF4-FFF2-40B4-BE49-F238E27FC236}">
                <a16:creationId xmlns:a16="http://schemas.microsoft.com/office/drawing/2014/main" id="{F49D4C63-16E7-7BAA-F252-C930E2073F43}"/>
              </a:ext>
            </a:extLst>
          </p:cNvPr>
          <p:cNvSpPr txBox="1"/>
          <p:nvPr/>
        </p:nvSpPr>
        <p:spPr>
          <a:xfrm>
            <a:off x="2566695" y="4708411"/>
            <a:ext cx="6279514" cy="1323439"/>
          </a:xfrm>
          <a:prstGeom prst="rect">
            <a:avLst/>
          </a:prstGeom>
          <a:noFill/>
        </p:spPr>
        <p:txBody>
          <a:bodyPr wrap="square" rtlCol="0">
            <a:spAutoFit/>
          </a:bodyPr>
          <a:lstStyle/>
          <a:p>
            <a:pPr algn="just"/>
            <a:r>
              <a:rPr lang="es-MX" sz="1600" dirty="0">
                <a:latin typeface="Comic Sans MS" panose="030F0702030302020204" pitchFamily="66" charset="0"/>
              </a:rPr>
              <a:t>*Diseña planeaciones aplicando sus conocimientos curriculares, psicopedagógicos, disciplinares, didácticos y tecnológicos para propiciar espacios de aprendizaje incluyentes que respondan a las necesidades de todos los alumnos en el marco del plan y programas de estudio</a:t>
            </a:r>
            <a:endParaRPr lang="es-MX" sz="1600" dirty="0">
              <a:latin typeface="Comic Sans MS" panose="030F0702030302020204" pitchFamily="66" charset="0"/>
              <a:cs typeface="Arial" panose="020B0604020202020204" pitchFamily="34" charset="0"/>
            </a:endParaRPr>
          </a:p>
        </p:txBody>
      </p:sp>
      <p:sp>
        <p:nvSpPr>
          <p:cNvPr id="16" name="CuadroTexto 15">
            <a:extLst>
              <a:ext uri="{FF2B5EF4-FFF2-40B4-BE49-F238E27FC236}">
                <a16:creationId xmlns:a16="http://schemas.microsoft.com/office/drawing/2014/main" id="{E753B177-014B-B91B-4F16-94118D498FFF}"/>
              </a:ext>
            </a:extLst>
          </p:cNvPr>
          <p:cNvSpPr txBox="1"/>
          <p:nvPr/>
        </p:nvSpPr>
        <p:spPr>
          <a:xfrm>
            <a:off x="4166790" y="4155066"/>
            <a:ext cx="4572000" cy="369332"/>
          </a:xfrm>
          <a:prstGeom prst="rect">
            <a:avLst/>
          </a:prstGeom>
          <a:noFill/>
        </p:spPr>
        <p:txBody>
          <a:bodyPr wrap="square">
            <a:spAutoFit/>
          </a:bodyPr>
          <a:lstStyle/>
          <a:p>
            <a:r>
              <a:rPr lang="es-MX" sz="1800" b="1" dirty="0">
                <a:solidFill>
                  <a:srgbClr val="FF0000"/>
                </a:solidFill>
                <a:latin typeface="Comic Sans MS" panose="030F0702030302020204" pitchFamily="66" charset="0"/>
              </a:rPr>
              <a:t>PROFESIONALES</a:t>
            </a:r>
            <a:endParaRPr lang="es-MX" dirty="0"/>
          </a:p>
        </p:txBody>
      </p:sp>
    </p:spTree>
    <p:extLst>
      <p:ext uri="{BB962C8B-B14F-4D97-AF65-F5344CB8AC3E}">
        <p14:creationId xmlns:p14="http://schemas.microsoft.com/office/powerpoint/2010/main" val="2998077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1780298192"/>
              </p:ext>
            </p:extLst>
          </p:nvPr>
        </p:nvGraphicFramePr>
        <p:xfrm>
          <a:off x="3041650" y="1143000"/>
          <a:ext cx="4572000" cy="750896"/>
        </p:xfrm>
        <a:graphic>
          <a:graphicData uri="http://schemas.openxmlformats.org/drawingml/2006/table">
            <a:tbl>
              <a:tblPr/>
              <a:tblGrid>
                <a:gridCol w="4572000">
                  <a:extLst>
                    <a:ext uri="{9D8B030D-6E8A-4147-A177-3AD203B41FA5}">
                      <a16:colId xmlns:a16="http://schemas.microsoft.com/office/drawing/2014/main" val="1057439909"/>
                    </a:ext>
                  </a:extLst>
                </a:gridCol>
              </a:tblGrid>
              <a:tr h="750896">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7216313A-E028-D0AE-D16C-4E60F20A4E55}"/>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39F61C92-6F7B-FA99-6C20-2BF0B4694FC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5D39D12E-46B5-23D2-DCDF-E43E6C94B022}"/>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5" name="9 CuadroTexto">
            <a:extLst>
              <a:ext uri="{FF2B5EF4-FFF2-40B4-BE49-F238E27FC236}">
                <a16:creationId xmlns:a16="http://schemas.microsoft.com/office/drawing/2014/main" id="{CAF8C06A-470A-168D-9875-610388E1A9C7}"/>
              </a:ext>
            </a:extLst>
          </p:cNvPr>
          <p:cNvSpPr txBox="1"/>
          <p:nvPr/>
        </p:nvSpPr>
        <p:spPr>
          <a:xfrm>
            <a:off x="4174016" y="2221162"/>
            <a:ext cx="4376765" cy="1754326"/>
          </a:xfrm>
          <a:prstGeom prst="rect">
            <a:avLst/>
          </a:prstGeom>
          <a:noFill/>
        </p:spPr>
        <p:txBody>
          <a:bodyPr wrap="square" rtlCol="0">
            <a:spAutoFit/>
          </a:bodyPr>
          <a:lstStyle/>
          <a:p>
            <a:pPr algn="just"/>
            <a:r>
              <a:rPr lang="es-MX" dirty="0">
                <a:latin typeface="Comic Sans MS" panose="030F0702030302020204" pitchFamily="66" charset="0"/>
              </a:rPr>
              <a:t>*Integra recursos de la investigación educativa para enriquecer su práctica profesional, expresando su interés por el conocimiento, la ciencia y la mejora de la educación.</a:t>
            </a:r>
          </a:p>
          <a:p>
            <a:pPr algn="just"/>
            <a:endParaRPr lang="es-MX" dirty="0">
              <a:latin typeface="Arial" panose="020B0604020202020204" pitchFamily="34" charset="0"/>
              <a:cs typeface="Arial" panose="020B0604020202020204" pitchFamily="34" charset="0"/>
            </a:endParaRPr>
          </a:p>
        </p:txBody>
      </p:sp>
      <p:sp>
        <p:nvSpPr>
          <p:cNvPr id="11" name="11 CuadroTexto">
            <a:extLst>
              <a:ext uri="{FF2B5EF4-FFF2-40B4-BE49-F238E27FC236}">
                <a16:creationId xmlns:a16="http://schemas.microsoft.com/office/drawing/2014/main" id="{76439470-38ED-0934-4223-9CE732C71D46}"/>
              </a:ext>
            </a:extLst>
          </p:cNvPr>
          <p:cNvSpPr txBox="1"/>
          <p:nvPr/>
        </p:nvSpPr>
        <p:spPr>
          <a:xfrm>
            <a:off x="806648" y="3457688"/>
            <a:ext cx="2822061" cy="1477328"/>
          </a:xfrm>
          <a:prstGeom prst="rect">
            <a:avLst/>
          </a:prstGeom>
          <a:noFill/>
        </p:spPr>
        <p:txBody>
          <a:bodyPr wrap="square" rtlCol="0">
            <a:spAutoFit/>
          </a:bodyPr>
          <a:lstStyle/>
          <a:p>
            <a:pPr algn="just"/>
            <a:r>
              <a:rPr lang="es-MX" dirty="0">
                <a:latin typeface="Comic Sans MS" panose="030F0702030302020204" pitchFamily="66" charset="0"/>
              </a:rPr>
              <a:t>*  Actúa de manera ética ante la diversidad de situaciones que se presentan en la práctica profesional.. </a:t>
            </a:r>
            <a:endParaRPr lang="es-MX" dirty="0">
              <a:latin typeface="Comic Sans MS" panose="030F0702030302020204" pitchFamily="66" charset="0"/>
              <a:cs typeface="Arial" panose="020B0604020202020204" pitchFamily="34" charset="0"/>
            </a:endParaRPr>
          </a:p>
        </p:txBody>
      </p:sp>
      <p:sp>
        <p:nvSpPr>
          <p:cNvPr id="14" name="CuadroTexto 13">
            <a:extLst>
              <a:ext uri="{FF2B5EF4-FFF2-40B4-BE49-F238E27FC236}">
                <a16:creationId xmlns:a16="http://schemas.microsoft.com/office/drawing/2014/main" id="{8A83C939-9D2C-FBBE-ACB8-B9E6348B57DD}"/>
              </a:ext>
            </a:extLst>
          </p:cNvPr>
          <p:cNvSpPr txBox="1"/>
          <p:nvPr/>
        </p:nvSpPr>
        <p:spPr>
          <a:xfrm>
            <a:off x="2915816" y="1247565"/>
            <a:ext cx="4572000" cy="646331"/>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COMPETENCIAS DEL PERFIL DE EGRESO</a:t>
            </a:r>
          </a:p>
        </p:txBody>
      </p:sp>
      <p:sp>
        <p:nvSpPr>
          <p:cNvPr id="16" name="CuadroTexto 15">
            <a:extLst>
              <a:ext uri="{FF2B5EF4-FFF2-40B4-BE49-F238E27FC236}">
                <a16:creationId xmlns:a16="http://schemas.microsoft.com/office/drawing/2014/main" id="{EC3E2CAC-1DD0-A97E-581D-F8104B3CC345}"/>
              </a:ext>
            </a:extLst>
          </p:cNvPr>
          <p:cNvSpPr txBox="1"/>
          <p:nvPr/>
        </p:nvSpPr>
        <p:spPr>
          <a:xfrm rot="19240495">
            <a:off x="344301" y="1485634"/>
            <a:ext cx="4572000" cy="369332"/>
          </a:xfrm>
          <a:prstGeom prst="rect">
            <a:avLst/>
          </a:prstGeom>
          <a:noFill/>
        </p:spPr>
        <p:txBody>
          <a:bodyPr wrap="square">
            <a:spAutoFit/>
          </a:bodyPr>
          <a:lstStyle/>
          <a:p>
            <a:r>
              <a:rPr lang="es-MX" sz="1800" b="1" dirty="0">
                <a:solidFill>
                  <a:srgbClr val="FF0000"/>
                </a:solidFill>
                <a:latin typeface="Comic Sans MS" panose="030F0702030302020204" pitchFamily="66" charset="0"/>
              </a:rPr>
              <a:t>PROFESIONALES</a:t>
            </a:r>
            <a:endParaRPr lang="es-MX" dirty="0"/>
          </a:p>
        </p:txBody>
      </p:sp>
    </p:spTree>
    <p:extLst>
      <p:ext uri="{BB962C8B-B14F-4D97-AF65-F5344CB8AC3E}">
        <p14:creationId xmlns:p14="http://schemas.microsoft.com/office/powerpoint/2010/main" val="1680900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1A51D2FC-14CF-ABAD-6A41-B7EDFA0483D9}"/>
              </a:ext>
            </a:extLst>
          </p:cNvPr>
          <p:cNvGraphicFramePr>
            <a:graphicFrameLocks noGrp="1"/>
          </p:cNvGraphicFramePr>
          <p:nvPr>
            <p:ph type="pic" idx="1"/>
            <p:extLst>
              <p:ext uri="{D42A27DB-BD31-4B8C-83A1-F6EECF244321}">
                <p14:modId xmlns:p14="http://schemas.microsoft.com/office/powerpoint/2010/main" val="4156635740"/>
              </p:ext>
            </p:extLst>
          </p:nvPr>
        </p:nvGraphicFramePr>
        <p:xfrm>
          <a:off x="3883608" y="802124"/>
          <a:ext cx="3730042" cy="653296"/>
        </p:xfrm>
        <a:graphic>
          <a:graphicData uri="http://schemas.openxmlformats.org/drawingml/2006/table">
            <a:tbl>
              <a:tblPr/>
              <a:tblGrid>
                <a:gridCol w="3730042">
                  <a:extLst>
                    <a:ext uri="{9D8B030D-6E8A-4147-A177-3AD203B41FA5}">
                      <a16:colId xmlns:a16="http://schemas.microsoft.com/office/drawing/2014/main" val="1057439909"/>
                    </a:ext>
                  </a:extLst>
                </a:gridCol>
              </a:tblGrid>
              <a:tr h="653296">
                <a:tc>
                  <a:txBody>
                    <a:bodyPr/>
                    <a:lstStyle/>
                    <a:p>
                      <a:endParaRPr lang="es-MX" dirty="0"/>
                    </a:p>
                  </a:txBody>
                  <a:tcPr marL="5001" marR="5001" marT="19050" marB="19050" anchor="ctr">
                    <a:lnL>
                      <a:noFill/>
                    </a:lnL>
                    <a:lnR>
                      <a:noFill/>
                    </a:lnR>
                    <a:lnT>
                      <a:noFill/>
                    </a:lnT>
                    <a:lnB>
                      <a:noFill/>
                    </a:lnB>
                    <a:solidFill>
                      <a:srgbClr val="00979D"/>
                    </a:solidFill>
                  </a:tcPr>
                </a:tc>
                <a:extLst>
                  <a:ext uri="{0D108BD9-81ED-4DB2-BD59-A6C34878D82A}">
                    <a16:rowId xmlns:a16="http://schemas.microsoft.com/office/drawing/2014/main" val="2841417668"/>
                  </a:ext>
                </a:extLst>
              </a:tr>
            </a:tbl>
          </a:graphicData>
        </a:graphic>
      </p:graphicFrame>
      <p:graphicFrame>
        <p:nvGraphicFramePr>
          <p:cNvPr id="6" name="Tabla 5">
            <a:extLst>
              <a:ext uri="{FF2B5EF4-FFF2-40B4-BE49-F238E27FC236}">
                <a16:creationId xmlns:a16="http://schemas.microsoft.com/office/drawing/2014/main" id="{7766B9FB-51F1-4479-8D43-8920DBE22DA2}"/>
              </a:ext>
            </a:extLst>
          </p:cNvPr>
          <p:cNvGraphicFramePr>
            <a:graphicFrameLocks noGrp="1"/>
          </p:cNvGraphicFramePr>
          <p:nvPr/>
        </p:nvGraphicFramePr>
        <p:xfrm>
          <a:off x="1763688" y="-411291"/>
          <a:ext cx="3730042" cy="986790"/>
        </p:xfrm>
        <a:graphic>
          <a:graphicData uri="http://schemas.openxmlformats.org/drawingml/2006/table">
            <a:tbl>
              <a:tblPr firstRow="1" firstCol="1" bandRow="1">
                <a:tableStyleId>{5C22544A-7EE6-4342-B048-85BDC9FD1C3A}</a:tableStyleId>
              </a:tblPr>
              <a:tblGrid>
                <a:gridCol w="3730042">
                  <a:extLst>
                    <a:ext uri="{9D8B030D-6E8A-4147-A177-3AD203B41FA5}">
                      <a16:colId xmlns:a16="http://schemas.microsoft.com/office/drawing/2014/main" val="2674010143"/>
                    </a:ext>
                  </a:extLst>
                </a:gridCol>
              </a:tblGrid>
              <a:tr h="986790">
                <a:tc>
                  <a:txBody>
                    <a:bodyPr/>
                    <a:lstStyle/>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just">
                        <a:spcAft>
                          <a:spcPts val="0"/>
                        </a:spcAft>
                        <a:tabLst>
                          <a:tab pos="2806065" algn="ctr"/>
                          <a:tab pos="5612130" algn="r"/>
                        </a:tabLst>
                      </a:pPr>
                      <a:r>
                        <a:rPr lang="es-MX" sz="1100" dirty="0">
                          <a:effectLst/>
                        </a:rPr>
                        <a:t> </a:t>
                      </a:r>
                    </a:p>
                    <a:p>
                      <a:pPr algn="ctr">
                        <a:spcAft>
                          <a:spcPts val="0"/>
                        </a:spcAft>
                        <a:tabLst>
                          <a:tab pos="2806065" algn="ctr"/>
                          <a:tab pos="5612130" algn="r"/>
                        </a:tabLst>
                      </a:pPr>
                      <a:r>
                        <a:rPr lang="es-MX" sz="1400" dirty="0">
                          <a:solidFill>
                            <a:schemeClr val="tx1"/>
                          </a:solidFill>
                          <a:effectLst/>
                          <a:latin typeface="Comic Sans MS" panose="030F0702030302020204" pitchFamily="66" charset="0"/>
                        </a:rPr>
                        <a:t>CICLO ESCOLAR 2022-2023</a:t>
                      </a:r>
                      <a:endParaRPr lang="es-MX"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474271321"/>
                  </a:ext>
                </a:extLst>
              </a:tr>
            </a:tbl>
          </a:graphicData>
        </a:graphic>
      </p:graphicFrame>
      <p:pic>
        <p:nvPicPr>
          <p:cNvPr id="8" name="Imagen 7"/>
          <p:cNvPicPr/>
          <p:nvPr/>
        </p:nvPicPr>
        <p:blipFill>
          <a:blip r:embed="rId2" cstate="print">
            <a:extLst>
              <a:ext uri="{28A0092B-C50C-407E-A947-70E740481C1C}">
                <a14:useLocalDpi xmlns:a14="http://schemas.microsoft.com/office/drawing/2010/main" val="0"/>
              </a:ext>
            </a:extLst>
          </a:blip>
          <a:srcRect l="7146" t="5145" r="58418" b="77448"/>
          <a:stretch>
            <a:fillRect/>
          </a:stretch>
        </p:blipFill>
        <p:spPr bwMode="auto">
          <a:xfrm>
            <a:off x="539552" y="-4861"/>
            <a:ext cx="1439545" cy="332387"/>
          </a:xfrm>
          <a:prstGeom prst="rect">
            <a:avLst/>
          </a:prstGeom>
          <a:noFill/>
        </p:spPr>
      </p:pic>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4995465" y="82104"/>
            <a:ext cx="1457325" cy="297493"/>
          </a:xfrm>
          <a:prstGeom prst="rect">
            <a:avLst/>
          </a:prstGeom>
          <a:noFill/>
        </p:spPr>
      </p:pic>
      <p:pic>
        <p:nvPicPr>
          <p:cNvPr id="10" name="Imagen 9" descr="Descripción: Logo"/>
          <p:cNvPicPr/>
          <p:nvPr/>
        </p:nvPicPr>
        <p:blipFill>
          <a:blip r:embed="rId4">
            <a:extLst>
              <a:ext uri="{28A0092B-C50C-407E-A947-70E740481C1C}">
                <a14:useLocalDpi xmlns:a14="http://schemas.microsoft.com/office/drawing/2010/main" val="0"/>
              </a:ext>
            </a:extLst>
          </a:blip>
          <a:srcRect r="65378"/>
          <a:stretch>
            <a:fillRect/>
          </a:stretch>
        </p:blipFill>
        <p:spPr bwMode="auto">
          <a:xfrm>
            <a:off x="8581161" y="-21225"/>
            <a:ext cx="552450" cy="809625"/>
          </a:xfrm>
          <a:prstGeom prst="rect">
            <a:avLst/>
          </a:prstGeom>
          <a:noFill/>
          <a:ln>
            <a:noFill/>
          </a:ln>
        </p:spPr>
      </p:pic>
      <p:grpSp>
        <p:nvGrpSpPr>
          <p:cNvPr id="2" name="Grupo 1">
            <a:extLst>
              <a:ext uri="{FF2B5EF4-FFF2-40B4-BE49-F238E27FC236}">
                <a16:creationId xmlns:a16="http://schemas.microsoft.com/office/drawing/2014/main" id="{4FFFCAA9-E3CC-0992-7EDC-0AEE60200776}"/>
              </a:ext>
            </a:extLst>
          </p:cNvPr>
          <p:cNvGrpSpPr/>
          <p:nvPr/>
        </p:nvGrpSpPr>
        <p:grpSpPr>
          <a:xfrm>
            <a:off x="179512" y="6088886"/>
            <a:ext cx="8683009" cy="561975"/>
            <a:chOff x="395536" y="6171360"/>
            <a:chExt cx="8683009" cy="561975"/>
          </a:xfrm>
        </p:grpSpPr>
        <p:pic>
          <p:nvPicPr>
            <p:cNvPr id="3" name="Imagen 2">
              <a:extLst>
                <a:ext uri="{FF2B5EF4-FFF2-40B4-BE49-F238E27FC236}">
                  <a16:creationId xmlns:a16="http://schemas.microsoft.com/office/drawing/2014/main" id="{B228C224-9D75-D03C-B6E4-6E2BB11F725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95536" y="6171360"/>
              <a:ext cx="514350" cy="561975"/>
            </a:xfrm>
            <a:prstGeom prst="rect">
              <a:avLst/>
            </a:prstGeom>
            <a:noFill/>
          </p:spPr>
        </p:pic>
        <p:pic>
          <p:nvPicPr>
            <p:cNvPr id="4" name="Imagen 3">
              <a:extLst>
                <a:ext uri="{FF2B5EF4-FFF2-40B4-BE49-F238E27FC236}">
                  <a16:creationId xmlns:a16="http://schemas.microsoft.com/office/drawing/2014/main" id="{A256503D-EE99-B607-8915-CEE78CB79AC1}"/>
                </a:ext>
              </a:extLst>
            </p:cNvPr>
            <p:cNvPicPr/>
            <p:nvPr/>
          </p:nvPicPr>
          <p:blipFill rotWithShape="1">
            <a:blip r:embed="rId6">
              <a:extLst>
                <a:ext uri="{28A0092B-C50C-407E-A947-70E740481C1C}">
                  <a14:useLocalDpi xmlns:a14="http://schemas.microsoft.com/office/drawing/2010/main" val="0"/>
                </a:ext>
              </a:extLst>
            </a:blip>
            <a:srcRect l="65639" t="87997" r="6058" b="3998"/>
            <a:stretch/>
          </p:blipFill>
          <p:spPr bwMode="auto">
            <a:xfrm>
              <a:off x="7266255" y="6247560"/>
              <a:ext cx="1812290" cy="485775"/>
            </a:xfrm>
            <a:prstGeom prst="rect">
              <a:avLst/>
            </a:prstGeom>
            <a:ln>
              <a:noFill/>
            </a:ln>
            <a:extLst>
              <a:ext uri="{53640926-AAD7-44D8-BBD7-CCE9431645EC}">
                <a14:shadowObscured xmlns:a14="http://schemas.microsoft.com/office/drawing/2010/main"/>
              </a:ext>
            </a:extLst>
          </p:spPr>
        </p:pic>
      </p:grpSp>
      <p:sp>
        <p:nvSpPr>
          <p:cNvPr id="11" name="CuadroTexto 10">
            <a:extLst>
              <a:ext uri="{FF2B5EF4-FFF2-40B4-BE49-F238E27FC236}">
                <a16:creationId xmlns:a16="http://schemas.microsoft.com/office/drawing/2014/main" id="{C4C990F4-8882-88C5-F4E6-B2F3010FF756}"/>
              </a:ext>
            </a:extLst>
          </p:cNvPr>
          <p:cNvSpPr txBox="1"/>
          <p:nvPr/>
        </p:nvSpPr>
        <p:spPr>
          <a:xfrm>
            <a:off x="3384376" y="912787"/>
            <a:ext cx="4572000" cy="369332"/>
          </a:xfrm>
          <a:prstGeom prst="rect">
            <a:avLst/>
          </a:prstGeom>
          <a:noFill/>
        </p:spPr>
        <p:txBody>
          <a:bodyPr wrap="square">
            <a:spAutoFit/>
          </a:bodyPr>
          <a:lstStyle/>
          <a:p>
            <a:pPr algn="ctr"/>
            <a:r>
              <a:rPr lang="es-MX" b="1" dirty="0">
                <a:solidFill>
                  <a:srgbClr val="FF0000"/>
                </a:solidFill>
                <a:latin typeface="Comic Sans MS" panose="030F0702030302020204" pitchFamily="66" charset="0"/>
              </a:rPr>
              <a:t>UNIDADES DE COMPETENCIA </a:t>
            </a:r>
          </a:p>
        </p:txBody>
      </p:sp>
      <p:sp>
        <p:nvSpPr>
          <p:cNvPr id="12" name="7 CuadroTexto">
            <a:extLst>
              <a:ext uri="{FF2B5EF4-FFF2-40B4-BE49-F238E27FC236}">
                <a16:creationId xmlns:a16="http://schemas.microsoft.com/office/drawing/2014/main" id="{C6F0F67C-AC21-9B69-FC5D-C618D0117F3D}"/>
              </a:ext>
            </a:extLst>
          </p:cNvPr>
          <p:cNvSpPr txBox="1"/>
          <p:nvPr/>
        </p:nvSpPr>
        <p:spPr>
          <a:xfrm>
            <a:off x="1763688" y="1796296"/>
            <a:ext cx="4951857" cy="5262979"/>
          </a:xfrm>
          <a:prstGeom prst="rect">
            <a:avLst/>
          </a:prstGeom>
          <a:noFill/>
        </p:spPr>
        <p:txBody>
          <a:bodyPr wrap="square" rtlCol="0">
            <a:spAutoFit/>
          </a:bodyPr>
          <a:lstStyle/>
          <a:p>
            <a:pPr lvl="0" algn="just"/>
            <a:r>
              <a:rPr lang="es-MX" sz="1600" dirty="0">
                <a:latin typeface="Comic Sans MS" panose="030F0702030302020204" pitchFamily="66" charset="0"/>
              </a:rPr>
              <a:t>*Plantea las necesidades formativas de los alumnos de acuerdo con sus procesos de desarrollo y de aprendizaje, con base en los nuevos enfoques pedagógicos.</a:t>
            </a:r>
          </a:p>
          <a:p>
            <a:pPr lvl="0" algn="just"/>
            <a:endParaRPr lang="es-MX" sz="1600" dirty="0">
              <a:latin typeface="Comic Sans MS" panose="030F0702030302020204" pitchFamily="66" charset="0"/>
            </a:endParaRPr>
          </a:p>
          <a:p>
            <a:pPr lvl="0" algn="just"/>
            <a:r>
              <a:rPr lang="es-MX" sz="1600" dirty="0">
                <a:latin typeface="Comic Sans MS" panose="030F0702030302020204" pitchFamily="66" charset="0"/>
              </a:rPr>
              <a:t>*Utiliza metodologías pertinentes y actualizadas para promover el aprendizaje de los alumnos en los diferentes campos, áreas y ámbitos que propone el currículum, considerando los contextos y su desarrollo.</a:t>
            </a:r>
          </a:p>
          <a:p>
            <a:pPr lvl="0" algn="just"/>
            <a:endParaRPr lang="es-MX" sz="1600" dirty="0">
              <a:latin typeface="Comic Sans MS" panose="030F0702030302020204" pitchFamily="66" charset="0"/>
            </a:endParaRPr>
          </a:p>
          <a:p>
            <a:pPr lvl="0" algn="just"/>
            <a:r>
              <a:rPr lang="es-MX" sz="1600" dirty="0">
                <a:latin typeface="Comic Sans MS" panose="030F0702030302020204" pitchFamily="66" charset="0"/>
              </a:rPr>
              <a:t>*Incorpora los recursos y medios didácticos idóneos para favorecer el aprendizaje de acuerdo con el conocimiento de los procesos de desarrollo cognitivo y socioemocional de los alumnos.</a:t>
            </a:r>
          </a:p>
          <a:p>
            <a:pPr lvl="0" algn="just"/>
            <a:endParaRPr lang="es-MX" sz="1600" dirty="0">
              <a:latin typeface="Comic Sans MS" panose="030F0702030302020204" pitchFamily="66" charset="0"/>
            </a:endParaRPr>
          </a:p>
          <a:p>
            <a:pPr lvl="0" algn="just"/>
            <a:r>
              <a:rPr lang="es-MX" sz="1600" dirty="0">
                <a:latin typeface="Comic Sans MS" panose="030F0702030302020204" pitchFamily="66" charset="0"/>
              </a:rPr>
              <a:t>*Selecciona estrategias que favorecen el desarrollo intelectual, físico, social y emocional de los alumnos para procurar el logro de los aprendizajes.</a:t>
            </a:r>
          </a:p>
          <a:p>
            <a:pPr lvl="0"/>
            <a:r>
              <a:rPr lang="es-MX" sz="1600" dirty="0">
                <a:latin typeface="Comic Sans MS" panose="030F0702030302020204" pitchFamily="66" charset="0"/>
              </a:rPr>
              <a:t>.</a:t>
            </a:r>
            <a:endParaRPr lang="es-MX" sz="1600" dirty="0">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3315439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TM02836342[[fn=Ion]]</Template>
  <TotalTime>723</TotalTime>
  <Words>1299</Words>
  <Application>Microsoft Office PowerPoint</Application>
  <PresentationFormat>Presentación en pantalla (4:3)</PresentationFormat>
  <Paragraphs>206</Paragraphs>
  <Slides>18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18</vt:i4>
      </vt:variant>
    </vt:vector>
  </HeadingPairs>
  <TitlesOfParts>
    <vt:vector size="26" baseType="lpstr">
      <vt:lpstr>Arial</vt:lpstr>
      <vt:lpstr>Calibri</vt:lpstr>
      <vt:lpstr>Century Gothic</vt:lpstr>
      <vt:lpstr>Comic Sans MS</vt:lpstr>
      <vt:lpstr>Tw Cen MT</vt:lpstr>
      <vt:lpstr>Wingdings</vt:lpstr>
      <vt:lpstr>Wingdings 3</vt:lpstr>
      <vt:lpstr>Ion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ELENA MONSERRAT GAMEZ CEPEDA</dc:creator>
  <cp:lastModifiedBy>User</cp:lastModifiedBy>
  <cp:revision>61</cp:revision>
  <dcterms:created xsi:type="dcterms:W3CDTF">2019-09-09T18:16:00Z</dcterms:created>
  <dcterms:modified xsi:type="dcterms:W3CDTF">2023-02-13T04:44:54Z</dcterms:modified>
</cp:coreProperties>
</file>