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99" r:id="rId7"/>
    <p:sldId id="259" r:id="rId8"/>
    <p:sldId id="302" r:id="rId9"/>
    <p:sldId id="292" r:id="rId10"/>
    <p:sldId id="283" r:id="rId11"/>
    <p:sldId id="310" r:id="rId12"/>
    <p:sldId id="303" r:id="rId13"/>
    <p:sldId id="284" r:id="rId14"/>
    <p:sldId id="285" r:id="rId15"/>
    <p:sldId id="307" r:id="rId16"/>
    <p:sldId id="311" r:id="rId17"/>
    <p:sldId id="295" r:id="rId18"/>
    <p:sldId id="312" r:id="rId19"/>
    <p:sldId id="309" r:id="rId20"/>
    <p:sldId id="300" r:id="rId2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adalupe Hernández" initials="GH" lastIdx="7" clrIdx="0">
    <p:extLst>
      <p:ext uri="{19B8F6BF-5375-455C-9EA6-DF929625EA0E}">
        <p15:presenceInfo xmlns:p15="http://schemas.microsoft.com/office/powerpoint/2012/main" userId="22101b1e138c711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Estilo oscuro 1 - Énfasis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8"/>
    <p:restoredTop sz="94704"/>
  </p:normalViewPr>
  <p:slideViewPr>
    <p:cSldViewPr>
      <p:cViewPr varScale="1">
        <p:scale>
          <a:sx n="107" d="100"/>
          <a:sy n="107" d="100"/>
        </p:scale>
        <p:origin x="1542" y="-4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DF998D-F076-AE49-B3E1-D9960DC4F59F}" type="doc">
      <dgm:prSet loTypeId="urn:microsoft.com/office/officeart/2005/8/layout/venn2" loCatId="" qsTypeId="urn:microsoft.com/office/officeart/2005/8/quickstyle/simple4" qsCatId="simple" csTypeId="urn:microsoft.com/office/officeart/2005/8/colors/colorful1" csCatId="colorful" phldr="1"/>
      <dgm:spPr/>
      <dgm:t>
        <a:bodyPr/>
        <a:lstStyle/>
        <a:p>
          <a:endParaRPr lang="es-ES"/>
        </a:p>
      </dgm:t>
    </dgm:pt>
    <dgm:pt modelId="{AA1734C2-DBE5-B84C-9406-FF1D576E3B76}">
      <dgm:prSet phldrT="[Texto]" custT="1"/>
      <dgm:spPr/>
      <dgm:t>
        <a:bodyPr/>
        <a:lstStyle/>
        <a:p>
          <a:r>
            <a:rPr lang="es-ES" sz="1200" dirty="0"/>
            <a:t>Hallazgos y resultados</a:t>
          </a:r>
        </a:p>
      </dgm:t>
    </dgm:pt>
    <dgm:pt modelId="{16FDC691-3C3A-904B-9FB5-C6B4728DB06F}" type="parTrans" cxnId="{542D0506-2E3B-844A-BA3E-EE2FA0AFDF66}">
      <dgm:prSet/>
      <dgm:spPr/>
      <dgm:t>
        <a:bodyPr/>
        <a:lstStyle/>
        <a:p>
          <a:endParaRPr lang="es-ES" sz="1200"/>
        </a:p>
      </dgm:t>
    </dgm:pt>
    <dgm:pt modelId="{838D9157-BEB9-6A48-BDD3-4635C10F4EA9}" type="sibTrans" cxnId="{542D0506-2E3B-844A-BA3E-EE2FA0AFDF66}">
      <dgm:prSet/>
      <dgm:spPr/>
      <dgm:t>
        <a:bodyPr/>
        <a:lstStyle/>
        <a:p>
          <a:endParaRPr lang="es-ES" sz="1200"/>
        </a:p>
      </dgm:t>
    </dgm:pt>
    <dgm:pt modelId="{8E1FF4A9-ACB3-6141-965B-2E4C183B6B60}">
      <dgm:prSet phldrT="[Texto]" custT="1"/>
      <dgm:spPr/>
      <dgm:t>
        <a:bodyPr/>
        <a:lstStyle/>
        <a:p>
          <a:r>
            <a:rPr lang="es-ES" sz="1200" dirty="0"/>
            <a:t>Reflexión y análisis</a:t>
          </a:r>
        </a:p>
      </dgm:t>
    </dgm:pt>
    <dgm:pt modelId="{13299EE9-0188-4C44-B984-82331F2B38E9}" type="parTrans" cxnId="{AF43BEC3-4FE7-7049-B44F-EE09E238EDF3}">
      <dgm:prSet/>
      <dgm:spPr/>
      <dgm:t>
        <a:bodyPr/>
        <a:lstStyle/>
        <a:p>
          <a:endParaRPr lang="es-ES" sz="1200"/>
        </a:p>
      </dgm:t>
    </dgm:pt>
    <dgm:pt modelId="{1375298E-18A1-6240-8E58-AC894FE76EA5}" type="sibTrans" cxnId="{AF43BEC3-4FE7-7049-B44F-EE09E238EDF3}">
      <dgm:prSet/>
      <dgm:spPr/>
      <dgm:t>
        <a:bodyPr/>
        <a:lstStyle/>
        <a:p>
          <a:endParaRPr lang="es-ES" sz="1200"/>
        </a:p>
      </dgm:t>
    </dgm:pt>
    <dgm:pt modelId="{0914A381-BBDF-BE45-BD12-CFAD7C0FC995}">
      <dgm:prSet phldrT="[Texto]" custT="1"/>
      <dgm:spPr/>
      <dgm:t>
        <a:bodyPr/>
        <a:lstStyle/>
        <a:p>
          <a:r>
            <a:rPr lang="es-ES" sz="1200" dirty="0"/>
            <a:t>Recolección de datos</a:t>
          </a:r>
        </a:p>
      </dgm:t>
    </dgm:pt>
    <dgm:pt modelId="{ADEA5495-79DA-C144-BE40-9B046EE9DB28}" type="parTrans" cxnId="{E6BDF67E-7059-1B45-B878-BE0F21F15159}">
      <dgm:prSet/>
      <dgm:spPr/>
      <dgm:t>
        <a:bodyPr/>
        <a:lstStyle/>
        <a:p>
          <a:endParaRPr lang="es-ES" sz="1200"/>
        </a:p>
      </dgm:t>
    </dgm:pt>
    <dgm:pt modelId="{BFB4C946-1A7B-9748-8EAA-DC927602F490}" type="sibTrans" cxnId="{E6BDF67E-7059-1B45-B878-BE0F21F15159}">
      <dgm:prSet/>
      <dgm:spPr/>
      <dgm:t>
        <a:bodyPr/>
        <a:lstStyle/>
        <a:p>
          <a:endParaRPr lang="es-ES" sz="1200"/>
        </a:p>
      </dgm:t>
    </dgm:pt>
    <dgm:pt modelId="{9B59DC48-0A83-3D4C-85F1-C579FC75A3C7}">
      <dgm:prSet phldrT="[Texto]" custT="1"/>
      <dgm:spPr/>
      <dgm:t>
        <a:bodyPr/>
        <a:lstStyle/>
        <a:p>
          <a:r>
            <a:rPr lang="es-ES" sz="1200" dirty="0"/>
            <a:t>Los hechos, la problematización y el problema</a:t>
          </a:r>
        </a:p>
      </dgm:t>
    </dgm:pt>
    <dgm:pt modelId="{35CBEAAF-C50C-2B45-8505-19A136AC9B45}" type="parTrans" cxnId="{26601A29-D49C-D447-98C6-214D3FD9CF29}">
      <dgm:prSet/>
      <dgm:spPr/>
      <dgm:t>
        <a:bodyPr/>
        <a:lstStyle/>
        <a:p>
          <a:endParaRPr lang="es-MX" sz="1200"/>
        </a:p>
      </dgm:t>
    </dgm:pt>
    <dgm:pt modelId="{CA89A3A2-423A-234E-8CEA-8C8843CD7E2D}" type="sibTrans" cxnId="{26601A29-D49C-D447-98C6-214D3FD9CF29}">
      <dgm:prSet/>
      <dgm:spPr/>
      <dgm:t>
        <a:bodyPr/>
        <a:lstStyle/>
        <a:p>
          <a:endParaRPr lang="es-MX" sz="1200"/>
        </a:p>
      </dgm:t>
    </dgm:pt>
    <dgm:pt modelId="{18D2CD9B-6E0A-7044-95B6-7899AC605C47}">
      <dgm:prSet phldrT="[Texto]" custT="1"/>
      <dgm:spPr/>
      <dgm:t>
        <a:bodyPr/>
        <a:lstStyle/>
        <a:p>
          <a:r>
            <a:rPr lang="es-ES" sz="1200" dirty="0"/>
            <a:t>La selección de la metodología</a:t>
          </a:r>
        </a:p>
      </dgm:t>
    </dgm:pt>
    <dgm:pt modelId="{88C29111-E833-124A-8D81-74766161EB82}" type="parTrans" cxnId="{C650D7B8-362E-5848-84E4-DEC3184882A5}">
      <dgm:prSet/>
      <dgm:spPr/>
      <dgm:t>
        <a:bodyPr/>
        <a:lstStyle/>
        <a:p>
          <a:endParaRPr lang="es-MX" sz="1200"/>
        </a:p>
      </dgm:t>
    </dgm:pt>
    <dgm:pt modelId="{10F65179-901D-954D-AE97-CBBE4BBBF2E7}" type="sibTrans" cxnId="{C650D7B8-362E-5848-84E4-DEC3184882A5}">
      <dgm:prSet/>
      <dgm:spPr/>
      <dgm:t>
        <a:bodyPr/>
        <a:lstStyle/>
        <a:p>
          <a:endParaRPr lang="es-MX" sz="1200"/>
        </a:p>
      </dgm:t>
    </dgm:pt>
    <dgm:pt modelId="{4905C3AB-AAD0-6E47-A5D6-4E35464EA90B}">
      <dgm:prSet phldrT="[Texto]" custT="1"/>
      <dgm:spPr/>
      <dgm:t>
        <a:bodyPr/>
        <a:lstStyle/>
        <a:p>
          <a:r>
            <a:rPr lang="es-ES" sz="1200" dirty="0"/>
            <a:t>La revisión de la bibliografía</a:t>
          </a:r>
        </a:p>
      </dgm:t>
    </dgm:pt>
    <dgm:pt modelId="{EFCB79C5-8209-D94A-BEDA-51D91007AC55}" type="parTrans" cxnId="{77E1B1A2-F14D-9542-938C-7E978AAD7A45}">
      <dgm:prSet/>
      <dgm:spPr/>
      <dgm:t>
        <a:bodyPr/>
        <a:lstStyle/>
        <a:p>
          <a:endParaRPr lang="es-MX" sz="1200"/>
        </a:p>
      </dgm:t>
    </dgm:pt>
    <dgm:pt modelId="{56314BB7-B0F7-0840-B50E-AED0F6AA1587}" type="sibTrans" cxnId="{77E1B1A2-F14D-9542-938C-7E978AAD7A45}">
      <dgm:prSet/>
      <dgm:spPr/>
      <dgm:t>
        <a:bodyPr/>
        <a:lstStyle/>
        <a:p>
          <a:endParaRPr lang="es-MX" sz="1200"/>
        </a:p>
      </dgm:t>
    </dgm:pt>
    <dgm:pt modelId="{79CEB81A-B30A-A64A-803D-39336B2EEE0B}" type="pres">
      <dgm:prSet presAssocID="{6ADF998D-F076-AE49-B3E1-D9960DC4F59F}" presName="Name0" presStyleCnt="0">
        <dgm:presLayoutVars>
          <dgm:chMax val="7"/>
          <dgm:resizeHandles val="exact"/>
        </dgm:presLayoutVars>
      </dgm:prSet>
      <dgm:spPr/>
    </dgm:pt>
    <dgm:pt modelId="{37A9A81E-ECA0-7540-A9A0-81C05D0E2800}" type="pres">
      <dgm:prSet presAssocID="{6ADF998D-F076-AE49-B3E1-D9960DC4F59F}" presName="comp1" presStyleCnt="0"/>
      <dgm:spPr/>
    </dgm:pt>
    <dgm:pt modelId="{61E461C1-D0DF-7A44-8458-581BCF1E0E8F}" type="pres">
      <dgm:prSet presAssocID="{6ADF998D-F076-AE49-B3E1-D9960DC4F59F}" presName="circle1" presStyleLbl="node1" presStyleIdx="0" presStyleCnt="6" custScaleX="117572"/>
      <dgm:spPr/>
    </dgm:pt>
    <dgm:pt modelId="{4DD709F7-69D8-2841-AE3C-A1247A489552}" type="pres">
      <dgm:prSet presAssocID="{6ADF998D-F076-AE49-B3E1-D9960DC4F59F}" presName="c1text" presStyleLbl="node1" presStyleIdx="0" presStyleCnt="6">
        <dgm:presLayoutVars>
          <dgm:bulletEnabled val="1"/>
        </dgm:presLayoutVars>
      </dgm:prSet>
      <dgm:spPr/>
    </dgm:pt>
    <dgm:pt modelId="{67AEB6B6-B5C3-A44D-AE42-BA7636320A84}" type="pres">
      <dgm:prSet presAssocID="{6ADF998D-F076-AE49-B3E1-D9960DC4F59F}" presName="comp2" presStyleCnt="0"/>
      <dgm:spPr/>
    </dgm:pt>
    <dgm:pt modelId="{15849E0F-4F11-994F-9149-19ECA8818205}" type="pres">
      <dgm:prSet presAssocID="{6ADF998D-F076-AE49-B3E1-D9960DC4F59F}" presName="circle2" presStyleLbl="node1" presStyleIdx="1" presStyleCnt="6"/>
      <dgm:spPr/>
    </dgm:pt>
    <dgm:pt modelId="{0CF63342-B950-D041-8D37-265803131232}" type="pres">
      <dgm:prSet presAssocID="{6ADF998D-F076-AE49-B3E1-D9960DC4F59F}" presName="c2text" presStyleLbl="node1" presStyleIdx="1" presStyleCnt="6">
        <dgm:presLayoutVars>
          <dgm:bulletEnabled val="1"/>
        </dgm:presLayoutVars>
      </dgm:prSet>
      <dgm:spPr/>
    </dgm:pt>
    <dgm:pt modelId="{2296D916-F42E-694C-A251-A1014ABB38C8}" type="pres">
      <dgm:prSet presAssocID="{6ADF998D-F076-AE49-B3E1-D9960DC4F59F}" presName="comp3" presStyleCnt="0"/>
      <dgm:spPr/>
    </dgm:pt>
    <dgm:pt modelId="{93C7D5B5-F1A1-BE48-A760-5E472FCE3A08}" type="pres">
      <dgm:prSet presAssocID="{6ADF998D-F076-AE49-B3E1-D9960DC4F59F}" presName="circle3" presStyleLbl="node1" presStyleIdx="2" presStyleCnt="6"/>
      <dgm:spPr/>
    </dgm:pt>
    <dgm:pt modelId="{32542D00-5C14-4048-A755-258B5D9CA195}" type="pres">
      <dgm:prSet presAssocID="{6ADF998D-F076-AE49-B3E1-D9960DC4F59F}" presName="c3text" presStyleLbl="node1" presStyleIdx="2" presStyleCnt="6">
        <dgm:presLayoutVars>
          <dgm:bulletEnabled val="1"/>
        </dgm:presLayoutVars>
      </dgm:prSet>
      <dgm:spPr/>
    </dgm:pt>
    <dgm:pt modelId="{060A7CAA-9352-A746-8933-B80663A05703}" type="pres">
      <dgm:prSet presAssocID="{6ADF998D-F076-AE49-B3E1-D9960DC4F59F}" presName="comp4" presStyleCnt="0"/>
      <dgm:spPr/>
    </dgm:pt>
    <dgm:pt modelId="{6DF352EC-E2AD-A149-BF6F-32C8BEE7F499}" type="pres">
      <dgm:prSet presAssocID="{6ADF998D-F076-AE49-B3E1-D9960DC4F59F}" presName="circle4" presStyleLbl="node1" presStyleIdx="3" presStyleCnt="6"/>
      <dgm:spPr/>
    </dgm:pt>
    <dgm:pt modelId="{3D9FE3B8-3C7A-FB41-B9D3-0FF6398F60BA}" type="pres">
      <dgm:prSet presAssocID="{6ADF998D-F076-AE49-B3E1-D9960DC4F59F}" presName="c4text" presStyleLbl="node1" presStyleIdx="3" presStyleCnt="6">
        <dgm:presLayoutVars>
          <dgm:bulletEnabled val="1"/>
        </dgm:presLayoutVars>
      </dgm:prSet>
      <dgm:spPr/>
    </dgm:pt>
    <dgm:pt modelId="{AD396DD9-1674-C940-9865-AADA9D0D08A1}" type="pres">
      <dgm:prSet presAssocID="{6ADF998D-F076-AE49-B3E1-D9960DC4F59F}" presName="comp5" presStyleCnt="0"/>
      <dgm:spPr/>
    </dgm:pt>
    <dgm:pt modelId="{E147DD43-4B53-F148-AEDF-E86EC42373C2}" type="pres">
      <dgm:prSet presAssocID="{6ADF998D-F076-AE49-B3E1-D9960DC4F59F}" presName="circle5" presStyleLbl="node1" presStyleIdx="4" presStyleCnt="6"/>
      <dgm:spPr/>
    </dgm:pt>
    <dgm:pt modelId="{48373244-FD9B-0149-B681-EAE10CA14EB5}" type="pres">
      <dgm:prSet presAssocID="{6ADF998D-F076-AE49-B3E1-D9960DC4F59F}" presName="c5text" presStyleLbl="node1" presStyleIdx="4" presStyleCnt="6">
        <dgm:presLayoutVars>
          <dgm:bulletEnabled val="1"/>
        </dgm:presLayoutVars>
      </dgm:prSet>
      <dgm:spPr/>
    </dgm:pt>
    <dgm:pt modelId="{7C5E19BD-589F-6D42-915D-50BC2AC7CF5F}" type="pres">
      <dgm:prSet presAssocID="{6ADF998D-F076-AE49-B3E1-D9960DC4F59F}" presName="comp6" presStyleCnt="0"/>
      <dgm:spPr/>
    </dgm:pt>
    <dgm:pt modelId="{20EA4A29-DAAC-AB48-A491-B0AAB9C64FDC}" type="pres">
      <dgm:prSet presAssocID="{6ADF998D-F076-AE49-B3E1-D9960DC4F59F}" presName="circle6" presStyleLbl="node1" presStyleIdx="5" presStyleCnt="6"/>
      <dgm:spPr/>
    </dgm:pt>
    <dgm:pt modelId="{FED2F4C1-4406-1F4A-95C5-9691BBBE3239}" type="pres">
      <dgm:prSet presAssocID="{6ADF998D-F076-AE49-B3E1-D9960DC4F59F}" presName="c6text" presStyleLbl="node1" presStyleIdx="5" presStyleCnt="6">
        <dgm:presLayoutVars>
          <dgm:bulletEnabled val="1"/>
        </dgm:presLayoutVars>
      </dgm:prSet>
      <dgm:spPr/>
    </dgm:pt>
  </dgm:ptLst>
  <dgm:cxnLst>
    <dgm:cxn modelId="{542D0506-2E3B-844A-BA3E-EE2FA0AFDF66}" srcId="{6ADF998D-F076-AE49-B3E1-D9960DC4F59F}" destId="{AA1734C2-DBE5-B84C-9406-FF1D576E3B76}" srcOrd="0" destOrd="0" parTransId="{16FDC691-3C3A-904B-9FB5-C6B4728DB06F}" sibTransId="{838D9157-BEB9-6A48-BDD3-4635C10F4EA9}"/>
    <dgm:cxn modelId="{599A0515-0148-F541-A640-D36971FED5DF}" type="presOf" srcId="{0914A381-BBDF-BE45-BD12-CFAD7C0FC995}" destId="{93C7D5B5-F1A1-BE48-A760-5E472FCE3A08}" srcOrd="0" destOrd="0" presId="urn:microsoft.com/office/officeart/2005/8/layout/venn2"/>
    <dgm:cxn modelId="{26601A29-D49C-D447-98C6-214D3FD9CF29}" srcId="{6ADF998D-F076-AE49-B3E1-D9960DC4F59F}" destId="{9B59DC48-0A83-3D4C-85F1-C579FC75A3C7}" srcOrd="5" destOrd="0" parTransId="{35CBEAAF-C50C-2B45-8505-19A136AC9B45}" sibTransId="{CA89A3A2-423A-234E-8CEA-8C8843CD7E2D}"/>
    <dgm:cxn modelId="{AE6C112D-92C5-8B46-982A-D3E655CC1D2D}" type="presOf" srcId="{AA1734C2-DBE5-B84C-9406-FF1D576E3B76}" destId="{4DD709F7-69D8-2841-AE3C-A1247A489552}" srcOrd="1" destOrd="0" presId="urn:microsoft.com/office/officeart/2005/8/layout/venn2"/>
    <dgm:cxn modelId="{4FCEDD30-8576-5F4D-A70F-26C7814C2D73}" type="presOf" srcId="{4905C3AB-AAD0-6E47-A5D6-4E35464EA90B}" destId="{48373244-FD9B-0149-B681-EAE10CA14EB5}" srcOrd="1" destOrd="0" presId="urn:microsoft.com/office/officeart/2005/8/layout/venn2"/>
    <dgm:cxn modelId="{F0AF4B5B-F052-B841-B992-781E990B3BD2}" type="presOf" srcId="{9B59DC48-0A83-3D4C-85F1-C579FC75A3C7}" destId="{FED2F4C1-4406-1F4A-95C5-9691BBBE3239}" srcOrd="1" destOrd="0" presId="urn:microsoft.com/office/officeart/2005/8/layout/venn2"/>
    <dgm:cxn modelId="{1DCEAA5D-B02C-0D41-BF78-A376D054A569}" type="presOf" srcId="{8E1FF4A9-ACB3-6141-965B-2E4C183B6B60}" destId="{0CF63342-B950-D041-8D37-265803131232}" srcOrd="1" destOrd="0" presId="urn:microsoft.com/office/officeart/2005/8/layout/venn2"/>
    <dgm:cxn modelId="{1ED42A66-BD58-0449-AEF6-8606D083A0FA}" type="presOf" srcId="{AA1734C2-DBE5-B84C-9406-FF1D576E3B76}" destId="{61E461C1-D0DF-7A44-8458-581BCF1E0E8F}" srcOrd="0" destOrd="0" presId="urn:microsoft.com/office/officeart/2005/8/layout/venn2"/>
    <dgm:cxn modelId="{0F553848-464F-4247-AA15-A541577CEC26}" type="presOf" srcId="{0914A381-BBDF-BE45-BD12-CFAD7C0FC995}" destId="{32542D00-5C14-4048-A755-258B5D9CA195}" srcOrd="1" destOrd="0" presId="urn:microsoft.com/office/officeart/2005/8/layout/venn2"/>
    <dgm:cxn modelId="{DCA9A277-FF93-BA45-AC62-81A8A86471F9}" type="presOf" srcId="{18D2CD9B-6E0A-7044-95B6-7899AC605C47}" destId="{6DF352EC-E2AD-A149-BF6F-32C8BEE7F499}" srcOrd="0" destOrd="0" presId="urn:microsoft.com/office/officeart/2005/8/layout/venn2"/>
    <dgm:cxn modelId="{E6BDF67E-7059-1B45-B878-BE0F21F15159}" srcId="{6ADF998D-F076-AE49-B3E1-D9960DC4F59F}" destId="{0914A381-BBDF-BE45-BD12-CFAD7C0FC995}" srcOrd="2" destOrd="0" parTransId="{ADEA5495-79DA-C144-BE40-9B046EE9DB28}" sibTransId="{BFB4C946-1A7B-9748-8EAA-DC927602F490}"/>
    <dgm:cxn modelId="{04308C8A-9E7C-5947-A66F-FD5612C1535A}" type="presOf" srcId="{6ADF998D-F076-AE49-B3E1-D9960DC4F59F}" destId="{79CEB81A-B30A-A64A-803D-39336B2EEE0B}" srcOrd="0" destOrd="0" presId="urn:microsoft.com/office/officeart/2005/8/layout/venn2"/>
    <dgm:cxn modelId="{77E1B1A2-F14D-9542-938C-7E978AAD7A45}" srcId="{6ADF998D-F076-AE49-B3E1-D9960DC4F59F}" destId="{4905C3AB-AAD0-6E47-A5D6-4E35464EA90B}" srcOrd="4" destOrd="0" parTransId="{EFCB79C5-8209-D94A-BEDA-51D91007AC55}" sibTransId="{56314BB7-B0F7-0840-B50E-AED0F6AA1587}"/>
    <dgm:cxn modelId="{C650D7B8-362E-5848-84E4-DEC3184882A5}" srcId="{6ADF998D-F076-AE49-B3E1-D9960DC4F59F}" destId="{18D2CD9B-6E0A-7044-95B6-7899AC605C47}" srcOrd="3" destOrd="0" parTransId="{88C29111-E833-124A-8D81-74766161EB82}" sibTransId="{10F65179-901D-954D-AE97-CBBE4BBBF2E7}"/>
    <dgm:cxn modelId="{E2C68ABC-03F1-8045-9AF9-5D03A65E6FCA}" type="presOf" srcId="{8E1FF4A9-ACB3-6141-965B-2E4C183B6B60}" destId="{15849E0F-4F11-994F-9149-19ECA8818205}" srcOrd="0" destOrd="0" presId="urn:microsoft.com/office/officeart/2005/8/layout/venn2"/>
    <dgm:cxn modelId="{AF43BEC3-4FE7-7049-B44F-EE09E238EDF3}" srcId="{6ADF998D-F076-AE49-B3E1-D9960DC4F59F}" destId="{8E1FF4A9-ACB3-6141-965B-2E4C183B6B60}" srcOrd="1" destOrd="0" parTransId="{13299EE9-0188-4C44-B984-82331F2B38E9}" sibTransId="{1375298E-18A1-6240-8E58-AC894FE76EA5}"/>
    <dgm:cxn modelId="{A4E9F7D7-B274-8D46-8E4E-7A23DD9BD36E}" type="presOf" srcId="{9B59DC48-0A83-3D4C-85F1-C579FC75A3C7}" destId="{20EA4A29-DAAC-AB48-A491-B0AAB9C64FDC}" srcOrd="0" destOrd="0" presId="urn:microsoft.com/office/officeart/2005/8/layout/venn2"/>
    <dgm:cxn modelId="{A21633E7-2107-AD41-BAD9-70B702B203A3}" type="presOf" srcId="{4905C3AB-AAD0-6E47-A5D6-4E35464EA90B}" destId="{E147DD43-4B53-F148-AEDF-E86EC42373C2}" srcOrd="0" destOrd="0" presId="urn:microsoft.com/office/officeart/2005/8/layout/venn2"/>
    <dgm:cxn modelId="{FDCD53F9-AC89-FC4D-AB55-2AF99E125FFD}" type="presOf" srcId="{18D2CD9B-6E0A-7044-95B6-7899AC605C47}" destId="{3D9FE3B8-3C7A-FB41-B9D3-0FF6398F60BA}" srcOrd="1" destOrd="0" presId="urn:microsoft.com/office/officeart/2005/8/layout/venn2"/>
    <dgm:cxn modelId="{F710CA3A-8D0E-C84B-9F0A-86D769F30907}" type="presParOf" srcId="{79CEB81A-B30A-A64A-803D-39336B2EEE0B}" destId="{37A9A81E-ECA0-7540-A9A0-81C05D0E2800}" srcOrd="0" destOrd="0" presId="urn:microsoft.com/office/officeart/2005/8/layout/venn2"/>
    <dgm:cxn modelId="{42C04D13-025C-DF4B-A658-2F4B0B7DC20E}" type="presParOf" srcId="{37A9A81E-ECA0-7540-A9A0-81C05D0E2800}" destId="{61E461C1-D0DF-7A44-8458-581BCF1E0E8F}" srcOrd="0" destOrd="0" presId="urn:microsoft.com/office/officeart/2005/8/layout/venn2"/>
    <dgm:cxn modelId="{7E83F903-5A5E-EE4F-8CA8-135E72AF8365}" type="presParOf" srcId="{37A9A81E-ECA0-7540-A9A0-81C05D0E2800}" destId="{4DD709F7-69D8-2841-AE3C-A1247A489552}" srcOrd="1" destOrd="0" presId="urn:microsoft.com/office/officeart/2005/8/layout/venn2"/>
    <dgm:cxn modelId="{D7F0D2CC-8971-024D-82CE-7A3690E3E4C6}" type="presParOf" srcId="{79CEB81A-B30A-A64A-803D-39336B2EEE0B}" destId="{67AEB6B6-B5C3-A44D-AE42-BA7636320A84}" srcOrd="1" destOrd="0" presId="urn:microsoft.com/office/officeart/2005/8/layout/venn2"/>
    <dgm:cxn modelId="{A271C363-C5FF-654F-8C94-32B1D7B4D201}" type="presParOf" srcId="{67AEB6B6-B5C3-A44D-AE42-BA7636320A84}" destId="{15849E0F-4F11-994F-9149-19ECA8818205}" srcOrd="0" destOrd="0" presId="urn:microsoft.com/office/officeart/2005/8/layout/venn2"/>
    <dgm:cxn modelId="{B63B2D71-F68B-7F48-A687-0E1DAB1BE361}" type="presParOf" srcId="{67AEB6B6-B5C3-A44D-AE42-BA7636320A84}" destId="{0CF63342-B950-D041-8D37-265803131232}" srcOrd="1" destOrd="0" presId="urn:microsoft.com/office/officeart/2005/8/layout/venn2"/>
    <dgm:cxn modelId="{2BD50D3C-297F-B34B-9AFA-95DA64254743}" type="presParOf" srcId="{79CEB81A-B30A-A64A-803D-39336B2EEE0B}" destId="{2296D916-F42E-694C-A251-A1014ABB38C8}" srcOrd="2" destOrd="0" presId="urn:microsoft.com/office/officeart/2005/8/layout/venn2"/>
    <dgm:cxn modelId="{261A7140-476C-A644-B222-87155A4804AA}" type="presParOf" srcId="{2296D916-F42E-694C-A251-A1014ABB38C8}" destId="{93C7D5B5-F1A1-BE48-A760-5E472FCE3A08}" srcOrd="0" destOrd="0" presId="urn:microsoft.com/office/officeart/2005/8/layout/venn2"/>
    <dgm:cxn modelId="{A5F90957-7B34-3249-B0FF-EE1F05337B1E}" type="presParOf" srcId="{2296D916-F42E-694C-A251-A1014ABB38C8}" destId="{32542D00-5C14-4048-A755-258B5D9CA195}" srcOrd="1" destOrd="0" presId="urn:microsoft.com/office/officeart/2005/8/layout/venn2"/>
    <dgm:cxn modelId="{8B482B25-7D23-D049-8D40-2A6A1136BDD6}" type="presParOf" srcId="{79CEB81A-B30A-A64A-803D-39336B2EEE0B}" destId="{060A7CAA-9352-A746-8933-B80663A05703}" srcOrd="3" destOrd="0" presId="urn:microsoft.com/office/officeart/2005/8/layout/venn2"/>
    <dgm:cxn modelId="{527296AB-603D-6C4A-84B3-1894075EBC48}" type="presParOf" srcId="{060A7CAA-9352-A746-8933-B80663A05703}" destId="{6DF352EC-E2AD-A149-BF6F-32C8BEE7F499}" srcOrd="0" destOrd="0" presId="urn:microsoft.com/office/officeart/2005/8/layout/venn2"/>
    <dgm:cxn modelId="{6F390ABF-AA6C-D74A-8338-AA71025E90C4}" type="presParOf" srcId="{060A7CAA-9352-A746-8933-B80663A05703}" destId="{3D9FE3B8-3C7A-FB41-B9D3-0FF6398F60BA}" srcOrd="1" destOrd="0" presId="urn:microsoft.com/office/officeart/2005/8/layout/venn2"/>
    <dgm:cxn modelId="{BB8D5269-CAEB-B747-9700-456489EB216E}" type="presParOf" srcId="{79CEB81A-B30A-A64A-803D-39336B2EEE0B}" destId="{AD396DD9-1674-C940-9865-AADA9D0D08A1}" srcOrd="4" destOrd="0" presId="urn:microsoft.com/office/officeart/2005/8/layout/venn2"/>
    <dgm:cxn modelId="{5DEA244D-8650-3640-830B-AAB6F9433B02}" type="presParOf" srcId="{AD396DD9-1674-C940-9865-AADA9D0D08A1}" destId="{E147DD43-4B53-F148-AEDF-E86EC42373C2}" srcOrd="0" destOrd="0" presId="urn:microsoft.com/office/officeart/2005/8/layout/venn2"/>
    <dgm:cxn modelId="{6EC85DD3-D65F-5040-9E79-E80EA254D159}" type="presParOf" srcId="{AD396DD9-1674-C940-9865-AADA9D0D08A1}" destId="{48373244-FD9B-0149-B681-EAE10CA14EB5}" srcOrd="1" destOrd="0" presId="urn:microsoft.com/office/officeart/2005/8/layout/venn2"/>
    <dgm:cxn modelId="{9712D49B-103C-B945-AF8A-6B9F574B686C}" type="presParOf" srcId="{79CEB81A-B30A-A64A-803D-39336B2EEE0B}" destId="{7C5E19BD-589F-6D42-915D-50BC2AC7CF5F}" srcOrd="5" destOrd="0" presId="urn:microsoft.com/office/officeart/2005/8/layout/venn2"/>
    <dgm:cxn modelId="{84633980-D212-A84B-B299-2ADA38B3BCC0}" type="presParOf" srcId="{7C5E19BD-589F-6D42-915D-50BC2AC7CF5F}" destId="{20EA4A29-DAAC-AB48-A491-B0AAB9C64FDC}" srcOrd="0" destOrd="0" presId="urn:microsoft.com/office/officeart/2005/8/layout/venn2"/>
    <dgm:cxn modelId="{1353E4E2-146C-D146-B9D3-D0FCEB7AA194}" type="presParOf" srcId="{7C5E19BD-589F-6D42-915D-50BC2AC7CF5F}" destId="{FED2F4C1-4406-1F4A-95C5-9691BBBE3239}"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77ECE8-E1F9-104D-ACE7-9E2678C9279A}" type="doc">
      <dgm:prSet loTypeId="urn:microsoft.com/office/officeart/2005/8/layout/lProcess3" loCatId="" qsTypeId="urn:microsoft.com/office/officeart/2005/8/quickstyle/simple4" qsCatId="simple" csTypeId="urn:microsoft.com/office/officeart/2005/8/colors/colorful1" csCatId="colorful" phldr="1"/>
      <dgm:spPr/>
      <dgm:t>
        <a:bodyPr/>
        <a:lstStyle/>
        <a:p>
          <a:endParaRPr lang="es-ES"/>
        </a:p>
      </dgm:t>
    </dgm:pt>
    <dgm:pt modelId="{F8A48133-7EEF-8849-8737-F2C29982387D}">
      <dgm:prSet phldrT="[Texto]"/>
      <dgm:spPr/>
      <dgm:t>
        <a:bodyPr/>
        <a:lstStyle/>
        <a:p>
          <a:r>
            <a:rPr lang="es-ES" dirty="0"/>
            <a:t>Carátula</a:t>
          </a:r>
        </a:p>
      </dgm:t>
    </dgm:pt>
    <dgm:pt modelId="{0A7BE012-7C43-7A40-9BA7-979CCDCFA3BA}" type="parTrans" cxnId="{C543FA4E-EED6-EC45-8431-3EF6578710A8}">
      <dgm:prSet/>
      <dgm:spPr/>
      <dgm:t>
        <a:bodyPr/>
        <a:lstStyle/>
        <a:p>
          <a:endParaRPr lang="es-ES"/>
        </a:p>
      </dgm:t>
    </dgm:pt>
    <dgm:pt modelId="{CE8C84AB-D930-EA46-8B04-4A67CD5A122E}" type="sibTrans" cxnId="{C543FA4E-EED6-EC45-8431-3EF6578710A8}">
      <dgm:prSet/>
      <dgm:spPr/>
      <dgm:t>
        <a:bodyPr/>
        <a:lstStyle/>
        <a:p>
          <a:endParaRPr lang="es-ES"/>
        </a:p>
      </dgm:t>
    </dgm:pt>
    <dgm:pt modelId="{7DA5F713-F82F-9246-89A0-A03DDDD9674E}">
      <dgm:prSet phldrT="[Texto]"/>
      <dgm:spPr/>
      <dgm:t>
        <a:bodyPr/>
        <a:lstStyle/>
        <a:p>
          <a:r>
            <a:rPr lang="es-ES" dirty="0"/>
            <a:t>Índice</a:t>
          </a:r>
        </a:p>
      </dgm:t>
    </dgm:pt>
    <dgm:pt modelId="{B8EB68CF-4F0D-7745-9F89-DDF51D9BB966}" type="parTrans" cxnId="{B2EAE50C-CCA5-2247-8EBB-33450E8C9086}">
      <dgm:prSet/>
      <dgm:spPr/>
      <dgm:t>
        <a:bodyPr/>
        <a:lstStyle/>
        <a:p>
          <a:endParaRPr lang="es-ES"/>
        </a:p>
      </dgm:t>
    </dgm:pt>
    <dgm:pt modelId="{B3CA752E-D222-4741-BDE9-D20C3DFB8676}" type="sibTrans" cxnId="{B2EAE50C-CCA5-2247-8EBB-33450E8C9086}">
      <dgm:prSet/>
      <dgm:spPr/>
      <dgm:t>
        <a:bodyPr/>
        <a:lstStyle/>
        <a:p>
          <a:endParaRPr lang="es-ES"/>
        </a:p>
      </dgm:t>
    </dgm:pt>
    <dgm:pt modelId="{BC8F7FF8-EF0D-CC47-A0E8-93564EB6FEB4}">
      <dgm:prSet phldrT="[Texto]"/>
      <dgm:spPr/>
      <dgm:t>
        <a:bodyPr/>
        <a:lstStyle/>
        <a:p>
          <a:r>
            <a:rPr lang="es-ES" dirty="0"/>
            <a:t>Introducción</a:t>
          </a:r>
        </a:p>
      </dgm:t>
    </dgm:pt>
    <dgm:pt modelId="{8BED38C4-53AD-0046-9C94-3E1EE4448D90}" type="parTrans" cxnId="{6C372071-1809-934B-A8BC-4DB3E04B7ED3}">
      <dgm:prSet/>
      <dgm:spPr/>
      <dgm:t>
        <a:bodyPr/>
        <a:lstStyle/>
        <a:p>
          <a:endParaRPr lang="es-ES"/>
        </a:p>
      </dgm:t>
    </dgm:pt>
    <dgm:pt modelId="{B0278A30-3908-4342-AA26-F65FAC5D78AF}" type="sibTrans" cxnId="{6C372071-1809-934B-A8BC-4DB3E04B7ED3}">
      <dgm:prSet/>
      <dgm:spPr/>
      <dgm:t>
        <a:bodyPr/>
        <a:lstStyle/>
        <a:p>
          <a:endParaRPr lang="es-ES"/>
        </a:p>
      </dgm:t>
    </dgm:pt>
    <dgm:pt modelId="{7FEB020B-3BD7-0D4F-A060-177F2EEA3A59}">
      <dgm:prSet/>
      <dgm:spPr/>
      <dgm:t>
        <a:bodyPr/>
        <a:lstStyle/>
        <a:p>
          <a:r>
            <a:rPr lang="es-ES" dirty="0"/>
            <a:t>Cuerpo de la tesis o capítulos</a:t>
          </a:r>
        </a:p>
      </dgm:t>
    </dgm:pt>
    <dgm:pt modelId="{63C34032-5188-AF4C-96B8-DEA0EFAE8C84}" type="parTrans" cxnId="{21CE871A-6382-8A47-94E6-9FBBD8296DA6}">
      <dgm:prSet/>
      <dgm:spPr/>
      <dgm:t>
        <a:bodyPr/>
        <a:lstStyle/>
        <a:p>
          <a:endParaRPr lang="es-ES"/>
        </a:p>
      </dgm:t>
    </dgm:pt>
    <dgm:pt modelId="{9DC8F0F9-B53D-D44E-842F-235FB2F861C5}" type="sibTrans" cxnId="{21CE871A-6382-8A47-94E6-9FBBD8296DA6}">
      <dgm:prSet/>
      <dgm:spPr/>
      <dgm:t>
        <a:bodyPr/>
        <a:lstStyle/>
        <a:p>
          <a:endParaRPr lang="es-ES"/>
        </a:p>
      </dgm:t>
    </dgm:pt>
    <dgm:pt modelId="{90F5D65E-289E-D44B-808D-49ED0707945A}">
      <dgm:prSet/>
      <dgm:spPr/>
      <dgm:t>
        <a:bodyPr/>
        <a:lstStyle/>
        <a:p>
          <a:r>
            <a:rPr lang="es-ES" dirty="0"/>
            <a:t>Conclusiones</a:t>
          </a:r>
        </a:p>
      </dgm:t>
    </dgm:pt>
    <dgm:pt modelId="{3CEE5E83-D5B1-BB48-91B5-3D830FD48592}" type="parTrans" cxnId="{C1EDE502-D343-E44B-9FB7-611CB9E81D91}">
      <dgm:prSet/>
      <dgm:spPr/>
      <dgm:t>
        <a:bodyPr/>
        <a:lstStyle/>
        <a:p>
          <a:endParaRPr lang="es-ES"/>
        </a:p>
      </dgm:t>
    </dgm:pt>
    <dgm:pt modelId="{4A139B4F-B7E4-D849-9164-151AFEBD7E1A}" type="sibTrans" cxnId="{C1EDE502-D343-E44B-9FB7-611CB9E81D91}">
      <dgm:prSet/>
      <dgm:spPr/>
      <dgm:t>
        <a:bodyPr/>
        <a:lstStyle/>
        <a:p>
          <a:endParaRPr lang="es-ES"/>
        </a:p>
      </dgm:t>
    </dgm:pt>
    <dgm:pt modelId="{0B85F228-A352-F74B-9323-FE77FC6ED879}">
      <dgm:prSet/>
      <dgm:spPr/>
      <dgm:t>
        <a:bodyPr/>
        <a:lstStyle/>
        <a:p>
          <a:r>
            <a:rPr lang="es-ES" dirty="0"/>
            <a:t>Referencias</a:t>
          </a:r>
        </a:p>
      </dgm:t>
    </dgm:pt>
    <dgm:pt modelId="{2480BA26-E83D-A94A-B836-F99E77A02F30}" type="parTrans" cxnId="{DADE8DDA-E266-3148-BFF8-6B7C5A7A7E2C}">
      <dgm:prSet/>
      <dgm:spPr/>
      <dgm:t>
        <a:bodyPr/>
        <a:lstStyle/>
        <a:p>
          <a:endParaRPr lang="es-ES"/>
        </a:p>
      </dgm:t>
    </dgm:pt>
    <dgm:pt modelId="{3455FC5B-6D11-F949-9C47-C55754B702A3}" type="sibTrans" cxnId="{DADE8DDA-E266-3148-BFF8-6B7C5A7A7E2C}">
      <dgm:prSet/>
      <dgm:spPr/>
      <dgm:t>
        <a:bodyPr/>
        <a:lstStyle/>
        <a:p>
          <a:endParaRPr lang="es-ES"/>
        </a:p>
      </dgm:t>
    </dgm:pt>
    <dgm:pt modelId="{C312C5E1-DF27-C647-94C7-E0C343C6E29A}">
      <dgm:prSet/>
      <dgm:spPr/>
      <dgm:t>
        <a:bodyPr/>
        <a:lstStyle/>
        <a:p>
          <a:r>
            <a:rPr lang="es-ES" dirty="0"/>
            <a:t>Anexos</a:t>
          </a:r>
        </a:p>
      </dgm:t>
    </dgm:pt>
    <dgm:pt modelId="{9AECFD5B-A99B-F044-973A-1DCE33A34EB1}" type="parTrans" cxnId="{6858FF40-05E6-7347-9E7C-E8451B0AF5B6}">
      <dgm:prSet/>
      <dgm:spPr/>
      <dgm:t>
        <a:bodyPr/>
        <a:lstStyle/>
        <a:p>
          <a:endParaRPr lang="es-ES"/>
        </a:p>
      </dgm:t>
    </dgm:pt>
    <dgm:pt modelId="{02B94692-0240-2B43-8A47-A3E9805EA3B9}" type="sibTrans" cxnId="{6858FF40-05E6-7347-9E7C-E8451B0AF5B6}">
      <dgm:prSet/>
      <dgm:spPr/>
      <dgm:t>
        <a:bodyPr/>
        <a:lstStyle/>
        <a:p>
          <a:endParaRPr lang="es-ES"/>
        </a:p>
      </dgm:t>
    </dgm:pt>
    <dgm:pt modelId="{1BFE1FA7-1558-4E4A-A3A9-4BEF44E7AED6}" type="pres">
      <dgm:prSet presAssocID="{4577ECE8-E1F9-104D-ACE7-9E2678C9279A}" presName="Name0" presStyleCnt="0">
        <dgm:presLayoutVars>
          <dgm:chPref val="3"/>
          <dgm:dir/>
          <dgm:animLvl val="lvl"/>
          <dgm:resizeHandles/>
        </dgm:presLayoutVars>
      </dgm:prSet>
      <dgm:spPr/>
    </dgm:pt>
    <dgm:pt modelId="{3F1AB141-A764-7F43-83B0-6864B8F08CED}" type="pres">
      <dgm:prSet presAssocID="{F8A48133-7EEF-8849-8737-F2C29982387D}" presName="horFlow" presStyleCnt="0"/>
      <dgm:spPr/>
    </dgm:pt>
    <dgm:pt modelId="{FB9A64FF-749D-C044-84D6-E3078B265C8A}" type="pres">
      <dgm:prSet presAssocID="{F8A48133-7EEF-8849-8737-F2C29982387D}" presName="bigChev" presStyleLbl="node1" presStyleIdx="0" presStyleCnt="7" custScaleX="397941"/>
      <dgm:spPr/>
    </dgm:pt>
    <dgm:pt modelId="{4E4553E9-9E07-CC4E-8059-C7ED0711F28D}" type="pres">
      <dgm:prSet presAssocID="{F8A48133-7EEF-8849-8737-F2C29982387D}" presName="vSp" presStyleCnt="0"/>
      <dgm:spPr/>
    </dgm:pt>
    <dgm:pt modelId="{0A140A8A-0B5E-6B49-8DE4-2E606206B32F}" type="pres">
      <dgm:prSet presAssocID="{7DA5F713-F82F-9246-89A0-A03DDDD9674E}" presName="horFlow" presStyleCnt="0"/>
      <dgm:spPr/>
    </dgm:pt>
    <dgm:pt modelId="{2F16891D-59BE-1846-989F-97106EE82F58}" type="pres">
      <dgm:prSet presAssocID="{7DA5F713-F82F-9246-89A0-A03DDDD9674E}" presName="bigChev" presStyleLbl="node1" presStyleIdx="1" presStyleCnt="7" custScaleX="397942" custLinFactNeighborX="-7870"/>
      <dgm:spPr/>
    </dgm:pt>
    <dgm:pt modelId="{3E5B1CC6-6F06-3747-9051-918C3A293019}" type="pres">
      <dgm:prSet presAssocID="{7DA5F713-F82F-9246-89A0-A03DDDD9674E}" presName="vSp" presStyleCnt="0"/>
      <dgm:spPr/>
    </dgm:pt>
    <dgm:pt modelId="{5BEB1645-C83A-4B4E-8DC8-85C271950136}" type="pres">
      <dgm:prSet presAssocID="{BC8F7FF8-EF0D-CC47-A0E8-93564EB6FEB4}" presName="horFlow" presStyleCnt="0"/>
      <dgm:spPr/>
    </dgm:pt>
    <dgm:pt modelId="{ABD88930-DFF4-154A-B7FF-75223B0C9603}" type="pres">
      <dgm:prSet presAssocID="{BC8F7FF8-EF0D-CC47-A0E8-93564EB6FEB4}" presName="bigChev" presStyleLbl="node1" presStyleIdx="2" presStyleCnt="7" custScaleX="403187"/>
      <dgm:spPr/>
    </dgm:pt>
    <dgm:pt modelId="{F1A69A70-6997-8948-8D76-50D464B44706}" type="pres">
      <dgm:prSet presAssocID="{BC8F7FF8-EF0D-CC47-A0E8-93564EB6FEB4}" presName="vSp" presStyleCnt="0"/>
      <dgm:spPr/>
    </dgm:pt>
    <dgm:pt modelId="{B71F1BE2-EFA7-2C40-859A-78F391D2E932}" type="pres">
      <dgm:prSet presAssocID="{7FEB020B-3BD7-0D4F-A060-177F2EEA3A59}" presName="horFlow" presStyleCnt="0"/>
      <dgm:spPr/>
    </dgm:pt>
    <dgm:pt modelId="{E932073D-B0A9-FE48-B985-8F2B4AD51AD1}" type="pres">
      <dgm:prSet presAssocID="{7FEB020B-3BD7-0D4F-A060-177F2EEA3A59}" presName="bigChev" presStyleLbl="node1" presStyleIdx="3" presStyleCnt="7" custScaleX="397941"/>
      <dgm:spPr/>
    </dgm:pt>
    <dgm:pt modelId="{D0C6E701-F877-A247-85E2-503459B93654}" type="pres">
      <dgm:prSet presAssocID="{7FEB020B-3BD7-0D4F-A060-177F2EEA3A59}" presName="vSp" presStyleCnt="0"/>
      <dgm:spPr/>
    </dgm:pt>
    <dgm:pt modelId="{3F3A85B2-513B-AD40-A7DE-5B27F356F9C2}" type="pres">
      <dgm:prSet presAssocID="{90F5D65E-289E-D44B-808D-49ED0707945A}" presName="horFlow" presStyleCnt="0"/>
      <dgm:spPr/>
    </dgm:pt>
    <dgm:pt modelId="{F38F0942-67C2-1A46-AE4E-5CC4C2B9C4E2}" type="pres">
      <dgm:prSet presAssocID="{90F5D65E-289E-D44B-808D-49ED0707945A}" presName="bigChev" presStyleLbl="node1" presStyleIdx="4" presStyleCnt="7" custScaleX="403187"/>
      <dgm:spPr/>
    </dgm:pt>
    <dgm:pt modelId="{0E3E77E4-08B0-0A45-862C-34CE36D69EC7}" type="pres">
      <dgm:prSet presAssocID="{90F5D65E-289E-D44B-808D-49ED0707945A}" presName="vSp" presStyleCnt="0"/>
      <dgm:spPr/>
    </dgm:pt>
    <dgm:pt modelId="{FA89A2EE-22A1-8C43-866E-371A0E66C5C5}" type="pres">
      <dgm:prSet presAssocID="{0B85F228-A352-F74B-9323-FE77FC6ED879}" presName="horFlow" presStyleCnt="0"/>
      <dgm:spPr/>
    </dgm:pt>
    <dgm:pt modelId="{B52E84C9-1406-EE4E-BBE8-83D93ACBBA58}" type="pres">
      <dgm:prSet presAssocID="{0B85F228-A352-F74B-9323-FE77FC6ED879}" presName="bigChev" presStyleLbl="node1" presStyleIdx="5" presStyleCnt="7" custScaleX="399459"/>
      <dgm:spPr/>
    </dgm:pt>
    <dgm:pt modelId="{AC7503F3-768B-A647-B8AD-3EB3E99EED94}" type="pres">
      <dgm:prSet presAssocID="{0B85F228-A352-F74B-9323-FE77FC6ED879}" presName="vSp" presStyleCnt="0"/>
      <dgm:spPr/>
    </dgm:pt>
    <dgm:pt modelId="{E207220C-8284-9644-8B50-340BC90D754A}" type="pres">
      <dgm:prSet presAssocID="{C312C5E1-DF27-C647-94C7-E0C343C6E29A}" presName="horFlow" presStyleCnt="0"/>
      <dgm:spPr/>
    </dgm:pt>
    <dgm:pt modelId="{3E1395A4-8191-2448-94CC-A50BC76B1247}" type="pres">
      <dgm:prSet presAssocID="{C312C5E1-DF27-C647-94C7-E0C343C6E29A}" presName="bigChev" presStyleLbl="node1" presStyleIdx="6" presStyleCnt="7" custScaleX="388553"/>
      <dgm:spPr/>
    </dgm:pt>
  </dgm:ptLst>
  <dgm:cxnLst>
    <dgm:cxn modelId="{C1EDE502-D343-E44B-9FB7-611CB9E81D91}" srcId="{4577ECE8-E1F9-104D-ACE7-9E2678C9279A}" destId="{90F5D65E-289E-D44B-808D-49ED0707945A}" srcOrd="4" destOrd="0" parTransId="{3CEE5E83-D5B1-BB48-91B5-3D830FD48592}" sibTransId="{4A139B4F-B7E4-D849-9164-151AFEBD7E1A}"/>
    <dgm:cxn modelId="{B2EAE50C-CCA5-2247-8EBB-33450E8C9086}" srcId="{4577ECE8-E1F9-104D-ACE7-9E2678C9279A}" destId="{7DA5F713-F82F-9246-89A0-A03DDDD9674E}" srcOrd="1" destOrd="0" parTransId="{B8EB68CF-4F0D-7745-9F89-DDF51D9BB966}" sibTransId="{B3CA752E-D222-4741-BDE9-D20C3DFB8676}"/>
    <dgm:cxn modelId="{21CE871A-6382-8A47-94E6-9FBBD8296DA6}" srcId="{4577ECE8-E1F9-104D-ACE7-9E2678C9279A}" destId="{7FEB020B-3BD7-0D4F-A060-177F2EEA3A59}" srcOrd="3" destOrd="0" parTransId="{63C34032-5188-AF4C-96B8-DEA0EFAE8C84}" sibTransId="{9DC8F0F9-B53D-D44E-842F-235FB2F861C5}"/>
    <dgm:cxn modelId="{AEC6801F-53BC-4849-ADAF-04C52B3BF793}" type="presOf" srcId="{7DA5F713-F82F-9246-89A0-A03DDDD9674E}" destId="{2F16891D-59BE-1846-989F-97106EE82F58}" srcOrd="0" destOrd="0" presId="urn:microsoft.com/office/officeart/2005/8/layout/lProcess3"/>
    <dgm:cxn modelId="{49612321-C0ED-6249-B042-88A32573E5B7}" type="presOf" srcId="{0B85F228-A352-F74B-9323-FE77FC6ED879}" destId="{B52E84C9-1406-EE4E-BBE8-83D93ACBBA58}" srcOrd="0" destOrd="0" presId="urn:microsoft.com/office/officeart/2005/8/layout/lProcess3"/>
    <dgm:cxn modelId="{6858FF40-05E6-7347-9E7C-E8451B0AF5B6}" srcId="{4577ECE8-E1F9-104D-ACE7-9E2678C9279A}" destId="{C312C5E1-DF27-C647-94C7-E0C343C6E29A}" srcOrd="6" destOrd="0" parTransId="{9AECFD5B-A99B-F044-973A-1DCE33A34EB1}" sibTransId="{02B94692-0240-2B43-8A47-A3E9805EA3B9}"/>
    <dgm:cxn modelId="{A480314D-7ED8-D94C-B6B9-3C3ACAE36809}" type="presOf" srcId="{90F5D65E-289E-D44B-808D-49ED0707945A}" destId="{F38F0942-67C2-1A46-AE4E-5CC4C2B9C4E2}" srcOrd="0" destOrd="0" presId="urn:microsoft.com/office/officeart/2005/8/layout/lProcess3"/>
    <dgm:cxn modelId="{C543FA4E-EED6-EC45-8431-3EF6578710A8}" srcId="{4577ECE8-E1F9-104D-ACE7-9E2678C9279A}" destId="{F8A48133-7EEF-8849-8737-F2C29982387D}" srcOrd="0" destOrd="0" parTransId="{0A7BE012-7C43-7A40-9BA7-979CCDCFA3BA}" sibTransId="{CE8C84AB-D930-EA46-8B04-4A67CD5A122E}"/>
    <dgm:cxn modelId="{6C372071-1809-934B-A8BC-4DB3E04B7ED3}" srcId="{4577ECE8-E1F9-104D-ACE7-9E2678C9279A}" destId="{BC8F7FF8-EF0D-CC47-A0E8-93564EB6FEB4}" srcOrd="2" destOrd="0" parTransId="{8BED38C4-53AD-0046-9C94-3E1EE4448D90}" sibTransId="{B0278A30-3908-4342-AA26-F65FAC5D78AF}"/>
    <dgm:cxn modelId="{B011E57E-D9C0-6A4D-92F9-E5FF6A49D729}" type="presOf" srcId="{BC8F7FF8-EF0D-CC47-A0E8-93564EB6FEB4}" destId="{ABD88930-DFF4-154A-B7FF-75223B0C9603}" srcOrd="0" destOrd="0" presId="urn:microsoft.com/office/officeart/2005/8/layout/lProcess3"/>
    <dgm:cxn modelId="{AAA6B87F-57EF-1F4F-A518-4A29E7939732}" type="presOf" srcId="{7FEB020B-3BD7-0D4F-A060-177F2EEA3A59}" destId="{E932073D-B0A9-FE48-B985-8F2B4AD51AD1}" srcOrd="0" destOrd="0" presId="urn:microsoft.com/office/officeart/2005/8/layout/lProcess3"/>
    <dgm:cxn modelId="{0988B0B7-1ED9-D94D-866E-3B0C0FCCF26E}" type="presOf" srcId="{4577ECE8-E1F9-104D-ACE7-9E2678C9279A}" destId="{1BFE1FA7-1558-4E4A-A3A9-4BEF44E7AED6}" srcOrd="0" destOrd="0" presId="urn:microsoft.com/office/officeart/2005/8/layout/lProcess3"/>
    <dgm:cxn modelId="{A95F35BA-A3D7-4849-B6AC-061964337ABE}" type="presOf" srcId="{C312C5E1-DF27-C647-94C7-E0C343C6E29A}" destId="{3E1395A4-8191-2448-94CC-A50BC76B1247}" srcOrd="0" destOrd="0" presId="urn:microsoft.com/office/officeart/2005/8/layout/lProcess3"/>
    <dgm:cxn modelId="{DADE8DDA-E266-3148-BFF8-6B7C5A7A7E2C}" srcId="{4577ECE8-E1F9-104D-ACE7-9E2678C9279A}" destId="{0B85F228-A352-F74B-9323-FE77FC6ED879}" srcOrd="5" destOrd="0" parTransId="{2480BA26-E83D-A94A-B836-F99E77A02F30}" sibTransId="{3455FC5B-6D11-F949-9C47-C55754B702A3}"/>
    <dgm:cxn modelId="{71955DFC-77E1-2C45-92C3-A49EF342E205}" type="presOf" srcId="{F8A48133-7EEF-8849-8737-F2C29982387D}" destId="{FB9A64FF-749D-C044-84D6-E3078B265C8A}" srcOrd="0" destOrd="0" presId="urn:microsoft.com/office/officeart/2005/8/layout/lProcess3"/>
    <dgm:cxn modelId="{F3238947-8B06-4D4A-A28F-DDA003A1404F}" type="presParOf" srcId="{1BFE1FA7-1558-4E4A-A3A9-4BEF44E7AED6}" destId="{3F1AB141-A764-7F43-83B0-6864B8F08CED}" srcOrd="0" destOrd="0" presId="urn:microsoft.com/office/officeart/2005/8/layout/lProcess3"/>
    <dgm:cxn modelId="{D7E51A82-0884-1148-BB9E-6F05423B7ABB}" type="presParOf" srcId="{3F1AB141-A764-7F43-83B0-6864B8F08CED}" destId="{FB9A64FF-749D-C044-84D6-E3078B265C8A}" srcOrd="0" destOrd="0" presId="urn:microsoft.com/office/officeart/2005/8/layout/lProcess3"/>
    <dgm:cxn modelId="{3E55563D-0095-4C49-9A3B-DF8FBEFA68B7}" type="presParOf" srcId="{1BFE1FA7-1558-4E4A-A3A9-4BEF44E7AED6}" destId="{4E4553E9-9E07-CC4E-8059-C7ED0711F28D}" srcOrd="1" destOrd="0" presId="urn:microsoft.com/office/officeart/2005/8/layout/lProcess3"/>
    <dgm:cxn modelId="{804986A4-9342-AE48-95E9-E1D808677789}" type="presParOf" srcId="{1BFE1FA7-1558-4E4A-A3A9-4BEF44E7AED6}" destId="{0A140A8A-0B5E-6B49-8DE4-2E606206B32F}" srcOrd="2" destOrd="0" presId="urn:microsoft.com/office/officeart/2005/8/layout/lProcess3"/>
    <dgm:cxn modelId="{4B93B61B-28B9-7942-8E4F-F1E5CD6679B5}" type="presParOf" srcId="{0A140A8A-0B5E-6B49-8DE4-2E606206B32F}" destId="{2F16891D-59BE-1846-989F-97106EE82F58}" srcOrd="0" destOrd="0" presId="urn:microsoft.com/office/officeart/2005/8/layout/lProcess3"/>
    <dgm:cxn modelId="{8011FD4E-6F73-5943-8DB6-2B6A9CCDDF01}" type="presParOf" srcId="{1BFE1FA7-1558-4E4A-A3A9-4BEF44E7AED6}" destId="{3E5B1CC6-6F06-3747-9051-918C3A293019}" srcOrd="3" destOrd="0" presId="urn:microsoft.com/office/officeart/2005/8/layout/lProcess3"/>
    <dgm:cxn modelId="{235EEAC4-9475-624A-A7F5-929C1CB57B1F}" type="presParOf" srcId="{1BFE1FA7-1558-4E4A-A3A9-4BEF44E7AED6}" destId="{5BEB1645-C83A-4B4E-8DC8-85C271950136}" srcOrd="4" destOrd="0" presId="urn:microsoft.com/office/officeart/2005/8/layout/lProcess3"/>
    <dgm:cxn modelId="{16D71CB6-E137-2F45-811B-31D52EFE50EA}" type="presParOf" srcId="{5BEB1645-C83A-4B4E-8DC8-85C271950136}" destId="{ABD88930-DFF4-154A-B7FF-75223B0C9603}" srcOrd="0" destOrd="0" presId="urn:microsoft.com/office/officeart/2005/8/layout/lProcess3"/>
    <dgm:cxn modelId="{33A1DFB3-9D3B-F54D-8049-47E2853E3B97}" type="presParOf" srcId="{1BFE1FA7-1558-4E4A-A3A9-4BEF44E7AED6}" destId="{F1A69A70-6997-8948-8D76-50D464B44706}" srcOrd="5" destOrd="0" presId="urn:microsoft.com/office/officeart/2005/8/layout/lProcess3"/>
    <dgm:cxn modelId="{6E0FD293-4DD4-CC49-A13E-93AF85A7E630}" type="presParOf" srcId="{1BFE1FA7-1558-4E4A-A3A9-4BEF44E7AED6}" destId="{B71F1BE2-EFA7-2C40-859A-78F391D2E932}" srcOrd="6" destOrd="0" presId="urn:microsoft.com/office/officeart/2005/8/layout/lProcess3"/>
    <dgm:cxn modelId="{6567A613-CE71-8848-90EC-69F5B71994A1}" type="presParOf" srcId="{B71F1BE2-EFA7-2C40-859A-78F391D2E932}" destId="{E932073D-B0A9-FE48-B985-8F2B4AD51AD1}" srcOrd="0" destOrd="0" presId="urn:microsoft.com/office/officeart/2005/8/layout/lProcess3"/>
    <dgm:cxn modelId="{E65D2753-A826-284D-9075-CD4C92136C95}" type="presParOf" srcId="{1BFE1FA7-1558-4E4A-A3A9-4BEF44E7AED6}" destId="{D0C6E701-F877-A247-85E2-503459B93654}" srcOrd="7" destOrd="0" presId="urn:microsoft.com/office/officeart/2005/8/layout/lProcess3"/>
    <dgm:cxn modelId="{B628C633-59E2-8A4B-B469-409F0A3AC4E3}" type="presParOf" srcId="{1BFE1FA7-1558-4E4A-A3A9-4BEF44E7AED6}" destId="{3F3A85B2-513B-AD40-A7DE-5B27F356F9C2}" srcOrd="8" destOrd="0" presId="urn:microsoft.com/office/officeart/2005/8/layout/lProcess3"/>
    <dgm:cxn modelId="{D18CA0B3-8F08-7441-A21F-B805A2BA1594}" type="presParOf" srcId="{3F3A85B2-513B-AD40-A7DE-5B27F356F9C2}" destId="{F38F0942-67C2-1A46-AE4E-5CC4C2B9C4E2}" srcOrd="0" destOrd="0" presId="urn:microsoft.com/office/officeart/2005/8/layout/lProcess3"/>
    <dgm:cxn modelId="{1FAAE966-D2F1-5047-88E1-C77C7C1396F3}" type="presParOf" srcId="{1BFE1FA7-1558-4E4A-A3A9-4BEF44E7AED6}" destId="{0E3E77E4-08B0-0A45-862C-34CE36D69EC7}" srcOrd="9" destOrd="0" presId="urn:microsoft.com/office/officeart/2005/8/layout/lProcess3"/>
    <dgm:cxn modelId="{8957CBD6-F9E5-524B-9C93-17348614B454}" type="presParOf" srcId="{1BFE1FA7-1558-4E4A-A3A9-4BEF44E7AED6}" destId="{FA89A2EE-22A1-8C43-866E-371A0E66C5C5}" srcOrd="10" destOrd="0" presId="urn:microsoft.com/office/officeart/2005/8/layout/lProcess3"/>
    <dgm:cxn modelId="{C9A9F9A4-F013-1144-9765-E107A14B24E9}" type="presParOf" srcId="{FA89A2EE-22A1-8C43-866E-371A0E66C5C5}" destId="{B52E84C9-1406-EE4E-BBE8-83D93ACBBA58}" srcOrd="0" destOrd="0" presId="urn:microsoft.com/office/officeart/2005/8/layout/lProcess3"/>
    <dgm:cxn modelId="{1C5D0D85-B0C2-3B41-8BD5-93C8ACD8D7B7}" type="presParOf" srcId="{1BFE1FA7-1558-4E4A-A3A9-4BEF44E7AED6}" destId="{AC7503F3-768B-A647-B8AD-3EB3E99EED94}" srcOrd="11" destOrd="0" presId="urn:microsoft.com/office/officeart/2005/8/layout/lProcess3"/>
    <dgm:cxn modelId="{C8999915-34C7-504D-8C7B-658EDCC347B5}" type="presParOf" srcId="{1BFE1FA7-1558-4E4A-A3A9-4BEF44E7AED6}" destId="{E207220C-8284-9644-8B50-340BC90D754A}" srcOrd="12" destOrd="0" presId="urn:microsoft.com/office/officeart/2005/8/layout/lProcess3"/>
    <dgm:cxn modelId="{FB0ED9C5-5008-9F4A-BCC8-B769B5D56C60}" type="presParOf" srcId="{E207220C-8284-9644-8B50-340BC90D754A}" destId="{3E1395A4-8191-2448-94CC-A50BC76B1247}" srcOrd="0"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E461C1-D0DF-7A44-8458-581BCF1E0E8F}">
      <dsp:nvSpPr>
        <dsp:cNvPr id="0" name=""/>
        <dsp:cNvSpPr/>
      </dsp:nvSpPr>
      <dsp:spPr>
        <a:xfrm>
          <a:off x="1139661" y="0"/>
          <a:ext cx="6075784" cy="5167714"/>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Hallazgos y resultados</a:t>
          </a:r>
        </a:p>
      </dsp:txBody>
      <dsp:txXfrm>
        <a:off x="3038344" y="258385"/>
        <a:ext cx="2278419" cy="516771"/>
      </dsp:txXfrm>
    </dsp:sp>
    <dsp:sp modelId="{15849E0F-4F11-994F-9149-19ECA8818205}">
      <dsp:nvSpPr>
        <dsp:cNvPr id="0" name=""/>
        <dsp:cNvSpPr/>
      </dsp:nvSpPr>
      <dsp:spPr>
        <a:xfrm>
          <a:off x="1981275" y="775157"/>
          <a:ext cx="4392556" cy="4392556"/>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Reflexión y análisis</a:t>
          </a:r>
        </a:p>
      </dsp:txBody>
      <dsp:txXfrm>
        <a:off x="3230408" y="1027729"/>
        <a:ext cx="1894290" cy="505144"/>
      </dsp:txXfrm>
    </dsp:sp>
    <dsp:sp modelId="{93C7D5B5-F1A1-BE48-A760-5E472FCE3A08}">
      <dsp:nvSpPr>
        <dsp:cNvPr id="0" name=""/>
        <dsp:cNvSpPr/>
      </dsp:nvSpPr>
      <dsp:spPr>
        <a:xfrm>
          <a:off x="2368854" y="1550314"/>
          <a:ext cx="3617399" cy="3617399"/>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Recolección de datos</a:t>
          </a:r>
        </a:p>
      </dsp:txBody>
      <dsp:txXfrm>
        <a:off x="3241551" y="1799914"/>
        <a:ext cx="1872004" cy="499201"/>
      </dsp:txXfrm>
    </dsp:sp>
    <dsp:sp modelId="{6DF352EC-E2AD-A149-BF6F-32C8BEE7F499}">
      <dsp:nvSpPr>
        <dsp:cNvPr id="0" name=""/>
        <dsp:cNvSpPr/>
      </dsp:nvSpPr>
      <dsp:spPr>
        <a:xfrm>
          <a:off x="2756432" y="2325471"/>
          <a:ext cx="2842242" cy="2842242"/>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La selección de la metodología</a:t>
          </a:r>
        </a:p>
      </dsp:txBody>
      <dsp:txXfrm>
        <a:off x="3410148" y="2581273"/>
        <a:ext cx="1534811" cy="511603"/>
      </dsp:txXfrm>
    </dsp:sp>
    <dsp:sp modelId="{E147DD43-4B53-F148-AEDF-E86EC42373C2}">
      <dsp:nvSpPr>
        <dsp:cNvPr id="0" name=""/>
        <dsp:cNvSpPr/>
      </dsp:nvSpPr>
      <dsp:spPr>
        <a:xfrm>
          <a:off x="3144011" y="3100628"/>
          <a:ext cx="2067085" cy="2067085"/>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La revisión de la bibliografía</a:t>
          </a:r>
        </a:p>
      </dsp:txBody>
      <dsp:txXfrm>
        <a:off x="3505751" y="3359014"/>
        <a:ext cx="1343605" cy="516771"/>
      </dsp:txXfrm>
    </dsp:sp>
    <dsp:sp modelId="{20EA4A29-DAAC-AB48-A491-B0AAB9C64FDC}">
      <dsp:nvSpPr>
        <dsp:cNvPr id="0" name=""/>
        <dsp:cNvSpPr/>
      </dsp:nvSpPr>
      <dsp:spPr>
        <a:xfrm>
          <a:off x="3531589" y="3875785"/>
          <a:ext cx="1291928" cy="1291928"/>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Los hechos, la problematización y el problema</a:t>
          </a:r>
        </a:p>
      </dsp:txBody>
      <dsp:txXfrm>
        <a:off x="3720788" y="4198767"/>
        <a:ext cx="913531" cy="6459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9A64FF-749D-C044-84D6-E3078B265C8A}">
      <dsp:nvSpPr>
        <dsp:cNvPr id="0" name=""/>
        <dsp:cNvSpPr/>
      </dsp:nvSpPr>
      <dsp:spPr>
        <a:xfrm>
          <a:off x="936095" y="2820"/>
          <a:ext cx="6076091" cy="61075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Carátula</a:t>
          </a:r>
        </a:p>
      </dsp:txBody>
      <dsp:txXfrm>
        <a:off x="1241472" y="2820"/>
        <a:ext cx="5465338" cy="610753"/>
      </dsp:txXfrm>
    </dsp:sp>
    <dsp:sp modelId="{2F16891D-59BE-1846-989F-97106EE82F58}">
      <dsp:nvSpPr>
        <dsp:cNvPr id="0" name=""/>
        <dsp:cNvSpPr/>
      </dsp:nvSpPr>
      <dsp:spPr>
        <a:xfrm>
          <a:off x="815930" y="699078"/>
          <a:ext cx="6076107" cy="610753"/>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Índice</a:t>
          </a:r>
        </a:p>
      </dsp:txBody>
      <dsp:txXfrm>
        <a:off x="1121307" y="699078"/>
        <a:ext cx="5465354" cy="610753"/>
      </dsp:txXfrm>
    </dsp:sp>
    <dsp:sp modelId="{ABD88930-DFF4-154A-B7FF-75223B0C9603}">
      <dsp:nvSpPr>
        <dsp:cNvPr id="0" name=""/>
        <dsp:cNvSpPr/>
      </dsp:nvSpPr>
      <dsp:spPr>
        <a:xfrm>
          <a:off x="936095" y="1395337"/>
          <a:ext cx="6156192" cy="610753"/>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Introducción</a:t>
          </a:r>
        </a:p>
      </dsp:txBody>
      <dsp:txXfrm>
        <a:off x="1241472" y="1395337"/>
        <a:ext cx="5545439" cy="610753"/>
      </dsp:txXfrm>
    </dsp:sp>
    <dsp:sp modelId="{E932073D-B0A9-FE48-B985-8F2B4AD51AD1}">
      <dsp:nvSpPr>
        <dsp:cNvPr id="0" name=""/>
        <dsp:cNvSpPr/>
      </dsp:nvSpPr>
      <dsp:spPr>
        <a:xfrm>
          <a:off x="936095" y="2091595"/>
          <a:ext cx="6076091" cy="610753"/>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Cuerpo de la tesis o capítulos</a:t>
          </a:r>
        </a:p>
      </dsp:txBody>
      <dsp:txXfrm>
        <a:off x="1241472" y="2091595"/>
        <a:ext cx="5465338" cy="610753"/>
      </dsp:txXfrm>
    </dsp:sp>
    <dsp:sp modelId="{F38F0942-67C2-1A46-AE4E-5CC4C2B9C4E2}">
      <dsp:nvSpPr>
        <dsp:cNvPr id="0" name=""/>
        <dsp:cNvSpPr/>
      </dsp:nvSpPr>
      <dsp:spPr>
        <a:xfrm>
          <a:off x="936095" y="2787853"/>
          <a:ext cx="6156192" cy="610753"/>
        </a:xfrm>
        <a:prstGeom prst="chevron">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Conclusiones</a:t>
          </a:r>
        </a:p>
      </dsp:txBody>
      <dsp:txXfrm>
        <a:off x="1241472" y="2787853"/>
        <a:ext cx="5545439" cy="610753"/>
      </dsp:txXfrm>
    </dsp:sp>
    <dsp:sp modelId="{B52E84C9-1406-EE4E-BBE8-83D93ACBBA58}">
      <dsp:nvSpPr>
        <dsp:cNvPr id="0" name=""/>
        <dsp:cNvSpPr/>
      </dsp:nvSpPr>
      <dsp:spPr>
        <a:xfrm>
          <a:off x="936095" y="3484112"/>
          <a:ext cx="6099269" cy="61075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Referencias</a:t>
          </a:r>
        </a:p>
      </dsp:txBody>
      <dsp:txXfrm>
        <a:off x="1241472" y="3484112"/>
        <a:ext cx="5488516" cy="610753"/>
      </dsp:txXfrm>
    </dsp:sp>
    <dsp:sp modelId="{3E1395A4-8191-2448-94CC-A50BC76B1247}">
      <dsp:nvSpPr>
        <dsp:cNvPr id="0" name=""/>
        <dsp:cNvSpPr/>
      </dsp:nvSpPr>
      <dsp:spPr>
        <a:xfrm>
          <a:off x="936095" y="4180370"/>
          <a:ext cx="5932748" cy="610753"/>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Anexos</a:t>
          </a:r>
        </a:p>
      </dsp:txBody>
      <dsp:txXfrm>
        <a:off x="1241472" y="4180370"/>
        <a:ext cx="5321995" cy="610753"/>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20/02/2023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57281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20/02/2023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4112103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20/02/2023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2218230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20/02/2023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770805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E7599EC3-9706-4F76-AEFB-6F52A6F5DC91}" type="datetimeFigureOut">
              <a:rPr lang="es-MX" smtClean="0"/>
              <a:pPr/>
              <a:t>20/02/2023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2778462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E7599EC3-9706-4F76-AEFB-6F52A6F5DC91}" type="datetimeFigureOut">
              <a:rPr lang="es-MX" smtClean="0"/>
              <a:pPr/>
              <a:t>20/02/2023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1962073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E7599EC3-9706-4F76-AEFB-6F52A6F5DC91}" type="datetimeFigureOut">
              <a:rPr lang="es-MX" smtClean="0"/>
              <a:pPr/>
              <a:t>20/02/2023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44466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E7599EC3-9706-4F76-AEFB-6F52A6F5DC91}" type="datetimeFigureOut">
              <a:rPr lang="es-MX" smtClean="0"/>
              <a:pPr/>
              <a:t>20/02/2023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848577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7599EC3-9706-4F76-AEFB-6F52A6F5DC91}" type="datetimeFigureOut">
              <a:rPr lang="es-MX" smtClean="0"/>
              <a:pPr/>
              <a:t>20/02/2023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407135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7599EC3-9706-4F76-AEFB-6F52A6F5DC91}" type="datetimeFigureOut">
              <a:rPr lang="es-MX" smtClean="0"/>
              <a:pPr/>
              <a:t>20/02/2023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2862355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7599EC3-9706-4F76-AEFB-6F52A6F5DC91}" type="datetimeFigureOut">
              <a:rPr lang="es-MX" smtClean="0"/>
              <a:pPr/>
              <a:t>20/02/2023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167468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99EC3-9706-4F76-AEFB-6F52A6F5DC91}" type="datetimeFigureOut">
              <a:rPr lang="es-MX" smtClean="0"/>
              <a:pPr/>
              <a:t>20/02/2023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2EB5A-D502-46AF-8B02-52A3441FB106}" type="slidenum">
              <a:rPr lang="es-MX" smtClean="0"/>
              <a:pPr/>
              <a:t>‹Nº›</a:t>
            </a:fld>
            <a:endParaRPr lang="es-MX"/>
          </a:p>
        </p:txBody>
      </p:sp>
    </p:spTree>
    <p:extLst>
      <p:ext uri="{BB962C8B-B14F-4D97-AF65-F5344CB8AC3E}">
        <p14:creationId xmlns:p14="http://schemas.microsoft.com/office/powerpoint/2010/main" val="3121001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332656"/>
            <a:ext cx="8875059" cy="6858000"/>
          </a:xfrm>
          <a:prstGeom prst="rect">
            <a:avLst/>
          </a:prstGeom>
        </p:spPr>
      </p:pic>
      <p:sp>
        <p:nvSpPr>
          <p:cNvPr id="2" name="1 Título"/>
          <p:cNvSpPr>
            <a:spLocks noGrp="1"/>
          </p:cNvSpPr>
          <p:nvPr>
            <p:ph type="ctrTitle"/>
          </p:nvPr>
        </p:nvSpPr>
        <p:spPr>
          <a:xfrm>
            <a:off x="827584" y="908720"/>
            <a:ext cx="7772400" cy="2222911"/>
          </a:xfrm>
        </p:spPr>
        <p:txBody>
          <a:bodyPr>
            <a:normAutofit/>
          </a:bodyPr>
          <a:lstStyle/>
          <a:p>
            <a:r>
              <a:rPr lang="es-MX" dirty="0"/>
              <a:t>ESCUELA NORMAL DE EDUCACIÓN PREESCOLAR</a:t>
            </a:r>
          </a:p>
        </p:txBody>
      </p:sp>
      <p:sp>
        <p:nvSpPr>
          <p:cNvPr id="3" name="2 Subtítulo"/>
          <p:cNvSpPr>
            <a:spLocks noGrp="1"/>
          </p:cNvSpPr>
          <p:nvPr>
            <p:ph type="subTitle" idx="1"/>
          </p:nvPr>
        </p:nvSpPr>
        <p:spPr>
          <a:xfrm>
            <a:off x="1187624" y="2771591"/>
            <a:ext cx="6400800" cy="1752600"/>
          </a:xfrm>
        </p:spPr>
        <p:txBody>
          <a:bodyPr>
            <a:noAutofit/>
          </a:bodyPr>
          <a:lstStyle/>
          <a:p>
            <a:r>
              <a:rPr lang="es-MX" sz="1800" dirty="0">
                <a:solidFill>
                  <a:schemeClr val="tx1"/>
                </a:solidFill>
              </a:rPr>
              <a:t>Trabajo de titulación </a:t>
            </a:r>
          </a:p>
          <a:p>
            <a:r>
              <a:rPr lang="es-MX" sz="1800" dirty="0">
                <a:solidFill>
                  <a:schemeClr val="tx1"/>
                </a:solidFill>
              </a:rPr>
              <a:t>Encuadre</a:t>
            </a:r>
          </a:p>
          <a:p>
            <a:endParaRPr lang="es-MX" sz="1800" dirty="0">
              <a:solidFill>
                <a:schemeClr val="tx1"/>
              </a:solidFill>
            </a:endParaRPr>
          </a:p>
          <a:p>
            <a:endParaRPr lang="es-MX" sz="1800" dirty="0">
              <a:solidFill>
                <a:schemeClr val="tx1"/>
              </a:solidFill>
            </a:endParaRPr>
          </a:p>
          <a:p>
            <a:r>
              <a:rPr lang="es-MX" sz="1800" dirty="0">
                <a:solidFill>
                  <a:schemeClr val="tx1"/>
                </a:solidFill>
              </a:rPr>
              <a:t>Asesor: Elena Monserrat Gámez Cepeda</a:t>
            </a:r>
          </a:p>
          <a:p>
            <a:pPr algn="r"/>
            <a:endParaRPr lang="es-MX" sz="1800" dirty="0">
              <a:solidFill>
                <a:schemeClr val="tx1"/>
              </a:solidFill>
            </a:endParaRPr>
          </a:p>
          <a:p>
            <a:pPr algn="r"/>
            <a:endParaRPr lang="es-MX" sz="1800" dirty="0">
              <a:solidFill>
                <a:schemeClr val="tx1"/>
              </a:solidFill>
            </a:endParaRPr>
          </a:p>
          <a:p>
            <a:pPr algn="l"/>
            <a:r>
              <a:rPr lang="es-MX" sz="1800" dirty="0">
                <a:solidFill>
                  <a:schemeClr val="tx1"/>
                </a:solidFill>
              </a:rPr>
              <a:t>02 de marzo 2022</a:t>
            </a:r>
          </a:p>
          <a:p>
            <a:pPr algn="l"/>
            <a:endParaRPr lang="es-MX" sz="1800" dirty="0">
              <a:solidFill>
                <a:schemeClr val="tx1"/>
              </a:solidFill>
            </a:endParaRPr>
          </a:p>
        </p:txBody>
      </p:sp>
    </p:spTree>
    <p:extLst>
      <p:ext uri="{BB962C8B-B14F-4D97-AF65-F5344CB8AC3E}">
        <p14:creationId xmlns:p14="http://schemas.microsoft.com/office/powerpoint/2010/main" val="2941645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06" y="0"/>
            <a:ext cx="8875059" cy="6858000"/>
          </a:xfrm>
          <a:prstGeom prst="rect">
            <a:avLst/>
          </a:prstGeom>
        </p:spPr>
      </p:pic>
      <p:sp>
        <p:nvSpPr>
          <p:cNvPr id="2" name="1 Título"/>
          <p:cNvSpPr>
            <a:spLocks noGrp="1"/>
          </p:cNvSpPr>
          <p:nvPr>
            <p:ph type="title"/>
          </p:nvPr>
        </p:nvSpPr>
        <p:spPr>
          <a:xfrm>
            <a:off x="395536" y="-243408"/>
            <a:ext cx="8229600" cy="1512168"/>
          </a:xfrm>
        </p:spPr>
        <p:txBody>
          <a:bodyPr>
            <a:noAutofit/>
          </a:bodyPr>
          <a:lstStyle/>
          <a:p>
            <a:br>
              <a:rPr lang="es-MX" sz="3600" dirty="0"/>
            </a:br>
            <a:r>
              <a:rPr lang="es-MX" sz="3600" dirty="0"/>
              <a:t> </a:t>
            </a:r>
            <a:r>
              <a:rPr lang="es-MX" sz="2800" dirty="0"/>
              <a:t>PROYECTO O PROTOCOLO DE INVESTIGACIÓN.</a:t>
            </a:r>
            <a:br>
              <a:rPr lang="es-MX" sz="2800" dirty="0"/>
            </a:br>
            <a:endParaRPr lang="es-MX" sz="2800" dirty="0"/>
          </a:p>
        </p:txBody>
      </p:sp>
      <p:sp>
        <p:nvSpPr>
          <p:cNvPr id="3" name="2 Marcador de contenido"/>
          <p:cNvSpPr>
            <a:spLocks noGrp="1"/>
          </p:cNvSpPr>
          <p:nvPr>
            <p:ph idx="1"/>
          </p:nvPr>
        </p:nvSpPr>
        <p:spPr>
          <a:xfrm>
            <a:off x="457200" y="1025352"/>
            <a:ext cx="8229600" cy="5832648"/>
          </a:xfrm>
        </p:spPr>
        <p:txBody>
          <a:bodyPr>
            <a:normAutofit/>
          </a:bodyPr>
          <a:lstStyle/>
          <a:p>
            <a:pPr marL="0" indent="0">
              <a:buNone/>
            </a:pPr>
            <a:r>
              <a:rPr lang="es-MX" sz="1800" i="1" dirty="0">
                <a:latin typeface="[TOP_SECRET]" panose="02000000000000000000" pitchFamily="2" charset="0"/>
              </a:rPr>
              <a:t>Se trata de un paso previo que consiste en: </a:t>
            </a:r>
          </a:p>
          <a:p>
            <a:r>
              <a:rPr lang="es-MX" sz="1800" dirty="0"/>
              <a:t>Tema a investigar o título de la investigación</a:t>
            </a:r>
          </a:p>
          <a:p>
            <a:r>
              <a:rPr lang="es-MX" sz="1800" dirty="0"/>
              <a:t>Objetivos</a:t>
            </a:r>
          </a:p>
          <a:p>
            <a:r>
              <a:rPr lang="es-MX" sz="1800" dirty="0"/>
              <a:t>Planteamiento del problema: que incluye la selección , la delimitación, la justificación y el impacto social</a:t>
            </a:r>
          </a:p>
          <a:p>
            <a:r>
              <a:rPr lang="es-MX" sz="1800" dirty="0"/>
              <a:t>Marco teórico </a:t>
            </a:r>
          </a:p>
          <a:p>
            <a:r>
              <a:rPr lang="es-MX" sz="1800" dirty="0"/>
              <a:t>Marco de referencia </a:t>
            </a:r>
          </a:p>
          <a:p>
            <a:r>
              <a:rPr lang="es-MX" sz="1800" dirty="0"/>
              <a:t>Formulación de hipótesis o supuestos</a:t>
            </a:r>
          </a:p>
          <a:p>
            <a:r>
              <a:rPr lang="es-MX" sz="1800" dirty="0"/>
              <a:t>Estrategias metodológicas, incluye las técnicas de acopio de información</a:t>
            </a:r>
          </a:p>
          <a:p>
            <a:r>
              <a:rPr lang="es-MX" sz="1800" dirty="0"/>
              <a:t>Recursos</a:t>
            </a:r>
          </a:p>
          <a:p>
            <a:r>
              <a:rPr lang="es-MX" sz="1800" dirty="0"/>
              <a:t>Cronograma de actividades</a:t>
            </a:r>
          </a:p>
          <a:p>
            <a:r>
              <a:rPr lang="es-MX" sz="1800" dirty="0"/>
              <a:t>Bibliografía y otros recursos</a:t>
            </a:r>
          </a:p>
          <a:p>
            <a:endParaRPr lang="es-MX" sz="1800" dirty="0"/>
          </a:p>
        </p:txBody>
      </p:sp>
    </p:spTree>
    <p:extLst>
      <p:ext uri="{BB962C8B-B14F-4D97-AF65-F5344CB8AC3E}">
        <p14:creationId xmlns:p14="http://schemas.microsoft.com/office/powerpoint/2010/main" val="1903594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188640"/>
            <a:ext cx="8875059" cy="6858000"/>
          </a:xfrm>
          <a:prstGeom prst="rect">
            <a:avLst/>
          </a:prstGeom>
        </p:spPr>
      </p:pic>
      <p:sp>
        <p:nvSpPr>
          <p:cNvPr id="2" name="1 Título"/>
          <p:cNvSpPr>
            <a:spLocks noGrp="1"/>
          </p:cNvSpPr>
          <p:nvPr>
            <p:ph type="title"/>
          </p:nvPr>
        </p:nvSpPr>
        <p:spPr>
          <a:xfrm>
            <a:off x="457200" y="274638"/>
            <a:ext cx="8229600" cy="1282154"/>
          </a:xfrm>
        </p:spPr>
        <p:txBody>
          <a:bodyPr>
            <a:noAutofit/>
          </a:bodyPr>
          <a:lstStyle/>
          <a:p>
            <a:r>
              <a:rPr lang="es-MX" sz="3200" dirty="0"/>
              <a:t>ESTRUCTURA DE LA TESIS DE INVESTIGACIÓN:</a:t>
            </a:r>
            <a:br>
              <a:rPr lang="es-MX" sz="3200" dirty="0"/>
            </a:br>
            <a:endParaRPr lang="es-MX" sz="3200" dirty="0"/>
          </a:p>
        </p:txBody>
      </p:sp>
      <p:sp>
        <p:nvSpPr>
          <p:cNvPr id="3" name="2 Marcador de contenido"/>
          <p:cNvSpPr>
            <a:spLocks noGrp="1"/>
          </p:cNvSpPr>
          <p:nvPr>
            <p:ph idx="1"/>
          </p:nvPr>
        </p:nvSpPr>
        <p:spPr>
          <a:xfrm>
            <a:off x="457200" y="1052736"/>
            <a:ext cx="8229600" cy="5073427"/>
          </a:xfrm>
        </p:spPr>
        <p:txBody>
          <a:bodyPr>
            <a:normAutofit/>
          </a:bodyPr>
          <a:lstStyle/>
          <a:p>
            <a:pPr marL="0" indent="0">
              <a:buNone/>
            </a:pPr>
            <a:r>
              <a:rPr lang="es-MX" sz="2400" b="1" dirty="0"/>
              <a:t>Carátula. </a:t>
            </a:r>
            <a:r>
              <a:rPr lang="es-MX" sz="2400" dirty="0"/>
              <a:t>Incluye los datos específicos de la institución, el título de la tesis, nombre del estudiante, el asesor, fecha, etcétera. </a:t>
            </a:r>
          </a:p>
          <a:p>
            <a:pPr marL="0" indent="0">
              <a:buNone/>
            </a:pPr>
            <a:endParaRPr lang="es-MX" sz="2400" dirty="0"/>
          </a:p>
          <a:p>
            <a:pPr marL="0" indent="0">
              <a:buNone/>
            </a:pPr>
            <a:r>
              <a:rPr lang="es-MX" sz="2400" b="1" dirty="0"/>
              <a:t>Índice: </a:t>
            </a:r>
            <a:r>
              <a:rPr lang="es-MX" sz="2400" dirty="0"/>
              <a:t>Describe el contenido de la tesis (apartados, capítulos, temas, subtemas, conclusiones, anexos, entre otros).</a:t>
            </a:r>
          </a:p>
          <a:p>
            <a:pPr marL="0" indent="0">
              <a:buNone/>
            </a:pPr>
            <a:endParaRPr lang="es-MX" sz="2400" dirty="0"/>
          </a:p>
          <a:p>
            <a:pPr marL="0" indent="0">
              <a:buNone/>
            </a:pPr>
            <a:r>
              <a:rPr lang="es-MX" sz="2400" b="1" dirty="0"/>
              <a:t>Introducción: </a:t>
            </a:r>
            <a:r>
              <a:rPr lang="es-MX" sz="2400" dirty="0"/>
              <a:t>Describe de manera puntual el tema de estudio, la competencia, las principales preguntas, objetivos, el método, Hipótesis, así como el contenido sintético de cada uno de los capítulos que componen la tesis.</a:t>
            </a:r>
          </a:p>
        </p:txBody>
      </p:sp>
    </p:spTree>
    <p:extLst>
      <p:ext uri="{BB962C8B-B14F-4D97-AF65-F5344CB8AC3E}">
        <p14:creationId xmlns:p14="http://schemas.microsoft.com/office/powerpoint/2010/main" val="3791588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magen">
            <a:extLst>
              <a:ext uri="{FF2B5EF4-FFF2-40B4-BE49-F238E27FC236}">
                <a16:creationId xmlns:a16="http://schemas.microsoft.com/office/drawing/2014/main" id="{2AF5CE95-75FE-CE49-96D7-B00862F73B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03" y="260648"/>
            <a:ext cx="9247806" cy="7478688"/>
          </a:xfrm>
          <a:prstGeom prst="rect">
            <a:avLst/>
          </a:prstGeom>
        </p:spPr>
      </p:pic>
      <p:sp>
        <p:nvSpPr>
          <p:cNvPr id="3" name="Rectángulo 2">
            <a:extLst>
              <a:ext uri="{FF2B5EF4-FFF2-40B4-BE49-F238E27FC236}">
                <a16:creationId xmlns:a16="http://schemas.microsoft.com/office/drawing/2014/main" id="{549FE30C-0145-AC49-9115-277046833210}"/>
              </a:ext>
            </a:extLst>
          </p:cNvPr>
          <p:cNvSpPr/>
          <p:nvPr/>
        </p:nvSpPr>
        <p:spPr>
          <a:xfrm>
            <a:off x="274758" y="476672"/>
            <a:ext cx="8208912" cy="5663089"/>
          </a:xfrm>
          <a:prstGeom prst="rect">
            <a:avLst/>
          </a:prstGeom>
        </p:spPr>
        <p:txBody>
          <a:bodyPr wrap="square">
            <a:spAutoFit/>
          </a:bodyPr>
          <a:lstStyle/>
          <a:p>
            <a:r>
              <a:rPr lang="es-MX" sz="2000" b="1" dirty="0"/>
              <a:t>Cuerpo de la tesis o capítulos: </a:t>
            </a:r>
          </a:p>
          <a:p>
            <a:r>
              <a:rPr lang="es-MX" dirty="0"/>
              <a:t>Incluye y describe, dependiendo de las perspectivas de investigación, los principales insumos considerados en su desarrollo, así como los resultados y hallazgos de la misma. En algunos casos la tesis contempla capítulos en donde se incluye:</a:t>
            </a:r>
          </a:p>
          <a:p>
            <a:endParaRPr lang="es-MX" dirty="0"/>
          </a:p>
          <a:p>
            <a:r>
              <a:rPr lang="es-MX" i="1" dirty="0"/>
              <a:t>a)El marco teórico: </a:t>
            </a:r>
            <a:r>
              <a:rPr lang="es-MX" dirty="0"/>
              <a:t>es la recopilación de antecedentes, investigaciones previas y consideraciones teóricas en las que se sustenta un proyecto de investigación</a:t>
            </a:r>
          </a:p>
          <a:p>
            <a:r>
              <a:rPr lang="es-MX" i="1" dirty="0"/>
              <a:t>b)El marco metodológico: </a:t>
            </a:r>
            <a:r>
              <a:rPr lang="es-MX" dirty="0"/>
              <a:t>es la explicación de los mecanismos utilizados para el análisis de nuestra problemática de investigación.</a:t>
            </a:r>
            <a:endParaRPr lang="es-MX" i="1" dirty="0"/>
          </a:p>
          <a:p>
            <a:r>
              <a:rPr lang="es-MX" i="1" dirty="0"/>
              <a:t>c)Recolección de datos y resultados de la aplicación de los instrumentos: diseño de instrumentos, selección de técnicas, análisis de la recopilación de datos</a:t>
            </a:r>
          </a:p>
          <a:p>
            <a:r>
              <a:rPr lang="es-MX" i="1" dirty="0"/>
              <a:t>d)El análisis de dicha información que da paso a las conclusiones: resultados y discusiones</a:t>
            </a:r>
          </a:p>
          <a:p>
            <a:endParaRPr lang="es-MX" dirty="0"/>
          </a:p>
          <a:p>
            <a:r>
              <a:rPr lang="es-MX" dirty="0"/>
              <a:t>Todo lo anterior integra una versión ampliada del proyecto o protocolo de investigación. </a:t>
            </a:r>
          </a:p>
          <a:p>
            <a:r>
              <a:rPr lang="es-MX" dirty="0"/>
              <a:t>En otros, los capítulos se definen con base en el análisis del trabajo de campo y su interpretación, por lo que el número de capítulos y su definición no dependen de los apartados considerados en el proyecto, sino más bien de la forma en cómo aborda y profundiza en el tema de estudio. </a:t>
            </a:r>
          </a:p>
        </p:txBody>
      </p:sp>
    </p:spTree>
    <p:extLst>
      <p:ext uri="{BB962C8B-B14F-4D97-AF65-F5344CB8AC3E}">
        <p14:creationId xmlns:p14="http://schemas.microsoft.com/office/powerpoint/2010/main" val="2205556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3 Imagen">
            <a:extLst>
              <a:ext uri="{FF2B5EF4-FFF2-40B4-BE49-F238E27FC236}">
                <a16:creationId xmlns:a16="http://schemas.microsoft.com/office/drawing/2014/main" id="{F06FE76F-CCED-EF44-87BC-9D849C9F5C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03" y="260648"/>
            <a:ext cx="9247806" cy="7478688"/>
          </a:xfrm>
          <a:prstGeom prst="rect">
            <a:avLst/>
          </a:prstGeom>
        </p:spPr>
      </p:pic>
      <p:sp>
        <p:nvSpPr>
          <p:cNvPr id="2" name="Rectángulo 1">
            <a:extLst>
              <a:ext uri="{FF2B5EF4-FFF2-40B4-BE49-F238E27FC236}">
                <a16:creationId xmlns:a16="http://schemas.microsoft.com/office/drawing/2014/main" id="{5DE1C92D-985C-A04C-9F2A-4D86730B554E}"/>
              </a:ext>
            </a:extLst>
          </p:cNvPr>
          <p:cNvSpPr/>
          <p:nvPr/>
        </p:nvSpPr>
        <p:spPr>
          <a:xfrm>
            <a:off x="395536" y="1742320"/>
            <a:ext cx="7488832" cy="3373359"/>
          </a:xfrm>
          <a:prstGeom prst="rect">
            <a:avLst/>
          </a:prstGeom>
        </p:spPr>
        <p:txBody>
          <a:bodyPr wrap="square">
            <a:spAutoFit/>
          </a:bodyPr>
          <a:lstStyle/>
          <a:p>
            <a:pPr>
              <a:lnSpc>
                <a:spcPct val="150000"/>
              </a:lnSpc>
            </a:pPr>
            <a:r>
              <a:rPr lang="es-MX" dirty="0"/>
              <a:t>Lo que es importante resaltar, en cualquier forma de integrar el cuerpo de la tesis, es que en este apartado está la esencia del trabajo de investigación. </a:t>
            </a:r>
            <a:r>
              <a:rPr lang="es-MX" b="1" dirty="0"/>
              <a:t>El aporte que se hace al campo o al tema de estudio está fundado en el proceso de argumentación, análisis e interpretación que se realiza siguiendo las pautas teórico-metodológicas de alguna perspectiva de investigación. </a:t>
            </a:r>
          </a:p>
          <a:p>
            <a:pPr>
              <a:lnSpc>
                <a:spcPct val="150000"/>
              </a:lnSpc>
            </a:pPr>
            <a:r>
              <a:rPr lang="es-MX" dirty="0"/>
              <a:t>La coherencia y consistencia entre el tema, la pregunta, los objetivos, el método, el procedimiento de recolección, el análisis y la interpretación de la información, serán elementos clave a considerar en la evaluación de la tesis.</a:t>
            </a:r>
          </a:p>
        </p:txBody>
      </p:sp>
    </p:spTree>
    <p:extLst>
      <p:ext uri="{BB962C8B-B14F-4D97-AF65-F5344CB8AC3E}">
        <p14:creationId xmlns:p14="http://schemas.microsoft.com/office/powerpoint/2010/main" val="3294439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5" name="Marcador de contenido 4">
            <a:extLst>
              <a:ext uri="{FF2B5EF4-FFF2-40B4-BE49-F238E27FC236}">
                <a16:creationId xmlns:a16="http://schemas.microsoft.com/office/drawing/2014/main" id="{D895953C-BC99-3949-AF6E-3C110C755AE5}"/>
              </a:ext>
            </a:extLst>
          </p:cNvPr>
          <p:cNvSpPr>
            <a:spLocks noGrp="1"/>
          </p:cNvSpPr>
          <p:nvPr>
            <p:ph idx="1"/>
          </p:nvPr>
        </p:nvSpPr>
        <p:spPr>
          <a:xfrm>
            <a:off x="457200" y="476672"/>
            <a:ext cx="8229600" cy="5649491"/>
          </a:xfrm>
        </p:spPr>
        <p:txBody>
          <a:bodyPr>
            <a:normAutofit/>
          </a:bodyPr>
          <a:lstStyle/>
          <a:p>
            <a:pPr marL="0" indent="0">
              <a:buNone/>
            </a:pPr>
            <a:r>
              <a:rPr lang="es-MX" sz="2000" b="1" dirty="0"/>
              <a:t>Conclusiones: </a:t>
            </a:r>
            <a:r>
              <a:rPr lang="es-MX" sz="2000" dirty="0"/>
              <a:t>Expone los principales hallazgos en función de las preguntas, objetivos, hipótesis y/o supuestos, enfatiza en el aporte que hace al campo o tema de estudio y plantea nuevas vetas de investigación en función de sus resultados.</a:t>
            </a:r>
          </a:p>
          <a:p>
            <a:pPr marL="0" indent="0">
              <a:buNone/>
            </a:pPr>
            <a:endParaRPr lang="es-MX" sz="2000" dirty="0"/>
          </a:p>
          <a:p>
            <a:pPr marL="0" indent="0">
              <a:buNone/>
            </a:pPr>
            <a:r>
              <a:rPr lang="es-MX" sz="2000" b="1" dirty="0"/>
              <a:t>Referencias. </a:t>
            </a:r>
            <a:r>
              <a:rPr lang="es-MX" sz="2000" dirty="0"/>
              <a:t>Se refiere a las fuentes de consulta bibliográficas, hemerográficas, electrónicas, etcétera, que se utilizaron y que sirvieron para fundamentar, argumentar, analizar e interpretar la información que se recabó por la vía de la investigación. </a:t>
            </a:r>
          </a:p>
          <a:p>
            <a:pPr marL="0" indent="0">
              <a:buNone/>
            </a:pPr>
            <a:endParaRPr lang="es-MX" sz="2000" dirty="0"/>
          </a:p>
          <a:p>
            <a:pPr marL="0" indent="0">
              <a:buNone/>
            </a:pPr>
            <a:r>
              <a:rPr lang="es-MX" sz="2000" b="1" dirty="0"/>
              <a:t>Anexos. </a:t>
            </a:r>
            <a:r>
              <a:rPr lang="es-MX" sz="2000" dirty="0"/>
              <a:t>Incluye los productos o materiales que se utilizaron o elaboraron en el contexto de la investigación que pueden ser utilizados para eventuales consultas. </a:t>
            </a:r>
          </a:p>
        </p:txBody>
      </p:sp>
    </p:spTree>
    <p:extLst>
      <p:ext uri="{BB962C8B-B14F-4D97-AF65-F5344CB8AC3E}">
        <p14:creationId xmlns:p14="http://schemas.microsoft.com/office/powerpoint/2010/main" val="2178975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F2816E1-0D91-E7E5-CA4C-62833527DFDA}"/>
              </a:ext>
            </a:extLst>
          </p:cNvPr>
          <p:cNvPicPr>
            <a:picLocks noChangeAspect="1"/>
          </p:cNvPicPr>
          <p:nvPr/>
        </p:nvPicPr>
        <p:blipFill>
          <a:blip r:embed="rId2"/>
          <a:stretch>
            <a:fillRect/>
          </a:stretch>
        </p:blipFill>
        <p:spPr>
          <a:xfrm>
            <a:off x="2051721" y="85506"/>
            <a:ext cx="4608512" cy="5405215"/>
          </a:xfrm>
          <a:prstGeom prst="rect">
            <a:avLst/>
          </a:prstGeom>
        </p:spPr>
      </p:pic>
      <p:pic>
        <p:nvPicPr>
          <p:cNvPr id="8" name="Imagen 7">
            <a:extLst>
              <a:ext uri="{FF2B5EF4-FFF2-40B4-BE49-F238E27FC236}">
                <a16:creationId xmlns:a16="http://schemas.microsoft.com/office/drawing/2014/main" id="{CF1ECA92-E1F9-2F69-354E-6C15F8FCF2F4}"/>
              </a:ext>
            </a:extLst>
          </p:cNvPr>
          <p:cNvPicPr>
            <a:picLocks noChangeAspect="1"/>
          </p:cNvPicPr>
          <p:nvPr/>
        </p:nvPicPr>
        <p:blipFill>
          <a:blip r:embed="rId3"/>
          <a:stretch>
            <a:fillRect/>
          </a:stretch>
        </p:blipFill>
        <p:spPr>
          <a:xfrm>
            <a:off x="2051721" y="5471344"/>
            <a:ext cx="4536503" cy="780032"/>
          </a:xfrm>
          <a:prstGeom prst="rect">
            <a:avLst/>
          </a:prstGeom>
        </p:spPr>
      </p:pic>
      <p:sp>
        <p:nvSpPr>
          <p:cNvPr id="9" name="1 Título">
            <a:extLst>
              <a:ext uri="{FF2B5EF4-FFF2-40B4-BE49-F238E27FC236}">
                <a16:creationId xmlns:a16="http://schemas.microsoft.com/office/drawing/2014/main" id="{BC887F3F-D4B3-01B6-D4B5-59AA5945C10C}"/>
              </a:ext>
            </a:extLst>
          </p:cNvPr>
          <p:cNvSpPr>
            <a:spLocks noGrp="1"/>
          </p:cNvSpPr>
          <p:nvPr>
            <p:ph type="title"/>
          </p:nvPr>
        </p:nvSpPr>
        <p:spPr>
          <a:xfrm rot="16200000">
            <a:off x="-1805272" y="2677480"/>
            <a:ext cx="5976664" cy="1143000"/>
          </a:xfrm>
          <a:ln>
            <a:solidFill>
              <a:srgbClr val="FF0000"/>
            </a:solidFill>
          </a:ln>
        </p:spPr>
        <p:txBody>
          <a:bodyPr/>
          <a:lstStyle/>
          <a:p>
            <a:r>
              <a:rPr lang="es-MX" dirty="0"/>
              <a:t>FECHAS DE ENTREGA</a:t>
            </a:r>
          </a:p>
        </p:txBody>
      </p:sp>
    </p:spTree>
    <p:extLst>
      <p:ext uri="{BB962C8B-B14F-4D97-AF65-F5344CB8AC3E}">
        <p14:creationId xmlns:p14="http://schemas.microsoft.com/office/powerpoint/2010/main" val="2405933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4 Imagen">
            <a:extLst>
              <a:ext uri="{FF2B5EF4-FFF2-40B4-BE49-F238E27FC236}">
                <a16:creationId xmlns:a16="http://schemas.microsoft.com/office/drawing/2014/main" id="{B8F0281A-1DC0-4A4A-BFF2-DFEA306F07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0"/>
            <a:ext cx="9108504" cy="7064896"/>
          </a:xfrm>
          <a:prstGeom prst="rect">
            <a:avLst/>
          </a:prstGeom>
        </p:spPr>
      </p:pic>
      <p:sp>
        <p:nvSpPr>
          <p:cNvPr id="2" name="Título 1">
            <a:extLst>
              <a:ext uri="{FF2B5EF4-FFF2-40B4-BE49-F238E27FC236}">
                <a16:creationId xmlns:a16="http://schemas.microsoft.com/office/drawing/2014/main" id="{7B492A5B-EAB5-104F-A952-75CA4CE1206A}"/>
              </a:ext>
            </a:extLst>
          </p:cNvPr>
          <p:cNvSpPr>
            <a:spLocks noGrp="1"/>
          </p:cNvSpPr>
          <p:nvPr>
            <p:ph type="title"/>
          </p:nvPr>
        </p:nvSpPr>
        <p:spPr>
          <a:xfrm>
            <a:off x="457200" y="2492896"/>
            <a:ext cx="8229600" cy="1143000"/>
          </a:xfrm>
        </p:spPr>
        <p:txBody>
          <a:bodyPr>
            <a:normAutofit fontScale="90000"/>
          </a:bodyPr>
          <a:lstStyle/>
          <a:p>
            <a:r>
              <a:rPr lang="es-MX" dirty="0"/>
              <a:t>Revisión de la tipología con su asesor</a:t>
            </a:r>
          </a:p>
        </p:txBody>
      </p:sp>
    </p:spTree>
    <p:extLst>
      <p:ext uri="{BB962C8B-B14F-4D97-AF65-F5344CB8AC3E}">
        <p14:creationId xmlns:p14="http://schemas.microsoft.com/office/powerpoint/2010/main" val="1979287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a:extLst>
              <a:ext uri="{FF2B5EF4-FFF2-40B4-BE49-F238E27FC236}">
                <a16:creationId xmlns:a16="http://schemas.microsoft.com/office/drawing/2014/main" id="{F8314882-8CE7-AD4D-8F5E-7A1DB26715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988" y="0"/>
            <a:ext cx="9555516" cy="7722096"/>
          </a:xfrm>
          <a:prstGeom prst="rect">
            <a:avLst/>
          </a:prstGeom>
        </p:spPr>
      </p:pic>
      <p:sp>
        <p:nvSpPr>
          <p:cNvPr id="2" name="1 Título"/>
          <p:cNvSpPr>
            <a:spLocks noGrp="1"/>
          </p:cNvSpPr>
          <p:nvPr>
            <p:ph type="title"/>
          </p:nvPr>
        </p:nvSpPr>
        <p:spPr>
          <a:xfrm>
            <a:off x="431970" y="3"/>
            <a:ext cx="8229600" cy="1143000"/>
          </a:xfrm>
        </p:spPr>
        <p:txBody>
          <a:bodyPr>
            <a:normAutofit/>
          </a:bodyPr>
          <a:lstStyle/>
          <a:p>
            <a:r>
              <a:rPr lang="es-MX" sz="3200" dirty="0"/>
              <a:t>Acuerdos establecidos</a:t>
            </a:r>
          </a:p>
        </p:txBody>
      </p:sp>
      <p:sp>
        <p:nvSpPr>
          <p:cNvPr id="3" name="2 Marcador de contenido"/>
          <p:cNvSpPr>
            <a:spLocks noGrp="1"/>
          </p:cNvSpPr>
          <p:nvPr>
            <p:ph idx="1"/>
          </p:nvPr>
        </p:nvSpPr>
        <p:spPr>
          <a:xfrm>
            <a:off x="427319" y="764704"/>
            <a:ext cx="8229600" cy="4525963"/>
          </a:xfrm>
        </p:spPr>
        <p:txBody>
          <a:bodyPr>
            <a:noAutofit/>
          </a:bodyPr>
          <a:lstStyle/>
          <a:p>
            <a:pPr lvl="0"/>
            <a:r>
              <a:rPr lang="es-MX" sz="1600" dirty="0"/>
              <a:t>Usar laptop en cada asesoría</a:t>
            </a:r>
          </a:p>
          <a:p>
            <a:pPr lvl="0"/>
            <a:r>
              <a:rPr lang="es-MX" sz="1600" dirty="0"/>
              <a:t>Uso moderado del celular</a:t>
            </a:r>
          </a:p>
          <a:p>
            <a:pPr lvl="0"/>
            <a:r>
              <a:rPr lang="es-MX" sz="1600" dirty="0"/>
              <a:t>Tener una actitud positiva y de disposición, evitando palabras altisonantes, así como cuidar el lenguaje corporal</a:t>
            </a:r>
          </a:p>
          <a:p>
            <a:pPr lvl="0"/>
            <a:r>
              <a:rPr lang="es-MX" sz="1600" dirty="0"/>
              <a:t>Tener completo las herramientas de trabajo en cada una de las sesiones (trabajo actual y descargado)</a:t>
            </a:r>
          </a:p>
          <a:p>
            <a:pPr lvl="0"/>
            <a:r>
              <a:rPr lang="es-MX" sz="1600" dirty="0"/>
              <a:t>Se debe entregar avance semanalmente de acuerdo a lo sugerido por el asesor, dicha entrega será a través de escuela en red en el apartado del curso de titulación</a:t>
            </a:r>
          </a:p>
          <a:p>
            <a:pPr lvl="0"/>
            <a:r>
              <a:rPr lang="es-MX" sz="1600" dirty="0"/>
              <a:t>En caso de que se realice plagio parcial o total el trabajo será anulado y la comisión de titulación dictaminara el veredicto.</a:t>
            </a:r>
          </a:p>
          <a:p>
            <a:pPr lvl="0"/>
            <a:r>
              <a:rPr lang="es-MX" sz="1600" dirty="0"/>
              <a:t>Las entregas a Comisión de Titulación son obligatorias y se enviará a correo institucional y escuela en red en tiempo y forma </a:t>
            </a:r>
          </a:p>
          <a:p>
            <a:pPr lvl="0"/>
            <a:r>
              <a:rPr lang="es-MX" sz="1600" dirty="0"/>
              <a:t>Acatar las sugerencias realizadas por el asesor o la Comisión de Titulación.</a:t>
            </a:r>
          </a:p>
          <a:p>
            <a:pPr lvl="0"/>
            <a:r>
              <a:rPr lang="es-MX" sz="1600" dirty="0"/>
              <a:t>En caso de que se omita la entrega por parte del estudiante normalista, la primera vez se firmará una carta compromiso, la segunda ocasión causará una llamada de atención por escrito y la tercera vez será objeto de que el proceso de titulación quede suspendido hasta nuevo aviso.</a:t>
            </a:r>
          </a:p>
          <a:p>
            <a:r>
              <a:rPr lang="es-MX" sz="1600" dirty="0"/>
              <a:t>En cada avance debe incluir las referencias en orden alfabético</a:t>
            </a:r>
          </a:p>
          <a:p>
            <a:pPr lvl="0"/>
            <a:r>
              <a:rPr lang="es-MX" sz="1600" dirty="0"/>
              <a:t>Los días que tendrán asesoría será los días asignadas en el horario del asesor </a:t>
            </a:r>
          </a:p>
          <a:p>
            <a:pPr marL="0" indent="0">
              <a:buNone/>
            </a:pPr>
            <a:r>
              <a:rPr lang="es-MX" sz="1600" dirty="0"/>
              <a:t> </a:t>
            </a:r>
          </a:p>
          <a:p>
            <a:pPr marL="0" indent="0">
              <a:spcBef>
                <a:spcPts val="0"/>
              </a:spcBef>
              <a:buClrTx/>
              <a:buSzTx/>
              <a:buNone/>
            </a:pPr>
            <a:endParaRPr lang="es-MX" sz="16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9029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1 Título"/>
          <p:cNvSpPr>
            <a:spLocks noGrp="1"/>
          </p:cNvSpPr>
          <p:nvPr>
            <p:ph type="title"/>
          </p:nvPr>
        </p:nvSpPr>
        <p:spPr>
          <a:xfrm>
            <a:off x="395536" y="1916832"/>
            <a:ext cx="8229600" cy="2578298"/>
          </a:xfrm>
        </p:spPr>
        <p:txBody>
          <a:bodyPr>
            <a:normAutofit fontScale="90000"/>
          </a:bodyPr>
          <a:lstStyle/>
          <a:p>
            <a:r>
              <a:rPr lang="es-MX" dirty="0"/>
              <a:t> </a:t>
            </a:r>
            <a:r>
              <a:rPr lang="es-MX" sz="4000" dirty="0"/>
              <a:t>Propósito</a:t>
            </a:r>
            <a:br>
              <a:rPr lang="es-MX" sz="3100" dirty="0"/>
            </a:br>
            <a:br>
              <a:rPr lang="es-MX" sz="3100" dirty="0"/>
            </a:br>
            <a:r>
              <a:rPr lang="es-MX" sz="3100" dirty="0"/>
              <a:t> Valorar el desempeño del estudiante a través de un tipo de producción que considera las competencias genéricas y profesionales del plan de estudios y que constituye el último de los procesos que los estudiantes habrán de realizar para concretar su formación inicial. </a:t>
            </a:r>
            <a:br>
              <a:rPr lang="es-MX" sz="3100" dirty="0"/>
            </a:br>
            <a:br>
              <a:rPr lang="es-MX" dirty="0"/>
            </a:br>
            <a:r>
              <a:rPr lang="es-MX" dirty="0"/>
              <a:t> </a:t>
            </a:r>
            <a:br>
              <a:rPr lang="es-MX" dirty="0"/>
            </a:br>
            <a:endParaRPr lang="es-MX" dirty="0"/>
          </a:p>
        </p:txBody>
      </p:sp>
    </p:spTree>
    <p:extLst>
      <p:ext uri="{BB962C8B-B14F-4D97-AF65-F5344CB8AC3E}">
        <p14:creationId xmlns:p14="http://schemas.microsoft.com/office/powerpoint/2010/main" val="1699802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2 Imagen">
            <a:extLst>
              <a:ext uri="{FF2B5EF4-FFF2-40B4-BE49-F238E27FC236}">
                <a16:creationId xmlns:a16="http://schemas.microsoft.com/office/drawing/2014/main" id="{7C0814E8-7736-1C4B-B00C-8EDD680BFD4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Título 1">
            <a:extLst>
              <a:ext uri="{FF2B5EF4-FFF2-40B4-BE49-F238E27FC236}">
                <a16:creationId xmlns:a16="http://schemas.microsoft.com/office/drawing/2014/main" id="{380B7C97-EDB7-1645-A030-F652545A0327}"/>
              </a:ext>
            </a:extLst>
          </p:cNvPr>
          <p:cNvSpPr>
            <a:spLocks noGrp="1"/>
          </p:cNvSpPr>
          <p:nvPr>
            <p:ph type="title"/>
          </p:nvPr>
        </p:nvSpPr>
        <p:spPr>
          <a:xfrm>
            <a:off x="539552" y="2492896"/>
            <a:ext cx="7772400" cy="1362075"/>
          </a:xfrm>
        </p:spPr>
        <p:txBody>
          <a:bodyPr>
            <a:noAutofit/>
          </a:bodyPr>
          <a:lstStyle/>
          <a:p>
            <a:pPr>
              <a:lnSpc>
                <a:spcPct val="150000"/>
              </a:lnSpc>
            </a:pPr>
            <a:r>
              <a:rPr lang="es-MX" sz="2400" b="0" cap="none" dirty="0">
                <a:cs typeface="Arial" panose="020B0604020202020204" pitchFamily="34" charset="0"/>
              </a:rPr>
              <a:t>La elaboración de un producto que permitirá valorar el nivel de logro de las competencias profesionales que han adquirido a través de los trayectos y sus cursos, así como de las experiencias derivadas del acercamiento a la práctica en las escuelas de educación preescolar.</a:t>
            </a:r>
            <a:br>
              <a:rPr lang="es-MX" sz="2400" b="0" cap="none" dirty="0">
                <a:cs typeface="Arial" panose="020B0604020202020204" pitchFamily="34" charset="0"/>
              </a:rPr>
            </a:br>
            <a:endParaRPr lang="es-MX" sz="2400" b="0" cap="none" dirty="0">
              <a:cs typeface="Arial" panose="020B0604020202020204" pitchFamily="34" charset="0"/>
            </a:endParaRPr>
          </a:p>
        </p:txBody>
      </p:sp>
      <p:sp>
        <p:nvSpPr>
          <p:cNvPr id="3" name="Marcador de texto 2">
            <a:extLst>
              <a:ext uri="{FF2B5EF4-FFF2-40B4-BE49-F238E27FC236}">
                <a16:creationId xmlns:a16="http://schemas.microsoft.com/office/drawing/2014/main" id="{436797CA-04F6-494D-8667-19A5992D8BC7}"/>
              </a:ext>
            </a:extLst>
          </p:cNvPr>
          <p:cNvSpPr>
            <a:spLocks noGrp="1"/>
          </p:cNvSpPr>
          <p:nvPr>
            <p:ph type="body" idx="1"/>
          </p:nvPr>
        </p:nvSpPr>
        <p:spPr>
          <a:xfrm>
            <a:off x="539552" y="620688"/>
            <a:ext cx="7772400" cy="1500187"/>
          </a:xfrm>
        </p:spPr>
        <p:txBody>
          <a:bodyPr>
            <a:normAutofit/>
          </a:bodyPr>
          <a:lstStyle/>
          <a:p>
            <a:pPr algn="ctr"/>
            <a:r>
              <a:rPr lang="es-MX" sz="4000" dirty="0">
                <a:solidFill>
                  <a:schemeClr val="tx1"/>
                </a:solidFill>
              </a:rPr>
              <a:t>Descripción de la asesoría</a:t>
            </a:r>
          </a:p>
        </p:txBody>
      </p:sp>
    </p:spTree>
    <p:extLst>
      <p:ext uri="{BB962C8B-B14F-4D97-AF65-F5344CB8AC3E}">
        <p14:creationId xmlns:p14="http://schemas.microsoft.com/office/powerpoint/2010/main" val="3877473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318"/>
            <a:ext cx="8875059" cy="6858000"/>
          </a:xfrm>
          <a:prstGeom prst="rect">
            <a:avLst/>
          </a:prstGeom>
        </p:spPr>
      </p:pic>
      <p:sp>
        <p:nvSpPr>
          <p:cNvPr id="2" name="1 Título"/>
          <p:cNvSpPr>
            <a:spLocks noGrp="1"/>
          </p:cNvSpPr>
          <p:nvPr>
            <p:ph type="title"/>
          </p:nvPr>
        </p:nvSpPr>
        <p:spPr/>
        <p:txBody>
          <a:bodyPr>
            <a:noAutofit/>
          </a:bodyPr>
          <a:lstStyle/>
          <a:p>
            <a:r>
              <a:rPr lang="es-MX" sz="2800" dirty="0"/>
              <a:t>En cualquiera de las tres modalidades es un requisito:</a:t>
            </a:r>
          </a:p>
        </p:txBody>
      </p:sp>
      <p:sp>
        <p:nvSpPr>
          <p:cNvPr id="3" name="2 Marcador de contenido"/>
          <p:cNvSpPr>
            <a:spLocks noGrp="1"/>
          </p:cNvSpPr>
          <p:nvPr>
            <p:ph idx="1"/>
          </p:nvPr>
        </p:nvSpPr>
        <p:spPr>
          <a:xfrm>
            <a:off x="449956" y="1417638"/>
            <a:ext cx="8229600" cy="4451404"/>
          </a:xfrm>
        </p:spPr>
        <p:txBody>
          <a:bodyPr>
            <a:normAutofit/>
          </a:bodyPr>
          <a:lstStyle/>
          <a:p>
            <a:pPr lvl="0"/>
            <a:r>
              <a:rPr lang="es-MX" sz="2800" dirty="0"/>
              <a:t>Elaborar carta de motivos, ( al finalizar el sexto semestre) ;  en la que exprese su interés académico por la opción que ha elegido.</a:t>
            </a:r>
          </a:p>
          <a:p>
            <a:pPr lvl="0"/>
            <a:endParaRPr lang="es-MX" sz="2800" dirty="0"/>
          </a:p>
          <a:p>
            <a:pPr lvl="0"/>
            <a:r>
              <a:rPr lang="es-MX" sz="2800" dirty="0"/>
              <a:t>Cómo piensa abordarlo y que aporta a su formación en lo personal y profesional.</a:t>
            </a:r>
          </a:p>
          <a:p>
            <a:pPr lvl="0"/>
            <a:endParaRPr lang="es-MX" sz="2800" dirty="0"/>
          </a:p>
          <a:p>
            <a:pPr lvl="0"/>
            <a:r>
              <a:rPr lang="es-MX" sz="2800" dirty="0"/>
              <a:t>Presentar examen profesional.</a:t>
            </a:r>
          </a:p>
          <a:p>
            <a:pPr marL="0" indent="0">
              <a:buNone/>
            </a:pPr>
            <a:r>
              <a:rPr lang="es-MX" sz="2800" dirty="0"/>
              <a:t> </a:t>
            </a:r>
          </a:p>
          <a:p>
            <a:endParaRPr lang="es-MX" sz="2800" dirty="0"/>
          </a:p>
        </p:txBody>
      </p:sp>
    </p:spTree>
    <p:extLst>
      <p:ext uri="{BB962C8B-B14F-4D97-AF65-F5344CB8AC3E}">
        <p14:creationId xmlns:p14="http://schemas.microsoft.com/office/powerpoint/2010/main" val="513910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a:extLst>
              <a:ext uri="{FF2B5EF4-FFF2-40B4-BE49-F238E27FC236}">
                <a16:creationId xmlns:a16="http://schemas.microsoft.com/office/drawing/2014/main" id="{1DE867F2-AE0A-2947-B9AF-DDC0D05670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7" y="62202"/>
            <a:ext cx="9131872" cy="7056446"/>
          </a:xfrm>
          <a:prstGeom prst="rect">
            <a:avLst/>
          </a:prstGeom>
        </p:spPr>
      </p:pic>
      <p:sp>
        <p:nvSpPr>
          <p:cNvPr id="2" name="Rectángulo 1">
            <a:extLst>
              <a:ext uri="{FF2B5EF4-FFF2-40B4-BE49-F238E27FC236}">
                <a16:creationId xmlns:a16="http://schemas.microsoft.com/office/drawing/2014/main" id="{10847C23-8D1C-5F43-B896-2210BEAC321E}"/>
              </a:ext>
            </a:extLst>
          </p:cNvPr>
          <p:cNvSpPr/>
          <p:nvPr/>
        </p:nvSpPr>
        <p:spPr>
          <a:xfrm>
            <a:off x="593885" y="1132615"/>
            <a:ext cx="7956230" cy="4467057"/>
          </a:xfrm>
          <a:prstGeom prst="rect">
            <a:avLst/>
          </a:prstGeom>
        </p:spPr>
        <p:txBody>
          <a:bodyPr wrap="square">
            <a:spAutoFit/>
          </a:bodyPr>
          <a:lstStyle/>
          <a:p>
            <a:pPr>
              <a:lnSpc>
                <a:spcPct val="150000"/>
              </a:lnSpc>
            </a:pPr>
            <a:r>
              <a:rPr lang="es-MX" sz="2400" dirty="0"/>
              <a:t>Lo primero que  se debe considerar es la elección de la competencia y tener una idea del tema que se va a tratar. El tema que resultó de su interés por la manera en que se analizó en alguno de los cursos de la malla curricular o bien por su impacto en las escuelas de educación básica. Tal vez por los retos que enfrentó en la adquisición de alguna competencia o su eficacia en la ejecución de actividades con los alumnos en las escuelas de educación preescolar.</a:t>
            </a:r>
          </a:p>
        </p:txBody>
      </p:sp>
      <p:sp>
        <p:nvSpPr>
          <p:cNvPr id="3" name="CuadroTexto 2">
            <a:extLst>
              <a:ext uri="{FF2B5EF4-FFF2-40B4-BE49-F238E27FC236}">
                <a16:creationId xmlns:a16="http://schemas.microsoft.com/office/drawing/2014/main" id="{3350D242-B9A4-094C-81DE-0CFCA2FB4210}"/>
              </a:ext>
            </a:extLst>
          </p:cNvPr>
          <p:cNvSpPr txBox="1"/>
          <p:nvPr/>
        </p:nvSpPr>
        <p:spPr>
          <a:xfrm>
            <a:off x="1792581" y="620688"/>
            <a:ext cx="5840702" cy="523220"/>
          </a:xfrm>
          <a:prstGeom prst="rect">
            <a:avLst/>
          </a:prstGeom>
          <a:noFill/>
        </p:spPr>
        <p:txBody>
          <a:bodyPr wrap="none" rtlCol="0">
            <a:spAutoFit/>
          </a:bodyPr>
          <a:lstStyle/>
          <a:p>
            <a:pPr algn="ctr"/>
            <a:r>
              <a:rPr lang="es-MX" sz="2800" dirty="0"/>
              <a:t>Elección de la competencia profesional</a:t>
            </a:r>
          </a:p>
        </p:txBody>
      </p:sp>
    </p:spTree>
    <p:extLst>
      <p:ext uri="{BB962C8B-B14F-4D97-AF65-F5344CB8AC3E}">
        <p14:creationId xmlns:p14="http://schemas.microsoft.com/office/powerpoint/2010/main" val="2537120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3" name="2 Marcador de contenido"/>
          <p:cNvSpPr>
            <a:spLocks noGrp="1"/>
          </p:cNvSpPr>
          <p:nvPr>
            <p:ph idx="1"/>
          </p:nvPr>
        </p:nvSpPr>
        <p:spPr/>
        <p:txBody>
          <a:bodyPr>
            <a:normAutofit/>
          </a:bodyPr>
          <a:lstStyle/>
          <a:p>
            <a:pPr marL="0" indent="0" algn="ctr">
              <a:buNone/>
            </a:pPr>
            <a:r>
              <a:rPr lang="es-MX" sz="7200" dirty="0"/>
              <a:t>LA TESIS DE INVESTIGACIÓN</a:t>
            </a:r>
          </a:p>
        </p:txBody>
      </p:sp>
    </p:spTree>
    <p:extLst>
      <p:ext uri="{BB962C8B-B14F-4D97-AF65-F5344CB8AC3E}">
        <p14:creationId xmlns:p14="http://schemas.microsoft.com/office/powerpoint/2010/main" val="741787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1 Título"/>
          <p:cNvSpPr>
            <a:spLocks noGrp="1"/>
          </p:cNvSpPr>
          <p:nvPr>
            <p:ph type="title"/>
          </p:nvPr>
        </p:nvSpPr>
        <p:spPr>
          <a:xfrm>
            <a:off x="424911" y="620688"/>
            <a:ext cx="8229600" cy="1143000"/>
          </a:xfrm>
        </p:spPr>
        <p:txBody>
          <a:bodyPr>
            <a:normAutofit/>
          </a:bodyPr>
          <a:lstStyle/>
          <a:p>
            <a:r>
              <a:rPr lang="es-MX" sz="3600" dirty="0"/>
              <a:t>LA TESIS DE INVESTIGACIÓN</a:t>
            </a:r>
          </a:p>
        </p:txBody>
      </p:sp>
      <p:sp>
        <p:nvSpPr>
          <p:cNvPr id="3" name="2 Marcador de contenido"/>
          <p:cNvSpPr>
            <a:spLocks noGrp="1"/>
          </p:cNvSpPr>
          <p:nvPr>
            <p:ph idx="1"/>
          </p:nvPr>
        </p:nvSpPr>
        <p:spPr>
          <a:xfrm>
            <a:off x="457199" y="2384376"/>
            <a:ext cx="8229600" cy="4525963"/>
          </a:xfrm>
        </p:spPr>
        <p:txBody>
          <a:bodyPr/>
          <a:lstStyle/>
          <a:p>
            <a:pPr marL="0" indent="0">
              <a:buNone/>
            </a:pPr>
            <a:r>
              <a:rPr lang="es-MX" sz="2800" dirty="0"/>
              <a:t>Consiste en la elaboración de un texto rigurosamente elaborado con pautas teórico metodológicas sugeridas por las tradiciones de </a:t>
            </a:r>
            <a:r>
              <a:rPr lang="es-MX" sz="2800"/>
              <a:t>la investigación, </a:t>
            </a:r>
            <a:r>
              <a:rPr lang="es-MX" sz="2800" dirty="0"/>
              <a:t>cuya finalidad es aportar nuevas formas de explicación  y comprensión de los fenómenos educativos.</a:t>
            </a:r>
          </a:p>
          <a:p>
            <a:endParaRPr lang="es-MX" dirty="0"/>
          </a:p>
        </p:txBody>
      </p:sp>
    </p:spTree>
    <p:extLst>
      <p:ext uri="{BB962C8B-B14F-4D97-AF65-F5344CB8AC3E}">
        <p14:creationId xmlns:p14="http://schemas.microsoft.com/office/powerpoint/2010/main" val="4232821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magen">
            <a:extLst>
              <a:ext uri="{FF2B5EF4-FFF2-40B4-BE49-F238E27FC236}">
                <a16:creationId xmlns:a16="http://schemas.microsoft.com/office/drawing/2014/main" id="{158EED56-AFC6-E94E-BCC6-D3041BECF1E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2931"/>
          <a:stretch/>
        </p:blipFill>
        <p:spPr>
          <a:xfrm>
            <a:off x="20" y="8015"/>
            <a:ext cx="9143980" cy="6856718"/>
          </a:xfrm>
          <a:prstGeom prst="rect">
            <a:avLst/>
          </a:prstGeom>
        </p:spPr>
      </p:pic>
      <p:sp>
        <p:nvSpPr>
          <p:cNvPr id="4" name="CuadroTexto 3">
            <a:extLst>
              <a:ext uri="{FF2B5EF4-FFF2-40B4-BE49-F238E27FC236}">
                <a16:creationId xmlns:a16="http://schemas.microsoft.com/office/drawing/2014/main" id="{8FCF867D-B4F0-8B46-BA67-B9592D158688}"/>
              </a:ext>
            </a:extLst>
          </p:cNvPr>
          <p:cNvSpPr txBox="1"/>
          <p:nvPr/>
        </p:nvSpPr>
        <p:spPr>
          <a:xfrm>
            <a:off x="2828638" y="33460"/>
            <a:ext cx="3486724" cy="369332"/>
          </a:xfrm>
          <a:prstGeom prst="rect">
            <a:avLst/>
          </a:prstGeom>
          <a:noFill/>
        </p:spPr>
        <p:txBody>
          <a:bodyPr wrap="none" rtlCol="0">
            <a:spAutoFit/>
          </a:bodyPr>
          <a:lstStyle/>
          <a:p>
            <a:r>
              <a:rPr lang="es-ES" dirty="0"/>
              <a:t>Proceso de elaboración de la Tesis</a:t>
            </a:r>
          </a:p>
        </p:txBody>
      </p:sp>
      <p:graphicFrame>
        <p:nvGraphicFramePr>
          <p:cNvPr id="6" name="Diagrama 5">
            <a:extLst>
              <a:ext uri="{FF2B5EF4-FFF2-40B4-BE49-F238E27FC236}">
                <a16:creationId xmlns:a16="http://schemas.microsoft.com/office/drawing/2014/main" id="{AC32D1ED-8207-E446-BCB2-E0392CCBE1B8}"/>
              </a:ext>
            </a:extLst>
          </p:cNvPr>
          <p:cNvGraphicFramePr/>
          <p:nvPr/>
        </p:nvGraphicFramePr>
        <p:xfrm>
          <a:off x="788892" y="438821"/>
          <a:ext cx="8355108" cy="5167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CuadroTexto 8">
            <a:extLst>
              <a:ext uri="{FF2B5EF4-FFF2-40B4-BE49-F238E27FC236}">
                <a16:creationId xmlns:a16="http://schemas.microsoft.com/office/drawing/2014/main" id="{9B138D46-3FD0-0145-915E-47944AE74458}"/>
              </a:ext>
            </a:extLst>
          </p:cNvPr>
          <p:cNvSpPr txBox="1"/>
          <p:nvPr/>
        </p:nvSpPr>
        <p:spPr>
          <a:xfrm>
            <a:off x="318518" y="6010903"/>
            <a:ext cx="2954655" cy="369332"/>
          </a:xfrm>
          <a:prstGeom prst="rect">
            <a:avLst/>
          </a:prstGeom>
          <a:noFill/>
        </p:spPr>
        <p:txBody>
          <a:bodyPr wrap="none" rtlCol="0">
            <a:spAutoFit/>
          </a:bodyPr>
          <a:lstStyle/>
          <a:p>
            <a:r>
              <a:rPr lang="es-ES" dirty="0"/>
              <a:t>COMPETENCIA PROFESIONAL</a:t>
            </a:r>
          </a:p>
        </p:txBody>
      </p:sp>
      <p:sp>
        <p:nvSpPr>
          <p:cNvPr id="10" name="CuadroTexto 9">
            <a:extLst>
              <a:ext uri="{FF2B5EF4-FFF2-40B4-BE49-F238E27FC236}">
                <a16:creationId xmlns:a16="http://schemas.microsoft.com/office/drawing/2014/main" id="{604DF4DF-6D73-5741-8962-C72FEEEBF910}"/>
              </a:ext>
            </a:extLst>
          </p:cNvPr>
          <p:cNvSpPr txBox="1"/>
          <p:nvPr/>
        </p:nvSpPr>
        <p:spPr>
          <a:xfrm>
            <a:off x="4225546" y="5843445"/>
            <a:ext cx="4918434" cy="923330"/>
          </a:xfrm>
          <a:prstGeom prst="rect">
            <a:avLst/>
          </a:prstGeom>
          <a:noFill/>
        </p:spPr>
        <p:txBody>
          <a:bodyPr wrap="square" rtlCol="0">
            <a:spAutoFit/>
          </a:bodyPr>
          <a:lstStyle/>
          <a:p>
            <a:r>
              <a:rPr lang="es-ES" dirty="0"/>
              <a:t>Resultados obtenidos al explorar un tema referido a la práctica Profesional de los estudiantes o a otros temas de interés en el ámbito educativo</a:t>
            </a:r>
          </a:p>
        </p:txBody>
      </p:sp>
      <p:sp>
        <p:nvSpPr>
          <p:cNvPr id="11" name="Llaves 10">
            <a:extLst>
              <a:ext uri="{FF2B5EF4-FFF2-40B4-BE49-F238E27FC236}">
                <a16:creationId xmlns:a16="http://schemas.microsoft.com/office/drawing/2014/main" id="{2ECC74DD-550A-A34D-AA1A-0C5E73F245D3}"/>
              </a:ext>
            </a:extLst>
          </p:cNvPr>
          <p:cNvSpPr/>
          <p:nvPr/>
        </p:nvSpPr>
        <p:spPr>
          <a:xfrm>
            <a:off x="3237840" y="5861687"/>
            <a:ext cx="879235" cy="810629"/>
          </a:xfrm>
          <a:prstGeom prst="brace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12" name="Rectángulo 11">
            <a:extLst>
              <a:ext uri="{FF2B5EF4-FFF2-40B4-BE49-F238E27FC236}">
                <a16:creationId xmlns:a16="http://schemas.microsoft.com/office/drawing/2014/main" id="{DF782CF2-2E89-4047-813C-25E7A631FC6C}"/>
              </a:ext>
            </a:extLst>
          </p:cNvPr>
          <p:cNvSpPr/>
          <p:nvPr/>
        </p:nvSpPr>
        <p:spPr>
          <a:xfrm>
            <a:off x="3346311" y="6063290"/>
            <a:ext cx="624210" cy="369332"/>
          </a:xfrm>
          <a:prstGeom prst="rect">
            <a:avLst/>
          </a:prstGeom>
        </p:spPr>
        <p:txBody>
          <a:bodyPr wrap="none">
            <a:spAutoFit/>
          </a:bodyPr>
          <a:lstStyle/>
          <a:p>
            <a:r>
              <a:rPr lang="es-ES" dirty="0"/>
              <a:t>Tesis</a:t>
            </a:r>
          </a:p>
        </p:txBody>
      </p:sp>
    </p:spTree>
    <p:extLst>
      <p:ext uri="{BB962C8B-B14F-4D97-AF65-F5344CB8AC3E}">
        <p14:creationId xmlns:p14="http://schemas.microsoft.com/office/powerpoint/2010/main" val="970618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magen">
            <a:extLst>
              <a:ext uri="{FF2B5EF4-FFF2-40B4-BE49-F238E27FC236}">
                <a16:creationId xmlns:a16="http://schemas.microsoft.com/office/drawing/2014/main" id="{158EED56-AFC6-E94E-BCC6-D3041BECF1E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2931"/>
          <a:stretch/>
        </p:blipFill>
        <p:spPr>
          <a:xfrm>
            <a:off x="20" y="1282"/>
            <a:ext cx="9143980" cy="6856718"/>
          </a:xfrm>
          <a:prstGeom prst="rect">
            <a:avLst/>
          </a:prstGeom>
        </p:spPr>
      </p:pic>
      <p:sp>
        <p:nvSpPr>
          <p:cNvPr id="4" name="Título 1">
            <a:extLst>
              <a:ext uri="{FF2B5EF4-FFF2-40B4-BE49-F238E27FC236}">
                <a16:creationId xmlns:a16="http://schemas.microsoft.com/office/drawing/2014/main" id="{F71E42C2-8CF4-FE40-9AAD-A7DE7AC7D435}"/>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dirty="0"/>
              <a:t>ESTRUCTURA DEL PORTAFOLIO DE EVIDENCIAS</a:t>
            </a:r>
          </a:p>
        </p:txBody>
      </p:sp>
      <p:graphicFrame>
        <p:nvGraphicFramePr>
          <p:cNvPr id="5" name="Marcador de contenido 3">
            <a:extLst>
              <a:ext uri="{FF2B5EF4-FFF2-40B4-BE49-F238E27FC236}">
                <a16:creationId xmlns:a16="http://schemas.microsoft.com/office/drawing/2014/main" id="{6EBF301E-6B02-4242-A28B-E0A8AE77E546}"/>
              </a:ext>
            </a:extLst>
          </p:cNvPr>
          <p:cNvGraphicFramePr>
            <a:graphicFrameLocks/>
          </p:cNvGraphicFramePr>
          <p:nvPr>
            <p:extLst>
              <p:ext uri="{D42A27DB-BD31-4B8C-83A1-F6EECF244321}">
                <p14:modId xmlns:p14="http://schemas.microsoft.com/office/powerpoint/2010/main" val="262746215"/>
              </p:ext>
            </p:extLst>
          </p:nvPr>
        </p:nvGraphicFramePr>
        <p:xfrm>
          <a:off x="827584" y="1196752"/>
          <a:ext cx="8028384" cy="47939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03668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1DC7E7A0954424E9D0EB8C5D2E5B78F" ma:contentTypeVersion="0" ma:contentTypeDescription="Crear nuevo documento." ma:contentTypeScope="" ma:versionID="245eb8ed9ee332c492c6e304e20f537a">
  <xsd:schema xmlns:xsd="http://www.w3.org/2001/XMLSchema" xmlns:xs="http://www.w3.org/2001/XMLSchema" xmlns:p="http://schemas.microsoft.com/office/2006/metadata/properties" targetNamespace="http://schemas.microsoft.com/office/2006/metadata/properties" ma:root="true" ma:fieldsID="986dcc55fc7de7b749655be5365d3ef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6737D5-247F-484E-B924-9EC0CF19E4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D131A43-7141-4EAA-B317-61FA96D52D8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58EC6B2-754B-4C51-99B8-5FC3000CC6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5019</TotalTime>
  <Words>1224</Words>
  <Application>Microsoft Office PowerPoint</Application>
  <PresentationFormat>Presentación en pantalla (4:3)</PresentationFormat>
  <Paragraphs>92</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[TOP_SECRET]</vt:lpstr>
      <vt:lpstr>Arial</vt:lpstr>
      <vt:lpstr>Calibri</vt:lpstr>
      <vt:lpstr>Tema de Office</vt:lpstr>
      <vt:lpstr>ESCUELA NORMAL DE EDUCACIÓN PREESCOLAR</vt:lpstr>
      <vt:lpstr> Propósito   Valorar el desempeño del estudiante a través de un tipo de producción que considera las competencias genéricas y profesionales del plan de estudios y que constituye el último de los procesos que los estudiantes habrán de realizar para concretar su formación inicial.     </vt:lpstr>
      <vt:lpstr>La elaboración de un producto que permitirá valorar el nivel de logro de las competencias profesionales que han adquirido a través de los trayectos y sus cursos, así como de las experiencias derivadas del acercamiento a la práctica en las escuelas de educación preescolar. </vt:lpstr>
      <vt:lpstr>En cualquiera de las tres modalidades es un requisito:</vt:lpstr>
      <vt:lpstr>Presentación de PowerPoint</vt:lpstr>
      <vt:lpstr>Presentación de PowerPoint</vt:lpstr>
      <vt:lpstr>LA TESIS DE INVESTIGACIÓN</vt:lpstr>
      <vt:lpstr>Presentación de PowerPoint</vt:lpstr>
      <vt:lpstr>Presentación de PowerPoint</vt:lpstr>
      <vt:lpstr>  PROYECTO O PROTOCOLO DE INVESTIGACIÓN. </vt:lpstr>
      <vt:lpstr>ESTRUCTURA DE LA TESIS DE INVESTIGACIÓN: </vt:lpstr>
      <vt:lpstr>Presentación de PowerPoint</vt:lpstr>
      <vt:lpstr>Presentación de PowerPoint</vt:lpstr>
      <vt:lpstr>Presentación de PowerPoint</vt:lpstr>
      <vt:lpstr>FECHAS DE ENTREGA</vt:lpstr>
      <vt:lpstr>Revisión de la tipología con su asesor</vt:lpstr>
      <vt:lpstr>Acuerdos establecidos</vt:lpstr>
    </vt:vector>
  </TitlesOfParts>
  <Company>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u</dc:creator>
  <cp:lastModifiedBy>ELENA MONSERRAT GAMEZ CEPEDA</cp:lastModifiedBy>
  <cp:revision>82</cp:revision>
  <dcterms:created xsi:type="dcterms:W3CDTF">2015-08-27T16:29:08Z</dcterms:created>
  <dcterms:modified xsi:type="dcterms:W3CDTF">2023-02-20T16:09:39Z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0x01010051DC7E7A0954424E9D0EB8C5D2E5B78F</vt:lpwstr>
  </property>
</Properties>
</file>