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3" r:id="rId2"/>
  </p:sldIdLst>
  <p:sldSz cx="9144000" cy="6858000" type="screen4x3"/>
  <p:notesSz cx="9144000" cy="6858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3AB"/>
    <a:srgbClr val="FFCC66"/>
    <a:srgbClr val="FFCD2D"/>
    <a:srgbClr val="0000CC"/>
    <a:srgbClr val="3333CC"/>
    <a:srgbClr val="00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5B0-72E4-40E5-99CB-BCB6E8DEC22D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244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5B0-72E4-40E5-99CB-BCB6E8DEC22D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86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5B0-72E4-40E5-99CB-BCB6E8DEC22D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412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5B0-72E4-40E5-99CB-BCB6E8DEC22D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106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5B0-72E4-40E5-99CB-BCB6E8DEC22D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9791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5B0-72E4-40E5-99CB-BCB6E8DEC22D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2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5B0-72E4-40E5-99CB-BCB6E8DEC22D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4852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5B0-72E4-40E5-99CB-BCB6E8DEC22D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6109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5B0-72E4-40E5-99CB-BCB6E8DEC22D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7380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5B0-72E4-40E5-99CB-BCB6E8DEC22D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788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5B0-72E4-40E5-99CB-BCB6E8DEC22D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1385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5D5B0-72E4-40E5-99CB-BCB6E8DEC22D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3252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00F2DFD-DC95-4220-A547-6737048E7D21}"/>
              </a:ext>
            </a:extLst>
          </p:cNvPr>
          <p:cNvSpPr txBox="1"/>
          <p:nvPr/>
        </p:nvSpPr>
        <p:spPr>
          <a:xfrm>
            <a:off x="0" y="1026825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</a:t>
            </a:r>
            <a:r>
              <a:rPr lang="es-MX" sz="40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069A55C-B66D-4E13-A1E6-481AD2E76A22}"/>
              </a:ext>
            </a:extLst>
          </p:cNvPr>
          <p:cNvSpPr txBox="1"/>
          <p:nvPr/>
        </p:nvSpPr>
        <p:spPr>
          <a:xfrm>
            <a:off x="165253" y="2104221"/>
            <a:ext cx="856067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Practice</a:t>
            </a:r>
            <a:r>
              <a:rPr lang="es-MX" dirty="0"/>
              <a:t> </a:t>
            </a:r>
            <a:r>
              <a:rPr lang="es-MX" dirty="0" err="1"/>
              <a:t>Countries</a:t>
            </a:r>
            <a:r>
              <a:rPr lang="es-MX" dirty="0"/>
              <a:t>, </a:t>
            </a:r>
            <a:r>
              <a:rPr lang="es-MX" dirty="0" err="1"/>
              <a:t>Cities</a:t>
            </a:r>
            <a:r>
              <a:rPr lang="es-MX" dirty="0"/>
              <a:t>, </a:t>
            </a:r>
            <a:r>
              <a:rPr lang="es-MX" dirty="0" err="1"/>
              <a:t>nationalities</a:t>
            </a:r>
            <a:r>
              <a:rPr lang="es-MX" dirty="0"/>
              <a:t> and </a:t>
            </a:r>
            <a:r>
              <a:rPr lang="es-MX" dirty="0" err="1"/>
              <a:t>languages</a:t>
            </a:r>
            <a:r>
              <a:rPr lang="es-MX" dirty="0"/>
              <a:t> </a:t>
            </a:r>
            <a:r>
              <a:rPr lang="es-MX" dirty="0" err="1"/>
              <a:t>on</a:t>
            </a:r>
            <a:r>
              <a:rPr lang="es-MX" dirty="0"/>
              <a:t> </a:t>
            </a:r>
          </a:p>
          <a:p>
            <a:r>
              <a:rPr lang="es-MX" dirty="0" err="1"/>
              <a:t>Student</a:t>
            </a:r>
            <a:r>
              <a:rPr lang="es-MX" dirty="0"/>
              <a:t> </a:t>
            </a:r>
            <a:r>
              <a:rPr lang="es-MX" dirty="0" err="1"/>
              <a:t>book</a:t>
            </a:r>
            <a:r>
              <a:rPr lang="es-MX" dirty="0"/>
              <a:t> </a:t>
            </a:r>
            <a:r>
              <a:rPr lang="es-MX" dirty="0" err="1"/>
              <a:t>pg</a:t>
            </a:r>
            <a:r>
              <a:rPr lang="es-MX" dirty="0"/>
              <a:t> 16 Ex. 1 SNAPSHOT</a:t>
            </a:r>
          </a:p>
          <a:p>
            <a:r>
              <a:rPr lang="es-MX" dirty="0" err="1"/>
              <a:t>Student</a:t>
            </a:r>
            <a:r>
              <a:rPr lang="es-MX" dirty="0"/>
              <a:t> </a:t>
            </a:r>
            <a:r>
              <a:rPr lang="es-MX" dirty="0" err="1"/>
              <a:t>book</a:t>
            </a:r>
            <a:r>
              <a:rPr lang="es-MX" dirty="0"/>
              <a:t> </a:t>
            </a:r>
            <a:r>
              <a:rPr lang="es-MX" dirty="0" err="1"/>
              <a:t>pg</a:t>
            </a:r>
            <a:r>
              <a:rPr lang="es-MX" dirty="0"/>
              <a:t> 16 Ex. 2 CONVERSATION listen and </a:t>
            </a:r>
            <a:r>
              <a:rPr lang="es-MX" dirty="0" err="1"/>
              <a:t>practice</a:t>
            </a:r>
            <a:endParaRPr lang="es-MX" dirty="0"/>
          </a:p>
          <a:p>
            <a:r>
              <a:rPr lang="es-MX" dirty="0" err="1"/>
              <a:t>Student</a:t>
            </a:r>
            <a:r>
              <a:rPr lang="es-MX" dirty="0"/>
              <a:t> </a:t>
            </a:r>
            <a:r>
              <a:rPr lang="es-MX" dirty="0" err="1"/>
              <a:t>book</a:t>
            </a:r>
            <a:r>
              <a:rPr lang="es-MX" dirty="0"/>
              <a:t> pg. 18 Ex. 4 PRONUNCIATION A, B and C</a:t>
            </a:r>
          </a:p>
          <a:p>
            <a:r>
              <a:rPr lang="es-MX" dirty="0" err="1"/>
              <a:t>Work</a:t>
            </a:r>
            <a:r>
              <a:rPr lang="es-MX" dirty="0"/>
              <a:t> </a:t>
            </a:r>
            <a:r>
              <a:rPr lang="es-MX" dirty="0" err="1"/>
              <a:t>book</a:t>
            </a:r>
            <a:r>
              <a:rPr lang="es-MX" dirty="0"/>
              <a:t> </a:t>
            </a:r>
            <a:r>
              <a:rPr lang="es-MX" dirty="0" err="1"/>
              <a:t>pg</a:t>
            </a:r>
            <a:r>
              <a:rPr lang="es-MX" dirty="0"/>
              <a:t> 13 Ex. A and B</a:t>
            </a:r>
          </a:p>
          <a:p>
            <a:r>
              <a:rPr lang="es-MX" dirty="0" err="1"/>
              <a:t>Student</a:t>
            </a:r>
            <a:r>
              <a:rPr lang="es-MX" dirty="0"/>
              <a:t> </a:t>
            </a:r>
            <a:r>
              <a:rPr lang="es-MX" dirty="0" err="1"/>
              <a:t>book</a:t>
            </a:r>
            <a:r>
              <a:rPr lang="es-MX" dirty="0"/>
              <a:t> </a:t>
            </a:r>
            <a:r>
              <a:rPr lang="es-MX" dirty="0" err="1"/>
              <a:t>pg</a:t>
            </a:r>
            <a:r>
              <a:rPr lang="es-MX" dirty="0"/>
              <a:t> 17 Ex. 3 GRAMMAR FOCUS </a:t>
            </a:r>
            <a:r>
              <a:rPr lang="es-MX" sz="1600" dirty="0"/>
              <a:t>Yes/No </a:t>
            </a:r>
            <a:r>
              <a:rPr lang="es-MX" sz="1600" dirty="0" err="1"/>
              <a:t>questions</a:t>
            </a:r>
            <a:r>
              <a:rPr lang="es-MX" sz="1600" dirty="0"/>
              <a:t> and negative </a:t>
            </a:r>
            <a:r>
              <a:rPr lang="es-MX" sz="1600" dirty="0" err="1"/>
              <a:t>statements</a:t>
            </a:r>
            <a:r>
              <a:rPr lang="es-MX" sz="1600" dirty="0"/>
              <a:t> </a:t>
            </a:r>
            <a:r>
              <a:rPr lang="es-MX" sz="1600" dirty="0" err="1"/>
              <a:t>with</a:t>
            </a:r>
            <a:r>
              <a:rPr lang="es-MX" sz="1600" dirty="0"/>
              <a:t> be</a:t>
            </a:r>
          </a:p>
          <a:p>
            <a:r>
              <a:rPr lang="es-MX" dirty="0" err="1"/>
              <a:t>Student</a:t>
            </a:r>
            <a:r>
              <a:rPr lang="es-MX" dirty="0"/>
              <a:t> </a:t>
            </a:r>
            <a:r>
              <a:rPr lang="es-MX" dirty="0" err="1"/>
              <a:t>book</a:t>
            </a:r>
            <a:r>
              <a:rPr lang="es-MX" dirty="0"/>
              <a:t> pb 134 Ex. 1 GRAMMAR PLUS A and B</a:t>
            </a:r>
          </a:p>
          <a:p>
            <a:r>
              <a:rPr lang="es-MX" dirty="0" err="1"/>
              <a:t>Studentbook</a:t>
            </a:r>
            <a:r>
              <a:rPr lang="es-MX" dirty="0"/>
              <a:t> </a:t>
            </a:r>
            <a:r>
              <a:rPr lang="es-MX" dirty="0" err="1"/>
              <a:t>pg</a:t>
            </a:r>
            <a:r>
              <a:rPr lang="es-MX" dirty="0"/>
              <a:t> 17 Ex 3 A, B and C </a:t>
            </a:r>
            <a:r>
              <a:rPr lang="es-MX" sz="1600" dirty="0"/>
              <a:t>(</a:t>
            </a:r>
            <a:r>
              <a:rPr lang="es-MX" sz="1600" dirty="0" err="1"/>
              <a:t>pair</a:t>
            </a:r>
            <a:r>
              <a:rPr lang="es-MX" sz="1600" dirty="0"/>
              <a:t> </a:t>
            </a:r>
            <a:r>
              <a:rPr lang="es-MX" sz="1600" dirty="0" err="1"/>
              <a:t>work</a:t>
            </a:r>
            <a:r>
              <a:rPr lang="es-MX" sz="1600" dirty="0"/>
              <a:t>)</a:t>
            </a:r>
          </a:p>
          <a:p>
            <a:r>
              <a:rPr lang="es-MX" dirty="0" err="1"/>
              <a:t>Workbook</a:t>
            </a:r>
            <a:r>
              <a:rPr lang="es-MX" dirty="0"/>
              <a:t> pg.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0B209F61-695A-4E71-A219-20B9963CEF69}"/>
              </a:ext>
            </a:extLst>
          </p:cNvPr>
          <p:cNvSpPr txBox="1"/>
          <p:nvPr/>
        </p:nvSpPr>
        <p:spPr>
          <a:xfrm>
            <a:off x="0" y="5753252"/>
            <a:ext cx="9144000" cy="107721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s-MX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</a:t>
            </a:r>
            <a:r>
              <a:rPr lang="es-MX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  <a:r>
              <a:rPr lang="es-MX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</a:t>
            </a:r>
            <a:r>
              <a:rPr lang="es-MX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cities</a:t>
            </a:r>
            <a:r>
              <a:rPr lang="es-MX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countries</a:t>
            </a:r>
            <a:r>
              <a:rPr lang="es-MX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nationalities</a:t>
            </a:r>
            <a:r>
              <a:rPr lang="es-MX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  <a:endParaRPr lang="es-MX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affirmative</a:t>
            </a:r>
            <a:r>
              <a:rPr lang="es-MX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negative </a:t>
            </a:r>
            <a:r>
              <a:rPr lang="es-MX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statements</a:t>
            </a:r>
            <a:r>
              <a:rPr lang="es-MX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yes/no </a:t>
            </a:r>
            <a:r>
              <a:rPr lang="es-MX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s-MX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short </a:t>
            </a:r>
            <a:r>
              <a:rPr lang="es-MX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0131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1197</TotalTime>
  <Words>128</Words>
  <Application>Microsoft Office PowerPoint</Application>
  <PresentationFormat>Presentación en pantalla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javier puente</cp:lastModifiedBy>
  <cp:revision>79</cp:revision>
  <dcterms:created xsi:type="dcterms:W3CDTF">2019-10-04T15:01:13Z</dcterms:created>
  <dcterms:modified xsi:type="dcterms:W3CDTF">2021-10-26T13:38:02Z</dcterms:modified>
</cp:coreProperties>
</file>