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DAE-B5E2-4C2C-A7C4-DF744C6A0787}" type="datetimeFigureOut">
              <a:rPr lang="es-MX" smtClean="0"/>
              <a:pPr/>
              <a:t>07/05/2014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A7B0-BEB5-493C-B63F-BD4E59ED2CE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82134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DAE-B5E2-4C2C-A7C4-DF744C6A0787}" type="datetimeFigureOut">
              <a:rPr lang="es-MX" smtClean="0"/>
              <a:pPr/>
              <a:t>07/05/2014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A7B0-BEB5-493C-B63F-BD4E59ED2CE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85831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DAE-B5E2-4C2C-A7C4-DF744C6A0787}" type="datetimeFigureOut">
              <a:rPr lang="es-MX" smtClean="0"/>
              <a:pPr/>
              <a:t>07/05/2014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A7B0-BEB5-493C-B63F-BD4E59ED2CE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5889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DAE-B5E2-4C2C-A7C4-DF744C6A0787}" type="datetimeFigureOut">
              <a:rPr lang="es-MX" smtClean="0"/>
              <a:pPr/>
              <a:t>07/05/2014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A7B0-BEB5-493C-B63F-BD4E59ED2CE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2315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DAE-B5E2-4C2C-A7C4-DF744C6A0787}" type="datetimeFigureOut">
              <a:rPr lang="es-MX" smtClean="0"/>
              <a:pPr/>
              <a:t>07/05/2014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A7B0-BEB5-493C-B63F-BD4E59ED2CE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10030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DAE-B5E2-4C2C-A7C4-DF744C6A0787}" type="datetimeFigureOut">
              <a:rPr lang="es-MX" smtClean="0"/>
              <a:pPr/>
              <a:t>07/05/2014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A7B0-BEB5-493C-B63F-BD4E59ED2CE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52246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DAE-B5E2-4C2C-A7C4-DF744C6A0787}" type="datetimeFigureOut">
              <a:rPr lang="es-MX" smtClean="0"/>
              <a:pPr/>
              <a:t>07/05/2014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A7B0-BEB5-493C-B63F-BD4E59ED2CE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849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DAE-B5E2-4C2C-A7C4-DF744C6A0787}" type="datetimeFigureOut">
              <a:rPr lang="es-MX" smtClean="0"/>
              <a:pPr/>
              <a:t>07/05/2014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A7B0-BEB5-493C-B63F-BD4E59ED2CE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55755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DAE-B5E2-4C2C-A7C4-DF744C6A0787}" type="datetimeFigureOut">
              <a:rPr lang="es-MX" smtClean="0"/>
              <a:pPr/>
              <a:t>07/05/2014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A7B0-BEB5-493C-B63F-BD4E59ED2CE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7550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DAE-B5E2-4C2C-A7C4-DF744C6A0787}" type="datetimeFigureOut">
              <a:rPr lang="es-MX" smtClean="0"/>
              <a:pPr/>
              <a:t>07/05/2014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A7B0-BEB5-493C-B63F-BD4E59ED2CE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4246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DAE-B5E2-4C2C-A7C4-DF744C6A0787}" type="datetimeFigureOut">
              <a:rPr lang="es-MX" smtClean="0"/>
              <a:pPr/>
              <a:t>07/05/2014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A7B0-BEB5-493C-B63F-BD4E59ED2CE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1598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16DAE-B5E2-4C2C-A7C4-DF744C6A0787}" type="datetimeFigureOut">
              <a:rPr lang="es-MX" smtClean="0"/>
              <a:pPr/>
              <a:t>07/05/2014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A7B0-BEB5-493C-B63F-BD4E59ED2CE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4880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9545" y="340065"/>
            <a:ext cx="6548264" cy="1470025"/>
          </a:xfrm>
        </p:spPr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DOCUMENTACIÓN  OFICIAL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5702914"/>
            <a:ext cx="9144000" cy="1152092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Comic Sans MS" pitchFamily="66" charset="0"/>
              </a:rPr>
              <a:t>PROFRA. MARIA ELENA VILLARREAL MARQUEZ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28" t="9705" r="9520" b="7449"/>
          <a:stretch/>
        </p:blipFill>
        <p:spPr bwMode="auto">
          <a:xfrm>
            <a:off x="3805518" y="1869140"/>
            <a:ext cx="5217458" cy="328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62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2737" y="204133"/>
            <a:ext cx="871296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Comic Sans MS" pitchFamily="66" charset="0"/>
              </a:rPr>
              <a:t>DOCUMENTOS OFICIALES EN EL NIVEL DE PREESCOLAR</a:t>
            </a:r>
          </a:p>
          <a:p>
            <a:pPr algn="ctr"/>
            <a:endParaRPr lang="es-MX" dirty="0">
              <a:latin typeface="Comic Sans MS" pitchFamily="66" charset="0"/>
            </a:endParaRPr>
          </a:p>
          <a:p>
            <a:pPr algn="ctr"/>
            <a:endParaRPr lang="es-MX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MX" dirty="0">
                <a:latin typeface="Comic Sans MS" pitchFamily="66" charset="0"/>
              </a:rPr>
              <a:t> </a:t>
            </a:r>
            <a:r>
              <a:rPr lang="es-MX" dirty="0" smtClean="0">
                <a:latin typeface="Comic Sans MS" pitchFamily="66" charset="0"/>
              </a:rPr>
              <a:t>D</a:t>
            </a:r>
            <a:r>
              <a:rPr lang="es-MX" u="sng" dirty="0" smtClean="0">
                <a:latin typeface="Comic Sans MS" pitchFamily="66" charset="0"/>
              </a:rPr>
              <a:t>IRECCIÓN</a:t>
            </a:r>
          </a:p>
          <a:p>
            <a:r>
              <a:rPr lang="es-MX" dirty="0">
                <a:latin typeface="Comic Sans MS" pitchFamily="66" charset="0"/>
              </a:rPr>
              <a:t> </a:t>
            </a:r>
            <a:endParaRPr lang="es-MX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>
                <a:latin typeface="Comic Sans MS" pitchFamily="66" charset="0"/>
              </a:rPr>
              <a:t> </a:t>
            </a:r>
            <a:r>
              <a:rPr lang="es-MX" u="sng" dirty="0" smtClean="0">
                <a:latin typeface="Comic Sans MS" pitchFamily="66" charset="0"/>
              </a:rPr>
              <a:t>REGISTRO DE ASISTENCIA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>
                <a:latin typeface="Comic Sans MS" pitchFamily="66" charset="0"/>
              </a:rPr>
              <a:t> </a:t>
            </a:r>
            <a:r>
              <a:rPr lang="es-MX" u="sng" dirty="0" smtClean="0">
                <a:latin typeface="Comic Sans MS" pitchFamily="66" charset="0"/>
              </a:rPr>
              <a:t>DOCUMENTACION  Y EXPEDIENTES DE DOCENTES </a:t>
            </a:r>
            <a:r>
              <a:rPr lang="es-MX" dirty="0" smtClean="0">
                <a:latin typeface="Comic Sans MS" pitchFamily="66" charset="0"/>
              </a:rPr>
              <a:t>( TITULO, IDENTIFICACIÓN, CARTA DE PRESENTACION, CURP, PLANEACIONES, PROYECTOS, COMISIONES,ETC)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>
                <a:latin typeface="Comic Sans MS" pitchFamily="66" charset="0"/>
              </a:rPr>
              <a:t> </a:t>
            </a:r>
            <a:r>
              <a:rPr lang="es-MX" u="sng" dirty="0" smtClean="0">
                <a:latin typeface="Comic Sans MS" pitchFamily="66" charset="0"/>
              </a:rPr>
              <a:t>DOCUMENTACION DE ALUMNOS </a:t>
            </a:r>
            <a:r>
              <a:rPr lang="es-MX" dirty="0" smtClean="0">
                <a:latin typeface="Comic Sans MS" pitchFamily="66" charset="0"/>
              </a:rPr>
              <a:t>(  FICHA DE INSCRIPCION CON DATOS  DE IDENTIFICACION,COPIAS DE ACTA DE NAC, CURP,  CARTILLA DE VACUNACIÓN, COMPROBANTE DE DOMICILIO)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>
                <a:latin typeface="Comic Sans MS" pitchFamily="66" charset="0"/>
              </a:rPr>
              <a:t> </a:t>
            </a:r>
            <a:r>
              <a:rPr lang="es-MX" dirty="0" smtClean="0">
                <a:latin typeface="Comic Sans MS" pitchFamily="66" charset="0"/>
              </a:rPr>
              <a:t>PAT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>
                <a:latin typeface="Comic Sans MS" pitchFamily="66" charset="0"/>
              </a:rPr>
              <a:t>PETE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>
                <a:latin typeface="Comic Sans MS" pitchFamily="66" charset="0"/>
              </a:rPr>
              <a:t>PEC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>
                <a:latin typeface="Comic Sans MS" pitchFamily="66" charset="0"/>
              </a:rPr>
              <a:t>RUTA DE MEJORA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>
                <a:latin typeface="Comic Sans MS" pitchFamily="66" charset="0"/>
              </a:rPr>
              <a:t> </a:t>
            </a:r>
            <a:r>
              <a:rPr lang="es-MX" dirty="0" smtClean="0">
                <a:latin typeface="Comic Sans MS" pitchFamily="66" charset="0"/>
              </a:rPr>
              <a:t>CONSEJOS TECNICOS ESCOLARES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>
                <a:latin typeface="Comic Sans MS" pitchFamily="66" charset="0"/>
              </a:rPr>
              <a:t> </a:t>
            </a:r>
            <a:r>
              <a:rPr lang="es-MX" dirty="0" smtClean="0">
                <a:latin typeface="Comic Sans MS" pitchFamily="66" charset="0"/>
              </a:rPr>
              <a:t>REGLAMENTO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>
                <a:latin typeface="Comic Sans MS" pitchFamily="66" charset="0"/>
              </a:rPr>
              <a:t> </a:t>
            </a:r>
            <a:r>
              <a:rPr lang="es-MX" dirty="0" smtClean="0">
                <a:latin typeface="Comic Sans MS" pitchFamily="66" charset="0"/>
              </a:rPr>
              <a:t>INVENTARIOS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>
                <a:latin typeface="Comic Sans MS" pitchFamily="66" charset="0"/>
              </a:rPr>
              <a:t> </a:t>
            </a:r>
            <a:r>
              <a:rPr lang="es-MX" dirty="0" smtClean="0">
                <a:latin typeface="Comic Sans MS" pitchFamily="66" charset="0"/>
              </a:rPr>
              <a:t>CARRERA MAGISTERIAL, CIPE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>
                <a:latin typeface="Comic Sans MS" pitchFamily="66" charset="0"/>
              </a:rPr>
              <a:t> </a:t>
            </a:r>
            <a:r>
              <a:rPr lang="es-MX" dirty="0" smtClean="0">
                <a:latin typeface="Comic Sans MS" pitchFamily="66" charset="0"/>
              </a:rPr>
              <a:t>CONSEJOS DE PARTICIPACION SOCIAL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>
                <a:latin typeface="Comic Sans MS" pitchFamily="66" charset="0"/>
              </a:rPr>
              <a:t> </a:t>
            </a:r>
            <a:r>
              <a:rPr lang="es-MX" dirty="0" smtClean="0">
                <a:latin typeface="Comic Sans MS" pitchFamily="66" charset="0"/>
              </a:rPr>
              <a:t>PROGRAMAS COLATERALES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>
                <a:latin typeface="Comic Sans MS" pitchFamily="66" charset="0"/>
              </a:rPr>
              <a:t> </a:t>
            </a:r>
            <a:r>
              <a:rPr lang="es-MX" dirty="0" smtClean="0">
                <a:latin typeface="Comic Sans MS" pitchFamily="66" charset="0"/>
              </a:rPr>
              <a:t>SOCIEDAD DE PADRES </a:t>
            </a:r>
          </a:p>
        </p:txBody>
      </p:sp>
    </p:spTree>
    <p:extLst>
      <p:ext uri="{BB962C8B-B14F-4D97-AF65-F5344CB8AC3E}">
        <p14:creationId xmlns:p14="http://schemas.microsoft.com/office/powerpoint/2010/main" xmlns="" val="4519135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s-MX" sz="1800" dirty="0" smtClean="0">
                <a:latin typeface="Comic Sans MS" pitchFamily="66" charset="0"/>
              </a:rPr>
              <a:t>CORTE DE CAJA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 smtClean="0">
                <a:latin typeface="Comic Sans MS" pitchFamily="66" charset="0"/>
              </a:rPr>
              <a:t>EVALUACIONES  DE OBSERVACIONES AULICAS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 smtClean="0">
                <a:latin typeface="Comic Sans MS" pitchFamily="66" charset="0"/>
              </a:rPr>
              <a:t>PROYECTOS DE USAER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 smtClean="0">
                <a:latin typeface="Comic Sans MS" pitchFamily="66" charset="0"/>
              </a:rPr>
              <a:t>EVALUACIÓN DE EVENTOS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 smtClean="0">
                <a:latin typeface="Comic Sans MS" pitchFamily="66" charset="0"/>
              </a:rPr>
              <a:t>CARTAS COMPROMISO, ETC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 smtClean="0">
                <a:latin typeface="Comic Sans MS" pitchFamily="66" charset="0"/>
              </a:rPr>
              <a:t>INSCRIPCIONES TODO EL AÑO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 smtClean="0">
                <a:latin typeface="Comic Sans MS" pitchFamily="66" charset="0"/>
              </a:rPr>
              <a:t>OFICIOS DE GESTION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 smtClean="0">
                <a:latin typeface="Comic Sans MS" pitchFamily="66" charset="0"/>
              </a:rPr>
              <a:t>CORREOS INSTITUCIONALES </a:t>
            </a:r>
          </a:p>
          <a:p>
            <a:pPr marL="0" indent="0">
              <a:buNone/>
            </a:pPr>
            <a:endParaRPr lang="es-MX" sz="18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s-MX" sz="1800" u="sng" dirty="0" smtClean="0">
                <a:latin typeface="Comic Sans MS" pitchFamily="66" charset="0"/>
              </a:rPr>
              <a:t>EDUCADORA:</a:t>
            </a:r>
          </a:p>
          <a:p>
            <a:pPr marL="0" indent="0">
              <a:buNone/>
            </a:pPr>
            <a:endParaRPr lang="es-MX" sz="18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s-MX" sz="1800" dirty="0" smtClean="0">
                <a:latin typeface="Comic Sans MS" pitchFamily="66" charset="0"/>
              </a:rPr>
              <a:t> PLANEACIÓN:</a:t>
            </a:r>
          </a:p>
          <a:p>
            <a:pPr>
              <a:buFont typeface="Wingdings" pitchFamily="2" charset="2"/>
              <a:buChar char="§"/>
            </a:pPr>
            <a:r>
              <a:rPr lang="es-MX" sz="1800" dirty="0" smtClean="0">
                <a:latin typeface="Comic Sans MS" pitchFamily="66" charset="0"/>
              </a:rPr>
              <a:t>CAMPO FORMATIVO</a:t>
            </a:r>
          </a:p>
          <a:p>
            <a:pPr>
              <a:buFont typeface="Wingdings" pitchFamily="2" charset="2"/>
              <a:buChar char="§"/>
            </a:pPr>
            <a:r>
              <a:rPr lang="es-MX" sz="1800" dirty="0" smtClean="0">
                <a:latin typeface="Comic Sans MS" pitchFamily="66" charset="0"/>
              </a:rPr>
              <a:t>ASPECTO</a:t>
            </a:r>
          </a:p>
          <a:p>
            <a:pPr>
              <a:buFont typeface="Wingdings" pitchFamily="2" charset="2"/>
              <a:buChar char="§"/>
            </a:pPr>
            <a:r>
              <a:rPr lang="es-MX" sz="1800" dirty="0" smtClean="0">
                <a:latin typeface="Comic Sans MS" pitchFamily="66" charset="0"/>
              </a:rPr>
              <a:t>COMPETENCIA</a:t>
            </a:r>
          </a:p>
          <a:p>
            <a:pPr>
              <a:buFont typeface="Wingdings" pitchFamily="2" charset="2"/>
              <a:buChar char="§"/>
            </a:pPr>
            <a:r>
              <a:rPr lang="es-MX" sz="1800" dirty="0" smtClean="0">
                <a:latin typeface="Comic Sans MS" pitchFamily="66" charset="0"/>
              </a:rPr>
              <a:t>APRENDIZAJE ESPERADO</a:t>
            </a:r>
          </a:p>
          <a:p>
            <a:pPr>
              <a:buFont typeface="Wingdings" pitchFamily="2" charset="2"/>
              <a:buChar char="§"/>
            </a:pPr>
            <a:r>
              <a:rPr lang="es-MX" sz="1800" dirty="0" smtClean="0">
                <a:latin typeface="Comic Sans MS" pitchFamily="66" charset="0"/>
              </a:rPr>
              <a:t>SITUACIÓN Y SECUENCIA DIDÁCTICA</a:t>
            </a:r>
          </a:p>
          <a:p>
            <a:pPr>
              <a:buFont typeface="Wingdings" pitchFamily="2" charset="2"/>
              <a:buChar char="§"/>
            </a:pPr>
            <a:r>
              <a:rPr lang="es-MX" sz="1800" dirty="0" smtClean="0">
                <a:latin typeface="Comic Sans MS" pitchFamily="66" charset="0"/>
              </a:rPr>
              <a:t>ACTIVIDADES PERMANENTES</a:t>
            </a:r>
          </a:p>
          <a:p>
            <a:pPr>
              <a:buFont typeface="Wingdings" pitchFamily="2" charset="2"/>
              <a:buChar char="§"/>
            </a:pPr>
            <a:r>
              <a:rPr lang="es-MX" sz="1800" dirty="0" smtClean="0">
                <a:latin typeface="Comic Sans MS" pitchFamily="66" charset="0"/>
              </a:rPr>
              <a:t>ACTIVIDADES PARA INICIAR BIEN EL DIA</a:t>
            </a:r>
          </a:p>
          <a:p>
            <a:pPr>
              <a:buFont typeface="Wingdings" pitchFamily="2" charset="2"/>
              <a:buChar char="§"/>
            </a:pPr>
            <a:r>
              <a:rPr lang="es-MX" sz="1800" dirty="0" smtClean="0">
                <a:latin typeface="Comic Sans MS" pitchFamily="66" charset="0"/>
              </a:rPr>
              <a:t>ADECUACIONES CURRICULARES PARA ALUMNOS CON NEE</a:t>
            </a:r>
          </a:p>
          <a:p>
            <a:pPr>
              <a:buFont typeface="Wingdings" pitchFamily="2" charset="2"/>
              <a:buChar char="§"/>
            </a:pPr>
            <a:r>
              <a:rPr lang="es-MX" sz="1800" dirty="0" smtClean="0">
                <a:latin typeface="Comic Sans MS" pitchFamily="66" charset="0"/>
              </a:rPr>
              <a:t>ADECUACIONES PARA ALUMNOS EN SITUACIONES DE RIESGO(ASISTENCIA, APROVECHAMIENTO,ETC) </a:t>
            </a:r>
          </a:p>
          <a:p>
            <a:pPr>
              <a:buFont typeface="Wingdings" pitchFamily="2" charset="2"/>
              <a:buChar char="§"/>
            </a:pPr>
            <a:r>
              <a:rPr lang="es-MX" sz="1800" dirty="0" smtClean="0">
                <a:latin typeface="Comic Sans MS" pitchFamily="66" charset="0"/>
              </a:rPr>
              <a:t>MODALIDAD</a:t>
            </a:r>
          </a:p>
          <a:p>
            <a:pPr>
              <a:buFont typeface="Wingdings" pitchFamily="2" charset="2"/>
              <a:buChar char="§"/>
            </a:pPr>
            <a:r>
              <a:rPr lang="es-MX" sz="1800" dirty="0" smtClean="0">
                <a:latin typeface="Comic Sans MS" pitchFamily="66" charset="0"/>
              </a:rPr>
              <a:t>EVALUACIÓN</a:t>
            </a:r>
          </a:p>
          <a:p>
            <a:pPr>
              <a:buFont typeface="Wingdings" pitchFamily="2" charset="2"/>
              <a:buChar char="§"/>
            </a:pPr>
            <a:endParaRPr lang="es-MX" sz="1800" dirty="0" smtClean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292300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539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MX" sz="1800" dirty="0" smtClean="0">
                <a:latin typeface="Comic Sans MS" pitchFamily="66" charset="0"/>
              </a:rPr>
              <a:t> REGISTRO DE ASISTENCIA ( CURP, NEE, TUTOR,DIRECCION)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>
                <a:latin typeface="Comic Sans MS" pitchFamily="66" charset="0"/>
              </a:rPr>
              <a:t> </a:t>
            </a:r>
            <a:r>
              <a:rPr lang="es-MX" sz="1800" dirty="0" smtClean="0">
                <a:latin typeface="Comic Sans MS" pitchFamily="66" charset="0"/>
              </a:rPr>
              <a:t>EXPEDIENTE DE LOS ALUMNOS ( EVIDENCIAS,  OBSERVACIONES, REGISTRO DE EVALUACIONES)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 smtClean="0">
                <a:latin typeface="Comic Sans MS" pitchFamily="66" charset="0"/>
              </a:rPr>
              <a:t>CARPETA DE DATOS ( CURP, COPIA DE ACTA DE NACIMIENTO, DATOS,, ENTREVISTA CON PADRES, ALUMN@, OBSERVACIONES Y ADECUACIONES SI ES DE NEE, O EN SITUACION DE RIESGO)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>
                <a:latin typeface="Comic Sans MS" pitchFamily="66" charset="0"/>
              </a:rPr>
              <a:t> </a:t>
            </a:r>
            <a:r>
              <a:rPr lang="es-MX" sz="1800" dirty="0" smtClean="0">
                <a:latin typeface="Comic Sans MS" pitchFamily="66" charset="0"/>
              </a:rPr>
              <a:t>DIARIO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>
                <a:latin typeface="Comic Sans MS" pitchFamily="66" charset="0"/>
              </a:rPr>
              <a:t> </a:t>
            </a:r>
            <a:r>
              <a:rPr lang="es-MX" sz="1800" dirty="0" smtClean="0">
                <a:latin typeface="Comic Sans MS" pitchFamily="66" charset="0"/>
              </a:rPr>
              <a:t>CARTILLAS DE EVALUACIÓN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>
                <a:latin typeface="Comic Sans MS" pitchFamily="66" charset="0"/>
              </a:rPr>
              <a:t> </a:t>
            </a:r>
            <a:r>
              <a:rPr lang="es-MX" sz="1800" dirty="0" smtClean="0">
                <a:latin typeface="Comic Sans MS" pitchFamily="66" charset="0"/>
              </a:rPr>
              <a:t>COMISIONES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>
                <a:latin typeface="Comic Sans MS" pitchFamily="66" charset="0"/>
              </a:rPr>
              <a:t> </a:t>
            </a:r>
            <a:r>
              <a:rPr lang="es-MX" sz="1800" dirty="0" smtClean="0">
                <a:latin typeface="Comic Sans MS" pitchFamily="66" charset="0"/>
              </a:rPr>
              <a:t>PROGRAMA COLATERAL ( PNL, ECOLOGIA, VALORES, ETC)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>
                <a:latin typeface="Comic Sans MS" pitchFamily="66" charset="0"/>
              </a:rPr>
              <a:t> </a:t>
            </a:r>
            <a:r>
              <a:rPr lang="es-MX" sz="1800" dirty="0" smtClean="0">
                <a:latin typeface="Comic Sans MS" pitchFamily="66" charset="0"/>
              </a:rPr>
              <a:t>CARPETA DE RUTA DE MEJORA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>
                <a:latin typeface="Comic Sans MS" pitchFamily="66" charset="0"/>
              </a:rPr>
              <a:t> </a:t>
            </a:r>
            <a:r>
              <a:rPr lang="es-MX" sz="1800" dirty="0" smtClean="0">
                <a:latin typeface="Comic Sans MS" pitchFamily="66" charset="0"/>
              </a:rPr>
              <a:t>JERARQUIZACION DE APRENDIZAJES ESPERADOS ( 3 MOMENTOS DE  EVALUACIÓN) AVANCE PROGRAMÁTICO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>
                <a:latin typeface="Comic Sans MS" pitchFamily="66" charset="0"/>
              </a:rPr>
              <a:t> </a:t>
            </a:r>
            <a:r>
              <a:rPr lang="es-MX" sz="1800" dirty="0" smtClean="0">
                <a:latin typeface="Comic Sans MS" pitchFamily="66" charset="0"/>
              </a:rPr>
              <a:t>LIBRO DE ACTIVIDADES   ( EL QUE PROPORCIONA  SECRETARIA)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>
                <a:latin typeface="Comic Sans MS" pitchFamily="66" charset="0"/>
              </a:rPr>
              <a:t> </a:t>
            </a:r>
            <a:r>
              <a:rPr lang="es-MX" sz="1800" dirty="0" smtClean="0">
                <a:latin typeface="Comic Sans MS" pitchFamily="66" charset="0"/>
              </a:rPr>
              <a:t>CALENDARIO DE LA FAMILIA( EL QUE PROPORCIONA  SECRETARIA)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>
                <a:latin typeface="Comic Sans MS" pitchFamily="66" charset="0"/>
              </a:rPr>
              <a:t> </a:t>
            </a:r>
            <a:r>
              <a:rPr lang="es-MX" sz="1800" dirty="0" smtClean="0">
                <a:latin typeface="Comic Sans MS" pitchFamily="66" charset="0"/>
              </a:rPr>
              <a:t>BIBLIOTECA DEL AULA ( REGISTRO DE INDICE LECTOR)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 smtClean="0">
                <a:latin typeface="Comic Sans MS" pitchFamily="66" charset="0"/>
              </a:rPr>
              <a:t> PEP 2011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 smtClean="0">
                <a:latin typeface="Comic Sans MS" pitchFamily="66" charset="0"/>
              </a:rPr>
              <a:t> PLANEACIÓNES DE ED. FISICA, ACOMPAÑANTE MUSICAL, USAER, INGLES</a:t>
            </a:r>
          </a:p>
          <a:p>
            <a:pPr>
              <a:buFont typeface="Wingdings" pitchFamily="2" charset="2"/>
              <a:buChar char="ü"/>
            </a:pPr>
            <a:r>
              <a:rPr lang="es-MX" sz="1800" dirty="0">
                <a:latin typeface="Comic Sans MS" pitchFamily="66" charset="0"/>
              </a:rPr>
              <a:t> </a:t>
            </a:r>
            <a:r>
              <a:rPr lang="es-MX" sz="1800" dirty="0" smtClean="0">
                <a:latin typeface="Comic Sans MS" pitchFamily="66" charset="0"/>
              </a:rPr>
              <a:t>MATERIAL (MUCHO, VARIADO, INNOVADOR)</a:t>
            </a:r>
          </a:p>
          <a:p>
            <a:pPr marL="0" indent="0">
              <a:buNone/>
            </a:pPr>
            <a:r>
              <a:rPr lang="es-MX" sz="1800" dirty="0" smtClean="0"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es-MX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12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1800" dirty="0" smtClean="0">
                <a:latin typeface="Comic Sans MS" pitchFamily="66" charset="0"/>
              </a:rPr>
              <a:t> </a:t>
            </a:r>
            <a:endParaRPr lang="es-MX" sz="1800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337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327</Words>
  <Application>Microsoft Office PowerPoint</Application>
  <PresentationFormat>Presentación en pantalla (4:3)</PresentationFormat>
  <Paragraphs>61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DOCUMENTACIÓN  OFICIAL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MH</dc:creator>
  <cp:lastModifiedBy>comp</cp:lastModifiedBy>
  <cp:revision>12</cp:revision>
  <dcterms:created xsi:type="dcterms:W3CDTF">2014-05-07T04:21:22Z</dcterms:created>
  <dcterms:modified xsi:type="dcterms:W3CDTF">2014-05-07T17:34:35Z</dcterms:modified>
</cp:coreProperties>
</file>