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 lvl="0">
      <a:defRPr lang="en-US"/>
    </a:defPPr>
    <a:lvl1pPr marL="0" lv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8" d="100"/>
          <a:sy n="38" d="100"/>
        </p:scale>
        <p:origin x="-1050" y="-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82762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805F-FF0F-4BAA-A3A3-E4F945D687F8}" type="datetimeFigureOut">
              <a:rPr lang="en-US" dirty="0"/>
              <a:pPr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5C51-60B3-48EF-AA78-DB950F30DBA2}" type="datetimeFigureOut">
              <a:rPr lang="en-US" dirty="0"/>
              <a:pPr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676B-6E73-4E3B-A9B3-4966DB9B52A5}" type="datetimeFigureOut">
              <a:rPr lang="en-US" dirty="0"/>
              <a:pPr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F3A6-CC5D-4649-8527-DB0C21FDDFD9}" type="datetimeFigureOut">
              <a:rPr lang="en-US" dirty="0"/>
              <a:pPr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B6F927C-B73E-4F9D-ADFE-F6E23BD7CEE8}" type="datetimeFigureOut">
              <a:rPr lang="en-US" dirty="0"/>
              <a:pPr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FFFF-984A-4EE5-9BF2-EC9310C878F1}" type="datetimeFigureOut">
              <a:rPr lang="en-US" dirty="0"/>
              <a:pPr/>
              <a:t>10/2/2018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71C1-B42E-4A60-A25F-0185B888604B}" type="datetimeFigureOut">
              <a:rPr lang="en-US" dirty="0"/>
              <a:pPr/>
              <a:t>10/2/2018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16292-3725-4763-8973-4C59F0403D99}" type="datetimeFigureOut">
              <a:rPr lang="en-US" dirty="0"/>
              <a:pPr/>
              <a:t>10/2/2018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96D1-8909-469F-911A-4C12C68BF5D9}" type="datetimeFigureOut">
              <a:rPr lang="en-US" dirty="0"/>
              <a:pPr/>
              <a:t>10/2/2018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73BC-5D11-4675-B334-102E1E8C9B50}" type="datetimeFigureOut">
              <a:rPr lang="en-US" dirty="0"/>
              <a:pPr/>
              <a:t>10/2/2018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27B8E45F-652B-4E89-8925-000B0AB8FD98}" type="datetimeFigureOut">
              <a:rPr lang="en-US" dirty="0"/>
              <a:pPr/>
              <a:t>10/2/2018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C4A3462A-2D5B-48AF-A3D4-EF8A90A50A80}" type="datetimeFigureOut">
              <a:rPr lang="en-US" dirty="0"/>
              <a:pPr/>
              <a:t>10/2/2018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2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HACIA UNA TIPOLOGÍA DE TEXTOS.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51560" y="4624252"/>
            <a:ext cx="7891272" cy="1069848"/>
          </a:xfrm>
        </p:spPr>
        <p:txBody>
          <a:bodyPr>
            <a:normAutofit fontScale="92500" lnSpcReduction="20000"/>
          </a:bodyPr>
          <a:lstStyle/>
          <a:p>
            <a:r>
              <a:rPr lang="es-MX" dirty="0" smtClean="0"/>
              <a:t>NARDA ORTIZ </a:t>
            </a:r>
          </a:p>
          <a:p>
            <a:r>
              <a:rPr lang="es-MX" dirty="0" smtClean="0"/>
              <a:t>PAULINA FLORES </a:t>
            </a:r>
          </a:p>
          <a:p>
            <a:r>
              <a:rPr lang="es-MX" dirty="0" smtClean="0"/>
              <a:t>KATYA QUINTANA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3428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69848" y="672353"/>
            <a:ext cx="10058400" cy="54998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800" b="1" u="sng" dirty="0" smtClean="0"/>
              <a:t>ARGUMENTATIVA</a:t>
            </a:r>
            <a:r>
              <a:rPr lang="es-MX" sz="2800" dirty="0" smtClean="0"/>
              <a:t>: Comentan ideas, conocimientos, opiniones, creencias o valoraciones.</a:t>
            </a:r>
          </a:p>
          <a:p>
            <a:pPr marL="0" indent="0">
              <a:buNone/>
            </a:pPr>
            <a:r>
              <a:rPr lang="es-MX" sz="2800" dirty="0" smtClean="0"/>
              <a:t>Se organizan en tres partes: una introducción para presentar el tema; un desarrollo, a través de la cual se encadenan informaciones mediante el empleo, de loa conectores lingüísticos requeridos por diferentes esquemas lógicos (causa/efecto, antecedente/consecuencia, tesis/antítesis, entre otros. Los conectores y los presupuestos son fundamentales en esta trama.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xmlns="" val="3259263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69848" y="416859"/>
            <a:ext cx="10058400" cy="5755341"/>
          </a:xfrm>
        </p:spPr>
        <p:txBody>
          <a:bodyPr>
            <a:normAutofit/>
          </a:bodyPr>
          <a:lstStyle/>
          <a:p>
            <a:r>
              <a:rPr lang="es-MX" sz="2800" b="1" u="sng" dirty="0" smtClean="0"/>
              <a:t>DECRIPTIVA: </a:t>
            </a:r>
            <a:r>
              <a:rPr lang="es-MX" sz="2800" dirty="0" smtClean="0"/>
              <a:t> Son todos aquellos que presentan las especificaciones y caracterizaciones de objetos, personas o procesos a través de una selección de sus rasgos distintivos. Los sustantivos y los adjetivos adquieren relevancia en estos textos, ya que los sustantivos mencionan y clasifican los objetos de la realidad y los adjetivos permiten completar la información del sustantivo añadiéndole características o diferenciales.</a:t>
            </a:r>
            <a:r>
              <a:rPr lang="es-MX" sz="2800" b="1" u="sng" dirty="0" smtClean="0"/>
              <a:t> </a:t>
            </a:r>
            <a:endParaRPr lang="es-MX" sz="2800" b="1" u="sng" dirty="0"/>
          </a:p>
        </p:txBody>
      </p:sp>
    </p:spTree>
    <p:extLst>
      <p:ext uri="{BB962C8B-B14F-4D97-AF65-F5344CB8AC3E}">
        <p14:creationId xmlns:p14="http://schemas.microsoft.com/office/powerpoint/2010/main" xmlns="" val="40336906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69848" y="510988"/>
            <a:ext cx="10058400" cy="5661212"/>
          </a:xfrm>
        </p:spPr>
        <p:txBody>
          <a:bodyPr>
            <a:normAutofit/>
          </a:bodyPr>
          <a:lstStyle/>
          <a:p>
            <a:r>
              <a:rPr lang="es-MX" sz="2800" b="1" u="sng" dirty="0" smtClean="0"/>
              <a:t>CONVERSACIONAL</a:t>
            </a:r>
            <a:r>
              <a:rPr lang="es-MX" sz="2800" dirty="0" smtClean="0"/>
              <a:t>: Aparece en estilo directo, la interacción lingüística que se establece entre los distintos participantes de una situación comunicativa quienes deben ajustarse a un turno de palabra.</a:t>
            </a:r>
          </a:p>
          <a:p>
            <a:pPr marL="0" indent="0">
              <a:buNone/>
            </a:pPr>
            <a:r>
              <a:rPr lang="es-MX" sz="2800" dirty="0" smtClean="0"/>
              <a:t>La conversación avanza con los cambio de turno. Las formas pronominales adquieren relevancia en esta trama.</a:t>
            </a:r>
          </a:p>
          <a:p>
            <a:pPr marL="0" indent="0">
              <a:buNone/>
            </a:pP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xmlns="" val="10129559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9099" t="22155" r="14291" b="11991"/>
          <a:stretch/>
        </p:blipFill>
        <p:spPr>
          <a:xfrm>
            <a:off x="1" y="0"/>
            <a:ext cx="10972800" cy="6767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10473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Introducción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 smtClean="0"/>
              <a:t>Roland</a:t>
            </a:r>
            <a:r>
              <a:rPr lang="es-MX" dirty="0" smtClean="0"/>
              <a:t> </a:t>
            </a:r>
            <a:r>
              <a:rPr lang="es-MX" dirty="0" err="1" smtClean="0"/>
              <a:t>Barthes</a:t>
            </a:r>
            <a:r>
              <a:rPr lang="es-MX" dirty="0" smtClean="0"/>
              <a:t> señaló en alguna ocasión que el verbo </a:t>
            </a:r>
            <a:r>
              <a:rPr lang="es-MX" b="1" dirty="0" smtClean="0"/>
              <a:t>escribir</a:t>
            </a:r>
            <a:r>
              <a:rPr lang="es-MX" dirty="0" smtClean="0"/>
              <a:t> podía tener diferentes adaptaciones. En el caso de un escritor la palabra escribir proviene de un verbo intransitivo: Que solo escribe por el placer de escribir y tienen más peso las palabras utilizadas que la información que contiene el texto.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64288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Estas tipologías reflejan en mayor o menor medida nuestras propias intuiciones como hablantes u oyentes de una lengua: Nosotros sin duda podemos agrupar los textos a partir de la identificación de rasgos que percibimos como comunes. Logramos distinguir un relato de una obra de teatro, un informe de una conversación, una noticia de un poema. </a:t>
            </a:r>
          </a:p>
        </p:txBody>
      </p:sp>
    </p:spTree>
    <p:extLst>
      <p:ext uri="{BB962C8B-B14F-4D97-AF65-F5344CB8AC3E}">
        <p14:creationId xmlns:p14="http://schemas.microsoft.com/office/powerpoint/2010/main" xmlns="" val="303557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2002" y="757645"/>
            <a:ext cx="6276699" cy="549946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Flecha izquierda 4"/>
          <p:cNvSpPr/>
          <p:nvPr/>
        </p:nvSpPr>
        <p:spPr>
          <a:xfrm>
            <a:off x="7236823" y="2455817"/>
            <a:ext cx="4454434" cy="2834640"/>
          </a:xfrm>
          <a:prstGeom prst="lef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CuadroTexto 5"/>
          <p:cNvSpPr txBox="1"/>
          <p:nvPr/>
        </p:nvSpPr>
        <p:spPr>
          <a:xfrm>
            <a:off x="8321041" y="3272972"/>
            <a:ext cx="32657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Selección de aquellos textos que aparecen con mayor frecuencia en la realidad social y escolar.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55048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121664" y="2974848"/>
            <a:ext cx="9802368" cy="707136"/>
          </a:xfrm>
          <a:prstGeom prst="rect">
            <a:avLst/>
          </a:prstGeom>
          <a:ln/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17600" y="1295400"/>
            <a:ext cx="10010648" cy="4876800"/>
          </a:xfrm>
        </p:spPr>
        <p:txBody>
          <a:bodyPr/>
          <a:lstStyle/>
          <a:p>
            <a:pPr>
              <a:buNone/>
            </a:pPr>
            <a:r>
              <a:rPr lang="es-MX" dirty="0" smtClean="0"/>
              <a:t>Para poder llegar a esa clasificación del cuadro anterior se toma a cuenta las funciones del lenguaje y las tramas que predominan.</a:t>
            </a:r>
          </a:p>
          <a:p>
            <a:pPr>
              <a:buNone/>
            </a:pPr>
            <a:r>
              <a:rPr lang="es-MX" dirty="0" smtClean="0"/>
              <a:t>Los textos como unidades comunicativas, manifiestan distintas intenciones del emisor: informar, convencer, seducir, entretener, sugerir estados de animo, etc.</a:t>
            </a:r>
          </a:p>
          <a:p>
            <a:pPr>
              <a:buNone/>
            </a:pPr>
            <a:r>
              <a:rPr lang="es-MX" dirty="0" smtClean="0"/>
              <a:t>Se habla de función predominante en los textos ya que en si en ellos se encuentran todas las funciones del lenguaje pero siempre predomina una.</a:t>
            </a: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dirty="0" smtClean="0"/>
              <a:t>Jakobson menciona 4 funciones del lenguaje y son: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54650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7264" y="377952"/>
            <a:ext cx="10920984" cy="6480048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FUNCION INFORMATIVA:</a:t>
            </a:r>
          </a:p>
          <a:p>
            <a:pPr>
              <a:buNone/>
            </a:pPr>
            <a:r>
              <a:rPr lang="es-ES" dirty="0" smtClean="0"/>
              <a:t>Como su nombre lo dice su función es informar con un lenguaje conciso y transparente como lo es común en los textos escolares, lleva al lector a una forma sencilla de identificar las cosas.</a:t>
            </a:r>
          </a:p>
          <a:p>
            <a:pPr>
              <a:buNone/>
            </a:pPr>
            <a:r>
              <a:rPr lang="es-ES" dirty="0" smtClean="0"/>
              <a:t>FUNCION LITERARIA:</a:t>
            </a:r>
          </a:p>
          <a:p>
            <a:pPr>
              <a:buNone/>
            </a:pPr>
            <a:r>
              <a:rPr lang="es-ES" dirty="0" smtClean="0"/>
              <a:t>Son de intención estética, su autor usa de todos los recursos para “adornar” el texto y atraer. La interpretación de este texto obliga al lector a extraer los significados de los recursos utilizados como símbolos, metáforas, comparaciones etc.</a:t>
            </a:r>
          </a:p>
          <a:p>
            <a:pPr>
              <a:buNone/>
            </a:pPr>
            <a:r>
              <a:rPr lang="es-ES" dirty="0" smtClean="0"/>
              <a:t>FUNCION APELATIVA:</a:t>
            </a:r>
          </a:p>
          <a:p>
            <a:pPr>
              <a:buNone/>
            </a:pPr>
            <a:r>
              <a:rPr lang="es-ES" dirty="0" smtClean="0"/>
              <a:t>Los textos que llevan este tipo de función sirven para convencer y modificar el comportamiento que tiene el lector, aceptando que la opinión del autor es la correcta, cambiando sutilmente su forma de pensar.</a:t>
            </a:r>
          </a:p>
          <a:p>
            <a:pPr>
              <a:buNone/>
            </a:pPr>
            <a:r>
              <a:rPr lang="es-ES" dirty="0" smtClean="0"/>
              <a:t>FUNCION EXPRESIVA:</a:t>
            </a:r>
          </a:p>
          <a:p>
            <a:pPr>
              <a:buNone/>
            </a:pPr>
            <a:r>
              <a:rPr lang="es-ES" dirty="0" smtClean="0"/>
              <a:t>Este tipo de textos manifiestan los estados de animo o emociones del emisor. Incluye palabras con matices afectivos y de valor.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9848" y="2059432"/>
            <a:ext cx="10058400" cy="160934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¿Qué es lo que nos permite distinguir una noticia de un articulo de opinión; un relato histórico de una monografía, si todos ellos informan?</a:t>
            </a: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5800" y="558800"/>
            <a:ext cx="10442448" cy="5613400"/>
          </a:xfrm>
        </p:spPr>
        <p:txBody>
          <a:bodyPr/>
          <a:lstStyle/>
          <a:p>
            <a:r>
              <a:rPr lang="es-ES" dirty="0" smtClean="0"/>
              <a:t>La forma de presentar los contenidos: algunos textos narran acontecimientos y otros los cuentan, explican y discuten. Se configuran diferente para manifestar las mismas funciones del lenguaje.</a:t>
            </a:r>
          </a:p>
          <a:p>
            <a:r>
              <a:rPr lang="es-ES" dirty="0" smtClean="0"/>
              <a:t>En este caso se le puede llamar trama a lo que identifica cada tipo de texto, que son las diferentes estructuras o configuraciones </a:t>
            </a:r>
            <a:r>
              <a:rPr lang="es-ES" smtClean="0"/>
              <a:t>del texto.</a:t>
            </a: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dirty="0" smtClean="0"/>
              <a:t>Tipos de tramas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69848" y="2121408"/>
            <a:ext cx="10306364" cy="4333180"/>
          </a:xfrm>
        </p:spPr>
        <p:txBody>
          <a:bodyPr>
            <a:normAutofit/>
          </a:bodyPr>
          <a:lstStyle/>
          <a:p>
            <a:r>
              <a:rPr lang="es-MX" sz="2800" b="1" u="sng" dirty="0" smtClean="0"/>
              <a:t>NARRATIVA</a:t>
            </a:r>
            <a:r>
              <a:rPr lang="es-MX" sz="2800" dirty="0" smtClean="0"/>
              <a:t>: Presentan hechos o acciones en un secuencia temporal y causal. La ordenación temporal de los textos y la relación causa-consecuencia hacen que el tiempo y el aspecto de los verbos adquieran un rol fundamental en la organización de los textos narrativos.</a:t>
            </a:r>
          </a:p>
          <a:p>
            <a:r>
              <a:rPr lang="es-MX" sz="2800" dirty="0" smtClean="0"/>
              <a:t>También es importante la distinción entre el autor y el narrador, es decir, la voz que relata dentro del texto; el punto de vista narrativo(narración en tercera o primera persona), y la predicción.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xmlns="" val="9222918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ra">
  <a:themeElements>
    <a:clrScheme name="Wood Type">
      <a:dk1>
        <a:sysClr val="windowText" lastClr="000000"/>
      </a:dk1>
      <a:lt1>
        <a:sysClr val="window" lastClr="FFFFFF"/>
      </a:lt1>
      <a:dk2>
        <a:srgbClr val="84ACB6"/>
      </a:dk2>
      <a:lt2>
        <a:srgbClr val="EBE9DD"/>
      </a:lt2>
      <a:accent1>
        <a:srgbClr val="6F8183"/>
      </a:accent1>
      <a:accent2>
        <a:srgbClr val="967E96"/>
      </a:accent2>
      <a:accent3>
        <a:srgbClr val="CCC893"/>
      </a:accent3>
      <a:accent4>
        <a:srgbClr val="A54D74"/>
      </a:accent4>
      <a:accent5>
        <a:srgbClr val="949C6B"/>
      </a:accent5>
      <a:accent6>
        <a:srgbClr val="766A50"/>
      </a:accent6>
      <a:hlink>
        <a:srgbClr val="CC6600"/>
      </a:hlink>
      <a:folHlink>
        <a:srgbClr val="777777"/>
      </a:folHlink>
    </a:clrScheme>
    <a:fontScheme name="Wood Typ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8E89CD47-BF55-4DDE-B823-2283AA7E76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735</Words>
  <Application>Microsoft Office PowerPoint</Application>
  <PresentationFormat>Personalizado</PresentationFormat>
  <Paragraphs>32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Tipo de madera</vt:lpstr>
      <vt:lpstr>HACIA UNA TIPOLOGÍA DE TEXTOS.</vt:lpstr>
      <vt:lpstr>Introducción </vt:lpstr>
      <vt:lpstr>Diapositiva 3</vt:lpstr>
      <vt:lpstr>Diapositiva 4</vt:lpstr>
      <vt:lpstr>Diapositiva 5</vt:lpstr>
      <vt:lpstr>Diapositiva 6</vt:lpstr>
      <vt:lpstr>¿Qué es lo que nos permite distinguir una noticia de un articulo de opinión; un relato histórico de una monografía, si todos ellos informan?</vt:lpstr>
      <vt:lpstr>Diapositiva 8</vt:lpstr>
      <vt:lpstr>Tipos de tramas </vt:lpstr>
      <vt:lpstr>Diapositiva 10</vt:lpstr>
      <vt:lpstr>Diapositiva 11</vt:lpstr>
      <vt:lpstr>Diapositiva 12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HACIA UNA TIPOLOGÍA DE TEXTOS.</dc:title>
  <dc:creator>JoséRamón</dc:creator>
  <cp:lastModifiedBy>José Ramón Hassaf Tobias</cp:lastModifiedBy>
  <cp:revision>1</cp:revision>
  <dcterms:modified xsi:type="dcterms:W3CDTF">2018-10-03T04:11:50Z</dcterms:modified>
</cp:coreProperties>
</file>