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724" r:id="rId4"/>
  </p:sldMasterIdLst>
  <p:sldIdLst>
    <p:sldId id="256" r:id="rId5"/>
    <p:sldId id="257" r:id="rId6"/>
    <p:sldId id="265" r:id="rId7"/>
    <p:sldId id="266" r:id="rId8"/>
    <p:sldId id="258" r:id="rId9"/>
    <p:sldId id="261" r:id="rId10"/>
    <p:sldId id="262" r:id="rId11"/>
    <p:sldId id="260" r:id="rId12"/>
    <p:sldId id="263" r:id="rId13"/>
    <p:sldId id="264" r:id="rId14"/>
    <p:sldId id="267" r:id="rId15"/>
    <p:sldId id="26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1" autoAdjust="0"/>
    <p:restoredTop sz="94660"/>
  </p:normalViewPr>
  <p:slideViewPr>
    <p:cSldViewPr snapToGrid="0">
      <p:cViewPr varScale="1">
        <p:scale>
          <a:sx n="65" d="100"/>
          <a:sy n="65" d="100"/>
        </p:scale>
        <p:origin x="7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MX"/>
              <a:t>Ataques con arma de fuego  o punzocortantes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MX"/>
        </a:p>
      </c:txPr>
    </c:title>
    <c:autoTitleDeleted val="0"/>
    <c:plotArea>
      <c:layout>
        <c:manualLayout>
          <c:layoutTarget val="inner"/>
          <c:xMode val="edge"/>
          <c:yMode val="edge"/>
          <c:x val="8.5289079105658611E-2"/>
          <c:y val="0.2124116092619131"/>
          <c:w val="0.51972647313892828"/>
          <c:h val="0.74732959323983827"/>
        </c:manualLayout>
      </c:layout>
      <c:pieChart>
        <c:varyColors val="1"/>
        <c:ser>
          <c:idx val="0"/>
          <c:order val="0"/>
          <c:tx>
            <c:strRef>
              <c:f>Hoja1!$B$1</c:f>
              <c:strCache>
                <c:ptCount val="1"/>
                <c:pt idx="0">
                  <c:v>Ventas</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5C2-4094-BC09-E7491F7C21B3}"/>
              </c:ext>
            </c:extLst>
          </c:dPt>
          <c:dPt>
            <c:idx val="1"/>
            <c:bubble3D val="0"/>
            <c:spPr>
              <a:solidFill>
                <a:schemeClr val="accent4"/>
              </a:solidFill>
              <a:ln>
                <a:noFill/>
              </a:ln>
              <a:effectLst>
                <a:outerShdw blurRad="254000" sx="102000" sy="102000" algn="ctr" rotWithShape="0">
                  <a:prstClr val="black">
                    <a:alpha val="20000"/>
                  </a:prstClr>
                </a:outerShdw>
              </a:effectLst>
            </c:spPr>
          </c:dPt>
          <c:dPt>
            <c:idx val="2"/>
            <c:bubble3D val="0"/>
            <c:spPr>
              <a:solidFill>
                <a:schemeClr val="accent6"/>
              </a:solidFill>
              <a:ln>
                <a:noFill/>
              </a:ln>
              <a:effectLst>
                <a:outerShdw blurRad="254000" sx="102000" sy="102000" algn="ctr" rotWithShape="0">
                  <a:prstClr val="black">
                    <a:alpha val="20000"/>
                  </a:prstClr>
                </a:outerShdw>
              </a:effectLst>
            </c:spPr>
          </c:dPt>
          <c:dLbls>
            <c:dLbl>
              <c:idx val="0"/>
              <c:tx>
                <c:rich>
                  <a:bodyPr/>
                  <a:lstStyle/>
                  <a:p>
                    <a:r>
                      <a:rPr lang="en-US" dirty="0"/>
                      <a:t>58%</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D5C2-4094-BC09-E7491F7C21B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Situaciones.</c:v>
                </c:pt>
                <c:pt idx="1">
                  <c:v>Hombre Afetados.</c:v>
                </c:pt>
                <c:pt idx="2">
                  <c:v>Mujeres Victimas .</c:v>
                </c:pt>
              </c:strCache>
            </c:strRef>
          </c:cat>
          <c:val>
            <c:numRef>
              <c:f>Hoja1!$B$2:$B$4</c:f>
              <c:numCache>
                <c:formatCode>General</c:formatCode>
                <c:ptCount val="3"/>
                <c:pt idx="0">
                  <c:v>58</c:v>
                </c:pt>
                <c:pt idx="1">
                  <c:v>40</c:v>
                </c:pt>
                <c:pt idx="2">
                  <c:v>9</c:v>
                </c:pt>
              </c:numCache>
            </c:numRef>
          </c:val>
          <c:extLst>
            <c:ext xmlns:c16="http://schemas.microsoft.com/office/drawing/2014/chart" uri="{C3380CC4-5D6E-409C-BE32-E72D297353CC}">
              <c16:uniqueId val="{00000000-D5C2-4094-BC09-E7491F7C21B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rgbClr val="000000"/>
                </a:solidFill>
                <a:latin typeface="+mn-lt"/>
                <a:ea typeface="+mn-ea"/>
                <a:cs typeface="+mn-cs"/>
              </a:defRPr>
            </a:pPr>
            <a:r>
              <a:rPr lang="es-MX" dirty="0">
                <a:solidFill>
                  <a:srgbClr val="000000"/>
                </a:solidFill>
              </a:rPr>
              <a:t>Reportes de Abuso Sexual</a:t>
            </a:r>
          </a:p>
        </c:rich>
      </c:tx>
      <c:overlay val="0"/>
      <c:spPr>
        <a:noFill/>
        <a:ln>
          <a:noFill/>
        </a:ln>
        <a:effectLst/>
      </c:spPr>
      <c:txPr>
        <a:bodyPr rot="0" spcFirstLastPara="1" vertOverflow="ellipsis" vert="horz" wrap="square" anchor="ctr" anchorCtr="1"/>
        <a:lstStyle/>
        <a:p>
          <a:pPr>
            <a:defRPr sz="2200" b="1" i="0" u="none" strike="noStrike" kern="1200" baseline="0">
              <a:solidFill>
                <a:srgbClr val="000000"/>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Llamdas</c:v>
                </c:pt>
              </c:strCache>
            </c:strRef>
          </c:tx>
          <c:spPr>
            <a:solidFill>
              <a:schemeClr val="accent3">
                <a:shade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Abuso sexual </c:v>
                </c:pt>
                <c:pt idx="1">
                  <c:v>Acoso o Hostigamiento</c:v>
                </c:pt>
                <c:pt idx="2">
                  <c:v>Violencia Sexual</c:v>
                </c:pt>
                <c:pt idx="3">
                  <c:v>Violencia de pareja </c:v>
                </c:pt>
                <c:pt idx="4">
                  <c:v>violencia familiar</c:v>
                </c:pt>
              </c:strCache>
            </c:strRef>
          </c:cat>
          <c:val>
            <c:numRef>
              <c:f>Hoja1!$B$2:$B$6</c:f>
              <c:numCache>
                <c:formatCode>General</c:formatCode>
                <c:ptCount val="5"/>
                <c:pt idx="0">
                  <c:v>97</c:v>
                </c:pt>
                <c:pt idx="1">
                  <c:v>242</c:v>
                </c:pt>
                <c:pt idx="2">
                  <c:v>56</c:v>
                </c:pt>
                <c:pt idx="3">
                  <c:v>5310</c:v>
                </c:pt>
                <c:pt idx="4">
                  <c:v>26974</c:v>
                </c:pt>
              </c:numCache>
            </c:numRef>
          </c:val>
          <c:extLst>
            <c:ext xmlns:c16="http://schemas.microsoft.com/office/drawing/2014/chart" uri="{C3380CC4-5D6E-409C-BE32-E72D297353CC}">
              <c16:uniqueId val="{00000000-F19A-4DB2-BD81-4528BC3FE38B}"/>
            </c:ext>
          </c:extLst>
        </c:ser>
        <c:ser>
          <c:idx val="1"/>
          <c:order val="1"/>
          <c:tx>
            <c:strRef>
              <c:f>Hoja1!$C$1</c:f>
              <c:strCache>
                <c:ptCount val="1"/>
                <c:pt idx="0">
                  <c:v>Columna1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Abuso sexual </c:v>
                </c:pt>
                <c:pt idx="1">
                  <c:v>Acoso o Hostigamiento</c:v>
                </c:pt>
                <c:pt idx="2">
                  <c:v>Violencia Sexual</c:v>
                </c:pt>
                <c:pt idx="3">
                  <c:v>Violencia de pareja </c:v>
                </c:pt>
                <c:pt idx="4">
                  <c:v>violencia familiar</c:v>
                </c:pt>
              </c:strCache>
            </c:strRef>
          </c:cat>
          <c:val>
            <c:numRef>
              <c:f>Hoja1!$C$2:$C$6</c:f>
              <c:numCache>
                <c:formatCode>General</c:formatCode>
                <c:ptCount val="5"/>
              </c:numCache>
            </c:numRef>
          </c:val>
          <c:extLst>
            <c:ext xmlns:c16="http://schemas.microsoft.com/office/drawing/2014/chart" uri="{C3380CC4-5D6E-409C-BE32-E72D297353CC}">
              <c16:uniqueId val="{00000001-F19A-4DB2-BD81-4528BC3FE38B}"/>
            </c:ext>
          </c:extLst>
        </c:ser>
        <c:ser>
          <c:idx val="2"/>
          <c:order val="2"/>
          <c:tx>
            <c:strRef>
              <c:f>Hoja1!$D$1</c:f>
              <c:strCache>
                <c:ptCount val="1"/>
                <c:pt idx="0">
                  <c:v>Columna2</c:v>
                </c:pt>
              </c:strCache>
            </c:strRef>
          </c:tx>
          <c:spPr>
            <a:solidFill>
              <a:schemeClr val="accent3">
                <a:tint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Abuso sexual </c:v>
                </c:pt>
                <c:pt idx="1">
                  <c:v>Acoso o Hostigamiento</c:v>
                </c:pt>
                <c:pt idx="2">
                  <c:v>Violencia Sexual</c:v>
                </c:pt>
                <c:pt idx="3">
                  <c:v>Violencia de pareja </c:v>
                </c:pt>
                <c:pt idx="4">
                  <c:v>violencia familiar</c:v>
                </c:pt>
              </c:strCache>
            </c:strRef>
          </c:cat>
          <c:val>
            <c:numRef>
              <c:f>Hoja1!$D$2:$D$6</c:f>
              <c:numCache>
                <c:formatCode>General</c:formatCode>
                <c:ptCount val="5"/>
              </c:numCache>
            </c:numRef>
          </c:val>
          <c:extLst>
            <c:ext xmlns:c16="http://schemas.microsoft.com/office/drawing/2014/chart" uri="{C3380CC4-5D6E-409C-BE32-E72D297353CC}">
              <c16:uniqueId val="{00000002-F19A-4DB2-BD81-4528BC3FE38B}"/>
            </c:ext>
          </c:extLst>
        </c:ser>
        <c:dLbls>
          <c:dLblPos val="inEnd"/>
          <c:showLegendKey val="0"/>
          <c:showVal val="1"/>
          <c:showCatName val="0"/>
          <c:showSerName val="0"/>
          <c:showPercent val="0"/>
          <c:showBubbleSize val="0"/>
        </c:dLbls>
        <c:gapWidth val="65"/>
        <c:axId val="2050552879"/>
        <c:axId val="196248703"/>
      </c:barChart>
      <c:catAx>
        <c:axId val="205055287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rgbClr val="000000"/>
                </a:solidFill>
                <a:latin typeface="+mn-lt"/>
                <a:ea typeface="+mn-ea"/>
                <a:cs typeface="+mn-cs"/>
              </a:defRPr>
            </a:pPr>
            <a:endParaRPr lang="es-MX"/>
          </a:p>
        </c:txPr>
        <c:crossAx val="196248703"/>
        <c:crosses val="autoZero"/>
        <c:auto val="1"/>
        <c:lblAlgn val="ctr"/>
        <c:lblOffset val="100"/>
        <c:noMultiLvlLbl val="0"/>
      </c:catAx>
      <c:valAx>
        <c:axId val="19624870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50552879"/>
        <c:crosses val="autoZero"/>
        <c:crossBetween val="between"/>
      </c:valAx>
      <c:spPr>
        <a:noFill/>
        <a:ln>
          <a:noFill/>
        </a:ln>
        <a:effectLst/>
      </c:spPr>
    </c:plotArea>
    <c:legend>
      <c:legendPos val="b"/>
      <c:legendEntry>
        <c:idx val="1"/>
        <c:delete val="1"/>
      </c:legendEntry>
      <c:legendEntry>
        <c:idx val="2"/>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accent6">
                  <a:lumMod val="50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75000"/>
        <a:alpha val="66000"/>
      </a:schemeClr>
    </a:solidFill>
    <a:ln w="9525" cap="flat" cmpd="sng" algn="ctr">
      <a:solidFill>
        <a:schemeClr val="accent1"/>
      </a:solid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362000" y="711200"/>
            <a:ext cx="7480800" cy="4267600"/>
          </a:xfrm>
          <a:prstGeom prst="rect">
            <a:avLst/>
          </a:prstGeom>
          <a:solidFill>
            <a:schemeClr val="lt1"/>
          </a:solidFill>
        </p:spPr>
        <p:txBody>
          <a:bodyPr spcFirstLastPara="1" wrap="square" lIns="91425" tIns="91425" rIns="91425" bIns="91425" anchor="ctr" anchorCtr="0">
            <a:noAutofit/>
          </a:bodyPr>
          <a:lstStyle>
            <a:lvl1pPr lvl="0">
              <a:spcBef>
                <a:spcPts val="0"/>
              </a:spcBef>
              <a:spcAft>
                <a:spcPts val="0"/>
              </a:spcAft>
              <a:buSzPts val="5200"/>
              <a:buNone/>
              <a:defRPr sz="8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s-ES"/>
              <a:t>Haga clic para modificar el estilo de título del patrón</a:t>
            </a:r>
            <a:endParaRPr/>
          </a:p>
        </p:txBody>
      </p:sp>
      <p:sp>
        <p:nvSpPr>
          <p:cNvPr id="11" name="Google Shape;11;p2"/>
          <p:cNvSpPr txBox="1">
            <a:spLocks noGrp="1"/>
          </p:cNvSpPr>
          <p:nvPr>
            <p:ph type="subTitle" idx="1"/>
          </p:nvPr>
        </p:nvSpPr>
        <p:spPr>
          <a:xfrm>
            <a:off x="2362000" y="5257600"/>
            <a:ext cx="9830000" cy="1054400"/>
          </a:xfrm>
          <a:prstGeom prst="rect">
            <a:avLst/>
          </a:prstGeom>
          <a:solidFill>
            <a:schemeClr val="dk1"/>
          </a:solidFill>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400">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s-ES"/>
              <a:t>Haga clic para modificar el estilo de subtítulo del patrón</a:t>
            </a:r>
            <a:endParaRPr/>
          </a:p>
        </p:txBody>
      </p:sp>
      <p:grpSp>
        <p:nvGrpSpPr>
          <p:cNvPr id="12" name="Google Shape;12;p2"/>
          <p:cNvGrpSpPr/>
          <p:nvPr/>
        </p:nvGrpSpPr>
        <p:grpSpPr>
          <a:xfrm rot="10800000">
            <a:off x="7836612" y="6092616"/>
            <a:ext cx="4355387" cy="1547761"/>
            <a:chOff x="4747600" y="1081225"/>
            <a:chExt cx="2303300" cy="818575"/>
          </a:xfrm>
        </p:grpSpPr>
        <p:sp>
          <p:nvSpPr>
            <p:cNvPr id="13" name="Google Shape;13;p2"/>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2"/>
          <p:cNvGrpSpPr/>
          <p:nvPr/>
        </p:nvGrpSpPr>
        <p:grpSpPr>
          <a:xfrm>
            <a:off x="-2981722" y="0"/>
            <a:ext cx="4355387" cy="7144427"/>
            <a:chOff x="-1447316" y="0"/>
            <a:chExt cx="3266540" cy="5358320"/>
          </a:xfrm>
        </p:grpSpPr>
        <p:sp>
          <p:nvSpPr>
            <p:cNvPr id="34" name="Google Shape;34;p2"/>
            <p:cNvSpPr/>
            <p:nvPr/>
          </p:nvSpPr>
          <p:spPr>
            <a:xfrm>
              <a:off x="-1340341" y="0"/>
              <a:ext cx="3159566" cy="4207191"/>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 name="Google Shape;35;p2"/>
            <p:cNvGrpSpPr/>
            <p:nvPr/>
          </p:nvGrpSpPr>
          <p:grpSpPr>
            <a:xfrm>
              <a:off x="-1447316" y="4197499"/>
              <a:ext cx="3266540" cy="1160821"/>
              <a:chOff x="4747600" y="1081225"/>
              <a:chExt cx="2303300" cy="818575"/>
            </a:xfrm>
          </p:grpSpPr>
          <p:sp>
            <p:nvSpPr>
              <p:cNvPr id="36" name="Google Shape;36;p2"/>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6" name="Google Shape;56;p2"/>
          <p:cNvGrpSpPr/>
          <p:nvPr/>
        </p:nvGrpSpPr>
        <p:grpSpPr>
          <a:xfrm>
            <a:off x="2425645" y="-828601"/>
            <a:ext cx="9766355" cy="1547761"/>
            <a:chOff x="1819234" y="-621451"/>
            <a:chExt cx="7324766" cy="1160821"/>
          </a:xfrm>
        </p:grpSpPr>
        <p:grpSp>
          <p:nvGrpSpPr>
            <p:cNvPr id="57" name="Google Shape;57;p2"/>
            <p:cNvGrpSpPr/>
            <p:nvPr/>
          </p:nvGrpSpPr>
          <p:grpSpPr>
            <a:xfrm>
              <a:off x="1819234" y="-621451"/>
              <a:ext cx="3266540" cy="1160821"/>
              <a:chOff x="4747600" y="1081225"/>
              <a:chExt cx="2303300" cy="818575"/>
            </a:xfrm>
          </p:grpSpPr>
          <p:sp>
            <p:nvSpPr>
              <p:cNvPr id="58" name="Google Shape;58;p2"/>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2"/>
            <p:cNvSpPr/>
            <p:nvPr/>
          </p:nvSpPr>
          <p:spPr>
            <a:xfrm flipH="1">
              <a:off x="4953000" y="-621450"/>
              <a:ext cx="4191000" cy="74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287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8"/>
        <p:cNvGrpSpPr/>
        <p:nvPr/>
      </p:nvGrpSpPr>
      <p:grpSpPr>
        <a:xfrm>
          <a:off x="0" y="0"/>
          <a:ext cx="0" cy="0"/>
          <a:chOff x="0" y="0"/>
          <a:chExt cx="0" cy="0"/>
        </a:xfrm>
      </p:grpSpPr>
      <p:pic>
        <p:nvPicPr>
          <p:cNvPr id="409" name="Google Shape;409;p11"/>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410" name="Google Shape;410;p11"/>
          <p:cNvGrpSpPr/>
          <p:nvPr/>
        </p:nvGrpSpPr>
        <p:grpSpPr>
          <a:xfrm>
            <a:off x="6105408" y="134"/>
            <a:ext cx="6086593" cy="7060153"/>
            <a:chOff x="-275245" y="100"/>
            <a:chExt cx="4564945" cy="5295115"/>
          </a:xfrm>
        </p:grpSpPr>
        <p:sp>
          <p:nvSpPr>
            <p:cNvPr id="411" name="Google Shape;411;p11"/>
            <p:cNvSpPr/>
            <p:nvPr/>
          </p:nvSpPr>
          <p:spPr>
            <a:xfrm>
              <a:off x="0" y="100"/>
              <a:ext cx="4289700" cy="31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2" name="Google Shape;412;p11"/>
            <p:cNvGrpSpPr/>
            <p:nvPr/>
          </p:nvGrpSpPr>
          <p:grpSpPr>
            <a:xfrm>
              <a:off x="-275245" y="3118881"/>
              <a:ext cx="4289647" cy="2176334"/>
              <a:chOff x="1942200" y="1155625"/>
              <a:chExt cx="1075450" cy="545625"/>
            </a:xfrm>
          </p:grpSpPr>
          <p:sp>
            <p:nvSpPr>
              <p:cNvPr id="413" name="Google Shape;413;p11"/>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4" name="Google Shape;434;p11"/>
          <p:cNvSpPr/>
          <p:nvPr/>
        </p:nvSpPr>
        <p:spPr>
          <a:xfrm>
            <a:off x="500700" y="804800"/>
            <a:ext cx="6902800" cy="5248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11"/>
          <p:cNvSpPr txBox="1">
            <a:spLocks noGrp="1"/>
          </p:cNvSpPr>
          <p:nvPr>
            <p:ph type="title" hasCustomPrompt="1"/>
          </p:nvPr>
        </p:nvSpPr>
        <p:spPr>
          <a:xfrm>
            <a:off x="951229" y="1627400"/>
            <a:ext cx="6137200" cy="26180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14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6" name="Google Shape;436;p11"/>
          <p:cNvSpPr txBox="1">
            <a:spLocks noGrp="1"/>
          </p:cNvSpPr>
          <p:nvPr>
            <p:ph type="subTitle" idx="1"/>
          </p:nvPr>
        </p:nvSpPr>
        <p:spPr>
          <a:xfrm>
            <a:off x="951200" y="4245400"/>
            <a:ext cx="6137200" cy="9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a:t>Haga clic para modificar el estilo de subtítulo del patrón</a:t>
            </a:r>
            <a:endParaRPr/>
          </a:p>
        </p:txBody>
      </p:sp>
    </p:spTree>
    <p:extLst>
      <p:ext uri="{BB962C8B-B14F-4D97-AF65-F5344CB8AC3E}">
        <p14:creationId xmlns:p14="http://schemas.microsoft.com/office/powerpoint/2010/main" val="6079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7"/>
        <p:cNvGrpSpPr/>
        <p:nvPr/>
      </p:nvGrpSpPr>
      <p:grpSpPr>
        <a:xfrm>
          <a:off x="0" y="0"/>
          <a:ext cx="0" cy="0"/>
          <a:chOff x="0" y="0"/>
          <a:chExt cx="0" cy="0"/>
        </a:xfrm>
      </p:grpSpPr>
      <p:sp>
        <p:nvSpPr>
          <p:cNvPr id="438" name="Google Shape;438;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43F02C5C-C356-4E05-A212-6CE1F6E63A91}" type="slidenum">
              <a:rPr lang="es-MX" smtClean="0"/>
              <a:t>‹Nº›</a:t>
            </a:fld>
            <a:endParaRPr lang="es-MX"/>
          </a:p>
        </p:txBody>
      </p:sp>
    </p:spTree>
    <p:extLst>
      <p:ext uri="{BB962C8B-B14F-4D97-AF65-F5344CB8AC3E}">
        <p14:creationId xmlns:p14="http://schemas.microsoft.com/office/powerpoint/2010/main" val="125835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9"/>
        <p:cNvGrpSpPr/>
        <p:nvPr/>
      </p:nvGrpSpPr>
      <p:grpSpPr>
        <a:xfrm>
          <a:off x="0" y="0"/>
          <a:ext cx="0" cy="0"/>
          <a:chOff x="0" y="0"/>
          <a:chExt cx="0" cy="0"/>
        </a:xfrm>
      </p:grpSpPr>
      <p:pic>
        <p:nvPicPr>
          <p:cNvPr id="440" name="Google Shape;440;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41" name="Google Shape;441;p13"/>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13"/>
          <p:cNvSpPr txBox="1">
            <a:spLocks noGrp="1"/>
          </p:cNvSpPr>
          <p:nvPr>
            <p:ph type="title"/>
          </p:nvPr>
        </p:nvSpPr>
        <p:spPr>
          <a:xfrm>
            <a:off x="951033" y="593367"/>
            <a:ext cx="6426000" cy="985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443" name="Google Shape;443;p13"/>
          <p:cNvSpPr txBox="1">
            <a:spLocks noGrp="1"/>
          </p:cNvSpPr>
          <p:nvPr>
            <p:ph type="title" idx="2"/>
          </p:nvPr>
        </p:nvSpPr>
        <p:spPr>
          <a:xfrm>
            <a:off x="943017" y="2321367"/>
            <a:ext cx="283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444" name="Google Shape;444;p13"/>
          <p:cNvSpPr txBox="1">
            <a:spLocks noGrp="1"/>
          </p:cNvSpPr>
          <p:nvPr>
            <p:ph type="subTitle" idx="1"/>
          </p:nvPr>
        </p:nvSpPr>
        <p:spPr>
          <a:xfrm>
            <a:off x="943017" y="2894083"/>
            <a:ext cx="283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445" name="Google Shape;445;p13"/>
          <p:cNvSpPr txBox="1">
            <a:spLocks noGrp="1"/>
          </p:cNvSpPr>
          <p:nvPr>
            <p:ph type="title" idx="3"/>
          </p:nvPr>
        </p:nvSpPr>
        <p:spPr>
          <a:xfrm>
            <a:off x="4546316" y="2321367"/>
            <a:ext cx="283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446" name="Google Shape;446;p13"/>
          <p:cNvSpPr txBox="1">
            <a:spLocks noGrp="1"/>
          </p:cNvSpPr>
          <p:nvPr>
            <p:ph type="subTitle" idx="4"/>
          </p:nvPr>
        </p:nvSpPr>
        <p:spPr>
          <a:xfrm>
            <a:off x="4546316" y="2894083"/>
            <a:ext cx="283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447" name="Google Shape;447;p13"/>
          <p:cNvSpPr txBox="1">
            <a:spLocks noGrp="1"/>
          </p:cNvSpPr>
          <p:nvPr>
            <p:ph type="title" idx="5"/>
          </p:nvPr>
        </p:nvSpPr>
        <p:spPr>
          <a:xfrm>
            <a:off x="943017" y="4460823"/>
            <a:ext cx="283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448" name="Google Shape;448;p13"/>
          <p:cNvSpPr txBox="1">
            <a:spLocks noGrp="1"/>
          </p:cNvSpPr>
          <p:nvPr>
            <p:ph type="subTitle" idx="6"/>
          </p:nvPr>
        </p:nvSpPr>
        <p:spPr>
          <a:xfrm>
            <a:off x="943017" y="5033539"/>
            <a:ext cx="283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449" name="Google Shape;449;p13"/>
          <p:cNvSpPr txBox="1">
            <a:spLocks noGrp="1"/>
          </p:cNvSpPr>
          <p:nvPr>
            <p:ph type="title" idx="7"/>
          </p:nvPr>
        </p:nvSpPr>
        <p:spPr>
          <a:xfrm>
            <a:off x="4546316" y="4460823"/>
            <a:ext cx="283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450" name="Google Shape;450;p13"/>
          <p:cNvSpPr txBox="1">
            <a:spLocks noGrp="1"/>
          </p:cNvSpPr>
          <p:nvPr>
            <p:ph type="subTitle" idx="8"/>
          </p:nvPr>
        </p:nvSpPr>
        <p:spPr>
          <a:xfrm>
            <a:off x="4546316" y="5033539"/>
            <a:ext cx="283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451" name="Google Shape;451;p13"/>
          <p:cNvSpPr txBox="1">
            <a:spLocks noGrp="1"/>
          </p:cNvSpPr>
          <p:nvPr>
            <p:ph type="title" idx="9" hasCustomPrompt="1"/>
          </p:nvPr>
        </p:nvSpPr>
        <p:spPr>
          <a:xfrm>
            <a:off x="943017" y="1851900"/>
            <a:ext cx="989200" cy="66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2667"/>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52" name="Google Shape;452;p13"/>
          <p:cNvSpPr txBox="1">
            <a:spLocks noGrp="1"/>
          </p:cNvSpPr>
          <p:nvPr>
            <p:ph type="title" idx="13" hasCustomPrompt="1"/>
          </p:nvPr>
        </p:nvSpPr>
        <p:spPr>
          <a:xfrm>
            <a:off x="943017" y="3991404"/>
            <a:ext cx="989200" cy="66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2667"/>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53" name="Google Shape;453;p13"/>
          <p:cNvSpPr txBox="1">
            <a:spLocks noGrp="1"/>
          </p:cNvSpPr>
          <p:nvPr>
            <p:ph type="title" idx="14" hasCustomPrompt="1"/>
          </p:nvPr>
        </p:nvSpPr>
        <p:spPr>
          <a:xfrm>
            <a:off x="4546313" y="1851900"/>
            <a:ext cx="989200" cy="66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2667"/>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54" name="Google Shape;454;p13"/>
          <p:cNvSpPr txBox="1">
            <a:spLocks noGrp="1"/>
          </p:cNvSpPr>
          <p:nvPr>
            <p:ph type="title" idx="15" hasCustomPrompt="1"/>
          </p:nvPr>
        </p:nvSpPr>
        <p:spPr>
          <a:xfrm>
            <a:off x="4546313" y="3991404"/>
            <a:ext cx="989200" cy="66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2667"/>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55" name="Google Shape;455;p13"/>
          <p:cNvSpPr txBox="1">
            <a:spLocks noGrp="1"/>
          </p:cNvSpPr>
          <p:nvPr>
            <p:ph type="title" idx="16"/>
          </p:nvPr>
        </p:nvSpPr>
        <p:spPr>
          <a:xfrm>
            <a:off x="8149583" y="2321367"/>
            <a:ext cx="283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456" name="Google Shape;456;p13"/>
          <p:cNvSpPr txBox="1">
            <a:spLocks noGrp="1"/>
          </p:cNvSpPr>
          <p:nvPr>
            <p:ph type="subTitle" idx="17"/>
          </p:nvPr>
        </p:nvSpPr>
        <p:spPr>
          <a:xfrm>
            <a:off x="8149583" y="2894083"/>
            <a:ext cx="283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457" name="Google Shape;457;p13"/>
          <p:cNvSpPr txBox="1">
            <a:spLocks noGrp="1"/>
          </p:cNvSpPr>
          <p:nvPr>
            <p:ph type="title" idx="18"/>
          </p:nvPr>
        </p:nvSpPr>
        <p:spPr>
          <a:xfrm>
            <a:off x="8149583" y="4460823"/>
            <a:ext cx="28308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458" name="Google Shape;458;p13"/>
          <p:cNvSpPr txBox="1">
            <a:spLocks noGrp="1"/>
          </p:cNvSpPr>
          <p:nvPr>
            <p:ph type="subTitle" idx="19"/>
          </p:nvPr>
        </p:nvSpPr>
        <p:spPr>
          <a:xfrm>
            <a:off x="8149583" y="5033539"/>
            <a:ext cx="28308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459" name="Google Shape;459;p13"/>
          <p:cNvSpPr txBox="1">
            <a:spLocks noGrp="1"/>
          </p:cNvSpPr>
          <p:nvPr>
            <p:ph type="title" idx="20" hasCustomPrompt="1"/>
          </p:nvPr>
        </p:nvSpPr>
        <p:spPr>
          <a:xfrm>
            <a:off x="8149580" y="1851900"/>
            <a:ext cx="989200" cy="66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2667"/>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460" name="Google Shape;460;p13"/>
          <p:cNvSpPr txBox="1">
            <a:spLocks noGrp="1"/>
          </p:cNvSpPr>
          <p:nvPr>
            <p:ph type="title" idx="21" hasCustomPrompt="1"/>
          </p:nvPr>
        </p:nvSpPr>
        <p:spPr>
          <a:xfrm>
            <a:off x="8149580" y="3991404"/>
            <a:ext cx="989200" cy="66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4800"/>
              <a:buNone/>
              <a:defRPr sz="2667"/>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grpSp>
        <p:nvGrpSpPr>
          <p:cNvPr id="461" name="Google Shape;461;p13"/>
          <p:cNvGrpSpPr/>
          <p:nvPr/>
        </p:nvGrpSpPr>
        <p:grpSpPr>
          <a:xfrm>
            <a:off x="10980382" y="-14"/>
            <a:ext cx="1547761" cy="6452503"/>
            <a:chOff x="5795961" y="-11"/>
            <a:chExt cx="1160821" cy="4839377"/>
          </a:xfrm>
        </p:grpSpPr>
        <p:grpSp>
          <p:nvGrpSpPr>
            <p:cNvPr id="462" name="Google Shape;462;p13"/>
            <p:cNvGrpSpPr/>
            <p:nvPr/>
          </p:nvGrpSpPr>
          <p:grpSpPr>
            <a:xfrm rot="5400000">
              <a:off x="4743101" y="1052849"/>
              <a:ext cx="3266540" cy="1160821"/>
              <a:chOff x="4747600" y="1081225"/>
              <a:chExt cx="2303300" cy="818575"/>
            </a:xfrm>
          </p:grpSpPr>
          <p:sp>
            <p:nvSpPr>
              <p:cNvPr id="463" name="Google Shape;463;p13"/>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3"/>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3"/>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3"/>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3"/>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3"/>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3"/>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3"/>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3"/>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3"/>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3"/>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3"/>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3"/>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3"/>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3"/>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3"/>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3"/>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3"/>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3"/>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3"/>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3" name="Google Shape;483;p13"/>
            <p:cNvSpPr/>
            <p:nvPr/>
          </p:nvSpPr>
          <p:spPr>
            <a:xfrm>
              <a:off x="6191776" y="4377673"/>
              <a:ext cx="461693" cy="461693"/>
            </a:xfrm>
            <a:custGeom>
              <a:avLst/>
              <a:gdLst/>
              <a:ahLst/>
              <a:cxnLst/>
              <a:rect l="l" t="t" r="r" b="b"/>
              <a:pathLst>
                <a:path w="6550" h="6550" extrusionOk="0">
                  <a:moveTo>
                    <a:pt x="2930" y="1"/>
                  </a:moveTo>
                  <a:lnTo>
                    <a:pt x="2930" y="2930"/>
                  </a:lnTo>
                  <a:lnTo>
                    <a:pt x="1" y="2930"/>
                  </a:lnTo>
                  <a:lnTo>
                    <a:pt x="1" y="3620"/>
                  </a:lnTo>
                  <a:lnTo>
                    <a:pt x="2930" y="3620"/>
                  </a:lnTo>
                  <a:lnTo>
                    <a:pt x="2930" y="6549"/>
                  </a:lnTo>
                  <a:lnTo>
                    <a:pt x="3620" y="6549"/>
                  </a:lnTo>
                  <a:lnTo>
                    <a:pt x="3620" y="3620"/>
                  </a:lnTo>
                  <a:lnTo>
                    <a:pt x="6549" y="3620"/>
                  </a:lnTo>
                  <a:lnTo>
                    <a:pt x="6549" y="2930"/>
                  </a:lnTo>
                  <a:lnTo>
                    <a:pt x="3620" y="2930"/>
                  </a:lnTo>
                  <a:lnTo>
                    <a:pt x="36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857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4"/>
        <p:cNvGrpSpPr/>
        <p:nvPr/>
      </p:nvGrpSpPr>
      <p:grpSpPr>
        <a:xfrm>
          <a:off x="0" y="0"/>
          <a:ext cx="0" cy="0"/>
          <a:chOff x="0" y="0"/>
          <a:chExt cx="0" cy="0"/>
        </a:xfrm>
      </p:grpSpPr>
      <p:pic>
        <p:nvPicPr>
          <p:cNvPr id="485" name="Google Shape;485;p14"/>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486" name="Google Shape;486;p14"/>
          <p:cNvGrpSpPr/>
          <p:nvPr/>
        </p:nvGrpSpPr>
        <p:grpSpPr>
          <a:xfrm flipH="1">
            <a:off x="-119" y="-28"/>
            <a:ext cx="4906489" cy="2489287"/>
            <a:chOff x="1942200" y="1155625"/>
            <a:chExt cx="1075450" cy="545625"/>
          </a:xfrm>
        </p:grpSpPr>
        <p:sp>
          <p:nvSpPr>
            <p:cNvPr id="487" name="Google Shape;487;p14"/>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4"/>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4"/>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4"/>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4"/>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4"/>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4"/>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4"/>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4"/>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4"/>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4"/>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4"/>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4"/>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4"/>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4"/>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4"/>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4"/>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4"/>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4"/>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4"/>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4"/>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14"/>
          <p:cNvSpPr/>
          <p:nvPr/>
        </p:nvSpPr>
        <p:spPr>
          <a:xfrm>
            <a:off x="661800" y="588400"/>
            <a:ext cx="6986400" cy="4849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9" name="Google Shape;509;p14"/>
          <p:cNvGrpSpPr/>
          <p:nvPr/>
        </p:nvGrpSpPr>
        <p:grpSpPr>
          <a:xfrm rot="10800000" flipH="1">
            <a:off x="7226267" y="2229951"/>
            <a:ext cx="4964229" cy="4628045"/>
            <a:chOff x="1109895" y="2527102"/>
            <a:chExt cx="2231181" cy="2080083"/>
          </a:xfrm>
        </p:grpSpPr>
        <p:sp>
          <p:nvSpPr>
            <p:cNvPr id="510" name="Google Shape;510;p14"/>
            <p:cNvSpPr/>
            <p:nvPr/>
          </p:nvSpPr>
          <p:spPr>
            <a:xfrm>
              <a:off x="1109895" y="2527102"/>
              <a:ext cx="2231100" cy="1541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1" name="Google Shape;511;p14"/>
            <p:cNvGrpSpPr/>
            <p:nvPr/>
          </p:nvGrpSpPr>
          <p:grpSpPr>
            <a:xfrm>
              <a:off x="1109947" y="3475231"/>
              <a:ext cx="2231129" cy="1131954"/>
              <a:chOff x="1942200" y="1155625"/>
              <a:chExt cx="1075450" cy="545625"/>
            </a:xfrm>
          </p:grpSpPr>
          <p:sp>
            <p:nvSpPr>
              <p:cNvPr id="512" name="Google Shape;512;p14"/>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4"/>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4"/>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4"/>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4"/>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4"/>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4"/>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4"/>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4"/>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4"/>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4"/>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4"/>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4"/>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4"/>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4"/>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4"/>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4"/>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4"/>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4"/>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4"/>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4"/>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3" name="Google Shape;533;p14"/>
          <p:cNvSpPr/>
          <p:nvPr/>
        </p:nvSpPr>
        <p:spPr>
          <a:xfrm>
            <a:off x="364300" y="5039551"/>
            <a:ext cx="477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14"/>
          <p:cNvSpPr txBox="1">
            <a:spLocks noGrp="1"/>
          </p:cNvSpPr>
          <p:nvPr>
            <p:ph type="title"/>
          </p:nvPr>
        </p:nvSpPr>
        <p:spPr>
          <a:xfrm>
            <a:off x="1090928" y="4039200"/>
            <a:ext cx="5652800" cy="656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32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535" name="Google Shape;535;p14"/>
          <p:cNvSpPr txBox="1">
            <a:spLocks noGrp="1"/>
          </p:cNvSpPr>
          <p:nvPr>
            <p:ph type="subTitle" idx="1"/>
          </p:nvPr>
        </p:nvSpPr>
        <p:spPr>
          <a:xfrm>
            <a:off x="1090900" y="1330000"/>
            <a:ext cx="5652800" cy="27092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536" name="Google Shape;536;p14"/>
          <p:cNvSpPr/>
          <p:nvPr/>
        </p:nvSpPr>
        <p:spPr>
          <a:xfrm>
            <a:off x="10353872" y="508001"/>
            <a:ext cx="1328613" cy="1328585"/>
          </a:xfrm>
          <a:custGeom>
            <a:avLst/>
            <a:gdLst/>
            <a:ahLst/>
            <a:cxnLst/>
            <a:rect l="l" t="t" r="r" b="b"/>
            <a:pathLst>
              <a:path w="47924" h="47923" extrusionOk="0">
                <a:moveTo>
                  <a:pt x="23956" y="2953"/>
                </a:moveTo>
                <a:cubicBezTo>
                  <a:pt x="24182" y="3822"/>
                  <a:pt x="24361" y="4691"/>
                  <a:pt x="24515" y="5572"/>
                </a:cubicBezTo>
                <a:cubicBezTo>
                  <a:pt x="24682" y="6441"/>
                  <a:pt x="24813" y="7311"/>
                  <a:pt x="24944" y="8180"/>
                </a:cubicBezTo>
                <a:cubicBezTo>
                  <a:pt x="25063" y="9061"/>
                  <a:pt x="25182" y="9930"/>
                  <a:pt x="25277" y="10799"/>
                </a:cubicBezTo>
                <a:cubicBezTo>
                  <a:pt x="25373" y="11668"/>
                  <a:pt x="25456" y="12549"/>
                  <a:pt x="25539" y="13418"/>
                </a:cubicBezTo>
                <a:cubicBezTo>
                  <a:pt x="25706" y="15359"/>
                  <a:pt x="25813" y="17300"/>
                  <a:pt x="25885" y="19241"/>
                </a:cubicBezTo>
                <a:cubicBezTo>
                  <a:pt x="27301" y="17919"/>
                  <a:pt x="28754" y="16621"/>
                  <a:pt x="30242" y="15371"/>
                </a:cubicBezTo>
                <a:cubicBezTo>
                  <a:pt x="30921" y="14811"/>
                  <a:pt x="31588" y="14252"/>
                  <a:pt x="32278" y="13704"/>
                </a:cubicBezTo>
                <a:cubicBezTo>
                  <a:pt x="32969" y="13156"/>
                  <a:pt x="33659" y="12621"/>
                  <a:pt x="34362" y="12085"/>
                </a:cubicBezTo>
                <a:cubicBezTo>
                  <a:pt x="35076" y="11561"/>
                  <a:pt x="35791" y="11037"/>
                  <a:pt x="36517" y="10537"/>
                </a:cubicBezTo>
                <a:cubicBezTo>
                  <a:pt x="37243" y="10037"/>
                  <a:pt x="37981" y="9537"/>
                  <a:pt x="38755" y="9085"/>
                </a:cubicBezTo>
                <a:lnTo>
                  <a:pt x="38755" y="9085"/>
                </a:lnTo>
                <a:cubicBezTo>
                  <a:pt x="38303" y="9858"/>
                  <a:pt x="37803" y="10597"/>
                  <a:pt x="37303" y="11323"/>
                </a:cubicBezTo>
                <a:cubicBezTo>
                  <a:pt x="36803" y="12061"/>
                  <a:pt x="36279" y="12775"/>
                  <a:pt x="35755" y="13478"/>
                </a:cubicBezTo>
                <a:cubicBezTo>
                  <a:pt x="35219" y="14180"/>
                  <a:pt x="34683" y="14883"/>
                  <a:pt x="34136" y="15562"/>
                </a:cubicBezTo>
                <a:cubicBezTo>
                  <a:pt x="33600" y="16252"/>
                  <a:pt x="33040" y="16931"/>
                  <a:pt x="32469" y="17597"/>
                </a:cubicBezTo>
                <a:cubicBezTo>
                  <a:pt x="31219" y="19086"/>
                  <a:pt x="29933" y="20538"/>
                  <a:pt x="28599" y="21955"/>
                </a:cubicBezTo>
                <a:cubicBezTo>
                  <a:pt x="30540" y="22027"/>
                  <a:pt x="32481" y="22146"/>
                  <a:pt x="34421" y="22300"/>
                </a:cubicBezTo>
                <a:cubicBezTo>
                  <a:pt x="35302" y="22384"/>
                  <a:pt x="36172" y="22467"/>
                  <a:pt x="37041" y="22562"/>
                </a:cubicBezTo>
                <a:cubicBezTo>
                  <a:pt x="37910" y="22670"/>
                  <a:pt x="38791" y="22777"/>
                  <a:pt x="39660" y="22896"/>
                </a:cubicBezTo>
                <a:cubicBezTo>
                  <a:pt x="40529" y="23027"/>
                  <a:pt x="41398" y="23158"/>
                  <a:pt x="42279" y="23324"/>
                </a:cubicBezTo>
                <a:cubicBezTo>
                  <a:pt x="43149" y="23491"/>
                  <a:pt x="44018" y="23658"/>
                  <a:pt x="44887" y="23884"/>
                </a:cubicBezTo>
                <a:cubicBezTo>
                  <a:pt x="44018" y="24110"/>
                  <a:pt x="43149" y="24277"/>
                  <a:pt x="42279" y="24444"/>
                </a:cubicBezTo>
                <a:cubicBezTo>
                  <a:pt x="41398" y="24598"/>
                  <a:pt x="40529" y="24741"/>
                  <a:pt x="39660" y="24860"/>
                </a:cubicBezTo>
                <a:cubicBezTo>
                  <a:pt x="38791" y="24991"/>
                  <a:pt x="37910" y="25098"/>
                  <a:pt x="37041" y="25194"/>
                </a:cubicBezTo>
                <a:cubicBezTo>
                  <a:pt x="36172" y="25301"/>
                  <a:pt x="35302" y="25384"/>
                  <a:pt x="34421" y="25456"/>
                </a:cubicBezTo>
                <a:cubicBezTo>
                  <a:pt x="32481" y="25622"/>
                  <a:pt x="30540" y="25741"/>
                  <a:pt x="28599" y="25801"/>
                </a:cubicBezTo>
                <a:cubicBezTo>
                  <a:pt x="29921" y="27230"/>
                  <a:pt x="31219" y="28682"/>
                  <a:pt x="32469" y="30170"/>
                </a:cubicBezTo>
                <a:cubicBezTo>
                  <a:pt x="33040" y="30837"/>
                  <a:pt x="33600" y="31516"/>
                  <a:pt x="34136" y="32206"/>
                </a:cubicBezTo>
                <a:cubicBezTo>
                  <a:pt x="34683" y="32885"/>
                  <a:pt x="35219" y="33588"/>
                  <a:pt x="35755" y="34290"/>
                </a:cubicBezTo>
                <a:cubicBezTo>
                  <a:pt x="36279" y="34992"/>
                  <a:pt x="36803" y="35707"/>
                  <a:pt x="37303" y="36433"/>
                </a:cubicBezTo>
                <a:cubicBezTo>
                  <a:pt x="37803" y="37171"/>
                  <a:pt x="38303" y="37910"/>
                  <a:pt x="38755" y="38683"/>
                </a:cubicBezTo>
                <a:cubicBezTo>
                  <a:pt x="37981" y="38219"/>
                  <a:pt x="37243" y="37731"/>
                  <a:pt x="36517" y="37231"/>
                </a:cubicBezTo>
                <a:cubicBezTo>
                  <a:pt x="35791" y="36719"/>
                  <a:pt x="35076" y="36207"/>
                  <a:pt x="34362" y="35671"/>
                </a:cubicBezTo>
                <a:cubicBezTo>
                  <a:pt x="33659" y="35147"/>
                  <a:pt x="32969" y="34611"/>
                  <a:pt x="32278" y="34064"/>
                </a:cubicBezTo>
                <a:cubicBezTo>
                  <a:pt x="31588" y="33516"/>
                  <a:pt x="30921" y="32957"/>
                  <a:pt x="30242" y="32397"/>
                </a:cubicBezTo>
                <a:cubicBezTo>
                  <a:pt x="28754" y="31147"/>
                  <a:pt x="27301" y="29849"/>
                  <a:pt x="25885" y="28527"/>
                </a:cubicBezTo>
                <a:cubicBezTo>
                  <a:pt x="25813" y="30468"/>
                  <a:pt x="25706" y="32409"/>
                  <a:pt x="25539" y="34350"/>
                </a:cubicBezTo>
                <a:cubicBezTo>
                  <a:pt x="25468" y="35219"/>
                  <a:pt x="25385" y="36088"/>
                  <a:pt x="25277" y="36969"/>
                </a:cubicBezTo>
                <a:cubicBezTo>
                  <a:pt x="25230" y="37398"/>
                  <a:pt x="25182" y="37838"/>
                  <a:pt x="25123" y="38267"/>
                </a:cubicBezTo>
                <a:lnTo>
                  <a:pt x="24944" y="39576"/>
                </a:lnTo>
                <a:cubicBezTo>
                  <a:pt x="24813" y="40457"/>
                  <a:pt x="24682" y="41327"/>
                  <a:pt x="24515" y="42196"/>
                </a:cubicBezTo>
                <a:cubicBezTo>
                  <a:pt x="24361" y="43065"/>
                  <a:pt x="24182" y="43946"/>
                  <a:pt x="23956" y="44815"/>
                </a:cubicBezTo>
                <a:cubicBezTo>
                  <a:pt x="23730" y="43946"/>
                  <a:pt x="23563" y="43065"/>
                  <a:pt x="23396" y="42196"/>
                </a:cubicBezTo>
                <a:cubicBezTo>
                  <a:pt x="23241" y="41327"/>
                  <a:pt x="23099" y="40457"/>
                  <a:pt x="22968" y="39576"/>
                </a:cubicBezTo>
                <a:lnTo>
                  <a:pt x="22789" y="38267"/>
                </a:lnTo>
                <a:cubicBezTo>
                  <a:pt x="22741" y="37838"/>
                  <a:pt x="22694" y="37398"/>
                  <a:pt x="22634" y="36969"/>
                </a:cubicBezTo>
                <a:cubicBezTo>
                  <a:pt x="22539" y="36088"/>
                  <a:pt x="22456" y="35219"/>
                  <a:pt x="22372" y="34350"/>
                </a:cubicBezTo>
                <a:cubicBezTo>
                  <a:pt x="22206" y="32409"/>
                  <a:pt x="22098" y="30468"/>
                  <a:pt x="22027" y="28539"/>
                </a:cubicBezTo>
                <a:cubicBezTo>
                  <a:pt x="20610" y="29861"/>
                  <a:pt x="19158" y="31147"/>
                  <a:pt x="17681" y="32397"/>
                </a:cubicBezTo>
                <a:cubicBezTo>
                  <a:pt x="17003" y="32968"/>
                  <a:pt x="16336" y="33528"/>
                  <a:pt x="15645" y="34064"/>
                </a:cubicBezTo>
                <a:cubicBezTo>
                  <a:pt x="15300" y="34338"/>
                  <a:pt x="14955" y="34611"/>
                  <a:pt x="14609" y="34885"/>
                </a:cubicBezTo>
                <a:lnTo>
                  <a:pt x="13550" y="35683"/>
                </a:lnTo>
                <a:cubicBezTo>
                  <a:pt x="12847" y="36207"/>
                  <a:pt x="12133" y="36731"/>
                  <a:pt x="11407" y="37231"/>
                </a:cubicBezTo>
                <a:cubicBezTo>
                  <a:pt x="10668" y="37731"/>
                  <a:pt x="9930" y="38219"/>
                  <a:pt x="9156" y="38683"/>
                </a:cubicBezTo>
                <a:cubicBezTo>
                  <a:pt x="9621" y="37910"/>
                  <a:pt x="10109" y="37171"/>
                  <a:pt x="10609" y="36433"/>
                </a:cubicBezTo>
                <a:cubicBezTo>
                  <a:pt x="11109" y="35707"/>
                  <a:pt x="11633" y="34992"/>
                  <a:pt x="12157" y="34290"/>
                </a:cubicBezTo>
                <a:lnTo>
                  <a:pt x="12954" y="33230"/>
                </a:lnTo>
                <a:cubicBezTo>
                  <a:pt x="13228" y="32885"/>
                  <a:pt x="13502" y="32540"/>
                  <a:pt x="13776" y="32195"/>
                </a:cubicBezTo>
                <a:cubicBezTo>
                  <a:pt x="14324" y="31504"/>
                  <a:pt x="14871" y="30837"/>
                  <a:pt x="15443" y="30159"/>
                </a:cubicBezTo>
                <a:cubicBezTo>
                  <a:pt x="16693" y="28670"/>
                  <a:pt x="17979" y="27230"/>
                  <a:pt x="19300" y="25813"/>
                </a:cubicBezTo>
                <a:cubicBezTo>
                  <a:pt x="17372" y="25741"/>
                  <a:pt x="15431" y="25634"/>
                  <a:pt x="13490" y="25468"/>
                </a:cubicBezTo>
                <a:cubicBezTo>
                  <a:pt x="12621" y="25384"/>
                  <a:pt x="11752" y="25301"/>
                  <a:pt x="10871" y="25206"/>
                </a:cubicBezTo>
                <a:cubicBezTo>
                  <a:pt x="10442" y="25146"/>
                  <a:pt x="10002" y="25098"/>
                  <a:pt x="9573" y="25051"/>
                </a:cubicBezTo>
                <a:lnTo>
                  <a:pt x="8263" y="24872"/>
                </a:lnTo>
                <a:cubicBezTo>
                  <a:pt x="7382" y="24741"/>
                  <a:pt x="6513" y="24598"/>
                  <a:pt x="5644" y="24444"/>
                </a:cubicBezTo>
                <a:cubicBezTo>
                  <a:pt x="4775" y="24277"/>
                  <a:pt x="3894" y="24110"/>
                  <a:pt x="3025" y="23884"/>
                </a:cubicBezTo>
                <a:cubicBezTo>
                  <a:pt x="3894" y="23658"/>
                  <a:pt x="4775" y="23479"/>
                  <a:pt x="5644" y="23324"/>
                </a:cubicBezTo>
                <a:cubicBezTo>
                  <a:pt x="6513" y="23158"/>
                  <a:pt x="7382" y="23027"/>
                  <a:pt x="8263" y="22896"/>
                </a:cubicBezTo>
                <a:lnTo>
                  <a:pt x="9573" y="22717"/>
                </a:lnTo>
                <a:cubicBezTo>
                  <a:pt x="10002" y="22658"/>
                  <a:pt x="10442" y="22610"/>
                  <a:pt x="10871" y="22562"/>
                </a:cubicBezTo>
                <a:cubicBezTo>
                  <a:pt x="11752" y="22455"/>
                  <a:pt x="12621" y="22372"/>
                  <a:pt x="13490" y="22300"/>
                </a:cubicBezTo>
                <a:cubicBezTo>
                  <a:pt x="15431" y="22134"/>
                  <a:pt x="17372" y="22027"/>
                  <a:pt x="19300" y="21955"/>
                </a:cubicBezTo>
                <a:cubicBezTo>
                  <a:pt x="17979" y="20538"/>
                  <a:pt x="16693" y="19086"/>
                  <a:pt x="15443" y="17597"/>
                </a:cubicBezTo>
                <a:cubicBezTo>
                  <a:pt x="14871" y="16931"/>
                  <a:pt x="14312" y="16252"/>
                  <a:pt x="13776" y="15562"/>
                </a:cubicBezTo>
                <a:cubicBezTo>
                  <a:pt x="13502" y="15216"/>
                  <a:pt x="13228" y="14883"/>
                  <a:pt x="12954" y="14526"/>
                </a:cubicBezTo>
                <a:lnTo>
                  <a:pt x="12157" y="13478"/>
                </a:lnTo>
                <a:cubicBezTo>
                  <a:pt x="11633" y="12775"/>
                  <a:pt x="11109" y="12061"/>
                  <a:pt x="10609" y="11323"/>
                </a:cubicBezTo>
                <a:cubicBezTo>
                  <a:pt x="10109" y="10597"/>
                  <a:pt x="9621" y="9858"/>
                  <a:pt x="9156" y="9085"/>
                </a:cubicBezTo>
                <a:lnTo>
                  <a:pt x="9156" y="9085"/>
                </a:lnTo>
                <a:cubicBezTo>
                  <a:pt x="9930" y="9537"/>
                  <a:pt x="10668" y="10037"/>
                  <a:pt x="11407" y="10537"/>
                </a:cubicBezTo>
                <a:cubicBezTo>
                  <a:pt x="12133" y="11037"/>
                  <a:pt x="12847" y="11561"/>
                  <a:pt x="13550" y="12085"/>
                </a:cubicBezTo>
                <a:lnTo>
                  <a:pt x="14609" y="12883"/>
                </a:lnTo>
                <a:cubicBezTo>
                  <a:pt x="14955" y="13156"/>
                  <a:pt x="15300" y="13430"/>
                  <a:pt x="15645" y="13704"/>
                </a:cubicBezTo>
                <a:cubicBezTo>
                  <a:pt x="16336" y="14240"/>
                  <a:pt x="17003" y="14800"/>
                  <a:pt x="17681" y="15359"/>
                </a:cubicBezTo>
                <a:cubicBezTo>
                  <a:pt x="19169" y="16621"/>
                  <a:pt x="20610" y="17907"/>
                  <a:pt x="22039" y="19229"/>
                </a:cubicBezTo>
                <a:cubicBezTo>
                  <a:pt x="22098" y="17300"/>
                  <a:pt x="22217" y="15359"/>
                  <a:pt x="22384" y="13418"/>
                </a:cubicBezTo>
                <a:cubicBezTo>
                  <a:pt x="22456" y="12549"/>
                  <a:pt x="22539" y="11668"/>
                  <a:pt x="22646" y="10799"/>
                </a:cubicBezTo>
                <a:cubicBezTo>
                  <a:pt x="22741" y="9930"/>
                  <a:pt x="22860" y="9061"/>
                  <a:pt x="22979" y="8180"/>
                </a:cubicBezTo>
                <a:cubicBezTo>
                  <a:pt x="23110" y="7311"/>
                  <a:pt x="23241" y="6441"/>
                  <a:pt x="23408" y="5572"/>
                </a:cubicBezTo>
                <a:cubicBezTo>
                  <a:pt x="23563" y="4691"/>
                  <a:pt x="23741" y="3822"/>
                  <a:pt x="23956" y="2953"/>
                </a:cubicBezTo>
                <a:close/>
                <a:moveTo>
                  <a:pt x="14919" y="0"/>
                </a:moveTo>
                <a:cubicBezTo>
                  <a:pt x="6680" y="0"/>
                  <a:pt x="0" y="6679"/>
                  <a:pt x="0" y="14919"/>
                </a:cubicBezTo>
                <a:lnTo>
                  <a:pt x="0" y="47923"/>
                </a:lnTo>
                <a:lnTo>
                  <a:pt x="34112" y="47923"/>
                </a:lnTo>
                <a:cubicBezTo>
                  <a:pt x="41732" y="47923"/>
                  <a:pt x="47923" y="41731"/>
                  <a:pt x="47923" y="34111"/>
                </a:cubicBezTo>
                <a:lnTo>
                  <a:pt x="4792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7184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37"/>
        <p:cNvGrpSpPr/>
        <p:nvPr/>
      </p:nvGrpSpPr>
      <p:grpSpPr>
        <a:xfrm>
          <a:off x="0" y="0"/>
          <a:ext cx="0" cy="0"/>
          <a:chOff x="0" y="0"/>
          <a:chExt cx="0" cy="0"/>
        </a:xfrm>
      </p:grpSpPr>
      <p:pic>
        <p:nvPicPr>
          <p:cNvPr id="538" name="Google Shape;538;p1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39" name="Google Shape;539;p15"/>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5"/>
          <p:cNvSpPr txBox="1">
            <a:spLocks noGrp="1"/>
          </p:cNvSpPr>
          <p:nvPr>
            <p:ph type="title"/>
          </p:nvPr>
        </p:nvSpPr>
        <p:spPr>
          <a:xfrm>
            <a:off x="6438200" y="593367"/>
            <a:ext cx="4802800" cy="1724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s-ES"/>
              <a:t>Haga clic para modificar el estilo de título del patrón</a:t>
            </a:r>
            <a:endParaRPr/>
          </a:p>
        </p:txBody>
      </p:sp>
      <p:sp>
        <p:nvSpPr>
          <p:cNvPr id="541" name="Google Shape;541;p15"/>
          <p:cNvSpPr>
            <a:spLocks noGrp="1"/>
          </p:cNvSpPr>
          <p:nvPr>
            <p:ph type="pic" idx="2"/>
          </p:nvPr>
        </p:nvSpPr>
        <p:spPr>
          <a:xfrm>
            <a:off x="951200" y="716200"/>
            <a:ext cx="4669600" cy="5425600"/>
          </a:xfrm>
          <a:prstGeom prst="rect">
            <a:avLst/>
          </a:prstGeom>
          <a:noFill/>
          <a:ln>
            <a:noFill/>
          </a:ln>
        </p:spPr>
      </p:sp>
    </p:spTree>
    <p:extLst>
      <p:ext uri="{BB962C8B-B14F-4D97-AF65-F5344CB8AC3E}">
        <p14:creationId xmlns:p14="http://schemas.microsoft.com/office/powerpoint/2010/main" val="124833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42"/>
        <p:cNvGrpSpPr/>
        <p:nvPr/>
      </p:nvGrpSpPr>
      <p:grpSpPr>
        <a:xfrm>
          <a:off x="0" y="0"/>
          <a:ext cx="0" cy="0"/>
          <a:chOff x="0" y="0"/>
          <a:chExt cx="0" cy="0"/>
        </a:xfrm>
      </p:grpSpPr>
      <p:pic>
        <p:nvPicPr>
          <p:cNvPr id="543" name="Google Shape;543;p16"/>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544" name="Google Shape;544;p16"/>
          <p:cNvGrpSpPr/>
          <p:nvPr/>
        </p:nvGrpSpPr>
        <p:grpSpPr>
          <a:xfrm flipH="1">
            <a:off x="2075345" y="-1603475"/>
            <a:ext cx="4355387" cy="7144427"/>
            <a:chOff x="-1447316" y="0"/>
            <a:chExt cx="3266540" cy="5358320"/>
          </a:xfrm>
        </p:grpSpPr>
        <p:sp>
          <p:nvSpPr>
            <p:cNvPr id="545" name="Google Shape;545;p16"/>
            <p:cNvSpPr/>
            <p:nvPr/>
          </p:nvSpPr>
          <p:spPr>
            <a:xfrm>
              <a:off x="-1340341" y="0"/>
              <a:ext cx="3159566" cy="4207191"/>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6" name="Google Shape;546;p16"/>
            <p:cNvGrpSpPr/>
            <p:nvPr/>
          </p:nvGrpSpPr>
          <p:grpSpPr>
            <a:xfrm>
              <a:off x="-1447316" y="4197499"/>
              <a:ext cx="3266540" cy="1160821"/>
              <a:chOff x="4747600" y="1081225"/>
              <a:chExt cx="2303300" cy="818575"/>
            </a:xfrm>
          </p:grpSpPr>
          <p:sp>
            <p:nvSpPr>
              <p:cNvPr id="547" name="Google Shape;547;p16"/>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6"/>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6"/>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6"/>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6"/>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6"/>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6"/>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6"/>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6"/>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6"/>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6"/>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6"/>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6"/>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6"/>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6"/>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6"/>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6"/>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6"/>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67" name="Google Shape;567;p16"/>
          <p:cNvGrpSpPr/>
          <p:nvPr/>
        </p:nvGrpSpPr>
        <p:grpSpPr>
          <a:xfrm rot="10800000">
            <a:off x="-16" y="4414344"/>
            <a:ext cx="4816583" cy="2443672"/>
            <a:chOff x="1942200" y="1155625"/>
            <a:chExt cx="1075450" cy="545625"/>
          </a:xfrm>
        </p:grpSpPr>
        <p:sp>
          <p:nvSpPr>
            <p:cNvPr id="568" name="Google Shape;568;p16"/>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6"/>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6"/>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6"/>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6"/>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6"/>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6"/>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6"/>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6"/>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6"/>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6"/>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6"/>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6"/>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6"/>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6"/>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6"/>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6"/>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6"/>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6"/>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6"/>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6"/>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9" name="Google Shape;589;p16"/>
          <p:cNvSpPr>
            <a:spLocks noGrp="1"/>
          </p:cNvSpPr>
          <p:nvPr>
            <p:ph type="pic" idx="2"/>
          </p:nvPr>
        </p:nvSpPr>
        <p:spPr>
          <a:xfrm>
            <a:off x="6922400" y="716200"/>
            <a:ext cx="4572000" cy="5425600"/>
          </a:xfrm>
          <a:prstGeom prst="rect">
            <a:avLst/>
          </a:prstGeom>
          <a:noFill/>
          <a:ln>
            <a:noFill/>
          </a:ln>
        </p:spPr>
      </p:sp>
      <p:sp>
        <p:nvSpPr>
          <p:cNvPr id="590" name="Google Shape;590;p16"/>
          <p:cNvSpPr txBox="1">
            <a:spLocks noGrp="1"/>
          </p:cNvSpPr>
          <p:nvPr>
            <p:ph type="subTitle" idx="1"/>
          </p:nvPr>
        </p:nvSpPr>
        <p:spPr>
          <a:xfrm>
            <a:off x="951200" y="4322333"/>
            <a:ext cx="4199200" cy="1682800"/>
          </a:xfrm>
          <a:prstGeom prst="rect">
            <a:avLst/>
          </a:prstGeom>
          <a:solidFill>
            <a:schemeClr val="lt1"/>
          </a:solid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591" name="Google Shape;591;p16"/>
          <p:cNvSpPr txBox="1">
            <a:spLocks noGrp="1"/>
          </p:cNvSpPr>
          <p:nvPr>
            <p:ph type="title"/>
          </p:nvPr>
        </p:nvSpPr>
        <p:spPr>
          <a:xfrm>
            <a:off x="951200" y="1175167"/>
            <a:ext cx="4199200" cy="3156800"/>
          </a:xfrm>
          <a:prstGeom prst="rect">
            <a:avLst/>
          </a:prstGeom>
          <a:solidFill>
            <a:schemeClr val="lt1"/>
          </a:solidFill>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592" name="Google Shape;592;p16"/>
          <p:cNvSpPr/>
          <p:nvPr/>
        </p:nvSpPr>
        <p:spPr>
          <a:xfrm>
            <a:off x="11615200" y="0"/>
            <a:ext cx="552245" cy="552245"/>
          </a:xfrm>
          <a:custGeom>
            <a:avLst/>
            <a:gdLst/>
            <a:ahLst/>
            <a:cxnLst/>
            <a:rect l="l" t="t" r="r" b="b"/>
            <a:pathLst>
              <a:path w="11455" h="11455" extrusionOk="0">
                <a:moveTo>
                  <a:pt x="5644" y="1"/>
                </a:moveTo>
                <a:lnTo>
                  <a:pt x="5644" y="3120"/>
                </a:lnTo>
                <a:cubicBezTo>
                  <a:pt x="5358" y="4418"/>
                  <a:pt x="4334" y="5430"/>
                  <a:pt x="3037" y="5728"/>
                </a:cubicBezTo>
                <a:lnTo>
                  <a:pt x="1" y="5728"/>
                </a:lnTo>
                <a:lnTo>
                  <a:pt x="1" y="5894"/>
                </a:lnTo>
                <a:lnTo>
                  <a:pt x="3037" y="5894"/>
                </a:lnTo>
                <a:cubicBezTo>
                  <a:pt x="4334" y="6192"/>
                  <a:pt x="5358" y="7216"/>
                  <a:pt x="5644" y="8514"/>
                </a:cubicBezTo>
                <a:lnTo>
                  <a:pt x="5644" y="11454"/>
                </a:lnTo>
                <a:lnTo>
                  <a:pt x="5823" y="11454"/>
                </a:lnTo>
                <a:lnTo>
                  <a:pt x="5823" y="8514"/>
                </a:lnTo>
                <a:cubicBezTo>
                  <a:pt x="6108" y="7216"/>
                  <a:pt x="7132" y="6192"/>
                  <a:pt x="8430" y="5894"/>
                </a:cubicBezTo>
                <a:lnTo>
                  <a:pt x="11454" y="5894"/>
                </a:lnTo>
                <a:lnTo>
                  <a:pt x="11454" y="5728"/>
                </a:lnTo>
                <a:lnTo>
                  <a:pt x="8430" y="5728"/>
                </a:lnTo>
                <a:cubicBezTo>
                  <a:pt x="7132" y="5442"/>
                  <a:pt x="6108" y="4418"/>
                  <a:pt x="5811" y="3120"/>
                </a:cubicBezTo>
                <a:lnTo>
                  <a:pt x="5811"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3" name="Google Shape;593;p16"/>
          <p:cNvSpPr/>
          <p:nvPr/>
        </p:nvSpPr>
        <p:spPr>
          <a:xfrm>
            <a:off x="11615200" y="552234"/>
            <a:ext cx="552245" cy="552245"/>
          </a:xfrm>
          <a:custGeom>
            <a:avLst/>
            <a:gdLst/>
            <a:ahLst/>
            <a:cxnLst/>
            <a:rect l="l" t="t" r="r" b="b"/>
            <a:pathLst>
              <a:path w="11455" h="11455" extrusionOk="0">
                <a:moveTo>
                  <a:pt x="5644" y="1"/>
                </a:moveTo>
                <a:lnTo>
                  <a:pt x="5644" y="3120"/>
                </a:lnTo>
                <a:cubicBezTo>
                  <a:pt x="5358" y="4418"/>
                  <a:pt x="4334" y="5430"/>
                  <a:pt x="3037" y="5728"/>
                </a:cubicBezTo>
                <a:lnTo>
                  <a:pt x="1" y="5728"/>
                </a:lnTo>
                <a:lnTo>
                  <a:pt x="1" y="5894"/>
                </a:lnTo>
                <a:lnTo>
                  <a:pt x="3037" y="5894"/>
                </a:lnTo>
                <a:cubicBezTo>
                  <a:pt x="4334" y="6192"/>
                  <a:pt x="5358" y="7216"/>
                  <a:pt x="5644" y="8514"/>
                </a:cubicBezTo>
                <a:lnTo>
                  <a:pt x="5644" y="11454"/>
                </a:lnTo>
                <a:lnTo>
                  <a:pt x="5823" y="11454"/>
                </a:lnTo>
                <a:lnTo>
                  <a:pt x="5823" y="8514"/>
                </a:lnTo>
                <a:cubicBezTo>
                  <a:pt x="6108" y="7216"/>
                  <a:pt x="7132" y="6192"/>
                  <a:pt x="8430" y="5894"/>
                </a:cubicBezTo>
                <a:lnTo>
                  <a:pt x="11454" y="5894"/>
                </a:lnTo>
                <a:lnTo>
                  <a:pt x="11454" y="5728"/>
                </a:lnTo>
                <a:lnTo>
                  <a:pt x="8430" y="5728"/>
                </a:lnTo>
                <a:cubicBezTo>
                  <a:pt x="7132" y="5442"/>
                  <a:pt x="6108" y="4418"/>
                  <a:pt x="5811" y="3120"/>
                </a:cubicBezTo>
                <a:lnTo>
                  <a:pt x="5811"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4" name="Google Shape;594;p16"/>
          <p:cNvSpPr/>
          <p:nvPr/>
        </p:nvSpPr>
        <p:spPr>
          <a:xfrm>
            <a:off x="11615200" y="1104467"/>
            <a:ext cx="552245" cy="552245"/>
          </a:xfrm>
          <a:custGeom>
            <a:avLst/>
            <a:gdLst/>
            <a:ahLst/>
            <a:cxnLst/>
            <a:rect l="l" t="t" r="r" b="b"/>
            <a:pathLst>
              <a:path w="11455" h="11455" extrusionOk="0">
                <a:moveTo>
                  <a:pt x="5644" y="1"/>
                </a:moveTo>
                <a:lnTo>
                  <a:pt x="5644" y="3120"/>
                </a:lnTo>
                <a:cubicBezTo>
                  <a:pt x="5358" y="4418"/>
                  <a:pt x="4334" y="5430"/>
                  <a:pt x="3037" y="5728"/>
                </a:cubicBezTo>
                <a:lnTo>
                  <a:pt x="1" y="5728"/>
                </a:lnTo>
                <a:lnTo>
                  <a:pt x="1" y="5894"/>
                </a:lnTo>
                <a:lnTo>
                  <a:pt x="3037" y="5894"/>
                </a:lnTo>
                <a:cubicBezTo>
                  <a:pt x="4334" y="6192"/>
                  <a:pt x="5358" y="7216"/>
                  <a:pt x="5644" y="8514"/>
                </a:cubicBezTo>
                <a:lnTo>
                  <a:pt x="5644" y="11454"/>
                </a:lnTo>
                <a:lnTo>
                  <a:pt x="5823" y="11454"/>
                </a:lnTo>
                <a:lnTo>
                  <a:pt x="5823" y="8514"/>
                </a:lnTo>
                <a:cubicBezTo>
                  <a:pt x="6108" y="7216"/>
                  <a:pt x="7132" y="6192"/>
                  <a:pt x="8430" y="5894"/>
                </a:cubicBezTo>
                <a:lnTo>
                  <a:pt x="11454" y="5894"/>
                </a:lnTo>
                <a:lnTo>
                  <a:pt x="11454" y="5728"/>
                </a:lnTo>
                <a:lnTo>
                  <a:pt x="8430" y="5728"/>
                </a:lnTo>
                <a:cubicBezTo>
                  <a:pt x="7132" y="5442"/>
                  <a:pt x="6108" y="4418"/>
                  <a:pt x="5811" y="3120"/>
                </a:cubicBezTo>
                <a:lnTo>
                  <a:pt x="5811"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5" name="Google Shape;595;p16"/>
          <p:cNvSpPr/>
          <p:nvPr/>
        </p:nvSpPr>
        <p:spPr>
          <a:xfrm>
            <a:off x="543400" y="552233"/>
            <a:ext cx="815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6" name="Google Shape;596;p16"/>
          <p:cNvSpPr/>
          <p:nvPr/>
        </p:nvSpPr>
        <p:spPr>
          <a:xfrm>
            <a:off x="5382633" y="6251133"/>
            <a:ext cx="815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2441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97"/>
        <p:cNvGrpSpPr/>
        <p:nvPr/>
      </p:nvGrpSpPr>
      <p:grpSpPr>
        <a:xfrm>
          <a:off x="0" y="0"/>
          <a:ext cx="0" cy="0"/>
          <a:chOff x="0" y="0"/>
          <a:chExt cx="0" cy="0"/>
        </a:xfrm>
      </p:grpSpPr>
      <p:pic>
        <p:nvPicPr>
          <p:cNvPr id="598" name="Google Shape;598;p17"/>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599" name="Google Shape;599;p17"/>
          <p:cNvGrpSpPr/>
          <p:nvPr/>
        </p:nvGrpSpPr>
        <p:grpSpPr>
          <a:xfrm flipH="1">
            <a:off x="-20" y="-1"/>
            <a:ext cx="3641539" cy="5973455"/>
            <a:chOff x="-1447316" y="0"/>
            <a:chExt cx="3266540" cy="5358320"/>
          </a:xfrm>
        </p:grpSpPr>
        <p:sp>
          <p:nvSpPr>
            <p:cNvPr id="600" name="Google Shape;600;p17"/>
            <p:cNvSpPr/>
            <p:nvPr/>
          </p:nvSpPr>
          <p:spPr>
            <a:xfrm>
              <a:off x="-1340341" y="0"/>
              <a:ext cx="3159566" cy="4207191"/>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 name="Google Shape;601;p17"/>
            <p:cNvGrpSpPr/>
            <p:nvPr/>
          </p:nvGrpSpPr>
          <p:grpSpPr>
            <a:xfrm>
              <a:off x="-1447316" y="4197499"/>
              <a:ext cx="3266540" cy="1160821"/>
              <a:chOff x="4747600" y="1081225"/>
              <a:chExt cx="2303300" cy="818575"/>
            </a:xfrm>
          </p:grpSpPr>
          <p:sp>
            <p:nvSpPr>
              <p:cNvPr id="602" name="Google Shape;602;p17"/>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7"/>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7"/>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7"/>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7"/>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7"/>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7"/>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7"/>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7"/>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7"/>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7"/>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7"/>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7"/>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7"/>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7"/>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7"/>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7"/>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7"/>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7"/>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7"/>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22" name="Google Shape;622;p17"/>
          <p:cNvSpPr txBox="1">
            <a:spLocks noGrp="1"/>
          </p:cNvSpPr>
          <p:nvPr>
            <p:ph type="subTitle" idx="1"/>
          </p:nvPr>
        </p:nvSpPr>
        <p:spPr>
          <a:xfrm>
            <a:off x="951200" y="2926920"/>
            <a:ext cx="3965200" cy="1806000"/>
          </a:xfrm>
          <a:prstGeom prst="rect">
            <a:avLst/>
          </a:prstGeom>
          <a:solidFill>
            <a:schemeClr val="lt1"/>
          </a:solid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623" name="Google Shape;623;p17"/>
          <p:cNvSpPr txBox="1">
            <a:spLocks noGrp="1"/>
          </p:cNvSpPr>
          <p:nvPr>
            <p:ph type="title"/>
          </p:nvPr>
        </p:nvSpPr>
        <p:spPr>
          <a:xfrm>
            <a:off x="951200" y="1926567"/>
            <a:ext cx="3965200" cy="1108400"/>
          </a:xfrm>
          <a:prstGeom prst="rect">
            <a:avLst/>
          </a:prstGeom>
          <a:solidFill>
            <a:schemeClr val="lt1"/>
          </a:solidFill>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143068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24"/>
        <p:cNvGrpSpPr/>
        <p:nvPr/>
      </p:nvGrpSpPr>
      <p:grpSpPr>
        <a:xfrm>
          <a:off x="0" y="0"/>
          <a:ext cx="0" cy="0"/>
          <a:chOff x="0" y="0"/>
          <a:chExt cx="0" cy="0"/>
        </a:xfrm>
      </p:grpSpPr>
      <p:pic>
        <p:nvPicPr>
          <p:cNvPr id="625" name="Google Shape;625;p1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26" name="Google Shape;626;p18"/>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18"/>
          <p:cNvSpPr txBox="1">
            <a:spLocks noGrp="1"/>
          </p:cNvSpPr>
          <p:nvPr>
            <p:ph type="body" idx="1"/>
          </p:nvPr>
        </p:nvSpPr>
        <p:spPr>
          <a:xfrm>
            <a:off x="951033" y="1536633"/>
            <a:ext cx="10290000" cy="1188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r>
              <a:rPr lang="es-ES"/>
              <a:t>Haga clic para modificar los estilos de texto del patrón</a:t>
            </a:r>
          </a:p>
        </p:txBody>
      </p:sp>
      <p:sp>
        <p:nvSpPr>
          <p:cNvPr id="628" name="Google Shape;628;p18"/>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128517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9"/>
        <p:cNvGrpSpPr/>
        <p:nvPr/>
      </p:nvGrpSpPr>
      <p:grpSpPr>
        <a:xfrm>
          <a:off x="0" y="0"/>
          <a:ext cx="0" cy="0"/>
          <a:chOff x="0" y="0"/>
          <a:chExt cx="0" cy="0"/>
        </a:xfrm>
      </p:grpSpPr>
      <p:pic>
        <p:nvPicPr>
          <p:cNvPr id="630" name="Google Shape;630;p1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31" name="Google Shape;631;p19"/>
          <p:cNvSpPr txBox="1">
            <a:spLocks noGrp="1"/>
          </p:cNvSpPr>
          <p:nvPr>
            <p:ph type="title"/>
          </p:nvPr>
        </p:nvSpPr>
        <p:spPr>
          <a:xfrm>
            <a:off x="951033" y="593367"/>
            <a:ext cx="2594000" cy="2462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grpSp>
        <p:nvGrpSpPr>
          <p:cNvPr id="632" name="Google Shape;632;p19"/>
          <p:cNvGrpSpPr/>
          <p:nvPr/>
        </p:nvGrpSpPr>
        <p:grpSpPr>
          <a:xfrm flipH="1">
            <a:off x="7836612" y="-1603475"/>
            <a:ext cx="4355387" cy="7144427"/>
            <a:chOff x="-1447316" y="0"/>
            <a:chExt cx="3266540" cy="5358320"/>
          </a:xfrm>
        </p:grpSpPr>
        <p:sp>
          <p:nvSpPr>
            <p:cNvPr id="633" name="Google Shape;633;p19"/>
            <p:cNvSpPr/>
            <p:nvPr/>
          </p:nvSpPr>
          <p:spPr>
            <a:xfrm>
              <a:off x="-1340341" y="0"/>
              <a:ext cx="3159566" cy="4207191"/>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34" name="Google Shape;634;p19"/>
            <p:cNvGrpSpPr/>
            <p:nvPr/>
          </p:nvGrpSpPr>
          <p:grpSpPr>
            <a:xfrm>
              <a:off x="-1447316" y="4197499"/>
              <a:ext cx="3266540" cy="1160821"/>
              <a:chOff x="4747600" y="1081225"/>
              <a:chExt cx="2303300" cy="818575"/>
            </a:xfrm>
          </p:grpSpPr>
          <p:sp>
            <p:nvSpPr>
              <p:cNvPr id="635" name="Google Shape;635;p19"/>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9"/>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9"/>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9"/>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19"/>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9"/>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9"/>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9"/>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9"/>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9"/>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9"/>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9"/>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9"/>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9"/>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19"/>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9"/>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9"/>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9"/>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9"/>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9"/>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55" name="Google Shape;655;p19"/>
          <p:cNvGrpSpPr/>
          <p:nvPr/>
        </p:nvGrpSpPr>
        <p:grpSpPr>
          <a:xfrm rot="10800000">
            <a:off x="-16" y="4414344"/>
            <a:ext cx="4816583" cy="2443672"/>
            <a:chOff x="1942200" y="1155625"/>
            <a:chExt cx="1075450" cy="545625"/>
          </a:xfrm>
        </p:grpSpPr>
        <p:sp>
          <p:nvSpPr>
            <p:cNvPr id="656" name="Google Shape;656;p19"/>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9"/>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9"/>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9"/>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9"/>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9"/>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9"/>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9"/>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9"/>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9"/>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9"/>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9"/>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9"/>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9"/>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9"/>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9"/>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9"/>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9"/>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9"/>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9"/>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9"/>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7" name="Google Shape;677;p19"/>
          <p:cNvSpPr/>
          <p:nvPr/>
        </p:nvSpPr>
        <p:spPr>
          <a:xfrm>
            <a:off x="7002475" y="376734"/>
            <a:ext cx="453915" cy="453959"/>
          </a:xfrm>
          <a:custGeom>
            <a:avLst/>
            <a:gdLst/>
            <a:ahLst/>
            <a:cxnLst/>
            <a:rect l="l" t="t" r="r" b="b"/>
            <a:pathLst>
              <a:path w="6550" h="6550" extrusionOk="0">
                <a:moveTo>
                  <a:pt x="2930" y="1"/>
                </a:moveTo>
                <a:lnTo>
                  <a:pt x="2930" y="2930"/>
                </a:lnTo>
                <a:lnTo>
                  <a:pt x="1" y="2930"/>
                </a:lnTo>
                <a:lnTo>
                  <a:pt x="1" y="3620"/>
                </a:lnTo>
                <a:lnTo>
                  <a:pt x="2930" y="3620"/>
                </a:lnTo>
                <a:lnTo>
                  <a:pt x="2930" y="6549"/>
                </a:lnTo>
                <a:lnTo>
                  <a:pt x="3620" y="6549"/>
                </a:lnTo>
                <a:lnTo>
                  <a:pt x="3620" y="3620"/>
                </a:lnTo>
                <a:lnTo>
                  <a:pt x="6549" y="3620"/>
                </a:lnTo>
                <a:lnTo>
                  <a:pt x="6549" y="2930"/>
                </a:lnTo>
                <a:lnTo>
                  <a:pt x="3620" y="2930"/>
                </a:lnTo>
                <a:lnTo>
                  <a:pt x="3620"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19"/>
          <p:cNvSpPr/>
          <p:nvPr/>
        </p:nvSpPr>
        <p:spPr>
          <a:xfrm>
            <a:off x="6186967" y="376734"/>
            <a:ext cx="453915" cy="453959"/>
          </a:xfrm>
          <a:custGeom>
            <a:avLst/>
            <a:gdLst/>
            <a:ahLst/>
            <a:cxnLst/>
            <a:rect l="l" t="t" r="r" b="b"/>
            <a:pathLst>
              <a:path w="6550" h="6550" extrusionOk="0">
                <a:moveTo>
                  <a:pt x="2930" y="1"/>
                </a:moveTo>
                <a:lnTo>
                  <a:pt x="2930" y="2930"/>
                </a:lnTo>
                <a:lnTo>
                  <a:pt x="1" y="2930"/>
                </a:lnTo>
                <a:lnTo>
                  <a:pt x="1" y="3620"/>
                </a:lnTo>
                <a:lnTo>
                  <a:pt x="2930" y="3620"/>
                </a:lnTo>
                <a:lnTo>
                  <a:pt x="2930" y="6549"/>
                </a:lnTo>
                <a:lnTo>
                  <a:pt x="3620" y="6549"/>
                </a:lnTo>
                <a:lnTo>
                  <a:pt x="3620" y="3620"/>
                </a:lnTo>
                <a:lnTo>
                  <a:pt x="6549" y="3620"/>
                </a:lnTo>
                <a:lnTo>
                  <a:pt x="6549" y="2930"/>
                </a:lnTo>
                <a:lnTo>
                  <a:pt x="3620" y="2930"/>
                </a:lnTo>
                <a:lnTo>
                  <a:pt x="3620"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19"/>
          <p:cNvSpPr/>
          <p:nvPr/>
        </p:nvSpPr>
        <p:spPr>
          <a:xfrm>
            <a:off x="7765367" y="6481301"/>
            <a:ext cx="453915" cy="453959"/>
          </a:xfrm>
          <a:custGeom>
            <a:avLst/>
            <a:gdLst/>
            <a:ahLst/>
            <a:cxnLst/>
            <a:rect l="l" t="t" r="r" b="b"/>
            <a:pathLst>
              <a:path w="6550" h="6550" extrusionOk="0">
                <a:moveTo>
                  <a:pt x="2930" y="1"/>
                </a:moveTo>
                <a:lnTo>
                  <a:pt x="2930" y="2930"/>
                </a:lnTo>
                <a:lnTo>
                  <a:pt x="1" y="2930"/>
                </a:lnTo>
                <a:lnTo>
                  <a:pt x="1" y="3620"/>
                </a:lnTo>
                <a:lnTo>
                  <a:pt x="2930" y="3620"/>
                </a:lnTo>
                <a:lnTo>
                  <a:pt x="2930" y="6549"/>
                </a:lnTo>
                <a:lnTo>
                  <a:pt x="3620" y="6549"/>
                </a:lnTo>
                <a:lnTo>
                  <a:pt x="3620" y="3620"/>
                </a:lnTo>
                <a:lnTo>
                  <a:pt x="6549" y="3620"/>
                </a:lnTo>
                <a:lnTo>
                  <a:pt x="6549" y="2930"/>
                </a:lnTo>
                <a:lnTo>
                  <a:pt x="3620" y="2930"/>
                </a:lnTo>
                <a:lnTo>
                  <a:pt x="3620"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19"/>
          <p:cNvSpPr txBox="1">
            <a:spLocks noGrp="1"/>
          </p:cNvSpPr>
          <p:nvPr>
            <p:ph type="title" idx="2"/>
          </p:nvPr>
        </p:nvSpPr>
        <p:spPr>
          <a:xfrm>
            <a:off x="3980800" y="4745267"/>
            <a:ext cx="3475600" cy="7036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681" name="Google Shape;681;p19"/>
          <p:cNvSpPr txBox="1">
            <a:spLocks noGrp="1"/>
          </p:cNvSpPr>
          <p:nvPr>
            <p:ph type="subTitle" idx="1"/>
          </p:nvPr>
        </p:nvSpPr>
        <p:spPr>
          <a:xfrm>
            <a:off x="3980800" y="5317999"/>
            <a:ext cx="3475600" cy="820800"/>
          </a:xfrm>
          <a:prstGeom prst="rect">
            <a:avLst/>
          </a:prstGeom>
          <a:solidFill>
            <a:schemeClr val="l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682" name="Google Shape;682;p19"/>
          <p:cNvSpPr txBox="1">
            <a:spLocks noGrp="1"/>
          </p:cNvSpPr>
          <p:nvPr>
            <p:ph type="title" idx="3"/>
          </p:nvPr>
        </p:nvSpPr>
        <p:spPr>
          <a:xfrm>
            <a:off x="7765367" y="4745267"/>
            <a:ext cx="3475600" cy="7036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683" name="Google Shape;683;p19"/>
          <p:cNvSpPr txBox="1">
            <a:spLocks noGrp="1"/>
          </p:cNvSpPr>
          <p:nvPr>
            <p:ph type="subTitle" idx="4"/>
          </p:nvPr>
        </p:nvSpPr>
        <p:spPr>
          <a:xfrm>
            <a:off x="7765367" y="5317999"/>
            <a:ext cx="3475600" cy="820800"/>
          </a:xfrm>
          <a:prstGeom prst="rect">
            <a:avLst/>
          </a:prstGeom>
          <a:solidFill>
            <a:schemeClr val="l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1114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84"/>
        <p:cNvGrpSpPr/>
        <p:nvPr/>
      </p:nvGrpSpPr>
      <p:grpSpPr>
        <a:xfrm>
          <a:off x="0" y="0"/>
          <a:ext cx="0" cy="0"/>
          <a:chOff x="0" y="0"/>
          <a:chExt cx="0" cy="0"/>
        </a:xfrm>
      </p:grpSpPr>
      <p:pic>
        <p:nvPicPr>
          <p:cNvPr id="685" name="Google Shape;685;p20"/>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686" name="Google Shape;686;p20"/>
          <p:cNvGrpSpPr/>
          <p:nvPr/>
        </p:nvGrpSpPr>
        <p:grpSpPr>
          <a:xfrm>
            <a:off x="-366993" y="134"/>
            <a:ext cx="6086593" cy="7060153"/>
            <a:chOff x="-275245" y="100"/>
            <a:chExt cx="4564945" cy="5295115"/>
          </a:xfrm>
        </p:grpSpPr>
        <p:sp>
          <p:nvSpPr>
            <p:cNvPr id="687" name="Google Shape;687;p20"/>
            <p:cNvSpPr/>
            <p:nvPr/>
          </p:nvSpPr>
          <p:spPr>
            <a:xfrm>
              <a:off x="0" y="100"/>
              <a:ext cx="4289700" cy="31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8" name="Google Shape;688;p20"/>
            <p:cNvGrpSpPr/>
            <p:nvPr/>
          </p:nvGrpSpPr>
          <p:grpSpPr>
            <a:xfrm>
              <a:off x="-275245" y="3118881"/>
              <a:ext cx="4289647" cy="2176334"/>
              <a:chOff x="1942200" y="1155625"/>
              <a:chExt cx="1075450" cy="545625"/>
            </a:xfrm>
          </p:grpSpPr>
          <p:sp>
            <p:nvSpPr>
              <p:cNvPr id="689" name="Google Shape;689;p20"/>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0"/>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0"/>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0"/>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0"/>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0"/>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0"/>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0"/>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0"/>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0"/>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0"/>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0"/>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0"/>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0"/>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0"/>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0"/>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0"/>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0"/>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0"/>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0"/>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10" name="Google Shape;710;p20"/>
          <p:cNvSpPr txBox="1">
            <a:spLocks noGrp="1"/>
          </p:cNvSpPr>
          <p:nvPr>
            <p:ph type="title"/>
          </p:nvPr>
        </p:nvSpPr>
        <p:spPr>
          <a:xfrm>
            <a:off x="951033" y="593367"/>
            <a:ext cx="4759200" cy="985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711" name="Google Shape;711;p20"/>
          <p:cNvSpPr txBox="1">
            <a:spLocks noGrp="1"/>
          </p:cNvSpPr>
          <p:nvPr>
            <p:ph type="title" idx="2"/>
          </p:nvPr>
        </p:nvSpPr>
        <p:spPr>
          <a:xfrm>
            <a:off x="7818500" y="1488467"/>
            <a:ext cx="3326800" cy="7036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12" name="Google Shape;712;p20"/>
          <p:cNvSpPr txBox="1">
            <a:spLocks noGrp="1"/>
          </p:cNvSpPr>
          <p:nvPr>
            <p:ph type="subTitle" idx="1"/>
          </p:nvPr>
        </p:nvSpPr>
        <p:spPr>
          <a:xfrm>
            <a:off x="7818500" y="2061199"/>
            <a:ext cx="3326800" cy="1395600"/>
          </a:xfrm>
          <a:prstGeom prst="rect">
            <a:avLst/>
          </a:prstGeom>
          <a:solidFill>
            <a:schemeClr val="l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13" name="Google Shape;713;p20"/>
          <p:cNvSpPr txBox="1">
            <a:spLocks noGrp="1"/>
          </p:cNvSpPr>
          <p:nvPr>
            <p:ph type="title" idx="3"/>
          </p:nvPr>
        </p:nvSpPr>
        <p:spPr>
          <a:xfrm>
            <a:off x="3830467" y="4096233"/>
            <a:ext cx="3326800" cy="7780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14" name="Google Shape;714;p20"/>
          <p:cNvSpPr txBox="1">
            <a:spLocks noGrp="1"/>
          </p:cNvSpPr>
          <p:nvPr>
            <p:ph type="subTitle" idx="4"/>
          </p:nvPr>
        </p:nvSpPr>
        <p:spPr>
          <a:xfrm>
            <a:off x="3830467" y="4668867"/>
            <a:ext cx="3326800" cy="1395600"/>
          </a:xfrm>
          <a:prstGeom prst="rect">
            <a:avLst/>
          </a:prstGeom>
          <a:solidFill>
            <a:schemeClr val="l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15" name="Google Shape;715;p20"/>
          <p:cNvSpPr txBox="1">
            <a:spLocks noGrp="1"/>
          </p:cNvSpPr>
          <p:nvPr>
            <p:ph type="title" idx="5"/>
          </p:nvPr>
        </p:nvSpPr>
        <p:spPr>
          <a:xfrm>
            <a:off x="7818505" y="4096233"/>
            <a:ext cx="3326800" cy="7036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16" name="Google Shape;716;p20"/>
          <p:cNvSpPr txBox="1">
            <a:spLocks noGrp="1"/>
          </p:cNvSpPr>
          <p:nvPr>
            <p:ph type="subTitle" idx="6"/>
          </p:nvPr>
        </p:nvSpPr>
        <p:spPr>
          <a:xfrm>
            <a:off x="7818500" y="4668967"/>
            <a:ext cx="3326800" cy="1395600"/>
          </a:xfrm>
          <a:prstGeom prst="rect">
            <a:avLst/>
          </a:prstGeom>
          <a:solidFill>
            <a:schemeClr val="l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17" name="Google Shape;717;p20"/>
          <p:cNvSpPr/>
          <p:nvPr/>
        </p:nvSpPr>
        <p:spPr>
          <a:xfrm>
            <a:off x="11589100" y="308567"/>
            <a:ext cx="3300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7581567" y="1578567"/>
            <a:ext cx="3300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20"/>
          <p:cNvSpPr/>
          <p:nvPr/>
        </p:nvSpPr>
        <p:spPr>
          <a:xfrm>
            <a:off x="6578633" y="1144867"/>
            <a:ext cx="815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756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1" name="Google Shape;81;p3"/>
          <p:cNvSpPr/>
          <p:nvPr/>
        </p:nvSpPr>
        <p:spPr>
          <a:xfrm>
            <a:off x="11240967" y="8933"/>
            <a:ext cx="951200" cy="684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2794000" y="2032000"/>
            <a:ext cx="8446800" cy="4826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3" name="Google Shape;83;p3"/>
          <p:cNvGrpSpPr/>
          <p:nvPr/>
        </p:nvGrpSpPr>
        <p:grpSpPr>
          <a:xfrm rot="5400000">
            <a:off x="9346577" y="3926392"/>
            <a:ext cx="4357184" cy="568393"/>
            <a:chOff x="3360225" y="1134500"/>
            <a:chExt cx="1031400" cy="134550"/>
          </a:xfrm>
        </p:grpSpPr>
        <p:sp>
          <p:nvSpPr>
            <p:cNvPr id="84" name="Google Shape;84;p3"/>
            <p:cNvSpPr/>
            <p:nvPr/>
          </p:nvSpPr>
          <p:spPr>
            <a:xfrm>
              <a:off x="4077575" y="1224100"/>
              <a:ext cx="44675" cy="44950"/>
            </a:xfrm>
            <a:custGeom>
              <a:avLst/>
              <a:gdLst/>
              <a:ahLst/>
              <a:cxnLst/>
              <a:rect l="l" t="t" r="r" b="b"/>
              <a:pathLst>
                <a:path w="1787" h="1798" extrusionOk="0">
                  <a:moveTo>
                    <a:pt x="1" y="0"/>
                  </a:moveTo>
                  <a:lnTo>
                    <a:pt x="1" y="1798"/>
                  </a:lnTo>
                  <a:lnTo>
                    <a:pt x="1787" y="1798"/>
                  </a:lnTo>
                  <a:lnTo>
                    <a:pt x="17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4167175" y="1224100"/>
              <a:ext cx="44975" cy="44950"/>
            </a:xfrm>
            <a:custGeom>
              <a:avLst/>
              <a:gdLst/>
              <a:ahLst/>
              <a:cxnLst/>
              <a:rect l="l" t="t" r="r" b="b"/>
              <a:pathLst>
                <a:path w="1799" h="1798" extrusionOk="0">
                  <a:moveTo>
                    <a:pt x="1" y="0"/>
                  </a:moveTo>
                  <a:lnTo>
                    <a:pt x="1" y="1798"/>
                  </a:lnTo>
                  <a:lnTo>
                    <a:pt x="1798" y="1798"/>
                  </a:ln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32625" y="1179450"/>
              <a:ext cx="44975" cy="44675"/>
            </a:xfrm>
            <a:custGeom>
              <a:avLst/>
              <a:gdLst/>
              <a:ahLst/>
              <a:cxnLst/>
              <a:rect l="l" t="t" r="r" b="b"/>
              <a:pathLst>
                <a:path w="1799" h="1787" extrusionOk="0">
                  <a:moveTo>
                    <a:pt x="1" y="0"/>
                  </a:moveTo>
                  <a:lnTo>
                    <a:pt x="1" y="1786"/>
                  </a:lnTo>
                  <a:lnTo>
                    <a:pt x="1799" y="1786"/>
                  </a:lnTo>
                  <a:lnTo>
                    <a:pt x="17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4122225" y="1179450"/>
              <a:ext cx="44975" cy="44675"/>
            </a:xfrm>
            <a:custGeom>
              <a:avLst/>
              <a:gdLst/>
              <a:ahLst/>
              <a:cxnLst/>
              <a:rect l="l" t="t" r="r" b="b"/>
              <a:pathLst>
                <a:path w="1799" h="1787" extrusionOk="0">
                  <a:moveTo>
                    <a:pt x="1" y="0"/>
                  </a:moveTo>
                  <a:lnTo>
                    <a:pt x="1" y="1786"/>
                  </a:lnTo>
                  <a:lnTo>
                    <a:pt x="1799" y="1786"/>
                  </a:lnTo>
                  <a:lnTo>
                    <a:pt x="17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4077575" y="1134500"/>
              <a:ext cx="44675" cy="44675"/>
            </a:xfrm>
            <a:custGeom>
              <a:avLst/>
              <a:gdLst/>
              <a:ahLst/>
              <a:cxnLst/>
              <a:rect l="l" t="t" r="r" b="b"/>
              <a:pathLst>
                <a:path w="1787" h="1787" extrusionOk="0">
                  <a:moveTo>
                    <a:pt x="1" y="0"/>
                  </a:moveTo>
                  <a:lnTo>
                    <a:pt x="1" y="1786"/>
                  </a:lnTo>
                  <a:lnTo>
                    <a:pt x="1787" y="1786"/>
                  </a:lnTo>
                  <a:lnTo>
                    <a:pt x="17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360225" y="1224400"/>
              <a:ext cx="44675" cy="44650"/>
            </a:xfrm>
            <a:custGeom>
              <a:avLst/>
              <a:gdLst/>
              <a:ahLst/>
              <a:cxnLst/>
              <a:rect l="l" t="t" r="r" b="b"/>
              <a:pathLst>
                <a:path w="1787" h="1786" extrusionOk="0">
                  <a:moveTo>
                    <a:pt x="1" y="0"/>
                  </a:moveTo>
                  <a:lnTo>
                    <a:pt x="1" y="1786"/>
                  </a:lnTo>
                  <a:lnTo>
                    <a:pt x="1787" y="1786"/>
                  </a:lnTo>
                  <a:lnTo>
                    <a:pt x="17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3449825" y="1224400"/>
              <a:ext cx="44975" cy="44650"/>
            </a:xfrm>
            <a:custGeom>
              <a:avLst/>
              <a:gdLst/>
              <a:ahLst/>
              <a:cxnLst/>
              <a:rect l="l" t="t" r="r" b="b"/>
              <a:pathLst>
                <a:path w="1799" h="1786" extrusionOk="0">
                  <a:moveTo>
                    <a:pt x="0" y="0"/>
                  </a:moveTo>
                  <a:lnTo>
                    <a:pt x="0" y="1786"/>
                  </a:lnTo>
                  <a:lnTo>
                    <a:pt x="1798" y="1786"/>
                  </a:ln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3539725" y="1224400"/>
              <a:ext cx="44675" cy="44650"/>
            </a:xfrm>
            <a:custGeom>
              <a:avLst/>
              <a:gdLst/>
              <a:ahLst/>
              <a:cxnLst/>
              <a:rect l="l" t="t" r="r" b="b"/>
              <a:pathLst>
                <a:path w="1787" h="1786" extrusionOk="0">
                  <a:moveTo>
                    <a:pt x="0" y="0"/>
                  </a:moveTo>
                  <a:lnTo>
                    <a:pt x="0" y="1786"/>
                  </a:lnTo>
                  <a:lnTo>
                    <a:pt x="1786" y="1786"/>
                  </a:lnTo>
                  <a:lnTo>
                    <a:pt x="17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3629300" y="1224400"/>
              <a:ext cx="44675" cy="44650"/>
            </a:xfrm>
            <a:custGeom>
              <a:avLst/>
              <a:gdLst/>
              <a:ahLst/>
              <a:cxnLst/>
              <a:rect l="l" t="t" r="r" b="b"/>
              <a:pathLst>
                <a:path w="1787" h="1786" extrusionOk="0">
                  <a:moveTo>
                    <a:pt x="1" y="0"/>
                  </a:moveTo>
                  <a:lnTo>
                    <a:pt x="1" y="1786"/>
                  </a:lnTo>
                  <a:lnTo>
                    <a:pt x="1787" y="1786"/>
                  </a:lnTo>
                  <a:lnTo>
                    <a:pt x="17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3718900" y="1224400"/>
              <a:ext cx="44975" cy="44650"/>
            </a:xfrm>
            <a:custGeom>
              <a:avLst/>
              <a:gdLst/>
              <a:ahLst/>
              <a:cxnLst/>
              <a:rect l="l" t="t" r="r" b="b"/>
              <a:pathLst>
                <a:path w="1799" h="1786" extrusionOk="0">
                  <a:moveTo>
                    <a:pt x="1" y="0"/>
                  </a:moveTo>
                  <a:lnTo>
                    <a:pt x="1" y="1786"/>
                  </a:lnTo>
                  <a:lnTo>
                    <a:pt x="1799" y="1786"/>
                  </a:lnTo>
                  <a:lnTo>
                    <a:pt x="17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495075" y="1179750"/>
              <a:ext cx="44675" cy="44650"/>
            </a:xfrm>
            <a:custGeom>
              <a:avLst/>
              <a:gdLst/>
              <a:ahLst/>
              <a:cxnLst/>
              <a:rect l="l" t="t" r="r" b="b"/>
              <a:pathLst>
                <a:path w="1787" h="1786" extrusionOk="0">
                  <a:moveTo>
                    <a:pt x="0" y="0"/>
                  </a:moveTo>
                  <a:lnTo>
                    <a:pt x="0" y="1786"/>
                  </a:lnTo>
                  <a:lnTo>
                    <a:pt x="1786" y="1786"/>
                  </a:lnTo>
                  <a:lnTo>
                    <a:pt x="17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584650" y="1179750"/>
              <a:ext cx="44975" cy="44650"/>
            </a:xfrm>
            <a:custGeom>
              <a:avLst/>
              <a:gdLst/>
              <a:ahLst/>
              <a:cxnLst/>
              <a:rect l="l" t="t" r="r" b="b"/>
              <a:pathLst>
                <a:path w="1799" h="1786" extrusionOk="0">
                  <a:moveTo>
                    <a:pt x="1" y="0"/>
                  </a:moveTo>
                  <a:lnTo>
                    <a:pt x="1" y="1786"/>
                  </a:lnTo>
                  <a:lnTo>
                    <a:pt x="1799" y="1786"/>
                  </a:lnTo>
                  <a:lnTo>
                    <a:pt x="17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3808800" y="1224400"/>
              <a:ext cx="44675" cy="44650"/>
            </a:xfrm>
            <a:custGeom>
              <a:avLst/>
              <a:gdLst/>
              <a:ahLst/>
              <a:cxnLst/>
              <a:rect l="l" t="t" r="r" b="b"/>
              <a:pathLst>
                <a:path w="1787" h="1786" extrusionOk="0">
                  <a:moveTo>
                    <a:pt x="0" y="0"/>
                  </a:moveTo>
                  <a:lnTo>
                    <a:pt x="0" y="1786"/>
                  </a:lnTo>
                  <a:lnTo>
                    <a:pt x="1786" y="1786"/>
                  </a:lnTo>
                  <a:lnTo>
                    <a:pt x="17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4257075" y="1224400"/>
              <a:ext cx="44975" cy="44650"/>
            </a:xfrm>
            <a:custGeom>
              <a:avLst/>
              <a:gdLst/>
              <a:ahLst/>
              <a:cxnLst/>
              <a:rect l="l" t="t" r="r" b="b"/>
              <a:pathLst>
                <a:path w="1799" h="1786" extrusionOk="0">
                  <a:moveTo>
                    <a:pt x="0" y="0"/>
                  </a:moveTo>
                  <a:lnTo>
                    <a:pt x="0" y="1786"/>
                  </a:lnTo>
                  <a:lnTo>
                    <a:pt x="1798" y="1786"/>
                  </a:ln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4346950" y="1224400"/>
              <a:ext cx="44675" cy="44650"/>
            </a:xfrm>
            <a:custGeom>
              <a:avLst/>
              <a:gdLst/>
              <a:ahLst/>
              <a:cxnLst/>
              <a:rect l="l" t="t" r="r" b="b"/>
              <a:pathLst>
                <a:path w="1787" h="1786" extrusionOk="0">
                  <a:moveTo>
                    <a:pt x="1" y="0"/>
                  </a:moveTo>
                  <a:lnTo>
                    <a:pt x="1" y="1786"/>
                  </a:lnTo>
                  <a:lnTo>
                    <a:pt x="1787" y="1786"/>
                  </a:lnTo>
                  <a:lnTo>
                    <a:pt x="17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3"/>
          <p:cNvSpPr txBox="1">
            <a:spLocks noGrp="1"/>
          </p:cNvSpPr>
          <p:nvPr>
            <p:ph type="title"/>
          </p:nvPr>
        </p:nvSpPr>
        <p:spPr>
          <a:xfrm>
            <a:off x="3052433" y="2485000"/>
            <a:ext cx="7355200" cy="1888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10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100" name="Google Shape;100;p3"/>
          <p:cNvSpPr txBox="1">
            <a:spLocks noGrp="1"/>
          </p:cNvSpPr>
          <p:nvPr>
            <p:ph type="title" idx="2" hasCustomPrompt="1"/>
          </p:nvPr>
        </p:nvSpPr>
        <p:spPr>
          <a:xfrm>
            <a:off x="8925700" y="4915584"/>
            <a:ext cx="1664400" cy="12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1" name="Google Shape;101;p3"/>
          <p:cNvSpPr txBox="1">
            <a:spLocks noGrp="1"/>
          </p:cNvSpPr>
          <p:nvPr>
            <p:ph type="subTitle" idx="1"/>
          </p:nvPr>
        </p:nvSpPr>
        <p:spPr>
          <a:xfrm>
            <a:off x="3052433" y="4330567"/>
            <a:ext cx="3296000" cy="13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102" name="Google Shape;102;p3"/>
          <p:cNvSpPr/>
          <p:nvPr/>
        </p:nvSpPr>
        <p:spPr>
          <a:xfrm>
            <a:off x="0" y="133"/>
            <a:ext cx="23696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 name="Google Shape;103;p3"/>
          <p:cNvGrpSpPr/>
          <p:nvPr/>
        </p:nvGrpSpPr>
        <p:grpSpPr>
          <a:xfrm rot="5400000" flipH="1">
            <a:off x="6442079" y="-3535200"/>
            <a:ext cx="4355387" cy="7144427"/>
            <a:chOff x="-1447316" y="0"/>
            <a:chExt cx="3266540" cy="5358320"/>
          </a:xfrm>
        </p:grpSpPr>
        <p:sp>
          <p:nvSpPr>
            <p:cNvPr id="104" name="Google Shape;104;p3"/>
            <p:cNvSpPr/>
            <p:nvPr/>
          </p:nvSpPr>
          <p:spPr>
            <a:xfrm>
              <a:off x="-1340341" y="0"/>
              <a:ext cx="3159566" cy="4207191"/>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 name="Google Shape;105;p3"/>
            <p:cNvGrpSpPr/>
            <p:nvPr/>
          </p:nvGrpSpPr>
          <p:grpSpPr>
            <a:xfrm>
              <a:off x="-1447316" y="4197499"/>
              <a:ext cx="3266540" cy="1160821"/>
              <a:chOff x="4747600" y="1081225"/>
              <a:chExt cx="2303300" cy="818575"/>
            </a:xfrm>
          </p:grpSpPr>
          <p:sp>
            <p:nvSpPr>
              <p:cNvPr id="106" name="Google Shape;106;p3"/>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426349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20"/>
        <p:cNvGrpSpPr/>
        <p:nvPr/>
      </p:nvGrpSpPr>
      <p:grpSpPr>
        <a:xfrm>
          <a:off x="0" y="0"/>
          <a:ext cx="0" cy="0"/>
          <a:chOff x="0" y="0"/>
          <a:chExt cx="0" cy="0"/>
        </a:xfrm>
      </p:grpSpPr>
      <p:pic>
        <p:nvPicPr>
          <p:cNvPr id="721" name="Google Shape;721;p2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722" name="Google Shape;722;p21"/>
          <p:cNvSpPr txBox="1">
            <a:spLocks noGrp="1"/>
          </p:cNvSpPr>
          <p:nvPr>
            <p:ph type="title"/>
          </p:nvPr>
        </p:nvSpPr>
        <p:spPr>
          <a:xfrm>
            <a:off x="951033" y="961267"/>
            <a:ext cx="3846800" cy="1724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723" name="Google Shape;723;p21"/>
          <p:cNvSpPr txBox="1">
            <a:spLocks noGrp="1"/>
          </p:cNvSpPr>
          <p:nvPr>
            <p:ph type="title" idx="2"/>
          </p:nvPr>
        </p:nvSpPr>
        <p:spPr>
          <a:xfrm>
            <a:off x="6040367" y="2312800"/>
            <a:ext cx="2529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24" name="Google Shape;724;p21"/>
          <p:cNvSpPr txBox="1">
            <a:spLocks noGrp="1"/>
          </p:cNvSpPr>
          <p:nvPr>
            <p:ph type="subTitle" idx="1"/>
          </p:nvPr>
        </p:nvSpPr>
        <p:spPr>
          <a:xfrm>
            <a:off x="6040367" y="2885529"/>
            <a:ext cx="2529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25" name="Google Shape;725;p21"/>
          <p:cNvSpPr txBox="1">
            <a:spLocks noGrp="1"/>
          </p:cNvSpPr>
          <p:nvPr>
            <p:ph type="title" idx="3"/>
          </p:nvPr>
        </p:nvSpPr>
        <p:spPr>
          <a:xfrm>
            <a:off x="8711931" y="2312800"/>
            <a:ext cx="2529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26" name="Google Shape;726;p21"/>
          <p:cNvSpPr txBox="1">
            <a:spLocks noGrp="1"/>
          </p:cNvSpPr>
          <p:nvPr>
            <p:ph type="subTitle" idx="4"/>
          </p:nvPr>
        </p:nvSpPr>
        <p:spPr>
          <a:xfrm>
            <a:off x="8711932" y="2885531"/>
            <a:ext cx="2529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27" name="Google Shape;727;p21"/>
          <p:cNvSpPr txBox="1">
            <a:spLocks noGrp="1"/>
          </p:cNvSpPr>
          <p:nvPr>
            <p:ph type="title" idx="5"/>
          </p:nvPr>
        </p:nvSpPr>
        <p:spPr>
          <a:xfrm>
            <a:off x="6040367" y="4457671"/>
            <a:ext cx="2529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28" name="Google Shape;728;p21"/>
          <p:cNvSpPr txBox="1">
            <a:spLocks noGrp="1"/>
          </p:cNvSpPr>
          <p:nvPr>
            <p:ph type="subTitle" idx="6"/>
          </p:nvPr>
        </p:nvSpPr>
        <p:spPr>
          <a:xfrm>
            <a:off x="6040367" y="5030401"/>
            <a:ext cx="2529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29" name="Google Shape;729;p21"/>
          <p:cNvSpPr txBox="1">
            <a:spLocks noGrp="1"/>
          </p:cNvSpPr>
          <p:nvPr>
            <p:ph type="title" idx="7"/>
          </p:nvPr>
        </p:nvSpPr>
        <p:spPr>
          <a:xfrm>
            <a:off x="8711931" y="4457671"/>
            <a:ext cx="25292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30" name="Google Shape;730;p21"/>
          <p:cNvSpPr txBox="1">
            <a:spLocks noGrp="1"/>
          </p:cNvSpPr>
          <p:nvPr>
            <p:ph type="subTitle" idx="8"/>
          </p:nvPr>
        </p:nvSpPr>
        <p:spPr>
          <a:xfrm>
            <a:off x="8711932" y="5030401"/>
            <a:ext cx="25292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31" name="Google Shape;731;p21"/>
          <p:cNvSpPr/>
          <p:nvPr/>
        </p:nvSpPr>
        <p:spPr>
          <a:xfrm>
            <a:off x="348099" y="5914701"/>
            <a:ext cx="615591" cy="615591"/>
          </a:xfrm>
          <a:custGeom>
            <a:avLst/>
            <a:gdLst/>
            <a:ahLst/>
            <a:cxnLst/>
            <a:rect l="l" t="t" r="r" b="b"/>
            <a:pathLst>
              <a:path w="6550" h="6550" extrusionOk="0">
                <a:moveTo>
                  <a:pt x="2930" y="1"/>
                </a:moveTo>
                <a:lnTo>
                  <a:pt x="2930" y="2930"/>
                </a:lnTo>
                <a:lnTo>
                  <a:pt x="1" y="2930"/>
                </a:lnTo>
                <a:lnTo>
                  <a:pt x="1" y="3620"/>
                </a:lnTo>
                <a:lnTo>
                  <a:pt x="2930" y="3620"/>
                </a:lnTo>
                <a:lnTo>
                  <a:pt x="2930" y="6549"/>
                </a:lnTo>
                <a:lnTo>
                  <a:pt x="3620" y="6549"/>
                </a:lnTo>
                <a:lnTo>
                  <a:pt x="3620" y="3620"/>
                </a:lnTo>
                <a:lnTo>
                  <a:pt x="6549" y="3620"/>
                </a:lnTo>
                <a:lnTo>
                  <a:pt x="6549" y="2930"/>
                </a:lnTo>
                <a:lnTo>
                  <a:pt x="3620" y="2930"/>
                </a:lnTo>
                <a:lnTo>
                  <a:pt x="3620"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170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732"/>
        <p:cNvGrpSpPr/>
        <p:nvPr/>
      </p:nvGrpSpPr>
      <p:grpSpPr>
        <a:xfrm>
          <a:off x="0" y="0"/>
          <a:ext cx="0" cy="0"/>
          <a:chOff x="0" y="0"/>
          <a:chExt cx="0" cy="0"/>
        </a:xfrm>
      </p:grpSpPr>
      <p:pic>
        <p:nvPicPr>
          <p:cNvPr id="733" name="Google Shape;733;p2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734" name="Google Shape;734;p22"/>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5" name="Google Shape;735;p22"/>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736" name="Google Shape;736;p22"/>
          <p:cNvSpPr txBox="1">
            <a:spLocks noGrp="1"/>
          </p:cNvSpPr>
          <p:nvPr>
            <p:ph type="title" idx="2"/>
          </p:nvPr>
        </p:nvSpPr>
        <p:spPr>
          <a:xfrm>
            <a:off x="951033" y="4089900"/>
            <a:ext cx="246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37" name="Google Shape;737;p22"/>
          <p:cNvSpPr txBox="1">
            <a:spLocks noGrp="1"/>
          </p:cNvSpPr>
          <p:nvPr>
            <p:ph type="subTitle" idx="1"/>
          </p:nvPr>
        </p:nvSpPr>
        <p:spPr>
          <a:xfrm>
            <a:off x="951033" y="4662632"/>
            <a:ext cx="246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38" name="Google Shape;738;p22"/>
          <p:cNvSpPr txBox="1">
            <a:spLocks noGrp="1"/>
          </p:cNvSpPr>
          <p:nvPr>
            <p:ph type="title" idx="3"/>
          </p:nvPr>
        </p:nvSpPr>
        <p:spPr>
          <a:xfrm>
            <a:off x="3560872" y="4089900"/>
            <a:ext cx="246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39" name="Google Shape;739;p22"/>
          <p:cNvSpPr txBox="1">
            <a:spLocks noGrp="1"/>
          </p:cNvSpPr>
          <p:nvPr>
            <p:ph type="subTitle" idx="4"/>
          </p:nvPr>
        </p:nvSpPr>
        <p:spPr>
          <a:xfrm>
            <a:off x="3560872" y="4662632"/>
            <a:ext cx="246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40" name="Google Shape;740;p22"/>
          <p:cNvSpPr txBox="1">
            <a:spLocks noGrp="1"/>
          </p:cNvSpPr>
          <p:nvPr>
            <p:ph type="title" idx="5"/>
          </p:nvPr>
        </p:nvSpPr>
        <p:spPr>
          <a:xfrm>
            <a:off x="6170711" y="4089900"/>
            <a:ext cx="246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41" name="Google Shape;741;p22"/>
          <p:cNvSpPr txBox="1">
            <a:spLocks noGrp="1"/>
          </p:cNvSpPr>
          <p:nvPr>
            <p:ph type="subTitle" idx="6"/>
          </p:nvPr>
        </p:nvSpPr>
        <p:spPr>
          <a:xfrm>
            <a:off x="6170711" y="4662632"/>
            <a:ext cx="246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42" name="Google Shape;742;p22"/>
          <p:cNvSpPr txBox="1">
            <a:spLocks noGrp="1"/>
          </p:cNvSpPr>
          <p:nvPr>
            <p:ph type="title" idx="7"/>
          </p:nvPr>
        </p:nvSpPr>
        <p:spPr>
          <a:xfrm>
            <a:off x="8780549" y="4089900"/>
            <a:ext cx="246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43" name="Google Shape;743;p22"/>
          <p:cNvSpPr txBox="1">
            <a:spLocks noGrp="1"/>
          </p:cNvSpPr>
          <p:nvPr>
            <p:ph type="subTitle" idx="8"/>
          </p:nvPr>
        </p:nvSpPr>
        <p:spPr>
          <a:xfrm>
            <a:off x="8780551" y="4662632"/>
            <a:ext cx="246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44" name="Google Shape;744;p22"/>
          <p:cNvSpPr/>
          <p:nvPr/>
        </p:nvSpPr>
        <p:spPr>
          <a:xfrm>
            <a:off x="11202833" y="6328367"/>
            <a:ext cx="417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493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745"/>
        <p:cNvGrpSpPr/>
        <p:nvPr/>
      </p:nvGrpSpPr>
      <p:grpSpPr>
        <a:xfrm>
          <a:off x="0" y="0"/>
          <a:ext cx="0" cy="0"/>
          <a:chOff x="0" y="0"/>
          <a:chExt cx="0" cy="0"/>
        </a:xfrm>
      </p:grpSpPr>
      <p:pic>
        <p:nvPicPr>
          <p:cNvPr id="746" name="Google Shape;746;p23"/>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747" name="Google Shape;747;p23"/>
          <p:cNvGrpSpPr/>
          <p:nvPr/>
        </p:nvGrpSpPr>
        <p:grpSpPr>
          <a:xfrm rot="5400000" flipH="1">
            <a:off x="8561882" y="3895777"/>
            <a:ext cx="4816583" cy="2443672"/>
            <a:chOff x="1942200" y="1155625"/>
            <a:chExt cx="1075450" cy="545625"/>
          </a:xfrm>
        </p:grpSpPr>
        <p:sp>
          <p:nvSpPr>
            <p:cNvPr id="748" name="Google Shape;748;p23"/>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3"/>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3"/>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3"/>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3"/>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3"/>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3"/>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3"/>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3"/>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3"/>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3"/>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3"/>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3"/>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3"/>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3"/>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3"/>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3"/>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3"/>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3"/>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3"/>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3"/>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9" name="Google Shape;769;p23"/>
          <p:cNvGrpSpPr/>
          <p:nvPr/>
        </p:nvGrpSpPr>
        <p:grpSpPr>
          <a:xfrm rot="5400000" flipH="1">
            <a:off x="8561882" y="1186429"/>
            <a:ext cx="4816583" cy="2443672"/>
            <a:chOff x="1942200" y="1155625"/>
            <a:chExt cx="1075450" cy="545625"/>
          </a:xfrm>
        </p:grpSpPr>
        <p:sp>
          <p:nvSpPr>
            <p:cNvPr id="770" name="Google Shape;770;p23"/>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3"/>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3"/>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3"/>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3"/>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3"/>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3"/>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3"/>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3"/>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3"/>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3"/>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3"/>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3"/>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3"/>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3"/>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3"/>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3"/>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3"/>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3"/>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3"/>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3"/>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1" name="Google Shape;791;p23"/>
          <p:cNvSpPr/>
          <p:nvPr/>
        </p:nvSpPr>
        <p:spPr>
          <a:xfrm rot="5400000" flipH="1">
            <a:off x="5252400" y="-615833"/>
            <a:ext cx="5750000" cy="8129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23"/>
          <p:cNvSpPr txBox="1">
            <a:spLocks noGrp="1"/>
          </p:cNvSpPr>
          <p:nvPr>
            <p:ph type="title"/>
          </p:nvPr>
        </p:nvSpPr>
        <p:spPr>
          <a:xfrm>
            <a:off x="4354433" y="593367"/>
            <a:ext cx="6886800" cy="985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793" name="Google Shape;793;p23"/>
          <p:cNvSpPr txBox="1">
            <a:spLocks noGrp="1"/>
          </p:cNvSpPr>
          <p:nvPr>
            <p:ph type="title" idx="2"/>
          </p:nvPr>
        </p:nvSpPr>
        <p:spPr>
          <a:xfrm>
            <a:off x="4354433" y="2255600"/>
            <a:ext cx="325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94" name="Google Shape;794;p23"/>
          <p:cNvSpPr txBox="1">
            <a:spLocks noGrp="1"/>
          </p:cNvSpPr>
          <p:nvPr>
            <p:ph type="subTitle" idx="1"/>
          </p:nvPr>
        </p:nvSpPr>
        <p:spPr>
          <a:xfrm>
            <a:off x="4354433" y="2828329"/>
            <a:ext cx="325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95" name="Google Shape;795;p23"/>
          <p:cNvSpPr txBox="1">
            <a:spLocks noGrp="1"/>
          </p:cNvSpPr>
          <p:nvPr>
            <p:ph type="title" idx="3"/>
          </p:nvPr>
        </p:nvSpPr>
        <p:spPr>
          <a:xfrm>
            <a:off x="7980492" y="2255600"/>
            <a:ext cx="325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96" name="Google Shape;796;p23"/>
          <p:cNvSpPr txBox="1">
            <a:spLocks noGrp="1"/>
          </p:cNvSpPr>
          <p:nvPr>
            <p:ph type="subTitle" idx="4"/>
          </p:nvPr>
        </p:nvSpPr>
        <p:spPr>
          <a:xfrm>
            <a:off x="7980493" y="2828331"/>
            <a:ext cx="325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97" name="Google Shape;797;p23"/>
          <p:cNvSpPr txBox="1">
            <a:spLocks noGrp="1"/>
          </p:cNvSpPr>
          <p:nvPr>
            <p:ph type="title" idx="5"/>
          </p:nvPr>
        </p:nvSpPr>
        <p:spPr>
          <a:xfrm>
            <a:off x="4354433" y="4326171"/>
            <a:ext cx="325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798" name="Google Shape;798;p23"/>
          <p:cNvSpPr txBox="1">
            <a:spLocks noGrp="1"/>
          </p:cNvSpPr>
          <p:nvPr>
            <p:ph type="subTitle" idx="6"/>
          </p:nvPr>
        </p:nvSpPr>
        <p:spPr>
          <a:xfrm>
            <a:off x="4354433" y="4898900"/>
            <a:ext cx="325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799" name="Google Shape;799;p23"/>
          <p:cNvSpPr txBox="1">
            <a:spLocks noGrp="1"/>
          </p:cNvSpPr>
          <p:nvPr>
            <p:ph type="title" idx="7"/>
          </p:nvPr>
        </p:nvSpPr>
        <p:spPr>
          <a:xfrm>
            <a:off x="7980492" y="4326169"/>
            <a:ext cx="32592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800" name="Google Shape;800;p23"/>
          <p:cNvSpPr txBox="1">
            <a:spLocks noGrp="1"/>
          </p:cNvSpPr>
          <p:nvPr>
            <p:ph type="subTitle" idx="8"/>
          </p:nvPr>
        </p:nvSpPr>
        <p:spPr>
          <a:xfrm>
            <a:off x="7980493" y="4898900"/>
            <a:ext cx="32592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2893543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01"/>
        <p:cNvGrpSpPr/>
        <p:nvPr/>
      </p:nvGrpSpPr>
      <p:grpSpPr>
        <a:xfrm>
          <a:off x="0" y="0"/>
          <a:ext cx="0" cy="0"/>
          <a:chOff x="0" y="0"/>
          <a:chExt cx="0" cy="0"/>
        </a:xfrm>
      </p:grpSpPr>
      <p:pic>
        <p:nvPicPr>
          <p:cNvPr id="802" name="Google Shape;802;p2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03" name="Google Shape;803;p24"/>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4" name="Google Shape;804;p24"/>
          <p:cNvGrpSpPr/>
          <p:nvPr/>
        </p:nvGrpSpPr>
        <p:grpSpPr>
          <a:xfrm flipH="1">
            <a:off x="10193212" y="16"/>
            <a:ext cx="4355387" cy="1547761"/>
            <a:chOff x="4747600" y="1081225"/>
            <a:chExt cx="2303300" cy="818575"/>
          </a:xfrm>
        </p:grpSpPr>
        <p:sp>
          <p:nvSpPr>
            <p:cNvPr id="805" name="Google Shape;805;p24"/>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4"/>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4"/>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4"/>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4"/>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4"/>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4"/>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4"/>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4"/>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4"/>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4"/>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4"/>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4"/>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4"/>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4"/>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4"/>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4"/>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4"/>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4"/>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4"/>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24"/>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826" name="Google Shape;826;p24"/>
          <p:cNvSpPr txBox="1">
            <a:spLocks noGrp="1"/>
          </p:cNvSpPr>
          <p:nvPr>
            <p:ph type="title" idx="2"/>
          </p:nvPr>
        </p:nvSpPr>
        <p:spPr>
          <a:xfrm>
            <a:off x="1134500" y="4457668"/>
            <a:ext cx="284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827" name="Google Shape;827;p24"/>
          <p:cNvSpPr txBox="1">
            <a:spLocks noGrp="1"/>
          </p:cNvSpPr>
          <p:nvPr>
            <p:ph type="subTitle" idx="1"/>
          </p:nvPr>
        </p:nvSpPr>
        <p:spPr>
          <a:xfrm>
            <a:off x="1134500" y="5030400"/>
            <a:ext cx="284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828" name="Google Shape;828;p24"/>
          <p:cNvSpPr txBox="1">
            <a:spLocks noGrp="1"/>
          </p:cNvSpPr>
          <p:nvPr>
            <p:ph type="title" idx="3"/>
          </p:nvPr>
        </p:nvSpPr>
        <p:spPr>
          <a:xfrm>
            <a:off x="4675913" y="4457667"/>
            <a:ext cx="284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829" name="Google Shape;829;p24"/>
          <p:cNvSpPr txBox="1">
            <a:spLocks noGrp="1"/>
          </p:cNvSpPr>
          <p:nvPr>
            <p:ph type="subTitle" idx="4"/>
          </p:nvPr>
        </p:nvSpPr>
        <p:spPr>
          <a:xfrm>
            <a:off x="4675900" y="5030400"/>
            <a:ext cx="284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830" name="Google Shape;830;p24"/>
          <p:cNvSpPr txBox="1">
            <a:spLocks noGrp="1"/>
          </p:cNvSpPr>
          <p:nvPr>
            <p:ph type="title" idx="5"/>
          </p:nvPr>
        </p:nvSpPr>
        <p:spPr>
          <a:xfrm>
            <a:off x="8217233" y="4457667"/>
            <a:ext cx="284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831" name="Google Shape;831;p24"/>
          <p:cNvSpPr txBox="1">
            <a:spLocks noGrp="1"/>
          </p:cNvSpPr>
          <p:nvPr>
            <p:ph type="subTitle" idx="6"/>
          </p:nvPr>
        </p:nvSpPr>
        <p:spPr>
          <a:xfrm>
            <a:off x="8217233" y="5030400"/>
            <a:ext cx="284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832" name="Google Shape;832;p24"/>
          <p:cNvSpPr txBox="1">
            <a:spLocks noGrp="1"/>
          </p:cNvSpPr>
          <p:nvPr>
            <p:ph type="title" idx="7"/>
          </p:nvPr>
        </p:nvSpPr>
        <p:spPr>
          <a:xfrm>
            <a:off x="1134500" y="2252500"/>
            <a:ext cx="284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833" name="Google Shape;833;p24"/>
          <p:cNvSpPr txBox="1">
            <a:spLocks noGrp="1"/>
          </p:cNvSpPr>
          <p:nvPr>
            <p:ph type="subTitle" idx="8"/>
          </p:nvPr>
        </p:nvSpPr>
        <p:spPr>
          <a:xfrm>
            <a:off x="1134500" y="2825232"/>
            <a:ext cx="284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834" name="Google Shape;834;p24"/>
          <p:cNvSpPr txBox="1">
            <a:spLocks noGrp="1"/>
          </p:cNvSpPr>
          <p:nvPr>
            <p:ph type="title" idx="9"/>
          </p:nvPr>
        </p:nvSpPr>
        <p:spPr>
          <a:xfrm>
            <a:off x="4675913" y="2252500"/>
            <a:ext cx="284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835" name="Google Shape;835;p24"/>
          <p:cNvSpPr txBox="1">
            <a:spLocks noGrp="1"/>
          </p:cNvSpPr>
          <p:nvPr>
            <p:ph type="subTitle" idx="13"/>
          </p:nvPr>
        </p:nvSpPr>
        <p:spPr>
          <a:xfrm>
            <a:off x="4675900" y="2825233"/>
            <a:ext cx="284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836" name="Google Shape;836;p24"/>
          <p:cNvSpPr txBox="1">
            <a:spLocks noGrp="1"/>
          </p:cNvSpPr>
          <p:nvPr>
            <p:ph type="title" idx="14"/>
          </p:nvPr>
        </p:nvSpPr>
        <p:spPr>
          <a:xfrm>
            <a:off x="8217233" y="2252500"/>
            <a:ext cx="28404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837" name="Google Shape;837;p24"/>
          <p:cNvSpPr txBox="1">
            <a:spLocks noGrp="1"/>
          </p:cNvSpPr>
          <p:nvPr>
            <p:ph type="subTitle" idx="15"/>
          </p:nvPr>
        </p:nvSpPr>
        <p:spPr>
          <a:xfrm>
            <a:off x="8217233" y="2825233"/>
            <a:ext cx="28404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grpSp>
        <p:nvGrpSpPr>
          <p:cNvPr id="838" name="Google Shape;838;p24"/>
          <p:cNvGrpSpPr/>
          <p:nvPr/>
        </p:nvGrpSpPr>
        <p:grpSpPr>
          <a:xfrm rot="10800000">
            <a:off x="-3416855" y="5310049"/>
            <a:ext cx="4355387" cy="1547761"/>
            <a:chOff x="4747600" y="1081225"/>
            <a:chExt cx="2303300" cy="818575"/>
          </a:xfrm>
        </p:grpSpPr>
        <p:sp>
          <p:nvSpPr>
            <p:cNvPr id="839" name="Google Shape;839;p24"/>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4"/>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4"/>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4"/>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4"/>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4"/>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4"/>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4"/>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4"/>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4"/>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4"/>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4"/>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4"/>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4"/>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4"/>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4"/>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4"/>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4"/>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4"/>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4"/>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8294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59"/>
        <p:cNvGrpSpPr/>
        <p:nvPr/>
      </p:nvGrpSpPr>
      <p:grpSpPr>
        <a:xfrm>
          <a:off x="0" y="0"/>
          <a:ext cx="0" cy="0"/>
          <a:chOff x="0" y="0"/>
          <a:chExt cx="0" cy="0"/>
        </a:xfrm>
      </p:grpSpPr>
      <p:pic>
        <p:nvPicPr>
          <p:cNvPr id="860" name="Google Shape;860;p2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61" name="Google Shape;861;p25"/>
          <p:cNvSpPr txBox="1">
            <a:spLocks noGrp="1"/>
          </p:cNvSpPr>
          <p:nvPr>
            <p:ph type="title" hasCustomPrompt="1"/>
          </p:nvPr>
        </p:nvSpPr>
        <p:spPr>
          <a:xfrm>
            <a:off x="951200" y="2306700"/>
            <a:ext cx="3252800" cy="10252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2" name="Google Shape;862;p25"/>
          <p:cNvSpPr txBox="1">
            <a:spLocks noGrp="1"/>
          </p:cNvSpPr>
          <p:nvPr>
            <p:ph type="subTitle" idx="1"/>
          </p:nvPr>
        </p:nvSpPr>
        <p:spPr>
          <a:xfrm>
            <a:off x="951200" y="3188629"/>
            <a:ext cx="3252800" cy="1354400"/>
          </a:xfrm>
          <a:prstGeom prst="rect">
            <a:avLst/>
          </a:prstGeom>
          <a:solidFill>
            <a:schemeClr val="lt1"/>
          </a:solid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r>
              <a:rPr lang="es-ES"/>
              <a:t>Haga clic para modificar el estilo de subtítulo del patrón</a:t>
            </a:r>
            <a:endParaRPr/>
          </a:p>
        </p:txBody>
      </p:sp>
      <p:sp>
        <p:nvSpPr>
          <p:cNvPr id="863" name="Google Shape;863;p25"/>
          <p:cNvSpPr txBox="1">
            <a:spLocks noGrp="1"/>
          </p:cNvSpPr>
          <p:nvPr>
            <p:ph type="title" idx="2" hasCustomPrompt="1"/>
          </p:nvPr>
        </p:nvSpPr>
        <p:spPr>
          <a:xfrm>
            <a:off x="4469596" y="2306699"/>
            <a:ext cx="3252800" cy="10252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4" name="Google Shape;864;p25"/>
          <p:cNvSpPr txBox="1">
            <a:spLocks noGrp="1"/>
          </p:cNvSpPr>
          <p:nvPr>
            <p:ph type="subTitle" idx="3"/>
          </p:nvPr>
        </p:nvSpPr>
        <p:spPr>
          <a:xfrm>
            <a:off x="4469596" y="3196900"/>
            <a:ext cx="3252800" cy="1354400"/>
          </a:xfrm>
          <a:prstGeom prst="rect">
            <a:avLst/>
          </a:prstGeom>
          <a:solidFill>
            <a:schemeClr val="lt1"/>
          </a:solid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r>
              <a:rPr lang="es-ES"/>
              <a:t>Haga clic para modificar el estilo de subtítulo del patrón</a:t>
            </a:r>
            <a:endParaRPr/>
          </a:p>
        </p:txBody>
      </p:sp>
      <p:sp>
        <p:nvSpPr>
          <p:cNvPr id="865" name="Google Shape;865;p25"/>
          <p:cNvSpPr txBox="1">
            <a:spLocks noGrp="1"/>
          </p:cNvSpPr>
          <p:nvPr>
            <p:ph type="title" idx="4" hasCustomPrompt="1"/>
          </p:nvPr>
        </p:nvSpPr>
        <p:spPr>
          <a:xfrm>
            <a:off x="7987973" y="2306700"/>
            <a:ext cx="3252800" cy="10252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6" name="Google Shape;866;p25"/>
          <p:cNvSpPr txBox="1">
            <a:spLocks noGrp="1"/>
          </p:cNvSpPr>
          <p:nvPr>
            <p:ph type="subTitle" idx="5"/>
          </p:nvPr>
        </p:nvSpPr>
        <p:spPr>
          <a:xfrm>
            <a:off x="7987973" y="3188633"/>
            <a:ext cx="3252800" cy="1354400"/>
          </a:xfrm>
          <a:prstGeom prst="rect">
            <a:avLst/>
          </a:prstGeom>
          <a:solidFill>
            <a:schemeClr val="lt1"/>
          </a:solid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r>
              <a:rPr lang="es-ES"/>
              <a:t>Haga clic para modificar el estilo de subtítulo del patrón</a:t>
            </a:r>
            <a:endParaRPr/>
          </a:p>
        </p:txBody>
      </p:sp>
      <p:grpSp>
        <p:nvGrpSpPr>
          <p:cNvPr id="867" name="Google Shape;867;p25"/>
          <p:cNvGrpSpPr/>
          <p:nvPr/>
        </p:nvGrpSpPr>
        <p:grpSpPr>
          <a:xfrm>
            <a:off x="1" y="-828602"/>
            <a:ext cx="12191900" cy="8243379"/>
            <a:chOff x="0" y="-621451"/>
            <a:chExt cx="9143925" cy="6182534"/>
          </a:xfrm>
        </p:grpSpPr>
        <p:sp>
          <p:nvSpPr>
            <p:cNvPr id="868" name="Google Shape;868;p25"/>
            <p:cNvSpPr/>
            <p:nvPr/>
          </p:nvSpPr>
          <p:spPr>
            <a:xfrm>
              <a:off x="7515225" y="4705350"/>
              <a:ext cx="1628700" cy="43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69" name="Google Shape;869;p25"/>
            <p:cNvGrpSpPr/>
            <p:nvPr/>
          </p:nvGrpSpPr>
          <p:grpSpPr>
            <a:xfrm>
              <a:off x="991659" y="-621451"/>
              <a:ext cx="6523565" cy="1408471"/>
              <a:chOff x="1912784" y="-621451"/>
              <a:chExt cx="6523565" cy="1408471"/>
            </a:xfrm>
          </p:grpSpPr>
          <p:grpSp>
            <p:nvGrpSpPr>
              <p:cNvPr id="870" name="Google Shape;870;p25"/>
              <p:cNvGrpSpPr/>
              <p:nvPr/>
            </p:nvGrpSpPr>
            <p:grpSpPr>
              <a:xfrm>
                <a:off x="1912784" y="-373801"/>
                <a:ext cx="3266540" cy="1160821"/>
                <a:chOff x="4747600" y="1081225"/>
                <a:chExt cx="2303300" cy="818575"/>
              </a:xfrm>
            </p:grpSpPr>
            <p:sp>
              <p:nvSpPr>
                <p:cNvPr id="871" name="Google Shape;871;p25"/>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5"/>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5"/>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5"/>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5"/>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5"/>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5"/>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5"/>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5"/>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5"/>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5"/>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5"/>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5"/>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5"/>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5"/>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5"/>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5"/>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5"/>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5"/>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5"/>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25"/>
              <p:cNvGrpSpPr/>
              <p:nvPr/>
            </p:nvGrpSpPr>
            <p:grpSpPr>
              <a:xfrm>
                <a:off x="5169809" y="-621451"/>
                <a:ext cx="3266540" cy="1160821"/>
                <a:chOff x="4747600" y="1081225"/>
                <a:chExt cx="2303300" cy="818575"/>
              </a:xfrm>
            </p:grpSpPr>
            <p:sp>
              <p:nvSpPr>
                <p:cNvPr id="892" name="Google Shape;892;p25"/>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5"/>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5"/>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5"/>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5"/>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5"/>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5"/>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5"/>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5"/>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5"/>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5"/>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5"/>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5"/>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5"/>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5"/>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5"/>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5"/>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5"/>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5"/>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5"/>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12" name="Google Shape;912;p25"/>
            <p:cNvGrpSpPr/>
            <p:nvPr/>
          </p:nvGrpSpPr>
          <p:grpSpPr>
            <a:xfrm rot="10800000">
              <a:off x="1141259" y="4152611"/>
              <a:ext cx="6523565" cy="1408471"/>
              <a:chOff x="1912784" y="-621451"/>
              <a:chExt cx="6523565" cy="1408471"/>
            </a:xfrm>
          </p:grpSpPr>
          <p:grpSp>
            <p:nvGrpSpPr>
              <p:cNvPr id="913" name="Google Shape;913;p25"/>
              <p:cNvGrpSpPr/>
              <p:nvPr/>
            </p:nvGrpSpPr>
            <p:grpSpPr>
              <a:xfrm>
                <a:off x="1912784" y="-373801"/>
                <a:ext cx="3266540" cy="1160821"/>
                <a:chOff x="4747600" y="1081225"/>
                <a:chExt cx="2303300" cy="818575"/>
              </a:xfrm>
            </p:grpSpPr>
            <p:sp>
              <p:nvSpPr>
                <p:cNvPr id="914" name="Google Shape;914;p25"/>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5"/>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5"/>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5"/>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5"/>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5"/>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5"/>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5"/>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5"/>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5"/>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5"/>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5"/>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5"/>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5"/>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5"/>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5"/>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5"/>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5"/>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25"/>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25"/>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4" name="Google Shape;934;p25"/>
              <p:cNvGrpSpPr/>
              <p:nvPr/>
            </p:nvGrpSpPr>
            <p:grpSpPr>
              <a:xfrm>
                <a:off x="5169809" y="-621451"/>
                <a:ext cx="3266540" cy="1160821"/>
                <a:chOff x="4747600" y="1081225"/>
                <a:chExt cx="2303300" cy="818575"/>
              </a:xfrm>
            </p:grpSpPr>
            <p:sp>
              <p:nvSpPr>
                <p:cNvPr id="935" name="Google Shape;935;p25"/>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5"/>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5"/>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5"/>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5"/>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5"/>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5"/>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5"/>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5"/>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5"/>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5"/>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5"/>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5"/>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5"/>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5"/>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5"/>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5"/>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5"/>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5"/>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5"/>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5" name="Google Shape;955;p25"/>
            <p:cNvSpPr/>
            <p:nvPr/>
          </p:nvSpPr>
          <p:spPr>
            <a:xfrm>
              <a:off x="0" y="4705350"/>
              <a:ext cx="1162200" cy="43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25"/>
            <p:cNvSpPr/>
            <p:nvPr/>
          </p:nvSpPr>
          <p:spPr>
            <a:xfrm>
              <a:off x="0" y="0"/>
              <a:ext cx="1162200" cy="43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25"/>
            <p:cNvSpPr/>
            <p:nvPr/>
          </p:nvSpPr>
          <p:spPr>
            <a:xfrm>
              <a:off x="7458075" y="0"/>
              <a:ext cx="1685700" cy="495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8" name="Google Shape;958;p25"/>
          <p:cNvSpPr/>
          <p:nvPr/>
        </p:nvSpPr>
        <p:spPr>
          <a:xfrm>
            <a:off x="10876017" y="5106167"/>
            <a:ext cx="8156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25"/>
          <p:cNvSpPr/>
          <p:nvPr/>
        </p:nvSpPr>
        <p:spPr>
          <a:xfrm>
            <a:off x="0" y="575066"/>
            <a:ext cx="784019" cy="784019"/>
          </a:xfrm>
          <a:custGeom>
            <a:avLst/>
            <a:gdLst/>
            <a:ahLst/>
            <a:cxnLst/>
            <a:rect l="l" t="t" r="r" b="b"/>
            <a:pathLst>
              <a:path w="11455" h="11455" extrusionOk="0">
                <a:moveTo>
                  <a:pt x="5644" y="1"/>
                </a:moveTo>
                <a:lnTo>
                  <a:pt x="5644" y="3120"/>
                </a:lnTo>
                <a:cubicBezTo>
                  <a:pt x="5358" y="4418"/>
                  <a:pt x="4334" y="5430"/>
                  <a:pt x="3037" y="5728"/>
                </a:cubicBezTo>
                <a:lnTo>
                  <a:pt x="1" y="5728"/>
                </a:lnTo>
                <a:lnTo>
                  <a:pt x="1" y="5894"/>
                </a:lnTo>
                <a:lnTo>
                  <a:pt x="3037" y="5894"/>
                </a:lnTo>
                <a:cubicBezTo>
                  <a:pt x="4334" y="6192"/>
                  <a:pt x="5358" y="7216"/>
                  <a:pt x="5644" y="8514"/>
                </a:cubicBezTo>
                <a:lnTo>
                  <a:pt x="5644" y="11454"/>
                </a:lnTo>
                <a:lnTo>
                  <a:pt x="5823" y="11454"/>
                </a:lnTo>
                <a:lnTo>
                  <a:pt x="5823" y="8514"/>
                </a:lnTo>
                <a:cubicBezTo>
                  <a:pt x="6108" y="7216"/>
                  <a:pt x="7132" y="6192"/>
                  <a:pt x="8430" y="5894"/>
                </a:cubicBezTo>
                <a:lnTo>
                  <a:pt x="11454" y="5894"/>
                </a:lnTo>
                <a:lnTo>
                  <a:pt x="11454" y="5728"/>
                </a:lnTo>
                <a:lnTo>
                  <a:pt x="8430" y="5728"/>
                </a:lnTo>
                <a:cubicBezTo>
                  <a:pt x="7132" y="5442"/>
                  <a:pt x="6108" y="4418"/>
                  <a:pt x="5811" y="3120"/>
                </a:cubicBezTo>
                <a:lnTo>
                  <a:pt x="5811"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25"/>
          <p:cNvSpPr/>
          <p:nvPr/>
        </p:nvSpPr>
        <p:spPr>
          <a:xfrm>
            <a:off x="10676800" y="5492800"/>
            <a:ext cx="784019" cy="784019"/>
          </a:xfrm>
          <a:custGeom>
            <a:avLst/>
            <a:gdLst/>
            <a:ahLst/>
            <a:cxnLst/>
            <a:rect l="l" t="t" r="r" b="b"/>
            <a:pathLst>
              <a:path w="11455" h="11455" extrusionOk="0">
                <a:moveTo>
                  <a:pt x="5644" y="1"/>
                </a:moveTo>
                <a:lnTo>
                  <a:pt x="5644" y="3120"/>
                </a:lnTo>
                <a:cubicBezTo>
                  <a:pt x="5358" y="4418"/>
                  <a:pt x="4334" y="5430"/>
                  <a:pt x="3037" y="5728"/>
                </a:cubicBezTo>
                <a:lnTo>
                  <a:pt x="1" y="5728"/>
                </a:lnTo>
                <a:lnTo>
                  <a:pt x="1" y="5894"/>
                </a:lnTo>
                <a:lnTo>
                  <a:pt x="3037" y="5894"/>
                </a:lnTo>
                <a:cubicBezTo>
                  <a:pt x="4334" y="6192"/>
                  <a:pt x="5358" y="7216"/>
                  <a:pt x="5644" y="8514"/>
                </a:cubicBezTo>
                <a:lnTo>
                  <a:pt x="5644" y="11454"/>
                </a:lnTo>
                <a:lnTo>
                  <a:pt x="5823" y="11454"/>
                </a:lnTo>
                <a:lnTo>
                  <a:pt x="5823" y="8514"/>
                </a:lnTo>
                <a:cubicBezTo>
                  <a:pt x="6108" y="7216"/>
                  <a:pt x="7132" y="6192"/>
                  <a:pt x="8430" y="5894"/>
                </a:cubicBezTo>
                <a:lnTo>
                  <a:pt x="11454" y="5894"/>
                </a:lnTo>
                <a:lnTo>
                  <a:pt x="11454" y="5728"/>
                </a:lnTo>
                <a:lnTo>
                  <a:pt x="8430" y="5728"/>
                </a:lnTo>
                <a:cubicBezTo>
                  <a:pt x="7132" y="5442"/>
                  <a:pt x="6108" y="4418"/>
                  <a:pt x="5811" y="3120"/>
                </a:cubicBezTo>
                <a:lnTo>
                  <a:pt x="5811"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25"/>
          <p:cNvSpPr/>
          <p:nvPr/>
        </p:nvSpPr>
        <p:spPr>
          <a:xfrm>
            <a:off x="11407995" y="5492800"/>
            <a:ext cx="784019" cy="784019"/>
          </a:xfrm>
          <a:custGeom>
            <a:avLst/>
            <a:gdLst/>
            <a:ahLst/>
            <a:cxnLst/>
            <a:rect l="l" t="t" r="r" b="b"/>
            <a:pathLst>
              <a:path w="11455" h="11455" extrusionOk="0">
                <a:moveTo>
                  <a:pt x="5644" y="1"/>
                </a:moveTo>
                <a:lnTo>
                  <a:pt x="5644" y="3120"/>
                </a:lnTo>
                <a:cubicBezTo>
                  <a:pt x="5358" y="4418"/>
                  <a:pt x="4334" y="5430"/>
                  <a:pt x="3037" y="5728"/>
                </a:cubicBezTo>
                <a:lnTo>
                  <a:pt x="1" y="5728"/>
                </a:lnTo>
                <a:lnTo>
                  <a:pt x="1" y="5894"/>
                </a:lnTo>
                <a:lnTo>
                  <a:pt x="3037" y="5894"/>
                </a:lnTo>
                <a:cubicBezTo>
                  <a:pt x="4334" y="6192"/>
                  <a:pt x="5358" y="7216"/>
                  <a:pt x="5644" y="8514"/>
                </a:cubicBezTo>
                <a:lnTo>
                  <a:pt x="5644" y="11454"/>
                </a:lnTo>
                <a:lnTo>
                  <a:pt x="5823" y="11454"/>
                </a:lnTo>
                <a:lnTo>
                  <a:pt x="5823" y="8514"/>
                </a:lnTo>
                <a:cubicBezTo>
                  <a:pt x="6108" y="7216"/>
                  <a:pt x="7132" y="6192"/>
                  <a:pt x="8430" y="5894"/>
                </a:cubicBezTo>
                <a:lnTo>
                  <a:pt x="11454" y="5894"/>
                </a:lnTo>
                <a:lnTo>
                  <a:pt x="11454" y="5728"/>
                </a:lnTo>
                <a:lnTo>
                  <a:pt x="8430" y="5728"/>
                </a:lnTo>
                <a:cubicBezTo>
                  <a:pt x="7132" y="5442"/>
                  <a:pt x="6108" y="4418"/>
                  <a:pt x="5811" y="3120"/>
                </a:cubicBezTo>
                <a:lnTo>
                  <a:pt x="5811"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25"/>
          <p:cNvSpPr/>
          <p:nvPr/>
        </p:nvSpPr>
        <p:spPr>
          <a:xfrm>
            <a:off x="731195" y="575066"/>
            <a:ext cx="784019" cy="784019"/>
          </a:xfrm>
          <a:custGeom>
            <a:avLst/>
            <a:gdLst/>
            <a:ahLst/>
            <a:cxnLst/>
            <a:rect l="l" t="t" r="r" b="b"/>
            <a:pathLst>
              <a:path w="11455" h="11455" extrusionOk="0">
                <a:moveTo>
                  <a:pt x="5644" y="1"/>
                </a:moveTo>
                <a:lnTo>
                  <a:pt x="5644" y="3120"/>
                </a:lnTo>
                <a:cubicBezTo>
                  <a:pt x="5358" y="4418"/>
                  <a:pt x="4334" y="5430"/>
                  <a:pt x="3037" y="5728"/>
                </a:cubicBezTo>
                <a:lnTo>
                  <a:pt x="1" y="5728"/>
                </a:lnTo>
                <a:lnTo>
                  <a:pt x="1" y="5894"/>
                </a:lnTo>
                <a:lnTo>
                  <a:pt x="3037" y="5894"/>
                </a:lnTo>
                <a:cubicBezTo>
                  <a:pt x="4334" y="6192"/>
                  <a:pt x="5358" y="7216"/>
                  <a:pt x="5644" y="8514"/>
                </a:cubicBezTo>
                <a:lnTo>
                  <a:pt x="5644" y="11454"/>
                </a:lnTo>
                <a:lnTo>
                  <a:pt x="5823" y="11454"/>
                </a:lnTo>
                <a:lnTo>
                  <a:pt x="5823" y="8514"/>
                </a:lnTo>
                <a:cubicBezTo>
                  <a:pt x="6108" y="7216"/>
                  <a:pt x="7132" y="6192"/>
                  <a:pt x="8430" y="5894"/>
                </a:cubicBezTo>
                <a:lnTo>
                  <a:pt x="11454" y="5894"/>
                </a:lnTo>
                <a:lnTo>
                  <a:pt x="11454" y="5728"/>
                </a:lnTo>
                <a:lnTo>
                  <a:pt x="8430" y="5728"/>
                </a:lnTo>
                <a:cubicBezTo>
                  <a:pt x="7132" y="5442"/>
                  <a:pt x="6108" y="4418"/>
                  <a:pt x="5811" y="3120"/>
                </a:cubicBezTo>
                <a:lnTo>
                  <a:pt x="5811"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9512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63"/>
        <p:cNvGrpSpPr/>
        <p:nvPr/>
      </p:nvGrpSpPr>
      <p:grpSpPr>
        <a:xfrm>
          <a:off x="0" y="0"/>
          <a:ext cx="0" cy="0"/>
          <a:chOff x="0" y="0"/>
          <a:chExt cx="0" cy="0"/>
        </a:xfrm>
      </p:grpSpPr>
      <p:pic>
        <p:nvPicPr>
          <p:cNvPr id="964" name="Google Shape;964;p2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65" name="Google Shape;965;p26"/>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6" name="Google Shape;966;p26"/>
          <p:cNvSpPr txBox="1">
            <a:spLocks noGrp="1"/>
          </p:cNvSpPr>
          <p:nvPr>
            <p:ph type="title" hasCustomPrompt="1"/>
          </p:nvPr>
        </p:nvSpPr>
        <p:spPr>
          <a:xfrm>
            <a:off x="6242567" y="2742717"/>
            <a:ext cx="1252800" cy="7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967" name="Google Shape;967;p26"/>
          <p:cNvSpPr txBox="1">
            <a:spLocks noGrp="1"/>
          </p:cNvSpPr>
          <p:nvPr>
            <p:ph type="title" idx="2" hasCustomPrompt="1"/>
          </p:nvPr>
        </p:nvSpPr>
        <p:spPr>
          <a:xfrm>
            <a:off x="6242567" y="4612084"/>
            <a:ext cx="1252800" cy="7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968" name="Google Shape;968;p26"/>
          <p:cNvSpPr txBox="1">
            <a:spLocks noGrp="1"/>
          </p:cNvSpPr>
          <p:nvPr>
            <p:ph type="title" idx="3"/>
          </p:nvPr>
        </p:nvSpPr>
        <p:spPr>
          <a:xfrm>
            <a:off x="951033" y="593367"/>
            <a:ext cx="7883200" cy="985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969" name="Google Shape;969;p26"/>
          <p:cNvSpPr txBox="1">
            <a:spLocks noGrp="1"/>
          </p:cNvSpPr>
          <p:nvPr>
            <p:ph type="title" idx="4"/>
          </p:nvPr>
        </p:nvSpPr>
        <p:spPr>
          <a:xfrm>
            <a:off x="7761065" y="2294500"/>
            <a:ext cx="348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970" name="Google Shape;970;p26"/>
          <p:cNvSpPr txBox="1">
            <a:spLocks noGrp="1"/>
          </p:cNvSpPr>
          <p:nvPr>
            <p:ph type="subTitle" idx="1"/>
          </p:nvPr>
        </p:nvSpPr>
        <p:spPr>
          <a:xfrm>
            <a:off x="7761065" y="2867233"/>
            <a:ext cx="34800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971" name="Google Shape;971;p26"/>
          <p:cNvSpPr txBox="1">
            <a:spLocks noGrp="1"/>
          </p:cNvSpPr>
          <p:nvPr>
            <p:ph type="title" idx="5"/>
          </p:nvPr>
        </p:nvSpPr>
        <p:spPr>
          <a:xfrm>
            <a:off x="7761081" y="4163733"/>
            <a:ext cx="348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972" name="Google Shape;972;p26"/>
          <p:cNvSpPr txBox="1">
            <a:spLocks noGrp="1"/>
          </p:cNvSpPr>
          <p:nvPr>
            <p:ph type="subTitle" idx="6"/>
          </p:nvPr>
        </p:nvSpPr>
        <p:spPr>
          <a:xfrm>
            <a:off x="7761065" y="4736467"/>
            <a:ext cx="3480000" cy="11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973" name="Google Shape;973;p26"/>
          <p:cNvSpPr txBox="1">
            <a:spLocks noGrp="1"/>
          </p:cNvSpPr>
          <p:nvPr>
            <p:ph type="title" idx="7"/>
          </p:nvPr>
        </p:nvSpPr>
        <p:spPr>
          <a:xfrm>
            <a:off x="2267100" y="1979900"/>
            <a:ext cx="35804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974" name="Google Shape;974;p26"/>
          <p:cNvSpPr txBox="1">
            <a:spLocks noGrp="1"/>
          </p:cNvSpPr>
          <p:nvPr>
            <p:ph type="subTitle" idx="8"/>
          </p:nvPr>
        </p:nvSpPr>
        <p:spPr>
          <a:xfrm>
            <a:off x="2267100" y="2552633"/>
            <a:ext cx="35804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975" name="Google Shape;975;p26"/>
          <p:cNvSpPr txBox="1">
            <a:spLocks noGrp="1"/>
          </p:cNvSpPr>
          <p:nvPr>
            <p:ph type="title" idx="9"/>
          </p:nvPr>
        </p:nvSpPr>
        <p:spPr>
          <a:xfrm>
            <a:off x="2267116" y="3361939"/>
            <a:ext cx="35804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976" name="Google Shape;976;p26"/>
          <p:cNvSpPr txBox="1">
            <a:spLocks noGrp="1"/>
          </p:cNvSpPr>
          <p:nvPr>
            <p:ph type="subTitle" idx="13"/>
          </p:nvPr>
        </p:nvSpPr>
        <p:spPr>
          <a:xfrm>
            <a:off x="2267100" y="3934672"/>
            <a:ext cx="35804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977" name="Google Shape;977;p26"/>
          <p:cNvSpPr txBox="1">
            <a:spLocks noGrp="1"/>
          </p:cNvSpPr>
          <p:nvPr>
            <p:ph type="title" idx="14"/>
          </p:nvPr>
        </p:nvSpPr>
        <p:spPr>
          <a:xfrm>
            <a:off x="2267116" y="4745267"/>
            <a:ext cx="35804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978" name="Google Shape;978;p26"/>
          <p:cNvSpPr txBox="1">
            <a:spLocks noGrp="1"/>
          </p:cNvSpPr>
          <p:nvPr>
            <p:ph type="subTitle" idx="15"/>
          </p:nvPr>
        </p:nvSpPr>
        <p:spPr>
          <a:xfrm>
            <a:off x="2267100" y="5318000"/>
            <a:ext cx="3580400" cy="8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979" name="Google Shape;979;p26"/>
          <p:cNvSpPr txBox="1">
            <a:spLocks noGrp="1"/>
          </p:cNvSpPr>
          <p:nvPr>
            <p:ph type="title" idx="16" hasCustomPrompt="1"/>
          </p:nvPr>
        </p:nvSpPr>
        <p:spPr>
          <a:xfrm>
            <a:off x="951200" y="2297967"/>
            <a:ext cx="1252800" cy="7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0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980" name="Google Shape;980;p26"/>
          <p:cNvSpPr txBox="1">
            <a:spLocks noGrp="1"/>
          </p:cNvSpPr>
          <p:nvPr>
            <p:ph type="title" idx="17" hasCustomPrompt="1"/>
          </p:nvPr>
        </p:nvSpPr>
        <p:spPr>
          <a:xfrm>
            <a:off x="951200" y="3677467"/>
            <a:ext cx="1252800" cy="7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0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981" name="Google Shape;981;p26"/>
          <p:cNvSpPr txBox="1">
            <a:spLocks noGrp="1"/>
          </p:cNvSpPr>
          <p:nvPr>
            <p:ph type="title" idx="18" hasCustomPrompt="1"/>
          </p:nvPr>
        </p:nvSpPr>
        <p:spPr>
          <a:xfrm>
            <a:off x="951200" y="5056979"/>
            <a:ext cx="1252800" cy="7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0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grpSp>
        <p:nvGrpSpPr>
          <p:cNvPr id="982" name="Google Shape;982;p26"/>
          <p:cNvGrpSpPr/>
          <p:nvPr/>
        </p:nvGrpSpPr>
        <p:grpSpPr>
          <a:xfrm>
            <a:off x="9227512" y="2179"/>
            <a:ext cx="2964657" cy="1504107"/>
            <a:chOff x="1942200" y="1155625"/>
            <a:chExt cx="1075450" cy="545625"/>
          </a:xfrm>
        </p:grpSpPr>
        <p:sp>
          <p:nvSpPr>
            <p:cNvPr id="983" name="Google Shape;983;p26"/>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6"/>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6"/>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6"/>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6"/>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6"/>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6"/>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6"/>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6"/>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6"/>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6"/>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6"/>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6"/>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6"/>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6"/>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6"/>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6"/>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6"/>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6"/>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6"/>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6"/>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4" name="Google Shape;1004;p26"/>
          <p:cNvSpPr/>
          <p:nvPr/>
        </p:nvSpPr>
        <p:spPr>
          <a:xfrm rot="-5400000" flipH="1">
            <a:off x="6636390" y="-2213161"/>
            <a:ext cx="2375484" cy="3163128"/>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05" name="Google Shape;1005;p26"/>
          <p:cNvGrpSpPr/>
          <p:nvPr/>
        </p:nvGrpSpPr>
        <p:grpSpPr>
          <a:xfrm>
            <a:off x="-709123" y="6037574"/>
            <a:ext cx="2591995" cy="1413679"/>
            <a:chOff x="514050" y="1090150"/>
            <a:chExt cx="986750" cy="538175"/>
          </a:xfrm>
        </p:grpSpPr>
        <p:sp>
          <p:nvSpPr>
            <p:cNvPr id="1006" name="Google Shape;1006;p26"/>
            <p:cNvSpPr/>
            <p:nvPr/>
          </p:nvSpPr>
          <p:spPr>
            <a:xfrm>
              <a:off x="1141800" y="1090150"/>
              <a:ext cx="44975" cy="44975"/>
            </a:xfrm>
            <a:custGeom>
              <a:avLst/>
              <a:gdLst/>
              <a:ahLst/>
              <a:cxnLst/>
              <a:rect l="l" t="t" r="r" b="b"/>
              <a:pathLst>
                <a:path w="1799"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6"/>
            <p:cNvSpPr/>
            <p:nvPr/>
          </p:nvSpPr>
          <p:spPr>
            <a:xfrm>
              <a:off x="783125" y="1090150"/>
              <a:ext cx="44975" cy="44975"/>
            </a:xfrm>
            <a:custGeom>
              <a:avLst/>
              <a:gdLst/>
              <a:ahLst/>
              <a:cxnLst/>
              <a:rect l="l" t="t" r="r" b="b"/>
              <a:pathLst>
                <a:path w="1799"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6"/>
            <p:cNvSpPr/>
            <p:nvPr/>
          </p:nvSpPr>
          <p:spPr>
            <a:xfrm>
              <a:off x="693525" y="1449125"/>
              <a:ext cx="44975" cy="44675"/>
            </a:xfrm>
            <a:custGeom>
              <a:avLst/>
              <a:gdLst/>
              <a:ahLst/>
              <a:cxnLst/>
              <a:rect l="l" t="t" r="r" b="b"/>
              <a:pathLst>
                <a:path w="1799" h="1787" extrusionOk="0">
                  <a:moveTo>
                    <a:pt x="1" y="0"/>
                  </a:moveTo>
                  <a:lnTo>
                    <a:pt x="1"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6"/>
            <p:cNvSpPr/>
            <p:nvPr/>
          </p:nvSpPr>
          <p:spPr>
            <a:xfrm>
              <a:off x="558975" y="1135100"/>
              <a:ext cx="44675" cy="44675"/>
            </a:xfrm>
            <a:custGeom>
              <a:avLst/>
              <a:gdLst/>
              <a:ahLst/>
              <a:cxnLst/>
              <a:rect l="l" t="t" r="r" b="b"/>
              <a:pathLst>
                <a:path w="1787" h="1787" extrusionOk="0">
                  <a:moveTo>
                    <a:pt x="1" y="0"/>
                  </a:moveTo>
                  <a:lnTo>
                    <a:pt x="1" y="1786"/>
                  </a:lnTo>
                  <a:lnTo>
                    <a:pt x="1787" y="1786"/>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6"/>
            <p:cNvSpPr/>
            <p:nvPr/>
          </p:nvSpPr>
          <p:spPr>
            <a:xfrm>
              <a:off x="1410875" y="1179750"/>
              <a:ext cx="44975" cy="44950"/>
            </a:xfrm>
            <a:custGeom>
              <a:avLst/>
              <a:gdLst/>
              <a:ahLst/>
              <a:cxnLst/>
              <a:rect l="l" t="t" r="r" b="b"/>
              <a:pathLst>
                <a:path w="1799" h="1798"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6"/>
            <p:cNvSpPr/>
            <p:nvPr/>
          </p:nvSpPr>
          <p:spPr>
            <a:xfrm>
              <a:off x="1141800" y="11797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6"/>
            <p:cNvSpPr/>
            <p:nvPr/>
          </p:nvSpPr>
          <p:spPr>
            <a:xfrm>
              <a:off x="828075" y="1493775"/>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6"/>
            <p:cNvSpPr/>
            <p:nvPr/>
          </p:nvSpPr>
          <p:spPr>
            <a:xfrm>
              <a:off x="738475" y="1493775"/>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6"/>
            <p:cNvSpPr/>
            <p:nvPr/>
          </p:nvSpPr>
          <p:spPr>
            <a:xfrm>
              <a:off x="1366225" y="122467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6"/>
            <p:cNvSpPr/>
            <p:nvPr/>
          </p:nvSpPr>
          <p:spPr>
            <a:xfrm>
              <a:off x="1097150" y="1224675"/>
              <a:ext cx="44675" cy="44975"/>
            </a:xfrm>
            <a:custGeom>
              <a:avLst/>
              <a:gdLst/>
              <a:ahLst/>
              <a:cxnLst/>
              <a:rect l="l" t="t" r="r" b="b"/>
              <a:pathLst>
                <a:path w="1787" h="1799" extrusionOk="0">
                  <a:moveTo>
                    <a:pt x="0" y="1"/>
                  </a:moveTo>
                  <a:lnTo>
                    <a:pt x="0" y="1799"/>
                  </a:lnTo>
                  <a:lnTo>
                    <a:pt x="1786" y="1799"/>
                  </a:lnTo>
                  <a:lnTo>
                    <a:pt x="17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6"/>
            <p:cNvSpPr/>
            <p:nvPr/>
          </p:nvSpPr>
          <p:spPr>
            <a:xfrm>
              <a:off x="917650" y="12246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6"/>
            <p:cNvSpPr/>
            <p:nvPr/>
          </p:nvSpPr>
          <p:spPr>
            <a:xfrm>
              <a:off x="783425" y="1538700"/>
              <a:ext cx="44675" cy="44975"/>
            </a:xfrm>
            <a:custGeom>
              <a:avLst/>
              <a:gdLst/>
              <a:ahLst/>
              <a:cxnLst/>
              <a:rect l="l" t="t" r="r" b="b"/>
              <a:pathLst>
                <a:path w="1787" h="1799" extrusionOk="0">
                  <a:moveTo>
                    <a:pt x="0" y="1"/>
                  </a:moveTo>
                  <a:lnTo>
                    <a:pt x="0" y="1799"/>
                  </a:lnTo>
                  <a:lnTo>
                    <a:pt x="1786" y="1799"/>
                  </a:lnTo>
                  <a:lnTo>
                    <a:pt x="17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6"/>
            <p:cNvSpPr/>
            <p:nvPr/>
          </p:nvSpPr>
          <p:spPr>
            <a:xfrm>
              <a:off x="693525" y="1538700"/>
              <a:ext cx="44975" cy="44975"/>
            </a:xfrm>
            <a:custGeom>
              <a:avLst/>
              <a:gdLst/>
              <a:ahLst/>
              <a:cxnLst/>
              <a:rect l="l" t="t" r="r" b="b"/>
              <a:pathLst>
                <a:path w="1799" h="1799" extrusionOk="0">
                  <a:moveTo>
                    <a:pt x="1" y="1"/>
                  </a:moveTo>
                  <a:lnTo>
                    <a:pt x="1"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6"/>
            <p:cNvSpPr/>
            <p:nvPr/>
          </p:nvSpPr>
          <p:spPr>
            <a:xfrm>
              <a:off x="648575" y="12246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6"/>
            <p:cNvSpPr/>
            <p:nvPr/>
          </p:nvSpPr>
          <p:spPr>
            <a:xfrm>
              <a:off x="558975" y="122467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6"/>
            <p:cNvSpPr/>
            <p:nvPr/>
          </p:nvSpPr>
          <p:spPr>
            <a:xfrm>
              <a:off x="1410875" y="1269625"/>
              <a:ext cx="44975" cy="44675"/>
            </a:xfrm>
            <a:custGeom>
              <a:avLst/>
              <a:gdLst/>
              <a:ahLst/>
              <a:cxnLst/>
              <a:rect l="l" t="t" r="r" b="b"/>
              <a:pathLst>
                <a:path w="1799" h="1787" extrusionOk="0">
                  <a:moveTo>
                    <a:pt x="1" y="1"/>
                  </a:moveTo>
                  <a:lnTo>
                    <a:pt x="1" y="1787"/>
                  </a:lnTo>
                  <a:lnTo>
                    <a:pt x="1798" y="1787"/>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6"/>
            <p:cNvSpPr/>
            <p:nvPr/>
          </p:nvSpPr>
          <p:spPr>
            <a:xfrm>
              <a:off x="828075" y="1583650"/>
              <a:ext cx="44975" cy="44675"/>
            </a:xfrm>
            <a:custGeom>
              <a:avLst/>
              <a:gdLst/>
              <a:ahLst/>
              <a:cxnLst/>
              <a:rect l="l" t="t" r="r" b="b"/>
              <a:pathLst>
                <a:path w="1799" h="1787" extrusionOk="0">
                  <a:moveTo>
                    <a:pt x="0" y="1"/>
                  </a:moveTo>
                  <a:lnTo>
                    <a:pt x="0" y="1787"/>
                  </a:lnTo>
                  <a:lnTo>
                    <a:pt x="1798" y="1787"/>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6"/>
            <p:cNvSpPr/>
            <p:nvPr/>
          </p:nvSpPr>
          <p:spPr>
            <a:xfrm>
              <a:off x="738475" y="1583650"/>
              <a:ext cx="44975" cy="44675"/>
            </a:xfrm>
            <a:custGeom>
              <a:avLst/>
              <a:gdLst/>
              <a:ahLst/>
              <a:cxnLst/>
              <a:rect l="l" t="t" r="r" b="b"/>
              <a:pathLst>
                <a:path w="1799" h="1787" extrusionOk="0">
                  <a:moveTo>
                    <a:pt x="0" y="1"/>
                  </a:moveTo>
                  <a:lnTo>
                    <a:pt x="0" y="1787"/>
                  </a:lnTo>
                  <a:lnTo>
                    <a:pt x="1798" y="1787"/>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6"/>
            <p:cNvSpPr/>
            <p:nvPr/>
          </p:nvSpPr>
          <p:spPr>
            <a:xfrm>
              <a:off x="693525" y="1269625"/>
              <a:ext cx="44675" cy="44675"/>
            </a:xfrm>
            <a:custGeom>
              <a:avLst/>
              <a:gdLst/>
              <a:ahLst/>
              <a:cxnLst/>
              <a:rect l="l" t="t" r="r" b="b"/>
              <a:pathLst>
                <a:path w="1787" h="1787" extrusionOk="0">
                  <a:moveTo>
                    <a:pt x="1" y="1"/>
                  </a:moveTo>
                  <a:lnTo>
                    <a:pt x="1" y="1787"/>
                  </a:lnTo>
                  <a:lnTo>
                    <a:pt x="1787" y="1787"/>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6"/>
            <p:cNvSpPr/>
            <p:nvPr/>
          </p:nvSpPr>
          <p:spPr>
            <a:xfrm>
              <a:off x="603625" y="1269625"/>
              <a:ext cx="44975" cy="44675"/>
            </a:xfrm>
            <a:custGeom>
              <a:avLst/>
              <a:gdLst/>
              <a:ahLst/>
              <a:cxnLst/>
              <a:rect l="l" t="t" r="r" b="b"/>
              <a:pathLst>
                <a:path w="1799" h="1787" extrusionOk="0">
                  <a:moveTo>
                    <a:pt x="1" y="1"/>
                  </a:moveTo>
                  <a:lnTo>
                    <a:pt x="1" y="1787"/>
                  </a:lnTo>
                  <a:lnTo>
                    <a:pt x="1799" y="1787"/>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6"/>
            <p:cNvSpPr/>
            <p:nvPr/>
          </p:nvSpPr>
          <p:spPr>
            <a:xfrm>
              <a:off x="1097150" y="1314275"/>
              <a:ext cx="44675" cy="44975"/>
            </a:xfrm>
            <a:custGeom>
              <a:avLst/>
              <a:gdLst/>
              <a:ahLst/>
              <a:cxnLst/>
              <a:rect l="l" t="t" r="r" b="b"/>
              <a:pathLst>
                <a:path w="1787" h="1799" extrusionOk="0">
                  <a:moveTo>
                    <a:pt x="0" y="1"/>
                  </a:moveTo>
                  <a:lnTo>
                    <a:pt x="0" y="1799"/>
                  </a:lnTo>
                  <a:lnTo>
                    <a:pt x="1786" y="1799"/>
                  </a:lnTo>
                  <a:lnTo>
                    <a:pt x="17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6"/>
            <p:cNvSpPr/>
            <p:nvPr/>
          </p:nvSpPr>
          <p:spPr>
            <a:xfrm>
              <a:off x="917650" y="13142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6"/>
            <p:cNvSpPr/>
            <p:nvPr/>
          </p:nvSpPr>
          <p:spPr>
            <a:xfrm>
              <a:off x="738175" y="1314275"/>
              <a:ext cx="44975" cy="44975"/>
            </a:xfrm>
            <a:custGeom>
              <a:avLst/>
              <a:gdLst/>
              <a:ahLst/>
              <a:cxnLst/>
              <a:rect l="l" t="t" r="r" b="b"/>
              <a:pathLst>
                <a:path w="1799" h="1799" extrusionOk="0">
                  <a:moveTo>
                    <a:pt x="1" y="1"/>
                  </a:moveTo>
                  <a:lnTo>
                    <a:pt x="1"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6"/>
            <p:cNvSpPr/>
            <p:nvPr/>
          </p:nvSpPr>
          <p:spPr>
            <a:xfrm>
              <a:off x="648575" y="13142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6"/>
            <p:cNvSpPr/>
            <p:nvPr/>
          </p:nvSpPr>
          <p:spPr>
            <a:xfrm>
              <a:off x="558975" y="131427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6"/>
            <p:cNvSpPr/>
            <p:nvPr/>
          </p:nvSpPr>
          <p:spPr>
            <a:xfrm>
              <a:off x="1141800" y="1359225"/>
              <a:ext cx="44975" cy="44975"/>
            </a:xfrm>
            <a:custGeom>
              <a:avLst/>
              <a:gdLst/>
              <a:ahLst/>
              <a:cxnLst/>
              <a:rect l="l" t="t" r="r" b="b"/>
              <a:pathLst>
                <a:path w="1799" h="1799" extrusionOk="0">
                  <a:moveTo>
                    <a:pt x="0" y="1"/>
                  </a:moveTo>
                  <a:lnTo>
                    <a:pt x="0" y="1798"/>
                  </a:lnTo>
                  <a:lnTo>
                    <a:pt x="1798" y="1798"/>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6"/>
            <p:cNvSpPr/>
            <p:nvPr/>
          </p:nvSpPr>
          <p:spPr>
            <a:xfrm>
              <a:off x="693525" y="1359225"/>
              <a:ext cx="44675" cy="44975"/>
            </a:xfrm>
            <a:custGeom>
              <a:avLst/>
              <a:gdLst/>
              <a:ahLst/>
              <a:cxnLst/>
              <a:rect l="l" t="t" r="r" b="b"/>
              <a:pathLst>
                <a:path w="1787" h="1799" extrusionOk="0">
                  <a:moveTo>
                    <a:pt x="1" y="1"/>
                  </a:moveTo>
                  <a:lnTo>
                    <a:pt x="1" y="1798"/>
                  </a:lnTo>
                  <a:lnTo>
                    <a:pt x="1787" y="179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6"/>
            <p:cNvSpPr/>
            <p:nvPr/>
          </p:nvSpPr>
          <p:spPr>
            <a:xfrm>
              <a:off x="603625" y="135922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6"/>
            <p:cNvSpPr/>
            <p:nvPr/>
          </p:nvSpPr>
          <p:spPr>
            <a:xfrm>
              <a:off x="514050" y="1359225"/>
              <a:ext cx="44950" cy="44975"/>
            </a:xfrm>
            <a:custGeom>
              <a:avLst/>
              <a:gdLst/>
              <a:ahLst/>
              <a:cxnLst/>
              <a:rect l="l" t="t" r="r" b="b"/>
              <a:pathLst>
                <a:path w="1798" h="1799" extrusionOk="0">
                  <a:moveTo>
                    <a:pt x="0" y="1"/>
                  </a:moveTo>
                  <a:lnTo>
                    <a:pt x="0" y="1798"/>
                  </a:lnTo>
                  <a:lnTo>
                    <a:pt x="1798" y="1798"/>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6"/>
            <p:cNvSpPr/>
            <p:nvPr/>
          </p:nvSpPr>
          <p:spPr>
            <a:xfrm>
              <a:off x="1097150" y="1404175"/>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6"/>
            <p:cNvSpPr/>
            <p:nvPr/>
          </p:nvSpPr>
          <p:spPr>
            <a:xfrm>
              <a:off x="648575" y="1404175"/>
              <a:ext cx="44975" cy="44675"/>
            </a:xfrm>
            <a:custGeom>
              <a:avLst/>
              <a:gdLst/>
              <a:ahLst/>
              <a:cxnLst/>
              <a:rect l="l" t="t" r="r" b="b"/>
              <a:pathLst>
                <a:path w="1799" h="1787" extrusionOk="0">
                  <a:moveTo>
                    <a:pt x="1" y="0"/>
                  </a:moveTo>
                  <a:lnTo>
                    <a:pt x="1" y="1786"/>
                  </a:lnTo>
                  <a:lnTo>
                    <a:pt x="1799" y="1786"/>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6"/>
            <p:cNvSpPr/>
            <p:nvPr/>
          </p:nvSpPr>
          <p:spPr>
            <a:xfrm>
              <a:off x="1410875" y="1448825"/>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26"/>
            <p:cNvSpPr/>
            <p:nvPr/>
          </p:nvSpPr>
          <p:spPr>
            <a:xfrm>
              <a:off x="1141800" y="1448825"/>
              <a:ext cx="44975" cy="44975"/>
            </a:xfrm>
            <a:custGeom>
              <a:avLst/>
              <a:gdLst/>
              <a:ahLst/>
              <a:cxnLst/>
              <a:rect l="l" t="t" r="r" b="b"/>
              <a:pathLst>
                <a:path w="1799"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26"/>
            <p:cNvSpPr/>
            <p:nvPr/>
          </p:nvSpPr>
          <p:spPr>
            <a:xfrm>
              <a:off x="603625" y="1448825"/>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6"/>
            <p:cNvSpPr/>
            <p:nvPr/>
          </p:nvSpPr>
          <p:spPr>
            <a:xfrm>
              <a:off x="514050" y="1448825"/>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26"/>
            <p:cNvSpPr/>
            <p:nvPr/>
          </p:nvSpPr>
          <p:spPr>
            <a:xfrm>
              <a:off x="1455825" y="1493775"/>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26"/>
            <p:cNvSpPr/>
            <p:nvPr/>
          </p:nvSpPr>
          <p:spPr>
            <a:xfrm>
              <a:off x="1366225" y="1493775"/>
              <a:ext cx="44675" cy="44950"/>
            </a:xfrm>
            <a:custGeom>
              <a:avLst/>
              <a:gdLst/>
              <a:ahLst/>
              <a:cxnLst/>
              <a:rect l="l" t="t" r="r" b="b"/>
              <a:pathLst>
                <a:path w="1787" h="1798"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26"/>
            <p:cNvSpPr/>
            <p:nvPr/>
          </p:nvSpPr>
          <p:spPr>
            <a:xfrm>
              <a:off x="1276350" y="1493775"/>
              <a:ext cx="44950" cy="44950"/>
            </a:xfrm>
            <a:custGeom>
              <a:avLst/>
              <a:gdLst/>
              <a:ahLst/>
              <a:cxnLst/>
              <a:rect l="l" t="t" r="r" b="b"/>
              <a:pathLst>
                <a:path w="1798"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6"/>
            <p:cNvSpPr/>
            <p:nvPr/>
          </p:nvSpPr>
          <p:spPr>
            <a:xfrm>
              <a:off x="1186750" y="1493775"/>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26"/>
            <p:cNvSpPr/>
            <p:nvPr/>
          </p:nvSpPr>
          <p:spPr>
            <a:xfrm>
              <a:off x="1097150" y="1493775"/>
              <a:ext cx="44675" cy="44950"/>
            </a:xfrm>
            <a:custGeom>
              <a:avLst/>
              <a:gdLst/>
              <a:ahLst/>
              <a:cxnLst/>
              <a:rect l="l" t="t" r="r" b="b"/>
              <a:pathLst>
                <a:path w="1787"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26"/>
            <p:cNvSpPr/>
            <p:nvPr/>
          </p:nvSpPr>
          <p:spPr>
            <a:xfrm>
              <a:off x="1320975" y="1538425"/>
              <a:ext cx="44975" cy="44950"/>
            </a:xfrm>
            <a:custGeom>
              <a:avLst/>
              <a:gdLst/>
              <a:ahLst/>
              <a:cxnLst/>
              <a:rect l="l" t="t" r="r" b="b"/>
              <a:pathLst>
                <a:path w="1799" h="1798"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6"/>
            <p:cNvSpPr/>
            <p:nvPr/>
          </p:nvSpPr>
          <p:spPr>
            <a:xfrm>
              <a:off x="1141800" y="1538425"/>
              <a:ext cx="44675" cy="44950"/>
            </a:xfrm>
            <a:custGeom>
              <a:avLst/>
              <a:gdLst/>
              <a:ahLst/>
              <a:cxnLst/>
              <a:rect l="l" t="t" r="r" b="b"/>
              <a:pathLst>
                <a:path w="1787"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26"/>
            <p:cNvSpPr/>
            <p:nvPr/>
          </p:nvSpPr>
          <p:spPr>
            <a:xfrm>
              <a:off x="827775" y="1404175"/>
              <a:ext cx="44975" cy="44975"/>
            </a:xfrm>
            <a:custGeom>
              <a:avLst/>
              <a:gdLst/>
              <a:ahLst/>
              <a:cxnLst/>
              <a:rect l="l" t="t" r="r" b="b"/>
              <a:pathLst>
                <a:path w="1799"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26"/>
            <p:cNvSpPr/>
            <p:nvPr/>
          </p:nvSpPr>
          <p:spPr>
            <a:xfrm>
              <a:off x="962300" y="1449125"/>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6"/>
            <p:cNvSpPr/>
            <p:nvPr/>
          </p:nvSpPr>
          <p:spPr>
            <a:xfrm>
              <a:off x="872725" y="1449125"/>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6"/>
            <p:cNvSpPr/>
            <p:nvPr/>
          </p:nvSpPr>
          <p:spPr>
            <a:xfrm>
              <a:off x="783125" y="1449125"/>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26"/>
            <p:cNvSpPr/>
            <p:nvPr/>
          </p:nvSpPr>
          <p:spPr>
            <a:xfrm>
              <a:off x="1007250" y="1493775"/>
              <a:ext cx="44975" cy="44950"/>
            </a:xfrm>
            <a:custGeom>
              <a:avLst/>
              <a:gdLst/>
              <a:ahLst/>
              <a:cxnLst/>
              <a:rect l="l" t="t" r="r" b="b"/>
              <a:pathLst>
                <a:path w="1799" h="1798"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26"/>
            <p:cNvSpPr/>
            <p:nvPr/>
          </p:nvSpPr>
          <p:spPr>
            <a:xfrm>
              <a:off x="648575" y="1493775"/>
              <a:ext cx="44975" cy="44950"/>
            </a:xfrm>
            <a:custGeom>
              <a:avLst/>
              <a:gdLst/>
              <a:ahLst/>
              <a:cxnLst/>
              <a:rect l="l" t="t" r="r" b="b"/>
              <a:pathLst>
                <a:path w="1799" h="1798"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26"/>
            <p:cNvSpPr/>
            <p:nvPr/>
          </p:nvSpPr>
          <p:spPr>
            <a:xfrm>
              <a:off x="558975" y="1493775"/>
              <a:ext cx="44675" cy="44950"/>
            </a:xfrm>
            <a:custGeom>
              <a:avLst/>
              <a:gdLst/>
              <a:ahLst/>
              <a:cxnLst/>
              <a:rect l="l" t="t" r="r" b="b"/>
              <a:pathLst>
                <a:path w="1787" h="1798"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644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55"/>
        <p:cNvGrpSpPr/>
        <p:nvPr/>
      </p:nvGrpSpPr>
      <p:grpSpPr>
        <a:xfrm>
          <a:off x="0" y="0"/>
          <a:ext cx="0" cy="0"/>
          <a:chOff x="0" y="0"/>
          <a:chExt cx="0" cy="0"/>
        </a:xfrm>
      </p:grpSpPr>
      <p:pic>
        <p:nvPicPr>
          <p:cNvPr id="1056" name="Google Shape;1056;p27"/>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057" name="Google Shape;1057;p27"/>
          <p:cNvGrpSpPr/>
          <p:nvPr/>
        </p:nvGrpSpPr>
        <p:grpSpPr>
          <a:xfrm>
            <a:off x="1" y="1"/>
            <a:ext cx="12191996" cy="6273196"/>
            <a:chOff x="0" y="0"/>
            <a:chExt cx="9143997" cy="4704897"/>
          </a:xfrm>
        </p:grpSpPr>
        <p:sp>
          <p:nvSpPr>
            <p:cNvPr id="1058" name="Google Shape;1058;p27"/>
            <p:cNvSpPr/>
            <p:nvPr/>
          </p:nvSpPr>
          <p:spPr>
            <a:xfrm>
              <a:off x="0" y="0"/>
              <a:ext cx="7372200" cy="3545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9" name="Google Shape;1059;p27"/>
            <p:cNvGrpSpPr/>
            <p:nvPr/>
          </p:nvGrpSpPr>
          <p:grpSpPr>
            <a:xfrm>
              <a:off x="70" y="2906790"/>
              <a:ext cx="3544145" cy="1798107"/>
              <a:chOff x="1942200" y="1155625"/>
              <a:chExt cx="1075450" cy="545625"/>
            </a:xfrm>
          </p:grpSpPr>
          <p:sp>
            <p:nvSpPr>
              <p:cNvPr id="1060" name="Google Shape;1060;p27"/>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7"/>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7"/>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7"/>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7"/>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7"/>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7"/>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7"/>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7"/>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7"/>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7"/>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7"/>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7"/>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7"/>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7"/>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7"/>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7"/>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7"/>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7"/>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27"/>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27"/>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1" name="Google Shape;1081;p27"/>
            <p:cNvGrpSpPr/>
            <p:nvPr/>
          </p:nvGrpSpPr>
          <p:grpSpPr>
            <a:xfrm rot="-5400000">
              <a:off x="6472870" y="873019"/>
              <a:ext cx="3544145" cy="1798107"/>
              <a:chOff x="1942200" y="1155625"/>
              <a:chExt cx="1075450" cy="545625"/>
            </a:xfrm>
          </p:grpSpPr>
          <p:sp>
            <p:nvSpPr>
              <p:cNvPr id="1082" name="Google Shape;1082;p27"/>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27"/>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27"/>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27"/>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27"/>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7"/>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27"/>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27"/>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27"/>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27"/>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27"/>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27"/>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27"/>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27"/>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27"/>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27"/>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27"/>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27"/>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27"/>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27"/>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27"/>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03" name="Google Shape;1103;p27"/>
          <p:cNvSpPr txBox="1">
            <a:spLocks noGrp="1"/>
          </p:cNvSpPr>
          <p:nvPr>
            <p:ph type="title" hasCustomPrompt="1"/>
          </p:nvPr>
        </p:nvSpPr>
        <p:spPr>
          <a:xfrm>
            <a:off x="1305767" y="2293267"/>
            <a:ext cx="2732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04" name="Google Shape;1104;p27"/>
          <p:cNvSpPr txBox="1">
            <a:spLocks noGrp="1"/>
          </p:cNvSpPr>
          <p:nvPr>
            <p:ph type="title" idx="2" hasCustomPrompt="1"/>
          </p:nvPr>
        </p:nvSpPr>
        <p:spPr>
          <a:xfrm>
            <a:off x="4729600" y="2293267"/>
            <a:ext cx="2732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05" name="Google Shape;1105;p27"/>
          <p:cNvSpPr txBox="1">
            <a:spLocks noGrp="1"/>
          </p:cNvSpPr>
          <p:nvPr>
            <p:ph type="title" idx="3"/>
          </p:nvPr>
        </p:nvSpPr>
        <p:spPr>
          <a:xfrm>
            <a:off x="951033" y="593367"/>
            <a:ext cx="10290000" cy="9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1106" name="Google Shape;1106;p27"/>
          <p:cNvSpPr txBox="1">
            <a:spLocks noGrp="1"/>
          </p:cNvSpPr>
          <p:nvPr>
            <p:ph type="title" idx="4"/>
          </p:nvPr>
        </p:nvSpPr>
        <p:spPr>
          <a:xfrm>
            <a:off x="1305767" y="3619100"/>
            <a:ext cx="27328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1107" name="Google Shape;1107;p27"/>
          <p:cNvSpPr txBox="1">
            <a:spLocks noGrp="1"/>
          </p:cNvSpPr>
          <p:nvPr>
            <p:ph type="subTitle" idx="1"/>
          </p:nvPr>
        </p:nvSpPr>
        <p:spPr>
          <a:xfrm>
            <a:off x="1305767" y="4191833"/>
            <a:ext cx="27328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1108" name="Google Shape;1108;p27"/>
          <p:cNvSpPr txBox="1">
            <a:spLocks noGrp="1"/>
          </p:cNvSpPr>
          <p:nvPr>
            <p:ph type="title" idx="5"/>
          </p:nvPr>
        </p:nvSpPr>
        <p:spPr>
          <a:xfrm>
            <a:off x="4729600" y="3619100"/>
            <a:ext cx="27328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1109" name="Google Shape;1109;p27"/>
          <p:cNvSpPr txBox="1">
            <a:spLocks noGrp="1"/>
          </p:cNvSpPr>
          <p:nvPr>
            <p:ph type="subTitle" idx="6"/>
          </p:nvPr>
        </p:nvSpPr>
        <p:spPr>
          <a:xfrm>
            <a:off x="4729600" y="4191833"/>
            <a:ext cx="27328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1110" name="Google Shape;1110;p27"/>
          <p:cNvSpPr txBox="1">
            <a:spLocks noGrp="1"/>
          </p:cNvSpPr>
          <p:nvPr>
            <p:ph type="title" idx="7" hasCustomPrompt="1"/>
          </p:nvPr>
        </p:nvSpPr>
        <p:spPr>
          <a:xfrm>
            <a:off x="8153433" y="2293267"/>
            <a:ext cx="2732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11" name="Google Shape;1111;p27"/>
          <p:cNvSpPr txBox="1">
            <a:spLocks noGrp="1"/>
          </p:cNvSpPr>
          <p:nvPr>
            <p:ph type="title" idx="8"/>
          </p:nvPr>
        </p:nvSpPr>
        <p:spPr>
          <a:xfrm>
            <a:off x="8153433" y="3619100"/>
            <a:ext cx="2732800" cy="70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1112" name="Google Shape;1112;p27"/>
          <p:cNvSpPr txBox="1">
            <a:spLocks noGrp="1"/>
          </p:cNvSpPr>
          <p:nvPr>
            <p:ph type="subTitle" idx="9"/>
          </p:nvPr>
        </p:nvSpPr>
        <p:spPr>
          <a:xfrm>
            <a:off x="8153433" y="4191833"/>
            <a:ext cx="2732800" cy="11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3098446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13"/>
        <p:cNvGrpSpPr/>
        <p:nvPr/>
      </p:nvGrpSpPr>
      <p:grpSpPr>
        <a:xfrm>
          <a:off x="0" y="0"/>
          <a:ext cx="0" cy="0"/>
          <a:chOff x="0" y="0"/>
          <a:chExt cx="0" cy="0"/>
        </a:xfrm>
      </p:grpSpPr>
      <p:pic>
        <p:nvPicPr>
          <p:cNvPr id="1114" name="Google Shape;1114;p2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115" name="Google Shape;1115;p28"/>
          <p:cNvGrpSpPr/>
          <p:nvPr/>
        </p:nvGrpSpPr>
        <p:grpSpPr>
          <a:xfrm>
            <a:off x="-1919222" y="0"/>
            <a:ext cx="4355387" cy="7144427"/>
            <a:chOff x="-1447316" y="0"/>
            <a:chExt cx="3266540" cy="5358320"/>
          </a:xfrm>
        </p:grpSpPr>
        <p:sp>
          <p:nvSpPr>
            <p:cNvPr id="1116" name="Google Shape;1116;p28"/>
            <p:cNvSpPr/>
            <p:nvPr/>
          </p:nvSpPr>
          <p:spPr>
            <a:xfrm>
              <a:off x="-1340341" y="0"/>
              <a:ext cx="3159566" cy="4207191"/>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7" name="Google Shape;1117;p28"/>
            <p:cNvGrpSpPr/>
            <p:nvPr/>
          </p:nvGrpSpPr>
          <p:grpSpPr>
            <a:xfrm>
              <a:off x="-1447316" y="4197499"/>
              <a:ext cx="3266540" cy="1160821"/>
              <a:chOff x="4747600" y="1081225"/>
              <a:chExt cx="2303300" cy="818575"/>
            </a:xfrm>
          </p:grpSpPr>
          <p:sp>
            <p:nvSpPr>
              <p:cNvPr id="1118" name="Google Shape;1118;p28"/>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8"/>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8"/>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8"/>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8"/>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8"/>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8"/>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28"/>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8"/>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8"/>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8"/>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8"/>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8"/>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8"/>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8"/>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8"/>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8"/>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8"/>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8"/>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8"/>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38" name="Google Shape;1138;p28"/>
          <p:cNvGrpSpPr/>
          <p:nvPr/>
        </p:nvGrpSpPr>
        <p:grpSpPr>
          <a:xfrm>
            <a:off x="2425645" y="-828601"/>
            <a:ext cx="9766355" cy="1547761"/>
            <a:chOff x="1819234" y="-621451"/>
            <a:chExt cx="7324766" cy="1160821"/>
          </a:xfrm>
        </p:grpSpPr>
        <p:grpSp>
          <p:nvGrpSpPr>
            <p:cNvPr id="1139" name="Google Shape;1139;p28"/>
            <p:cNvGrpSpPr/>
            <p:nvPr/>
          </p:nvGrpSpPr>
          <p:grpSpPr>
            <a:xfrm>
              <a:off x="1819234" y="-621451"/>
              <a:ext cx="3266540" cy="1160821"/>
              <a:chOff x="4747600" y="1081225"/>
              <a:chExt cx="2303300" cy="818575"/>
            </a:xfrm>
          </p:grpSpPr>
          <p:sp>
            <p:nvSpPr>
              <p:cNvPr id="1140" name="Google Shape;1140;p28"/>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8"/>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8"/>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8"/>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8"/>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8"/>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8"/>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8"/>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8"/>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8"/>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8"/>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8"/>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8"/>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8"/>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8"/>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8"/>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8"/>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8"/>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8"/>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8"/>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0" name="Google Shape;1160;p28"/>
            <p:cNvSpPr/>
            <p:nvPr/>
          </p:nvSpPr>
          <p:spPr>
            <a:xfrm flipH="1">
              <a:off x="4953000" y="-621450"/>
              <a:ext cx="4191000" cy="74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1" name="Google Shape;1161;p28"/>
          <p:cNvSpPr txBox="1">
            <a:spLocks noGrp="1"/>
          </p:cNvSpPr>
          <p:nvPr>
            <p:ph type="title"/>
          </p:nvPr>
        </p:nvSpPr>
        <p:spPr>
          <a:xfrm>
            <a:off x="2202300" y="954733"/>
            <a:ext cx="5516400" cy="12724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None/>
              <a:defRPr sz="6667"/>
            </a:lvl1pPr>
            <a:lvl2pPr lvl="1" rtl="0">
              <a:spcBef>
                <a:spcPts val="0"/>
              </a:spcBef>
              <a:spcAft>
                <a:spcPts val="0"/>
              </a:spcAft>
              <a:buNone/>
              <a:defRPr sz="6667"/>
            </a:lvl2pPr>
            <a:lvl3pPr lvl="2" rtl="0">
              <a:spcBef>
                <a:spcPts val="0"/>
              </a:spcBef>
              <a:spcAft>
                <a:spcPts val="0"/>
              </a:spcAft>
              <a:buNone/>
              <a:defRPr sz="6667"/>
            </a:lvl3pPr>
            <a:lvl4pPr lvl="3" rtl="0">
              <a:spcBef>
                <a:spcPts val="0"/>
              </a:spcBef>
              <a:spcAft>
                <a:spcPts val="0"/>
              </a:spcAft>
              <a:buNone/>
              <a:defRPr sz="6667"/>
            </a:lvl4pPr>
            <a:lvl5pPr lvl="4" rtl="0">
              <a:spcBef>
                <a:spcPts val="0"/>
              </a:spcBef>
              <a:spcAft>
                <a:spcPts val="0"/>
              </a:spcAft>
              <a:buNone/>
              <a:defRPr sz="6667"/>
            </a:lvl5pPr>
            <a:lvl6pPr lvl="5" rtl="0">
              <a:spcBef>
                <a:spcPts val="0"/>
              </a:spcBef>
              <a:spcAft>
                <a:spcPts val="0"/>
              </a:spcAft>
              <a:buNone/>
              <a:defRPr sz="6667"/>
            </a:lvl6pPr>
            <a:lvl7pPr lvl="6" rtl="0">
              <a:spcBef>
                <a:spcPts val="0"/>
              </a:spcBef>
              <a:spcAft>
                <a:spcPts val="0"/>
              </a:spcAft>
              <a:buNone/>
              <a:defRPr sz="6667"/>
            </a:lvl7pPr>
            <a:lvl8pPr lvl="7" rtl="0">
              <a:spcBef>
                <a:spcPts val="0"/>
              </a:spcBef>
              <a:spcAft>
                <a:spcPts val="0"/>
              </a:spcAft>
              <a:buNone/>
              <a:defRPr sz="6667"/>
            </a:lvl8pPr>
            <a:lvl9pPr lvl="8" rtl="0">
              <a:spcBef>
                <a:spcPts val="0"/>
              </a:spcBef>
              <a:spcAft>
                <a:spcPts val="0"/>
              </a:spcAft>
              <a:buNone/>
              <a:defRPr sz="6667"/>
            </a:lvl9pPr>
          </a:lstStyle>
          <a:p>
            <a:r>
              <a:rPr lang="es-ES"/>
              <a:t>Haga clic para modificar el estilo de título del patrón</a:t>
            </a:r>
            <a:endParaRPr/>
          </a:p>
        </p:txBody>
      </p:sp>
      <p:sp>
        <p:nvSpPr>
          <p:cNvPr id="1162" name="Google Shape;1162;p28"/>
          <p:cNvSpPr txBox="1">
            <a:spLocks noGrp="1"/>
          </p:cNvSpPr>
          <p:nvPr>
            <p:ph type="title" idx="2"/>
          </p:nvPr>
        </p:nvSpPr>
        <p:spPr>
          <a:xfrm>
            <a:off x="2203867" y="2217467"/>
            <a:ext cx="4355200" cy="22572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r>
              <a:rPr lang="es-ES"/>
              <a:t>Haga clic para modificar el estilo de título del patrón</a:t>
            </a:r>
            <a:endParaRPr/>
          </a:p>
        </p:txBody>
      </p:sp>
      <p:sp>
        <p:nvSpPr>
          <p:cNvPr id="1163" name="Google Shape;1163;p28"/>
          <p:cNvSpPr/>
          <p:nvPr/>
        </p:nvSpPr>
        <p:spPr>
          <a:xfrm>
            <a:off x="4877867" y="4665367"/>
            <a:ext cx="6655200" cy="2192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28"/>
          <p:cNvSpPr txBox="1"/>
          <p:nvPr/>
        </p:nvSpPr>
        <p:spPr>
          <a:xfrm>
            <a:off x="5129000" y="4874400"/>
            <a:ext cx="6008000" cy="98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a:solidFill>
                  <a:schemeClr val="dk1"/>
                </a:solidFill>
                <a:latin typeface="Roboto Mono"/>
                <a:ea typeface="Roboto Mono"/>
                <a:cs typeface="Roboto Mono"/>
                <a:sym typeface="Roboto Mono"/>
              </a:rPr>
              <a:t>CREDITS: This presentation template was created by </a:t>
            </a:r>
            <a:r>
              <a:rPr lang="en" sz="1600" b="1">
                <a:solidFill>
                  <a:schemeClr val="dk1"/>
                </a:solidFill>
                <a:uFill>
                  <a:noFill/>
                </a:uFill>
                <a:latin typeface="Roboto Mono"/>
                <a:ea typeface="Roboto Mono"/>
                <a:cs typeface="Roboto Mono"/>
                <a:sym typeface="Roboto Mono"/>
                <a:hlinkClick r:id="rId3">
                  <a:extLst>
                    <a:ext uri="{A12FA001-AC4F-418D-AE19-62706E023703}">
                      <ahyp:hlinkClr xmlns:ahyp="http://schemas.microsoft.com/office/drawing/2018/hyperlinkcolor" val="tx"/>
                    </a:ext>
                  </a:extLst>
                </a:hlinkClick>
              </a:rPr>
              <a:t>Slidesgo</a:t>
            </a:r>
            <a:r>
              <a:rPr lang="en" sz="1600">
                <a:solidFill>
                  <a:schemeClr val="dk1"/>
                </a:solidFill>
                <a:latin typeface="Roboto Mono"/>
                <a:ea typeface="Roboto Mono"/>
                <a:cs typeface="Roboto Mono"/>
                <a:sym typeface="Roboto Mono"/>
              </a:rPr>
              <a:t>, including icons by </a:t>
            </a:r>
            <a:r>
              <a:rPr lang="en" sz="1600" b="1">
                <a:solidFill>
                  <a:schemeClr val="dk1"/>
                </a:solidFill>
                <a:uFill>
                  <a:noFill/>
                </a:uFill>
                <a:latin typeface="Roboto Mono"/>
                <a:ea typeface="Roboto Mono"/>
                <a:cs typeface="Roboto Mono"/>
                <a:sym typeface="Roboto Mono"/>
                <a:hlinkClick r:id="rId4">
                  <a:extLst>
                    <a:ext uri="{A12FA001-AC4F-418D-AE19-62706E023703}">
                      <ahyp:hlinkClr xmlns:ahyp="http://schemas.microsoft.com/office/drawing/2018/hyperlinkcolor" val="tx"/>
                    </a:ext>
                  </a:extLst>
                </a:hlinkClick>
              </a:rPr>
              <a:t>Flaticon</a:t>
            </a:r>
            <a:r>
              <a:rPr lang="en" sz="1600">
                <a:solidFill>
                  <a:schemeClr val="dk1"/>
                </a:solidFill>
                <a:latin typeface="Roboto Mono"/>
                <a:ea typeface="Roboto Mono"/>
                <a:cs typeface="Roboto Mono"/>
                <a:sym typeface="Roboto Mono"/>
              </a:rPr>
              <a:t>, and infographics &amp; images by </a:t>
            </a:r>
            <a:r>
              <a:rPr lang="en" sz="1600" b="1">
                <a:solidFill>
                  <a:schemeClr val="dk1"/>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Freepik</a:t>
            </a:r>
            <a:r>
              <a:rPr lang="en" sz="1600" b="1">
                <a:solidFill>
                  <a:schemeClr val="dk1"/>
                </a:solidFill>
                <a:latin typeface="Roboto Mono"/>
                <a:ea typeface="Roboto Mono"/>
                <a:cs typeface="Roboto Mono"/>
                <a:sym typeface="Roboto Mono"/>
              </a:rPr>
              <a:t> </a:t>
            </a:r>
            <a:endParaRPr sz="1600" b="1">
              <a:solidFill>
                <a:schemeClr val="dk1"/>
              </a:solidFill>
              <a:latin typeface="Roboto Mono"/>
              <a:ea typeface="Roboto Mono"/>
              <a:cs typeface="Roboto Mono"/>
              <a:sym typeface="Roboto Mono"/>
            </a:endParaRPr>
          </a:p>
        </p:txBody>
      </p:sp>
      <p:grpSp>
        <p:nvGrpSpPr>
          <p:cNvPr id="1165" name="Google Shape;1165;p28"/>
          <p:cNvGrpSpPr/>
          <p:nvPr/>
        </p:nvGrpSpPr>
        <p:grpSpPr>
          <a:xfrm rot="10800000">
            <a:off x="7836612" y="6092616"/>
            <a:ext cx="4355387" cy="1547761"/>
            <a:chOff x="4747600" y="1081225"/>
            <a:chExt cx="2303300" cy="818575"/>
          </a:xfrm>
        </p:grpSpPr>
        <p:sp>
          <p:nvSpPr>
            <p:cNvPr id="1166" name="Google Shape;1166;p28"/>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8"/>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28"/>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8"/>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8"/>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8"/>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8"/>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8"/>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28"/>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8"/>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8"/>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28"/>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28"/>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8"/>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8"/>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28"/>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28"/>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8"/>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8"/>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8"/>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004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86"/>
        <p:cNvGrpSpPr/>
        <p:nvPr/>
      </p:nvGrpSpPr>
      <p:grpSpPr>
        <a:xfrm>
          <a:off x="0" y="0"/>
          <a:ext cx="0" cy="0"/>
          <a:chOff x="0" y="0"/>
          <a:chExt cx="0" cy="0"/>
        </a:xfrm>
      </p:grpSpPr>
      <p:pic>
        <p:nvPicPr>
          <p:cNvPr id="1187" name="Google Shape;1187;p2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188" name="Google Shape;1188;p29"/>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9" name="Google Shape;1189;p29"/>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90" name="Google Shape;1190;p29"/>
          <p:cNvGrpSpPr/>
          <p:nvPr/>
        </p:nvGrpSpPr>
        <p:grpSpPr>
          <a:xfrm>
            <a:off x="9227512" y="2179"/>
            <a:ext cx="2964657" cy="1504107"/>
            <a:chOff x="1942200" y="1155625"/>
            <a:chExt cx="1075450" cy="545625"/>
          </a:xfrm>
        </p:grpSpPr>
        <p:sp>
          <p:nvSpPr>
            <p:cNvPr id="1191" name="Google Shape;1191;p29"/>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9"/>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9"/>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9"/>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9"/>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9"/>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9"/>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9"/>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9"/>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9"/>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29"/>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29"/>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9"/>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9"/>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9"/>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9"/>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9"/>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9"/>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9"/>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9"/>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9"/>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2" name="Google Shape;1212;p29"/>
          <p:cNvSpPr/>
          <p:nvPr/>
        </p:nvSpPr>
        <p:spPr>
          <a:xfrm rot="-5400000" flipH="1">
            <a:off x="6636390" y="-2213161"/>
            <a:ext cx="2375484" cy="3163128"/>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13" name="Google Shape;1213;p29"/>
          <p:cNvGrpSpPr/>
          <p:nvPr/>
        </p:nvGrpSpPr>
        <p:grpSpPr>
          <a:xfrm>
            <a:off x="-709123" y="6037574"/>
            <a:ext cx="2591995" cy="1413679"/>
            <a:chOff x="514050" y="1090150"/>
            <a:chExt cx="986750" cy="538175"/>
          </a:xfrm>
        </p:grpSpPr>
        <p:sp>
          <p:nvSpPr>
            <p:cNvPr id="1214" name="Google Shape;1214;p29"/>
            <p:cNvSpPr/>
            <p:nvPr/>
          </p:nvSpPr>
          <p:spPr>
            <a:xfrm>
              <a:off x="1141800" y="1090150"/>
              <a:ext cx="44975" cy="44975"/>
            </a:xfrm>
            <a:custGeom>
              <a:avLst/>
              <a:gdLst/>
              <a:ahLst/>
              <a:cxnLst/>
              <a:rect l="l" t="t" r="r" b="b"/>
              <a:pathLst>
                <a:path w="1799"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9"/>
            <p:cNvSpPr/>
            <p:nvPr/>
          </p:nvSpPr>
          <p:spPr>
            <a:xfrm>
              <a:off x="783125" y="1090150"/>
              <a:ext cx="44975" cy="44975"/>
            </a:xfrm>
            <a:custGeom>
              <a:avLst/>
              <a:gdLst/>
              <a:ahLst/>
              <a:cxnLst/>
              <a:rect l="l" t="t" r="r" b="b"/>
              <a:pathLst>
                <a:path w="1799"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9"/>
            <p:cNvSpPr/>
            <p:nvPr/>
          </p:nvSpPr>
          <p:spPr>
            <a:xfrm>
              <a:off x="693525" y="1449125"/>
              <a:ext cx="44975" cy="44675"/>
            </a:xfrm>
            <a:custGeom>
              <a:avLst/>
              <a:gdLst/>
              <a:ahLst/>
              <a:cxnLst/>
              <a:rect l="l" t="t" r="r" b="b"/>
              <a:pathLst>
                <a:path w="1799" h="1787" extrusionOk="0">
                  <a:moveTo>
                    <a:pt x="1" y="0"/>
                  </a:moveTo>
                  <a:lnTo>
                    <a:pt x="1"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9"/>
            <p:cNvSpPr/>
            <p:nvPr/>
          </p:nvSpPr>
          <p:spPr>
            <a:xfrm>
              <a:off x="558975" y="1135100"/>
              <a:ext cx="44675" cy="44675"/>
            </a:xfrm>
            <a:custGeom>
              <a:avLst/>
              <a:gdLst/>
              <a:ahLst/>
              <a:cxnLst/>
              <a:rect l="l" t="t" r="r" b="b"/>
              <a:pathLst>
                <a:path w="1787" h="1787" extrusionOk="0">
                  <a:moveTo>
                    <a:pt x="1" y="0"/>
                  </a:moveTo>
                  <a:lnTo>
                    <a:pt x="1" y="1786"/>
                  </a:lnTo>
                  <a:lnTo>
                    <a:pt x="1787" y="1786"/>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9"/>
            <p:cNvSpPr/>
            <p:nvPr/>
          </p:nvSpPr>
          <p:spPr>
            <a:xfrm>
              <a:off x="1410875" y="1179750"/>
              <a:ext cx="44975" cy="44950"/>
            </a:xfrm>
            <a:custGeom>
              <a:avLst/>
              <a:gdLst/>
              <a:ahLst/>
              <a:cxnLst/>
              <a:rect l="l" t="t" r="r" b="b"/>
              <a:pathLst>
                <a:path w="1799" h="1798"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9"/>
            <p:cNvSpPr/>
            <p:nvPr/>
          </p:nvSpPr>
          <p:spPr>
            <a:xfrm>
              <a:off x="1141800" y="11797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9"/>
            <p:cNvSpPr/>
            <p:nvPr/>
          </p:nvSpPr>
          <p:spPr>
            <a:xfrm>
              <a:off x="828075" y="1493775"/>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9"/>
            <p:cNvSpPr/>
            <p:nvPr/>
          </p:nvSpPr>
          <p:spPr>
            <a:xfrm>
              <a:off x="738475" y="1493775"/>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9"/>
            <p:cNvSpPr/>
            <p:nvPr/>
          </p:nvSpPr>
          <p:spPr>
            <a:xfrm>
              <a:off x="1366225" y="122467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9"/>
            <p:cNvSpPr/>
            <p:nvPr/>
          </p:nvSpPr>
          <p:spPr>
            <a:xfrm>
              <a:off x="1097150" y="1224675"/>
              <a:ext cx="44675" cy="44975"/>
            </a:xfrm>
            <a:custGeom>
              <a:avLst/>
              <a:gdLst/>
              <a:ahLst/>
              <a:cxnLst/>
              <a:rect l="l" t="t" r="r" b="b"/>
              <a:pathLst>
                <a:path w="1787" h="1799" extrusionOk="0">
                  <a:moveTo>
                    <a:pt x="0" y="1"/>
                  </a:moveTo>
                  <a:lnTo>
                    <a:pt x="0" y="1799"/>
                  </a:lnTo>
                  <a:lnTo>
                    <a:pt x="1786" y="1799"/>
                  </a:lnTo>
                  <a:lnTo>
                    <a:pt x="17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9"/>
            <p:cNvSpPr/>
            <p:nvPr/>
          </p:nvSpPr>
          <p:spPr>
            <a:xfrm>
              <a:off x="917650" y="12246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9"/>
            <p:cNvSpPr/>
            <p:nvPr/>
          </p:nvSpPr>
          <p:spPr>
            <a:xfrm>
              <a:off x="783425" y="1538700"/>
              <a:ext cx="44675" cy="44975"/>
            </a:xfrm>
            <a:custGeom>
              <a:avLst/>
              <a:gdLst/>
              <a:ahLst/>
              <a:cxnLst/>
              <a:rect l="l" t="t" r="r" b="b"/>
              <a:pathLst>
                <a:path w="1787" h="1799" extrusionOk="0">
                  <a:moveTo>
                    <a:pt x="0" y="1"/>
                  </a:moveTo>
                  <a:lnTo>
                    <a:pt x="0" y="1799"/>
                  </a:lnTo>
                  <a:lnTo>
                    <a:pt x="1786" y="1799"/>
                  </a:lnTo>
                  <a:lnTo>
                    <a:pt x="17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9"/>
            <p:cNvSpPr/>
            <p:nvPr/>
          </p:nvSpPr>
          <p:spPr>
            <a:xfrm>
              <a:off x="693525" y="1538700"/>
              <a:ext cx="44975" cy="44975"/>
            </a:xfrm>
            <a:custGeom>
              <a:avLst/>
              <a:gdLst/>
              <a:ahLst/>
              <a:cxnLst/>
              <a:rect l="l" t="t" r="r" b="b"/>
              <a:pathLst>
                <a:path w="1799" h="1799" extrusionOk="0">
                  <a:moveTo>
                    <a:pt x="1" y="1"/>
                  </a:moveTo>
                  <a:lnTo>
                    <a:pt x="1"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9"/>
            <p:cNvSpPr/>
            <p:nvPr/>
          </p:nvSpPr>
          <p:spPr>
            <a:xfrm>
              <a:off x="648575" y="12246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9"/>
            <p:cNvSpPr/>
            <p:nvPr/>
          </p:nvSpPr>
          <p:spPr>
            <a:xfrm>
              <a:off x="558975" y="122467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9"/>
            <p:cNvSpPr/>
            <p:nvPr/>
          </p:nvSpPr>
          <p:spPr>
            <a:xfrm>
              <a:off x="1410875" y="1269625"/>
              <a:ext cx="44975" cy="44675"/>
            </a:xfrm>
            <a:custGeom>
              <a:avLst/>
              <a:gdLst/>
              <a:ahLst/>
              <a:cxnLst/>
              <a:rect l="l" t="t" r="r" b="b"/>
              <a:pathLst>
                <a:path w="1799" h="1787" extrusionOk="0">
                  <a:moveTo>
                    <a:pt x="1" y="1"/>
                  </a:moveTo>
                  <a:lnTo>
                    <a:pt x="1" y="1787"/>
                  </a:lnTo>
                  <a:lnTo>
                    <a:pt x="1798" y="1787"/>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9"/>
            <p:cNvSpPr/>
            <p:nvPr/>
          </p:nvSpPr>
          <p:spPr>
            <a:xfrm>
              <a:off x="828075" y="1583650"/>
              <a:ext cx="44975" cy="44675"/>
            </a:xfrm>
            <a:custGeom>
              <a:avLst/>
              <a:gdLst/>
              <a:ahLst/>
              <a:cxnLst/>
              <a:rect l="l" t="t" r="r" b="b"/>
              <a:pathLst>
                <a:path w="1799" h="1787" extrusionOk="0">
                  <a:moveTo>
                    <a:pt x="0" y="1"/>
                  </a:moveTo>
                  <a:lnTo>
                    <a:pt x="0" y="1787"/>
                  </a:lnTo>
                  <a:lnTo>
                    <a:pt x="1798" y="1787"/>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9"/>
            <p:cNvSpPr/>
            <p:nvPr/>
          </p:nvSpPr>
          <p:spPr>
            <a:xfrm>
              <a:off x="738475" y="1583650"/>
              <a:ext cx="44975" cy="44675"/>
            </a:xfrm>
            <a:custGeom>
              <a:avLst/>
              <a:gdLst/>
              <a:ahLst/>
              <a:cxnLst/>
              <a:rect l="l" t="t" r="r" b="b"/>
              <a:pathLst>
                <a:path w="1799" h="1787" extrusionOk="0">
                  <a:moveTo>
                    <a:pt x="0" y="1"/>
                  </a:moveTo>
                  <a:lnTo>
                    <a:pt x="0" y="1787"/>
                  </a:lnTo>
                  <a:lnTo>
                    <a:pt x="1798" y="1787"/>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9"/>
            <p:cNvSpPr/>
            <p:nvPr/>
          </p:nvSpPr>
          <p:spPr>
            <a:xfrm>
              <a:off x="693525" y="1269625"/>
              <a:ext cx="44675" cy="44675"/>
            </a:xfrm>
            <a:custGeom>
              <a:avLst/>
              <a:gdLst/>
              <a:ahLst/>
              <a:cxnLst/>
              <a:rect l="l" t="t" r="r" b="b"/>
              <a:pathLst>
                <a:path w="1787" h="1787" extrusionOk="0">
                  <a:moveTo>
                    <a:pt x="1" y="1"/>
                  </a:moveTo>
                  <a:lnTo>
                    <a:pt x="1" y="1787"/>
                  </a:lnTo>
                  <a:lnTo>
                    <a:pt x="1787" y="1787"/>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9"/>
            <p:cNvSpPr/>
            <p:nvPr/>
          </p:nvSpPr>
          <p:spPr>
            <a:xfrm>
              <a:off x="603625" y="1269625"/>
              <a:ext cx="44975" cy="44675"/>
            </a:xfrm>
            <a:custGeom>
              <a:avLst/>
              <a:gdLst/>
              <a:ahLst/>
              <a:cxnLst/>
              <a:rect l="l" t="t" r="r" b="b"/>
              <a:pathLst>
                <a:path w="1799" h="1787" extrusionOk="0">
                  <a:moveTo>
                    <a:pt x="1" y="1"/>
                  </a:moveTo>
                  <a:lnTo>
                    <a:pt x="1" y="1787"/>
                  </a:lnTo>
                  <a:lnTo>
                    <a:pt x="1799" y="1787"/>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9"/>
            <p:cNvSpPr/>
            <p:nvPr/>
          </p:nvSpPr>
          <p:spPr>
            <a:xfrm>
              <a:off x="1097150" y="1314275"/>
              <a:ext cx="44675" cy="44975"/>
            </a:xfrm>
            <a:custGeom>
              <a:avLst/>
              <a:gdLst/>
              <a:ahLst/>
              <a:cxnLst/>
              <a:rect l="l" t="t" r="r" b="b"/>
              <a:pathLst>
                <a:path w="1787" h="1799" extrusionOk="0">
                  <a:moveTo>
                    <a:pt x="0" y="1"/>
                  </a:moveTo>
                  <a:lnTo>
                    <a:pt x="0" y="1799"/>
                  </a:lnTo>
                  <a:lnTo>
                    <a:pt x="1786" y="1799"/>
                  </a:lnTo>
                  <a:lnTo>
                    <a:pt x="17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9"/>
            <p:cNvSpPr/>
            <p:nvPr/>
          </p:nvSpPr>
          <p:spPr>
            <a:xfrm>
              <a:off x="917650" y="13142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9"/>
            <p:cNvSpPr/>
            <p:nvPr/>
          </p:nvSpPr>
          <p:spPr>
            <a:xfrm>
              <a:off x="738175" y="1314275"/>
              <a:ext cx="44975" cy="44975"/>
            </a:xfrm>
            <a:custGeom>
              <a:avLst/>
              <a:gdLst/>
              <a:ahLst/>
              <a:cxnLst/>
              <a:rect l="l" t="t" r="r" b="b"/>
              <a:pathLst>
                <a:path w="1799" h="1799" extrusionOk="0">
                  <a:moveTo>
                    <a:pt x="1" y="1"/>
                  </a:moveTo>
                  <a:lnTo>
                    <a:pt x="1"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9"/>
            <p:cNvSpPr/>
            <p:nvPr/>
          </p:nvSpPr>
          <p:spPr>
            <a:xfrm>
              <a:off x="648575" y="13142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9"/>
            <p:cNvSpPr/>
            <p:nvPr/>
          </p:nvSpPr>
          <p:spPr>
            <a:xfrm>
              <a:off x="558975" y="131427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9"/>
            <p:cNvSpPr/>
            <p:nvPr/>
          </p:nvSpPr>
          <p:spPr>
            <a:xfrm>
              <a:off x="1141800" y="1359225"/>
              <a:ext cx="44975" cy="44975"/>
            </a:xfrm>
            <a:custGeom>
              <a:avLst/>
              <a:gdLst/>
              <a:ahLst/>
              <a:cxnLst/>
              <a:rect l="l" t="t" r="r" b="b"/>
              <a:pathLst>
                <a:path w="1799" h="1799" extrusionOk="0">
                  <a:moveTo>
                    <a:pt x="0" y="1"/>
                  </a:moveTo>
                  <a:lnTo>
                    <a:pt x="0" y="1798"/>
                  </a:lnTo>
                  <a:lnTo>
                    <a:pt x="1798" y="1798"/>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9"/>
            <p:cNvSpPr/>
            <p:nvPr/>
          </p:nvSpPr>
          <p:spPr>
            <a:xfrm>
              <a:off x="693525" y="1359225"/>
              <a:ext cx="44675" cy="44975"/>
            </a:xfrm>
            <a:custGeom>
              <a:avLst/>
              <a:gdLst/>
              <a:ahLst/>
              <a:cxnLst/>
              <a:rect l="l" t="t" r="r" b="b"/>
              <a:pathLst>
                <a:path w="1787" h="1799" extrusionOk="0">
                  <a:moveTo>
                    <a:pt x="1" y="1"/>
                  </a:moveTo>
                  <a:lnTo>
                    <a:pt x="1" y="1798"/>
                  </a:lnTo>
                  <a:lnTo>
                    <a:pt x="1787" y="179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9"/>
            <p:cNvSpPr/>
            <p:nvPr/>
          </p:nvSpPr>
          <p:spPr>
            <a:xfrm>
              <a:off x="603625" y="135922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9"/>
            <p:cNvSpPr/>
            <p:nvPr/>
          </p:nvSpPr>
          <p:spPr>
            <a:xfrm>
              <a:off x="514050" y="1359225"/>
              <a:ext cx="44950" cy="44975"/>
            </a:xfrm>
            <a:custGeom>
              <a:avLst/>
              <a:gdLst/>
              <a:ahLst/>
              <a:cxnLst/>
              <a:rect l="l" t="t" r="r" b="b"/>
              <a:pathLst>
                <a:path w="1798" h="1799" extrusionOk="0">
                  <a:moveTo>
                    <a:pt x="0" y="1"/>
                  </a:moveTo>
                  <a:lnTo>
                    <a:pt x="0" y="1798"/>
                  </a:lnTo>
                  <a:lnTo>
                    <a:pt x="1798" y="1798"/>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9"/>
            <p:cNvSpPr/>
            <p:nvPr/>
          </p:nvSpPr>
          <p:spPr>
            <a:xfrm>
              <a:off x="1097150" y="1404175"/>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9"/>
            <p:cNvSpPr/>
            <p:nvPr/>
          </p:nvSpPr>
          <p:spPr>
            <a:xfrm>
              <a:off x="648575" y="1404175"/>
              <a:ext cx="44975" cy="44675"/>
            </a:xfrm>
            <a:custGeom>
              <a:avLst/>
              <a:gdLst/>
              <a:ahLst/>
              <a:cxnLst/>
              <a:rect l="l" t="t" r="r" b="b"/>
              <a:pathLst>
                <a:path w="1799" h="1787" extrusionOk="0">
                  <a:moveTo>
                    <a:pt x="1" y="0"/>
                  </a:moveTo>
                  <a:lnTo>
                    <a:pt x="1" y="1786"/>
                  </a:lnTo>
                  <a:lnTo>
                    <a:pt x="1799" y="1786"/>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9"/>
            <p:cNvSpPr/>
            <p:nvPr/>
          </p:nvSpPr>
          <p:spPr>
            <a:xfrm>
              <a:off x="1410875" y="1448825"/>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9"/>
            <p:cNvSpPr/>
            <p:nvPr/>
          </p:nvSpPr>
          <p:spPr>
            <a:xfrm>
              <a:off x="1141800" y="1448825"/>
              <a:ext cx="44975" cy="44975"/>
            </a:xfrm>
            <a:custGeom>
              <a:avLst/>
              <a:gdLst/>
              <a:ahLst/>
              <a:cxnLst/>
              <a:rect l="l" t="t" r="r" b="b"/>
              <a:pathLst>
                <a:path w="1799"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9"/>
            <p:cNvSpPr/>
            <p:nvPr/>
          </p:nvSpPr>
          <p:spPr>
            <a:xfrm>
              <a:off x="603625" y="1448825"/>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9"/>
            <p:cNvSpPr/>
            <p:nvPr/>
          </p:nvSpPr>
          <p:spPr>
            <a:xfrm>
              <a:off x="514050" y="1448825"/>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9"/>
            <p:cNvSpPr/>
            <p:nvPr/>
          </p:nvSpPr>
          <p:spPr>
            <a:xfrm>
              <a:off x="1455825" y="1493775"/>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9"/>
            <p:cNvSpPr/>
            <p:nvPr/>
          </p:nvSpPr>
          <p:spPr>
            <a:xfrm>
              <a:off x="1366225" y="1493775"/>
              <a:ext cx="44675" cy="44950"/>
            </a:xfrm>
            <a:custGeom>
              <a:avLst/>
              <a:gdLst/>
              <a:ahLst/>
              <a:cxnLst/>
              <a:rect l="l" t="t" r="r" b="b"/>
              <a:pathLst>
                <a:path w="1787" h="1798"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9"/>
            <p:cNvSpPr/>
            <p:nvPr/>
          </p:nvSpPr>
          <p:spPr>
            <a:xfrm>
              <a:off x="1276350" y="1493775"/>
              <a:ext cx="44950" cy="44950"/>
            </a:xfrm>
            <a:custGeom>
              <a:avLst/>
              <a:gdLst/>
              <a:ahLst/>
              <a:cxnLst/>
              <a:rect l="l" t="t" r="r" b="b"/>
              <a:pathLst>
                <a:path w="1798"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9"/>
            <p:cNvSpPr/>
            <p:nvPr/>
          </p:nvSpPr>
          <p:spPr>
            <a:xfrm>
              <a:off x="1186750" y="1493775"/>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9"/>
            <p:cNvSpPr/>
            <p:nvPr/>
          </p:nvSpPr>
          <p:spPr>
            <a:xfrm>
              <a:off x="1097150" y="1493775"/>
              <a:ext cx="44675" cy="44950"/>
            </a:xfrm>
            <a:custGeom>
              <a:avLst/>
              <a:gdLst/>
              <a:ahLst/>
              <a:cxnLst/>
              <a:rect l="l" t="t" r="r" b="b"/>
              <a:pathLst>
                <a:path w="1787"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9"/>
            <p:cNvSpPr/>
            <p:nvPr/>
          </p:nvSpPr>
          <p:spPr>
            <a:xfrm>
              <a:off x="1320975" y="1538425"/>
              <a:ext cx="44975" cy="44950"/>
            </a:xfrm>
            <a:custGeom>
              <a:avLst/>
              <a:gdLst/>
              <a:ahLst/>
              <a:cxnLst/>
              <a:rect l="l" t="t" r="r" b="b"/>
              <a:pathLst>
                <a:path w="1799" h="1798"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9"/>
            <p:cNvSpPr/>
            <p:nvPr/>
          </p:nvSpPr>
          <p:spPr>
            <a:xfrm>
              <a:off x="1141800" y="1538425"/>
              <a:ext cx="44675" cy="44950"/>
            </a:xfrm>
            <a:custGeom>
              <a:avLst/>
              <a:gdLst/>
              <a:ahLst/>
              <a:cxnLst/>
              <a:rect l="l" t="t" r="r" b="b"/>
              <a:pathLst>
                <a:path w="1787"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9"/>
            <p:cNvSpPr/>
            <p:nvPr/>
          </p:nvSpPr>
          <p:spPr>
            <a:xfrm>
              <a:off x="827775" y="1404175"/>
              <a:ext cx="44975" cy="44975"/>
            </a:xfrm>
            <a:custGeom>
              <a:avLst/>
              <a:gdLst/>
              <a:ahLst/>
              <a:cxnLst/>
              <a:rect l="l" t="t" r="r" b="b"/>
              <a:pathLst>
                <a:path w="1799"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9"/>
            <p:cNvSpPr/>
            <p:nvPr/>
          </p:nvSpPr>
          <p:spPr>
            <a:xfrm>
              <a:off x="962300" y="1449125"/>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9"/>
            <p:cNvSpPr/>
            <p:nvPr/>
          </p:nvSpPr>
          <p:spPr>
            <a:xfrm>
              <a:off x="872725" y="1449125"/>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9"/>
            <p:cNvSpPr/>
            <p:nvPr/>
          </p:nvSpPr>
          <p:spPr>
            <a:xfrm>
              <a:off x="783125" y="1449125"/>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9"/>
            <p:cNvSpPr/>
            <p:nvPr/>
          </p:nvSpPr>
          <p:spPr>
            <a:xfrm>
              <a:off x="1007250" y="1493775"/>
              <a:ext cx="44975" cy="44950"/>
            </a:xfrm>
            <a:custGeom>
              <a:avLst/>
              <a:gdLst/>
              <a:ahLst/>
              <a:cxnLst/>
              <a:rect l="l" t="t" r="r" b="b"/>
              <a:pathLst>
                <a:path w="1799" h="1798"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9"/>
            <p:cNvSpPr/>
            <p:nvPr/>
          </p:nvSpPr>
          <p:spPr>
            <a:xfrm>
              <a:off x="648575" y="1493775"/>
              <a:ext cx="44975" cy="44950"/>
            </a:xfrm>
            <a:custGeom>
              <a:avLst/>
              <a:gdLst/>
              <a:ahLst/>
              <a:cxnLst/>
              <a:rect l="l" t="t" r="r" b="b"/>
              <a:pathLst>
                <a:path w="1799" h="1798"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9"/>
            <p:cNvSpPr/>
            <p:nvPr/>
          </p:nvSpPr>
          <p:spPr>
            <a:xfrm>
              <a:off x="558975" y="1493775"/>
              <a:ext cx="44675" cy="44950"/>
            </a:xfrm>
            <a:custGeom>
              <a:avLst/>
              <a:gdLst/>
              <a:ahLst/>
              <a:cxnLst/>
              <a:rect l="l" t="t" r="r" b="b"/>
              <a:pathLst>
                <a:path w="1787" h="1798"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3464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63"/>
        <p:cNvGrpSpPr/>
        <p:nvPr/>
      </p:nvGrpSpPr>
      <p:grpSpPr>
        <a:xfrm>
          <a:off x="0" y="0"/>
          <a:ext cx="0" cy="0"/>
          <a:chOff x="0" y="0"/>
          <a:chExt cx="0" cy="0"/>
        </a:xfrm>
      </p:grpSpPr>
      <p:pic>
        <p:nvPicPr>
          <p:cNvPr id="1264" name="Google Shape;1264;p30"/>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265" name="Google Shape;1265;p30"/>
          <p:cNvGrpSpPr/>
          <p:nvPr/>
        </p:nvGrpSpPr>
        <p:grpSpPr>
          <a:xfrm flipH="1">
            <a:off x="-1813220" y="-1"/>
            <a:ext cx="3641539" cy="5973455"/>
            <a:chOff x="-1447316" y="0"/>
            <a:chExt cx="3266540" cy="5358320"/>
          </a:xfrm>
        </p:grpSpPr>
        <p:sp>
          <p:nvSpPr>
            <p:cNvPr id="1266" name="Google Shape;1266;p30"/>
            <p:cNvSpPr/>
            <p:nvPr/>
          </p:nvSpPr>
          <p:spPr>
            <a:xfrm>
              <a:off x="-1340341" y="0"/>
              <a:ext cx="3159566" cy="4207191"/>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7" name="Google Shape;1267;p30"/>
            <p:cNvGrpSpPr/>
            <p:nvPr/>
          </p:nvGrpSpPr>
          <p:grpSpPr>
            <a:xfrm>
              <a:off x="-1447316" y="4197499"/>
              <a:ext cx="3266540" cy="1160821"/>
              <a:chOff x="4747600" y="1081225"/>
              <a:chExt cx="2303300" cy="818575"/>
            </a:xfrm>
          </p:grpSpPr>
          <p:sp>
            <p:nvSpPr>
              <p:cNvPr id="1268" name="Google Shape;1268;p30"/>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0"/>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0"/>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0"/>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0"/>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0"/>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0"/>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0"/>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0"/>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0"/>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0"/>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0"/>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0"/>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0"/>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0"/>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0"/>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0"/>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0"/>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0"/>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0"/>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88" name="Google Shape;1288;p30"/>
          <p:cNvSpPr/>
          <p:nvPr/>
        </p:nvSpPr>
        <p:spPr>
          <a:xfrm rot="9899986" flipH="1">
            <a:off x="10632253" y="4526642"/>
            <a:ext cx="3522400" cy="4690332"/>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074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6"/>
        <p:cNvGrpSpPr/>
        <p:nvPr/>
      </p:nvGrpSpPr>
      <p:grpSpPr>
        <a:xfrm>
          <a:off x="0" y="0"/>
          <a:ext cx="0" cy="0"/>
          <a:chOff x="0" y="0"/>
          <a:chExt cx="0" cy="0"/>
        </a:xfrm>
      </p:grpSpPr>
      <p:pic>
        <p:nvPicPr>
          <p:cNvPr id="127" name="Google Shape;127;p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28" name="Google Shape;128;p4"/>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4"/>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s-ES"/>
              <a:t>Haga clic para modificar el estilo de título del patrón</a:t>
            </a:r>
            <a:endParaRPr/>
          </a:p>
        </p:txBody>
      </p:sp>
      <p:sp>
        <p:nvSpPr>
          <p:cNvPr id="130" name="Google Shape;130;p4"/>
          <p:cNvSpPr txBox="1">
            <a:spLocks noGrp="1"/>
          </p:cNvSpPr>
          <p:nvPr>
            <p:ph type="body" idx="1"/>
          </p:nvPr>
        </p:nvSpPr>
        <p:spPr>
          <a:xfrm>
            <a:off x="951033" y="1536633"/>
            <a:ext cx="10290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60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s-ES"/>
              <a:t>Haga clic para modificar los estilos de texto del patrón</a:t>
            </a:r>
          </a:p>
        </p:txBody>
      </p:sp>
    </p:spTree>
    <p:extLst>
      <p:ext uri="{BB962C8B-B14F-4D97-AF65-F5344CB8AC3E}">
        <p14:creationId xmlns:p14="http://schemas.microsoft.com/office/powerpoint/2010/main" val="1771903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292"/>
        <p:cNvGrpSpPr/>
        <p:nvPr/>
      </p:nvGrpSpPr>
      <p:grpSpPr>
        <a:xfrm>
          <a:off x="0" y="0"/>
          <a:ext cx="0" cy="0"/>
          <a:chOff x="0" y="0"/>
          <a:chExt cx="0" cy="0"/>
        </a:xfrm>
      </p:grpSpPr>
    </p:spTree>
    <p:extLst>
      <p:ext uri="{BB962C8B-B14F-4D97-AF65-F5344CB8AC3E}">
        <p14:creationId xmlns:p14="http://schemas.microsoft.com/office/powerpoint/2010/main" val="4093796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1293"/>
        <p:cNvGrpSpPr/>
        <p:nvPr/>
      </p:nvGrpSpPr>
      <p:grpSpPr>
        <a:xfrm>
          <a:off x="0" y="0"/>
          <a:ext cx="0" cy="0"/>
          <a:chOff x="0" y="0"/>
          <a:chExt cx="0" cy="0"/>
        </a:xfrm>
      </p:grpSpPr>
      <p:sp>
        <p:nvSpPr>
          <p:cNvPr id="1294" name="Google Shape;1294;p33"/>
          <p:cNvSpPr txBox="1">
            <a:spLocks noGrp="1"/>
          </p:cNvSpPr>
          <p:nvPr>
            <p:ph type="title"/>
          </p:nvPr>
        </p:nvSpPr>
        <p:spPr>
          <a:xfrm>
            <a:off x="955600" y="681367"/>
            <a:ext cx="10280800" cy="643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lt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1100130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0"/>
            <a:ext cx="12191999" cy="6858675"/>
          </a:xfrm>
          <a:prstGeom prst="rect">
            <a:avLst/>
          </a:prstGeom>
          <a:noFill/>
          <a:ln>
            <a:noFill/>
          </a:ln>
        </p:spPr>
      </p:pic>
      <p:sp>
        <p:nvSpPr>
          <p:cNvPr id="10" name="Google Shape;10;p2"/>
          <p:cNvSpPr txBox="1">
            <a:spLocks noGrp="1"/>
          </p:cNvSpPr>
          <p:nvPr>
            <p:ph type="ctrTitle"/>
          </p:nvPr>
        </p:nvSpPr>
        <p:spPr>
          <a:xfrm>
            <a:off x="5532000" y="1293600"/>
            <a:ext cx="5136000" cy="32140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867" b="1">
                <a:latin typeface="Poiret One"/>
                <a:ea typeface="Poiret One"/>
                <a:cs typeface="Poiret One"/>
                <a:sym typeface="Poiret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
        <p:nvSpPr>
          <p:cNvPr id="11" name="Google Shape;11;p2"/>
          <p:cNvSpPr txBox="1">
            <a:spLocks noGrp="1"/>
          </p:cNvSpPr>
          <p:nvPr>
            <p:ph type="subTitle" idx="1"/>
          </p:nvPr>
        </p:nvSpPr>
        <p:spPr>
          <a:xfrm>
            <a:off x="5532000" y="4507600"/>
            <a:ext cx="51360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atin typeface="Oxygen"/>
                <a:ea typeface="Oxygen"/>
                <a:cs typeface="Oxygen"/>
                <a:sym typeface="Oxygen"/>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s-ES"/>
              <a:t>Haga clic para modificar el estilo de subtítulo del patrón</a:t>
            </a:r>
            <a:endParaRPr/>
          </a:p>
        </p:txBody>
      </p:sp>
    </p:spTree>
    <p:extLst>
      <p:ext uri="{BB962C8B-B14F-4D97-AF65-F5344CB8AC3E}">
        <p14:creationId xmlns:p14="http://schemas.microsoft.com/office/powerpoint/2010/main" val="3831572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12192000" cy="6857979"/>
          </a:xfrm>
          <a:prstGeom prst="rect">
            <a:avLst/>
          </a:prstGeom>
          <a:noFill/>
          <a:ln>
            <a:noFill/>
          </a:ln>
        </p:spPr>
      </p:pic>
      <p:sp>
        <p:nvSpPr>
          <p:cNvPr id="14" name="Google Shape;14;p3"/>
          <p:cNvSpPr txBox="1">
            <a:spLocks noGrp="1"/>
          </p:cNvSpPr>
          <p:nvPr>
            <p:ph type="title"/>
          </p:nvPr>
        </p:nvSpPr>
        <p:spPr>
          <a:xfrm>
            <a:off x="6852009" y="3123500"/>
            <a:ext cx="43800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6000"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s-ES"/>
              <a:t>Haga clic para modificar el estilo de título del patrón</a:t>
            </a:r>
            <a:endParaRPr/>
          </a:p>
        </p:txBody>
      </p:sp>
      <p:sp>
        <p:nvSpPr>
          <p:cNvPr id="15" name="Google Shape;15;p3"/>
          <p:cNvSpPr txBox="1">
            <a:spLocks noGrp="1"/>
          </p:cNvSpPr>
          <p:nvPr>
            <p:ph type="title" idx="2" hasCustomPrompt="1"/>
          </p:nvPr>
        </p:nvSpPr>
        <p:spPr>
          <a:xfrm>
            <a:off x="6851867" y="1474900"/>
            <a:ext cx="4380000" cy="168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93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6" name="Google Shape;16;p3"/>
          <p:cNvSpPr txBox="1">
            <a:spLocks noGrp="1"/>
          </p:cNvSpPr>
          <p:nvPr>
            <p:ph type="subTitle" idx="1"/>
          </p:nvPr>
        </p:nvSpPr>
        <p:spPr>
          <a:xfrm>
            <a:off x="6852001" y="4431933"/>
            <a:ext cx="43800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1064156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9" name="Google Shape;19;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20" name="Google Shape;2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Font typeface="Oxygen"/>
              <a:buChar char="●"/>
              <a:defRPr sz="1867">
                <a:latin typeface="Oxygen"/>
                <a:ea typeface="Oxygen"/>
                <a:cs typeface="Oxygen"/>
                <a:sym typeface="Oxygen"/>
              </a:defRPr>
            </a:lvl1pPr>
            <a:lvl2pPr marL="1219170" lvl="1" indent="-423323" rtl="0">
              <a:lnSpc>
                <a:spcPct val="115000"/>
              </a:lnSpc>
              <a:spcBef>
                <a:spcPts val="2133"/>
              </a:spcBef>
              <a:spcAft>
                <a:spcPts val="0"/>
              </a:spcAft>
              <a:buSzPts val="1400"/>
              <a:buFont typeface="Oxygen"/>
              <a:buChar char="○"/>
              <a:defRPr>
                <a:latin typeface="Oxygen"/>
                <a:ea typeface="Oxygen"/>
                <a:cs typeface="Oxygen"/>
                <a:sym typeface="Oxygen"/>
              </a:defRPr>
            </a:lvl2pPr>
            <a:lvl3pPr marL="1828754" lvl="2" indent="-423323" rtl="0">
              <a:lnSpc>
                <a:spcPct val="115000"/>
              </a:lnSpc>
              <a:spcBef>
                <a:spcPts val="2133"/>
              </a:spcBef>
              <a:spcAft>
                <a:spcPts val="0"/>
              </a:spcAft>
              <a:buSzPts val="1400"/>
              <a:buFont typeface="Oxygen"/>
              <a:buChar char="■"/>
              <a:defRPr>
                <a:latin typeface="Oxygen"/>
                <a:ea typeface="Oxygen"/>
                <a:cs typeface="Oxygen"/>
                <a:sym typeface="Oxygen"/>
              </a:defRPr>
            </a:lvl3pPr>
            <a:lvl4pPr marL="2438339" lvl="3" indent="-423323" rtl="0">
              <a:lnSpc>
                <a:spcPct val="115000"/>
              </a:lnSpc>
              <a:spcBef>
                <a:spcPts val="2133"/>
              </a:spcBef>
              <a:spcAft>
                <a:spcPts val="0"/>
              </a:spcAft>
              <a:buSzPts val="1400"/>
              <a:buFont typeface="Oxygen"/>
              <a:buChar char="●"/>
              <a:defRPr>
                <a:latin typeface="Oxygen"/>
                <a:ea typeface="Oxygen"/>
                <a:cs typeface="Oxygen"/>
                <a:sym typeface="Oxygen"/>
              </a:defRPr>
            </a:lvl4pPr>
            <a:lvl5pPr marL="3047924" lvl="4" indent="-423323" rtl="0">
              <a:lnSpc>
                <a:spcPct val="115000"/>
              </a:lnSpc>
              <a:spcBef>
                <a:spcPts val="2133"/>
              </a:spcBef>
              <a:spcAft>
                <a:spcPts val="0"/>
              </a:spcAft>
              <a:buSzPts val="1400"/>
              <a:buFont typeface="Oxygen"/>
              <a:buChar char="○"/>
              <a:defRPr>
                <a:latin typeface="Oxygen"/>
                <a:ea typeface="Oxygen"/>
                <a:cs typeface="Oxygen"/>
                <a:sym typeface="Oxygen"/>
              </a:defRPr>
            </a:lvl5pPr>
            <a:lvl6pPr marL="3657509" lvl="5" indent="-423323" rtl="0">
              <a:lnSpc>
                <a:spcPct val="115000"/>
              </a:lnSpc>
              <a:spcBef>
                <a:spcPts val="2133"/>
              </a:spcBef>
              <a:spcAft>
                <a:spcPts val="0"/>
              </a:spcAft>
              <a:buSzPts val="1400"/>
              <a:buFont typeface="Oxygen"/>
              <a:buChar char="■"/>
              <a:defRPr>
                <a:latin typeface="Oxygen"/>
                <a:ea typeface="Oxygen"/>
                <a:cs typeface="Oxygen"/>
                <a:sym typeface="Oxygen"/>
              </a:defRPr>
            </a:lvl6pPr>
            <a:lvl7pPr marL="4267093" lvl="6" indent="-423323" rtl="0">
              <a:lnSpc>
                <a:spcPct val="115000"/>
              </a:lnSpc>
              <a:spcBef>
                <a:spcPts val="2133"/>
              </a:spcBef>
              <a:spcAft>
                <a:spcPts val="0"/>
              </a:spcAft>
              <a:buSzPts val="1400"/>
              <a:buFont typeface="Oxygen"/>
              <a:buChar char="●"/>
              <a:defRPr>
                <a:latin typeface="Oxygen"/>
                <a:ea typeface="Oxygen"/>
                <a:cs typeface="Oxygen"/>
                <a:sym typeface="Oxygen"/>
              </a:defRPr>
            </a:lvl7pPr>
            <a:lvl8pPr marL="4876678" lvl="7" indent="-423323" rtl="0">
              <a:lnSpc>
                <a:spcPct val="115000"/>
              </a:lnSpc>
              <a:spcBef>
                <a:spcPts val="2133"/>
              </a:spcBef>
              <a:spcAft>
                <a:spcPts val="0"/>
              </a:spcAft>
              <a:buSzPts val="1400"/>
              <a:buFont typeface="Oxygen"/>
              <a:buChar char="○"/>
              <a:defRPr>
                <a:latin typeface="Oxygen"/>
                <a:ea typeface="Oxygen"/>
                <a:cs typeface="Oxygen"/>
                <a:sym typeface="Oxygen"/>
              </a:defRPr>
            </a:lvl8pPr>
            <a:lvl9pPr marL="5486263" lvl="8" indent="-423323" rtl="0">
              <a:lnSpc>
                <a:spcPct val="115000"/>
              </a:lnSpc>
              <a:spcBef>
                <a:spcPts val="2133"/>
              </a:spcBef>
              <a:spcAft>
                <a:spcPts val="2133"/>
              </a:spcAft>
              <a:buSzPts val="1400"/>
              <a:buFont typeface="Oxygen"/>
              <a:buChar char="■"/>
              <a:defRPr>
                <a:latin typeface="Oxygen"/>
                <a:ea typeface="Oxygen"/>
                <a:cs typeface="Oxygen"/>
                <a:sym typeface="Oxygen"/>
              </a:defRPr>
            </a:lvl9pPr>
          </a:lstStyle>
          <a:p>
            <a:pPr lvl="0"/>
            <a:r>
              <a:rPr lang="es-ES"/>
              <a:t>Haga clic para modificar los estilos de texto del patrón</a:t>
            </a:r>
          </a:p>
        </p:txBody>
      </p:sp>
    </p:spTree>
    <p:extLst>
      <p:ext uri="{BB962C8B-B14F-4D97-AF65-F5344CB8AC3E}">
        <p14:creationId xmlns:p14="http://schemas.microsoft.com/office/powerpoint/2010/main" val="250148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3" name="Google Shape;23;p5"/>
          <p:cNvSpPr txBox="1">
            <a:spLocks noGrp="1"/>
          </p:cNvSpPr>
          <p:nvPr>
            <p:ph type="subTitle" idx="1"/>
          </p:nvPr>
        </p:nvSpPr>
        <p:spPr>
          <a:xfrm>
            <a:off x="938400" y="3321800"/>
            <a:ext cx="4658800" cy="95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2667" b="1">
                <a:solidFill>
                  <a:schemeClr val="dk1"/>
                </a:solidFill>
                <a:latin typeface="Poiret One"/>
                <a:ea typeface="Poiret One"/>
                <a:cs typeface="Poiret One"/>
                <a:sym typeface="Poiret One"/>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r>
              <a:rPr lang="es-ES"/>
              <a:t>Haga clic para modificar el estilo de subtítulo del patrón</a:t>
            </a:r>
            <a:endParaRPr/>
          </a:p>
        </p:txBody>
      </p:sp>
      <p:sp>
        <p:nvSpPr>
          <p:cNvPr id="24" name="Google Shape;24;p5"/>
          <p:cNvSpPr txBox="1">
            <a:spLocks noGrp="1"/>
          </p:cNvSpPr>
          <p:nvPr>
            <p:ph type="subTitle" idx="2"/>
          </p:nvPr>
        </p:nvSpPr>
        <p:spPr>
          <a:xfrm>
            <a:off x="6551467" y="3321800"/>
            <a:ext cx="46804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667" b="1">
                <a:solidFill>
                  <a:schemeClr val="dk1"/>
                </a:solidFill>
                <a:latin typeface="Poiret One"/>
                <a:ea typeface="Poiret One"/>
                <a:cs typeface="Poiret One"/>
                <a:sym typeface="Poiret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r>
              <a:rPr lang="es-ES"/>
              <a:t>Haga clic para modificar el estilo de subtítulo del patrón</a:t>
            </a:r>
            <a:endParaRPr/>
          </a:p>
        </p:txBody>
      </p:sp>
      <p:sp>
        <p:nvSpPr>
          <p:cNvPr id="25" name="Google Shape;25;p5"/>
          <p:cNvSpPr txBox="1">
            <a:spLocks noGrp="1"/>
          </p:cNvSpPr>
          <p:nvPr>
            <p:ph type="subTitle" idx="3"/>
          </p:nvPr>
        </p:nvSpPr>
        <p:spPr>
          <a:xfrm>
            <a:off x="938400" y="4001567"/>
            <a:ext cx="46588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26" name="Google Shape;26;p5"/>
          <p:cNvSpPr txBox="1">
            <a:spLocks noGrp="1"/>
          </p:cNvSpPr>
          <p:nvPr>
            <p:ph type="subTitle" idx="4"/>
          </p:nvPr>
        </p:nvSpPr>
        <p:spPr>
          <a:xfrm>
            <a:off x="6551467" y="4001567"/>
            <a:ext cx="46804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27" name="Google Shape;27;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2666602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a:stretch/>
        </p:blipFill>
        <p:spPr>
          <a:xfrm>
            <a:off x="0" y="0"/>
            <a:ext cx="12192013" cy="6858000"/>
          </a:xfrm>
          <a:prstGeom prst="rect">
            <a:avLst/>
          </a:prstGeom>
          <a:noFill/>
          <a:ln>
            <a:noFill/>
          </a:ln>
        </p:spPr>
      </p:pic>
      <p:sp>
        <p:nvSpPr>
          <p:cNvPr id="30" name="Google Shape;30;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2912085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flipH="1">
            <a:off x="0" y="0"/>
            <a:ext cx="12192000" cy="6858000"/>
          </a:xfrm>
          <a:prstGeom prst="rect">
            <a:avLst/>
          </a:prstGeom>
          <a:noFill/>
          <a:ln>
            <a:noFill/>
          </a:ln>
        </p:spPr>
      </p:pic>
      <p:sp>
        <p:nvSpPr>
          <p:cNvPr id="33" name="Google Shape;33;p7"/>
          <p:cNvSpPr txBox="1">
            <a:spLocks noGrp="1"/>
          </p:cNvSpPr>
          <p:nvPr>
            <p:ph type="title"/>
          </p:nvPr>
        </p:nvSpPr>
        <p:spPr>
          <a:xfrm>
            <a:off x="3244000" y="1828225"/>
            <a:ext cx="5704000" cy="11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34" name="Google Shape;34;p7"/>
          <p:cNvSpPr txBox="1">
            <a:spLocks noGrp="1"/>
          </p:cNvSpPr>
          <p:nvPr>
            <p:ph type="subTitle" idx="1"/>
          </p:nvPr>
        </p:nvSpPr>
        <p:spPr>
          <a:xfrm>
            <a:off x="3244000" y="3255233"/>
            <a:ext cx="5704000" cy="16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151613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pic>
        <p:nvPicPr>
          <p:cNvPr id="36" name="Google Shape;36;p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7" name="Google Shape;37;p8"/>
          <p:cNvSpPr txBox="1">
            <a:spLocks noGrp="1"/>
          </p:cNvSpPr>
          <p:nvPr>
            <p:ph type="title"/>
          </p:nvPr>
        </p:nvSpPr>
        <p:spPr>
          <a:xfrm>
            <a:off x="1850800" y="2257400"/>
            <a:ext cx="8490400" cy="23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b="1"/>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s-ES"/>
              <a:t>Haga clic para modificar el estilo de título del patrón</a:t>
            </a:r>
            <a:endParaRPr/>
          </a:p>
        </p:txBody>
      </p:sp>
    </p:spTree>
    <p:extLst>
      <p:ext uri="{BB962C8B-B14F-4D97-AF65-F5344CB8AC3E}">
        <p14:creationId xmlns:p14="http://schemas.microsoft.com/office/powerpoint/2010/main" val="2712261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pic>
        <p:nvPicPr>
          <p:cNvPr id="39" name="Google Shape;39;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0" name="Google Shape;40;p9"/>
          <p:cNvSpPr txBox="1">
            <a:spLocks noGrp="1"/>
          </p:cNvSpPr>
          <p:nvPr>
            <p:ph type="title"/>
          </p:nvPr>
        </p:nvSpPr>
        <p:spPr>
          <a:xfrm>
            <a:off x="3244000" y="1773384"/>
            <a:ext cx="5704000" cy="21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1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41" name="Google Shape;41;p9"/>
          <p:cNvSpPr txBox="1">
            <a:spLocks noGrp="1"/>
          </p:cNvSpPr>
          <p:nvPr>
            <p:ph type="subTitle" idx="1"/>
          </p:nvPr>
        </p:nvSpPr>
        <p:spPr>
          <a:xfrm>
            <a:off x="3700800" y="4133433"/>
            <a:ext cx="47904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347471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1"/>
        <p:cNvGrpSpPr/>
        <p:nvPr/>
      </p:nvGrpSpPr>
      <p:grpSpPr>
        <a:xfrm>
          <a:off x="0" y="0"/>
          <a:ext cx="0" cy="0"/>
          <a:chOff x="0" y="0"/>
          <a:chExt cx="0" cy="0"/>
        </a:xfrm>
      </p:grpSpPr>
      <p:pic>
        <p:nvPicPr>
          <p:cNvPr id="132" name="Google Shape;132;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33" name="Google Shape;133;p5"/>
          <p:cNvSpPr/>
          <p:nvPr/>
        </p:nvSpPr>
        <p:spPr>
          <a:xfrm>
            <a:off x="9647812" y="1"/>
            <a:ext cx="4212755" cy="5609588"/>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txBox="1">
            <a:spLocks noGrp="1"/>
          </p:cNvSpPr>
          <p:nvPr>
            <p:ph type="title"/>
          </p:nvPr>
        </p:nvSpPr>
        <p:spPr>
          <a:xfrm>
            <a:off x="951033" y="593367"/>
            <a:ext cx="10290000" cy="98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s-ES"/>
              <a:t>Haga clic para modificar el estilo de título del patrón</a:t>
            </a:r>
            <a:endParaRPr/>
          </a:p>
        </p:txBody>
      </p:sp>
      <p:sp>
        <p:nvSpPr>
          <p:cNvPr id="136" name="Google Shape;136;p5"/>
          <p:cNvSpPr txBox="1">
            <a:spLocks noGrp="1"/>
          </p:cNvSpPr>
          <p:nvPr>
            <p:ph type="title" idx="2"/>
          </p:nvPr>
        </p:nvSpPr>
        <p:spPr>
          <a:xfrm>
            <a:off x="951200" y="1850917"/>
            <a:ext cx="485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137" name="Google Shape;137;p5"/>
          <p:cNvSpPr txBox="1">
            <a:spLocks noGrp="1"/>
          </p:cNvSpPr>
          <p:nvPr>
            <p:ph type="subTitle" idx="1"/>
          </p:nvPr>
        </p:nvSpPr>
        <p:spPr>
          <a:xfrm>
            <a:off x="951200" y="2554533"/>
            <a:ext cx="4850000" cy="24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s-ES"/>
              <a:t>Haga clic para modificar el estilo de subtítulo del patrón</a:t>
            </a:r>
            <a:endParaRPr/>
          </a:p>
        </p:txBody>
      </p:sp>
      <p:sp>
        <p:nvSpPr>
          <p:cNvPr id="138" name="Google Shape;138;p5"/>
          <p:cNvSpPr txBox="1">
            <a:spLocks noGrp="1"/>
          </p:cNvSpPr>
          <p:nvPr>
            <p:ph type="title" idx="3"/>
          </p:nvPr>
        </p:nvSpPr>
        <p:spPr>
          <a:xfrm>
            <a:off x="6007508" y="1850917"/>
            <a:ext cx="485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s-ES"/>
              <a:t>Haga clic para modificar el estilo de título del patrón</a:t>
            </a:r>
            <a:endParaRPr/>
          </a:p>
        </p:txBody>
      </p:sp>
      <p:sp>
        <p:nvSpPr>
          <p:cNvPr id="139" name="Google Shape;139;p5"/>
          <p:cNvSpPr txBox="1">
            <a:spLocks noGrp="1"/>
          </p:cNvSpPr>
          <p:nvPr>
            <p:ph type="subTitle" idx="4"/>
          </p:nvPr>
        </p:nvSpPr>
        <p:spPr>
          <a:xfrm>
            <a:off x="6007504" y="2554533"/>
            <a:ext cx="4850000" cy="24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s-ES"/>
              <a:t>Haga clic para modificar el estilo de subtítulo del patrón</a:t>
            </a:r>
            <a:endParaRPr/>
          </a:p>
        </p:txBody>
      </p:sp>
      <p:sp>
        <p:nvSpPr>
          <p:cNvPr id="140" name="Google Shape;140;p5"/>
          <p:cNvSpPr/>
          <p:nvPr/>
        </p:nvSpPr>
        <p:spPr>
          <a:xfrm>
            <a:off x="11075967" y="6094400"/>
            <a:ext cx="3300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1" name="Google Shape;141;p5"/>
          <p:cNvGrpSpPr/>
          <p:nvPr/>
        </p:nvGrpSpPr>
        <p:grpSpPr>
          <a:xfrm rot="10800000" flipH="1">
            <a:off x="-21" y="5598952"/>
            <a:ext cx="3543089" cy="1259077"/>
            <a:chOff x="4747600" y="1081225"/>
            <a:chExt cx="2303300" cy="818575"/>
          </a:xfrm>
        </p:grpSpPr>
        <p:sp>
          <p:nvSpPr>
            <p:cNvPr id="142" name="Google Shape;142;p5"/>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5"/>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5"/>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5"/>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5"/>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5"/>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5"/>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5"/>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5"/>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5"/>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5"/>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68400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pic>
        <p:nvPicPr>
          <p:cNvPr id="43" name="Google Shape;43;p10"/>
          <p:cNvPicPr preferRelativeResize="0"/>
          <p:nvPr/>
        </p:nvPicPr>
        <p:blipFill rotWithShape="1">
          <a:blip r:embed="rId2">
            <a:alphaModFix/>
          </a:blip>
          <a:srcRect l="56623" b="10"/>
          <a:stretch/>
        </p:blipFill>
        <p:spPr>
          <a:xfrm>
            <a:off x="6903767" y="0"/>
            <a:ext cx="5288239" cy="6858003"/>
          </a:xfrm>
          <a:prstGeom prst="rect">
            <a:avLst/>
          </a:prstGeom>
          <a:noFill/>
          <a:ln>
            <a:noFill/>
          </a:ln>
        </p:spPr>
      </p:pic>
      <p:sp>
        <p:nvSpPr>
          <p:cNvPr id="44" name="Google Shape;44;p10"/>
          <p:cNvSpPr txBox="1">
            <a:spLocks noGrp="1"/>
          </p:cNvSpPr>
          <p:nvPr>
            <p:ph type="title"/>
          </p:nvPr>
        </p:nvSpPr>
        <p:spPr>
          <a:xfrm>
            <a:off x="6375400" y="1888600"/>
            <a:ext cx="4856800" cy="248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45" name="Google Shape;45;p10"/>
          <p:cNvSpPr txBox="1">
            <a:spLocks noGrp="1"/>
          </p:cNvSpPr>
          <p:nvPr>
            <p:ph type="subTitle" idx="1"/>
          </p:nvPr>
        </p:nvSpPr>
        <p:spPr>
          <a:xfrm>
            <a:off x="7270400" y="4368600"/>
            <a:ext cx="3961600" cy="137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133">
                <a:latin typeface="Oxygen"/>
                <a:ea typeface="Oxygen"/>
                <a:cs typeface="Oxygen"/>
                <a:sym typeface="Oxygen"/>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1391552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pic>
        <p:nvPicPr>
          <p:cNvPr id="47" name="Google Shape;47;p1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8" name="Google Shape;48;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9" name="Google Shape;49;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Oxygen"/>
                <a:ea typeface="Oxygen"/>
                <a:cs typeface="Oxygen"/>
                <a:sym typeface="Oxygen"/>
              </a:defRPr>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r>
              <a:rPr lang="es-ES"/>
              <a:t>Haga clic para modificar el estilo de subtítulo del patrón</a:t>
            </a:r>
            <a:endParaRPr/>
          </a:p>
        </p:txBody>
      </p:sp>
    </p:spTree>
    <p:extLst>
      <p:ext uri="{BB962C8B-B14F-4D97-AF65-F5344CB8AC3E}">
        <p14:creationId xmlns:p14="http://schemas.microsoft.com/office/powerpoint/2010/main" val="1636939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3820623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1"/>
        <p:cNvGrpSpPr/>
        <p:nvPr/>
      </p:nvGrpSpPr>
      <p:grpSpPr>
        <a:xfrm>
          <a:off x="0" y="0"/>
          <a:ext cx="0" cy="0"/>
          <a:chOff x="0" y="0"/>
          <a:chExt cx="0" cy="0"/>
        </a:xfrm>
      </p:grpSpPr>
      <p:pic>
        <p:nvPicPr>
          <p:cNvPr id="52" name="Google Shape;52;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3" name="Google Shape;53;p13"/>
          <p:cNvSpPr txBox="1">
            <a:spLocks noGrp="1"/>
          </p:cNvSpPr>
          <p:nvPr>
            <p:ph type="title"/>
          </p:nvPr>
        </p:nvSpPr>
        <p:spPr>
          <a:xfrm>
            <a:off x="960000" y="37392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s-ES"/>
              <a:t>Haga clic para modificar el estilo de título del patrón</a:t>
            </a:r>
            <a:endParaRPr/>
          </a:p>
        </p:txBody>
      </p:sp>
      <p:sp>
        <p:nvSpPr>
          <p:cNvPr id="54" name="Google Shape;54;p13"/>
          <p:cNvSpPr txBox="1">
            <a:spLocks noGrp="1"/>
          </p:cNvSpPr>
          <p:nvPr>
            <p:ph type="title" idx="2" hasCustomPrompt="1"/>
          </p:nvPr>
        </p:nvSpPr>
        <p:spPr>
          <a:xfrm>
            <a:off x="960000" y="2119368"/>
            <a:ext cx="31152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 name="Google Shape;55;p13"/>
          <p:cNvSpPr txBox="1">
            <a:spLocks noGrp="1"/>
          </p:cNvSpPr>
          <p:nvPr>
            <p:ph type="subTitle" idx="1"/>
          </p:nvPr>
        </p:nvSpPr>
        <p:spPr>
          <a:xfrm>
            <a:off x="960000" y="4236147"/>
            <a:ext cx="31152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56" name="Google Shape;56;p13"/>
          <p:cNvSpPr txBox="1">
            <a:spLocks noGrp="1"/>
          </p:cNvSpPr>
          <p:nvPr>
            <p:ph type="title" idx="3"/>
          </p:nvPr>
        </p:nvSpPr>
        <p:spPr>
          <a:xfrm>
            <a:off x="4538400" y="37392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s-ES"/>
              <a:t>Haga clic para modificar el estilo de título del patrón</a:t>
            </a:r>
            <a:endParaRPr/>
          </a:p>
        </p:txBody>
      </p:sp>
      <p:sp>
        <p:nvSpPr>
          <p:cNvPr id="57" name="Google Shape;57;p13"/>
          <p:cNvSpPr txBox="1">
            <a:spLocks noGrp="1"/>
          </p:cNvSpPr>
          <p:nvPr>
            <p:ph type="title" idx="4" hasCustomPrompt="1"/>
          </p:nvPr>
        </p:nvSpPr>
        <p:spPr>
          <a:xfrm>
            <a:off x="4538400" y="2119368"/>
            <a:ext cx="31152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8" name="Google Shape;58;p13"/>
          <p:cNvSpPr txBox="1">
            <a:spLocks noGrp="1"/>
          </p:cNvSpPr>
          <p:nvPr>
            <p:ph type="subTitle" idx="5"/>
          </p:nvPr>
        </p:nvSpPr>
        <p:spPr>
          <a:xfrm>
            <a:off x="4538400" y="4236147"/>
            <a:ext cx="31152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59" name="Google Shape;59;p13"/>
          <p:cNvSpPr txBox="1">
            <a:spLocks noGrp="1"/>
          </p:cNvSpPr>
          <p:nvPr>
            <p:ph type="title" idx="6"/>
          </p:nvPr>
        </p:nvSpPr>
        <p:spPr>
          <a:xfrm>
            <a:off x="8116800" y="37392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s-ES"/>
              <a:t>Haga clic para modificar el estilo de título del patrón</a:t>
            </a:r>
            <a:endParaRPr/>
          </a:p>
        </p:txBody>
      </p:sp>
      <p:sp>
        <p:nvSpPr>
          <p:cNvPr id="60" name="Google Shape;60;p13"/>
          <p:cNvSpPr txBox="1">
            <a:spLocks noGrp="1"/>
          </p:cNvSpPr>
          <p:nvPr>
            <p:ph type="title" idx="7" hasCustomPrompt="1"/>
          </p:nvPr>
        </p:nvSpPr>
        <p:spPr>
          <a:xfrm>
            <a:off x="8116800" y="2119368"/>
            <a:ext cx="31152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1" name="Google Shape;61;p13"/>
          <p:cNvSpPr txBox="1">
            <a:spLocks noGrp="1"/>
          </p:cNvSpPr>
          <p:nvPr>
            <p:ph type="subTitle" idx="8"/>
          </p:nvPr>
        </p:nvSpPr>
        <p:spPr>
          <a:xfrm>
            <a:off x="8116800" y="4236147"/>
            <a:ext cx="31152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62" name="Google Shape;62;p13"/>
          <p:cNvSpPr txBox="1">
            <a:spLocks noGrp="1"/>
          </p:cNvSpPr>
          <p:nvPr>
            <p:ph type="title" idx="9"/>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2225216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2">
            <a:alphaModFix/>
          </a:blip>
          <a:srcRect/>
          <a:stretch/>
        </p:blipFill>
        <p:spPr>
          <a:xfrm>
            <a:off x="0" y="1"/>
            <a:ext cx="12192000" cy="6857985"/>
          </a:xfrm>
          <a:prstGeom prst="rect">
            <a:avLst/>
          </a:prstGeom>
          <a:noFill/>
          <a:ln>
            <a:noFill/>
          </a:ln>
        </p:spPr>
      </p:pic>
      <p:sp>
        <p:nvSpPr>
          <p:cNvPr id="65" name="Google Shape;65;p14"/>
          <p:cNvSpPr txBox="1">
            <a:spLocks noGrp="1"/>
          </p:cNvSpPr>
          <p:nvPr>
            <p:ph type="title"/>
          </p:nvPr>
        </p:nvSpPr>
        <p:spPr>
          <a:xfrm>
            <a:off x="960000" y="914133"/>
            <a:ext cx="5614800" cy="454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5467" b="1">
                <a:solidFill>
                  <a:schemeClr val="lt1"/>
                </a:solidFill>
              </a:defRPr>
            </a:lvl1pPr>
            <a:lvl2pPr lvl="1">
              <a:spcBef>
                <a:spcPts val="0"/>
              </a:spcBef>
              <a:spcAft>
                <a:spcPts val="0"/>
              </a:spcAft>
              <a:buSzPts val="2800"/>
              <a:buNone/>
              <a:defRPr>
                <a:latin typeface="Anaheim"/>
                <a:ea typeface="Anaheim"/>
                <a:cs typeface="Anaheim"/>
                <a:sym typeface="Anaheim"/>
              </a:defRPr>
            </a:lvl2pPr>
            <a:lvl3pPr lvl="2">
              <a:spcBef>
                <a:spcPts val="0"/>
              </a:spcBef>
              <a:spcAft>
                <a:spcPts val="0"/>
              </a:spcAft>
              <a:buSzPts val="2800"/>
              <a:buNone/>
              <a:defRPr>
                <a:latin typeface="Anaheim"/>
                <a:ea typeface="Anaheim"/>
                <a:cs typeface="Anaheim"/>
                <a:sym typeface="Anaheim"/>
              </a:defRPr>
            </a:lvl3pPr>
            <a:lvl4pPr lvl="3">
              <a:spcBef>
                <a:spcPts val="0"/>
              </a:spcBef>
              <a:spcAft>
                <a:spcPts val="0"/>
              </a:spcAft>
              <a:buSzPts val="2800"/>
              <a:buNone/>
              <a:defRPr>
                <a:latin typeface="Anaheim"/>
                <a:ea typeface="Anaheim"/>
                <a:cs typeface="Anaheim"/>
                <a:sym typeface="Anaheim"/>
              </a:defRPr>
            </a:lvl4pPr>
            <a:lvl5pPr lvl="4">
              <a:spcBef>
                <a:spcPts val="0"/>
              </a:spcBef>
              <a:spcAft>
                <a:spcPts val="0"/>
              </a:spcAft>
              <a:buSzPts val="2800"/>
              <a:buNone/>
              <a:defRPr>
                <a:latin typeface="Anaheim"/>
                <a:ea typeface="Anaheim"/>
                <a:cs typeface="Anaheim"/>
                <a:sym typeface="Anaheim"/>
              </a:defRPr>
            </a:lvl5pPr>
            <a:lvl6pPr lvl="5">
              <a:spcBef>
                <a:spcPts val="0"/>
              </a:spcBef>
              <a:spcAft>
                <a:spcPts val="0"/>
              </a:spcAft>
              <a:buSzPts val="2800"/>
              <a:buNone/>
              <a:defRPr>
                <a:latin typeface="Anaheim"/>
                <a:ea typeface="Anaheim"/>
                <a:cs typeface="Anaheim"/>
                <a:sym typeface="Anaheim"/>
              </a:defRPr>
            </a:lvl6pPr>
            <a:lvl7pPr lvl="6">
              <a:spcBef>
                <a:spcPts val="0"/>
              </a:spcBef>
              <a:spcAft>
                <a:spcPts val="0"/>
              </a:spcAft>
              <a:buSzPts val="2800"/>
              <a:buNone/>
              <a:defRPr>
                <a:latin typeface="Anaheim"/>
                <a:ea typeface="Anaheim"/>
                <a:cs typeface="Anaheim"/>
                <a:sym typeface="Anaheim"/>
              </a:defRPr>
            </a:lvl7pPr>
            <a:lvl8pPr lvl="7">
              <a:spcBef>
                <a:spcPts val="0"/>
              </a:spcBef>
              <a:spcAft>
                <a:spcPts val="0"/>
              </a:spcAft>
              <a:buSzPts val="2800"/>
              <a:buNone/>
              <a:defRPr>
                <a:latin typeface="Anaheim"/>
                <a:ea typeface="Anaheim"/>
                <a:cs typeface="Anaheim"/>
                <a:sym typeface="Anaheim"/>
              </a:defRPr>
            </a:lvl8pPr>
            <a:lvl9pPr lvl="8">
              <a:spcBef>
                <a:spcPts val="0"/>
              </a:spcBef>
              <a:spcAft>
                <a:spcPts val="0"/>
              </a:spcAft>
              <a:buSzPts val="2800"/>
              <a:buNone/>
              <a:defRPr>
                <a:latin typeface="Anaheim"/>
                <a:ea typeface="Anaheim"/>
                <a:cs typeface="Anaheim"/>
                <a:sym typeface="Anaheim"/>
              </a:defRPr>
            </a:lvl9pPr>
          </a:lstStyle>
          <a:p>
            <a:r>
              <a:rPr lang="es-ES"/>
              <a:t>Haga clic para modificar el estilo de título del patrón</a:t>
            </a:r>
            <a:endParaRPr/>
          </a:p>
        </p:txBody>
      </p:sp>
    </p:spTree>
    <p:extLst>
      <p:ext uri="{BB962C8B-B14F-4D97-AF65-F5344CB8AC3E}">
        <p14:creationId xmlns:p14="http://schemas.microsoft.com/office/powerpoint/2010/main" val="911000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6"/>
        <p:cNvGrpSpPr/>
        <p:nvPr/>
      </p:nvGrpSpPr>
      <p:grpSpPr>
        <a:xfrm>
          <a:off x="0" y="0"/>
          <a:ext cx="0" cy="0"/>
          <a:chOff x="0" y="0"/>
          <a:chExt cx="0" cy="0"/>
        </a:xfrm>
      </p:grpSpPr>
      <p:pic>
        <p:nvPicPr>
          <p:cNvPr id="67" name="Google Shape;67;p1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8" name="Google Shape;68;p15"/>
          <p:cNvSpPr txBox="1">
            <a:spLocks noGrp="1"/>
          </p:cNvSpPr>
          <p:nvPr>
            <p:ph type="subTitle" idx="1"/>
          </p:nvPr>
        </p:nvSpPr>
        <p:spPr>
          <a:xfrm>
            <a:off x="960000" y="1936767"/>
            <a:ext cx="5948800" cy="379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Maven Pro"/>
              <a:buChar char="●"/>
              <a:defRPr sz="2133">
                <a:latin typeface="Oxygen"/>
                <a:ea typeface="Oxygen"/>
                <a:cs typeface="Oxygen"/>
                <a:sym typeface="Oxygen"/>
              </a:defRPr>
            </a:lvl1pPr>
            <a:lvl2pPr lvl="1">
              <a:spcBef>
                <a:spcPts val="2133"/>
              </a:spcBef>
              <a:spcAft>
                <a:spcPts val="0"/>
              </a:spcAft>
              <a:buClr>
                <a:srgbClr val="024427"/>
              </a:buClr>
              <a:buSzPts val="1400"/>
              <a:buFont typeface="Maven Pro"/>
              <a:buChar char="○"/>
              <a:defRPr/>
            </a:lvl2pPr>
            <a:lvl3pPr lvl="2">
              <a:spcBef>
                <a:spcPts val="2133"/>
              </a:spcBef>
              <a:spcAft>
                <a:spcPts val="0"/>
              </a:spcAft>
              <a:buClr>
                <a:srgbClr val="024427"/>
              </a:buClr>
              <a:buSzPts val="1400"/>
              <a:buFont typeface="Maven Pro"/>
              <a:buChar char="■"/>
              <a:defRPr/>
            </a:lvl3pPr>
            <a:lvl4pPr lvl="3">
              <a:spcBef>
                <a:spcPts val="2133"/>
              </a:spcBef>
              <a:spcAft>
                <a:spcPts val="0"/>
              </a:spcAft>
              <a:buClr>
                <a:srgbClr val="024427"/>
              </a:buClr>
              <a:buSzPts val="1400"/>
              <a:buFont typeface="Maven Pro"/>
              <a:buChar char="●"/>
              <a:defRPr/>
            </a:lvl4pPr>
            <a:lvl5pPr lvl="4">
              <a:spcBef>
                <a:spcPts val="2133"/>
              </a:spcBef>
              <a:spcAft>
                <a:spcPts val="0"/>
              </a:spcAft>
              <a:buClr>
                <a:srgbClr val="024427"/>
              </a:buClr>
              <a:buSzPts val="1400"/>
              <a:buFont typeface="Maven Pro"/>
              <a:buChar char="○"/>
              <a:defRPr/>
            </a:lvl5pPr>
            <a:lvl6pPr lvl="5">
              <a:spcBef>
                <a:spcPts val="2133"/>
              </a:spcBef>
              <a:spcAft>
                <a:spcPts val="0"/>
              </a:spcAft>
              <a:buClr>
                <a:srgbClr val="024427"/>
              </a:buClr>
              <a:buSzPts val="1400"/>
              <a:buFont typeface="Maven Pro"/>
              <a:buChar char="■"/>
              <a:defRPr/>
            </a:lvl6pPr>
            <a:lvl7pPr lvl="6">
              <a:spcBef>
                <a:spcPts val="2133"/>
              </a:spcBef>
              <a:spcAft>
                <a:spcPts val="0"/>
              </a:spcAft>
              <a:buClr>
                <a:srgbClr val="024427"/>
              </a:buClr>
              <a:buSzPts val="1400"/>
              <a:buFont typeface="Maven Pro"/>
              <a:buChar char="●"/>
              <a:defRPr/>
            </a:lvl7pPr>
            <a:lvl8pPr lvl="7">
              <a:spcBef>
                <a:spcPts val="2133"/>
              </a:spcBef>
              <a:spcAft>
                <a:spcPts val="0"/>
              </a:spcAft>
              <a:buClr>
                <a:srgbClr val="024427"/>
              </a:buClr>
              <a:buSzPts val="1400"/>
              <a:buFont typeface="Maven Pro"/>
              <a:buChar char="○"/>
              <a:defRPr/>
            </a:lvl8pPr>
            <a:lvl9pPr lvl="8">
              <a:spcBef>
                <a:spcPts val="2133"/>
              </a:spcBef>
              <a:spcAft>
                <a:spcPts val="2133"/>
              </a:spcAft>
              <a:buClr>
                <a:srgbClr val="024427"/>
              </a:buClr>
              <a:buSzPts val="1400"/>
              <a:buFont typeface="Maven Pro"/>
              <a:buChar char="■"/>
              <a:defRPr/>
            </a:lvl9pPr>
          </a:lstStyle>
          <a:p>
            <a:r>
              <a:rPr lang="es-ES"/>
              <a:t>Haga clic para modificar el estilo de subtítulo del patrón</a:t>
            </a:r>
            <a:endParaRPr/>
          </a:p>
        </p:txBody>
      </p:sp>
      <p:sp>
        <p:nvSpPr>
          <p:cNvPr id="69" name="Google Shape;69;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1003841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a:off x="0" y="0"/>
            <a:ext cx="12192000" cy="6858007"/>
          </a:xfrm>
          <a:prstGeom prst="rect">
            <a:avLst/>
          </a:prstGeom>
          <a:noFill/>
          <a:ln>
            <a:noFill/>
          </a:ln>
        </p:spPr>
      </p:pic>
      <p:sp>
        <p:nvSpPr>
          <p:cNvPr id="72" name="Google Shape;72;p16"/>
          <p:cNvSpPr txBox="1">
            <a:spLocks noGrp="1"/>
          </p:cNvSpPr>
          <p:nvPr>
            <p:ph type="title"/>
          </p:nvPr>
        </p:nvSpPr>
        <p:spPr>
          <a:xfrm>
            <a:off x="3053367" y="4471300"/>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1"/>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a:t>Haga clic para modificar el estilo de título del patrón</a:t>
            </a:r>
            <a:endParaRPr/>
          </a:p>
        </p:txBody>
      </p:sp>
      <p:sp>
        <p:nvSpPr>
          <p:cNvPr id="73" name="Google Shape;73;p16"/>
          <p:cNvSpPr txBox="1">
            <a:spLocks noGrp="1"/>
          </p:cNvSpPr>
          <p:nvPr>
            <p:ph type="subTitle" idx="1"/>
          </p:nvPr>
        </p:nvSpPr>
        <p:spPr>
          <a:xfrm>
            <a:off x="1939600" y="2736633"/>
            <a:ext cx="8312800" cy="16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33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4165473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4"/>
        <p:cNvGrpSpPr/>
        <p:nvPr/>
      </p:nvGrpSpPr>
      <p:grpSpPr>
        <a:xfrm>
          <a:off x="0" y="0"/>
          <a:ext cx="0" cy="0"/>
          <a:chOff x="0" y="0"/>
          <a:chExt cx="0" cy="0"/>
        </a:xfrm>
      </p:grpSpPr>
      <p:pic>
        <p:nvPicPr>
          <p:cNvPr id="75" name="Google Shape;75;p1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76" name="Google Shape;76;p17"/>
          <p:cNvSpPr txBox="1">
            <a:spLocks noGrp="1"/>
          </p:cNvSpPr>
          <p:nvPr>
            <p:ph type="subTitle" idx="1"/>
          </p:nvPr>
        </p:nvSpPr>
        <p:spPr>
          <a:xfrm>
            <a:off x="1410600" y="4919467"/>
            <a:ext cx="3714400" cy="12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77" name="Google Shape;77;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78" name="Google Shape;78;p17"/>
          <p:cNvSpPr txBox="1">
            <a:spLocks noGrp="1"/>
          </p:cNvSpPr>
          <p:nvPr>
            <p:ph type="subTitle" idx="2"/>
          </p:nvPr>
        </p:nvSpPr>
        <p:spPr>
          <a:xfrm>
            <a:off x="7034467" y="4919467"/>
            <a:ext cx="3714400" cy="12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79" name="Google Shape;79;p17"/>
          <p:cNvSpPr txBox="1">
            <a:spLocks noGrp="1"/>
          </p:cNvSpPr>
          <p:nvPr>
            <p:ph type="subTitle" idx="3"/>
          </p:nvPr>
        </p:nvSpPr>
        <p:spPr>
          <a:xfrm>
            <a:off x="1410400" y="4171467"/>
            <a:ext cx="3714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667" b="1">
                <a:solidFill>
                  <a:schemeClr val="dk1"/>
                </a:solidFill>
                <a:latin typeface="Poiret One"/>
                <a:ea typeface="Poiret One"/>
                <a:cs typeface="Poiret One"/>
                <a:sym typeface="Poiret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r>
              <a:rPr lang="es-ES"/>
              <a:t>Haga clic para modificar el estilo de subtítulo del patrón</a:t>
            </a:r>
            <a:endParaRPr/>
          </a:p>
        </p:txBody>
      </p:sp>
      <p:sp>
        <p:nvSpPr>
          <p:cNvPr id="80" name="Google Shape;80;p17"/>
          <p:cNvSpPr txBox="1">
            <a:spLocks noGrp="1"/>
          </p:cNvSpPr>
          <p:nvPr>
            <p:ph type="subTitle" idx="4"/>
          </p:nvPr>
        </p:nvSpPr>
        <p:spPr>
          <a:xfrm>
            <a:off x="7034467" y="4171467"/>
            <a:ext cx="3714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667" b="1">
                <a:solidFill>
                  <a:schemeClr val="dk1"/>
                </a:solidFill>
                <a:latin typeface="Poiret One"/>
                <a:ea typeface="Poiret One"/>
                <a:cs typeface="Poiret One"/>
                <a:sym typeface="Poiret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r>
              <a:rPr lang="es-ES"/>
              <a:t>Haga clic para modificar el estilo de subtítulo del patrón</a:t>
            </a:r>
            <a:endParaRPr/>
          </a:p>
        </p:txBody>
      </p:sp>
    </p:spTree>
    <p:extLst>
      <p:ext uri="{BB962C8B-B14F-4D97-AF65-F5344CB8AC3E}">
        <p14:creationId xmlns:p14="http://schemas.microsoft.com/office/powerpoint/2010/main" val="817771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1"/>
        <p:cNvGrpSpPr/>
        <p:nvPr/>
      </p:nvGrpSpPr>
      <p:grpSpPr>
        <a:xfrm>
          <a:off x="0" y="0"/>
          <a:ext cx="0" cy="0"/>
          <a:chOff x="0" y="0"/>
          <a:chExt cx="0" cy="0"/>
        </a:xfrm>
      </p:grpSpPr>
      <p:pic>
        <p:nvPicPr>
          <p:cNvPr id="82" name="Google Shape;82;p1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 name="Google Shape;83;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84" name="Google Shape;84;p18"/>
          <p:cNvSpPr txBox="1">
            <a:spLocks noGrp="1"/>
          </p:cNvSpPr>
          <p:nvPr>
            <p:ph type="title" idx="2"/>
          </p:nvPr>
        </p:nvSpPr>
        <p:spPr>
          <a:xfrm>
            <a:off x="960000" y="39313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85" name="Google Shape;85;p18"/>
          <p:cNvSpPr txBox="1">
            <a:spLocks noGrp="1"/>
          </p:cNvSpPr>
          <p:nvPr>
            <p:ph type="subTitle" idx="1"/>
          </p:nvPr>
        </p:nvSpPr>
        <p:spPr>
          <a:xfrm>
            <a:off x="960000" y="4420367"/>
            <a:ext cx="31152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86" name="Google Shape;86;p18"/>
          <p:cNvSpPr txBox="1">
            <a:spLocks noGrp="1"/>
          </p:cNvSpPr>
          <p:nvPr>
            <p:ph type="title" idx="3"/>
          </p:nvPr>
        </p:nvSpPr>
        <p:spPr>
          <a:xfrm>
            <a:off x="4538400" y="39313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87" name="Google Shape;87;p18"/>
          <p:cNvSpPr txBox="1">
            <a:spLocks noGrp="1"/>
          </p:cNvSpPr>
          <p:nvPr>
            <p:ph type="subTitle" idx="4"/>
          </p:nvPr>
        </p:nvSpPr>
        <p:spPr>
          <a:xfrm>
            <a:off x="4538400" y="4420367"/>
            <a:ext cx="31152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88" name="Google Shape;88;p18"/>
          <p:cNvSpPr txBox="1">
            <a:spLocks noGrp="1"/>
          </p:cNvSpPr>
          <p:nvPr>
            <p:ph type="title" idx="5"/>
          </p:nvPr>
        </p:nvSpPr>
        <p:spPr>
          <a:xfrm>
            <a:off x="8116800" y="39313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89" name="Google Shape;89;p18"/>
          <p:cNvSpPr txBox="1">
            <a:spLocks noGrp="1"/>
          </p:cNvSpPr>
          <p:nvPr>
            <p:ph type="subTitle" idx="6"/>
          </p:nvPr>
        </p:nvSpPr>
        <p:spPr>
          <a:xfrm>
            <a:off x="8116800" y="4420367"/>
            <a:ext cx="31152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2215183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2" name="Google Shape;92;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93" name="Google Shape;93;p19"/>
          <p:cNvSpPr txBox="1">
            <a:spLocks noGrp="1"/>
          </p:cNvSpPr>
          <p:nvPr>
            <p:ph type="title" idx="2"/>
          </p:nvPr>
        </p:nvSpPr>
        <p:spPr>
          <a:xfrm>
            <a:off x="2415271" y="1972567"/>
            <a:ext cx="330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94" name="Google Shape;94;p19"/>
          <p:cNvSpPr txBox="1">
            <a:spLocks noGrp="1"/>
          </p:cNvSpPr>
          <p:nvPr>
            <p:ph type="subTitle" idx="1"/>
          </p:nvPr>
        </p:nvSpPr>
        <p:spPr>
          <a:xfrm>
            <a:off x="2415271" y="2469000"/>
            <a:ext cx="3306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95" name="Google Shape;95;p19"/>
          <p:cNvSpPr txBox="1">
            <a:spLocks noGrp="1"/>
          </p:cNvSpPr>
          <p:nvPr>
            <p:ph type="title" idx="3"/>
          </p:nvPr>
        </p:nvSpPr>
        <p:spPr>
          <a:xfrm>
            <a:off x="7666000" y="1972567"/>
            <a:ext cx="330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96" name="Google Shape;96;p19"/>
          <p:cNvSpPr txBox="1">
            <a:spLocks noGrp="1"/>
          </p:cNvSpPr>
          <p:nvPr>
            <p:ph type="subTitle" idx="4"/>
          </p:nvPr>
        </p:nvSpPr>
        <p:spPr>
          <a:xfrm>
            <a:off x="7666000" y="2469003"/>
            <a:ext cx="3306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97" name="Google Shape;97;p19"/>
          <p:cNvSpPr txBox="1">
            <a:spLocks noGrp="1"/>
          </p:cNvSpPr>
          <p:nvPr>
            <p:ph type="title" idx="5"/>
          </p:nvPr>
        </p:nvSpPr>
        <p:spPr>
          <a:xfrm>
            <a:off x="2415267" y="4122167"/>
            <a:ext cx="330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98" name="Google Shape;98;p19"/>
          <p:cNvSpPr txBox="1">
            <a:spLocks noGrp="1"/>
          </p:cNvSpPr>
          <p:nvPr>
            <p:ph type="subTitle" idx="6"/>
          </p:nvPr>
        </p:nvSpPr>
        <p:spPr>
          <a:xfrm>
            <a:off x="2415267" y="4618600"/>
            <a:ext cx="3306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99" name="Google Shape;99;p19"/>
          <p:cNvSpPr txBox="1">
            <a:spLocks noGrp="1"/>
          </p:cNvSpPr>
          <p:nvPr>
            <p:ph type="title" idx="7"/>
          </p:nvPr>
        </p:nvSpPr>
        <p:spPr>
          <a:xfrm>
            <a:off x="7666000" y="4122164"/>
            <a:ext cx="330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100" name="Google Shape;100;p19"/>
          <p:cNvSpPr txBox="1">
            <a:spLocks noGrp="1"/>
          </p:cNvSpPr>
          <p:nvPr>
            <p:ph type="subTitle" idx="8"/>
          </p:nvPr>
        </p:nvSpPr>
        <p:spPr>
          <a:xfrm>
            <a:off x="7666000" y="4618600"/>
            <a:ext cx="3306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27395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2"/>
        <p:cNvGrpSpPr/>
        <p:nvPr/>
      </p:nvGrpSpPr>
      <p:grpSpPr>
        <a:xfrm>
          <a:off x="0" y="0"/>
          <a:ext cx="0" cy="0"/>
          <a:chOff x="0" y="0"/>
          <a:chExt cx="0" cy="0"/>
        </a:xfrm>
      </p:grpSpPr>
      <p:pic>
        <p:nvPicPr>
          <p:cNvPr id="163" name="Google Shape;163;p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64" name="Google Shape;164;p6"/>
          <p:cNvSpPr/>
          <p:nvPr/>
        </p:nvSpPr>
        <p:spPr>
          <a:xfrm>
            <a:off x="387400" y="266600"/>
            <a:ext cx="11417200" cy="6324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6"/>
          <p:cNvSpPr txBox="1">
            <a:spLocks noGrp="1"/>
          </p:cNvSpPr>
          <p:nvPr>
            <p:ph type="title"/>
          </p:nvPr>
        </p:nvSpPr>
        <p:spPr>
          <a:xfrm>
            <a:off x="951033" y="593367"/>
            <a:ext cx="10290000" cy="985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s-ES"/>
              <a:t>Haga clic para modificar el estilo de título del patrón</a:t>
            </a:r>
            <a:endParaRPr/>
          </a:p>
        </p:txBody>
      </p:sp>
      <p:sp>
        <p:nvSpPr>
          <p:cNvPr id="166" name="Google Shape;166;p6"/>
          <p:cNvSpPr/>
          <p:nvPr/>
        </p:nvSpPr>
        <p:spPr>
          <a:xfrm>
            <a:off x="11482885" y="-22233"/>
            <a:ext cx="615591" cy="615591"/>
          </a:xfrm>
          <a:custGeom>
            <a:avLst/>
            <a:gdLst/>
            <a:ahLst/>
            <a:cxnLst/>
            <a:rect l="l" t="t" r="r" b="b"/>
            <a:pathLst>
              <a:path w="6550" h="6550" extrusionOk="0">
                <a:moveTo>
                  <a:pt x="2930" y="1"/>
                </a:moveTo>
                <a:lnTo>
                  <a:pt x="2930" y="2930"/>
                </a:lnTo>
                <a:lnTo>
                  <a:pt x="1" y="2930"/>
                </a:lnTo>
                <a:lnTo>
                  <a:pt x="1" y="3620"/>
                </a:lnTo>
                <a:lnTo>
                  <a:pt x="2930" y="3620"/>
                </a:lnTo>
                <a:lnTo>
                  <a:pt x="2930" y="6549"/>
                </a:lnTo>
                <a:lnTo>
                  <a:pt x="3620" y="6549"/>
                </a:lnTo>
                <a:lnTo>
                  <a:pt x="3620" y="3620"/>
                </a:lnTo>
                <a:lnTo>
                  <a:pt x="6549" y="3620"/>
                </a:lnTo>
                <a:lnTo>
                  <a:pt x="6549" y="2930"/>
                </a:lnTo>
                <a:lnTo>
                  <a:pt x="3620" y="2930"/>
                </a:lnTo>
                <a:lnTo>
                  <a:pt x="3620"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879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1"/>
        <p:cNvGrpSpPr/>
        <p:nvPr/>
      </p:nvGrpSpPr>
      <p:grpSpPr>
        <a:xfrm>
          <a:off x="0" y="0"/>
          <a:ext cx="0" cy="0"/>
          <a:chOff x="0" y="0"/>
          <a:chExt cx="0" cy="0"/>
        </a:xfrm>
      </p:grpSpPr>
      <p:pic>
        <p:nvPicPr>
          <p:cNvPr id="102" name="Google Shape;102;p20"/>
          <p:cNvPicPr preferRelativeResize="0"/>
          <p:nvPr/>
        </p:nvPicPr>
        <p:blipFill rotWithShape="1">
          <a:blip r:embed="rId2">
            <a:alphaModFix/>
          </a:blip>
          <a:srcRect b="10"/>
          <a:stretch/>
        </p:blipFill>
        <p:spPr>
          <a:xfrm>
            <a:off x="1" y="0"/>
            <a:ext cx="12191999" cy="6858003"/>
          </a:xfrm>
          <a:prstGeom prst="rect">
            <a:avLst/>
          </a:prstGeom>
          <a:noFill/>
          <a:ln>
            <a:noFill/>
          </a:ln>
        </p:spPr>
      </p:pic>
      <p:sp>
        <p:nvSpPr>
          <p:cNvPr id="103" name="Google Shape;103;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04" name="Google Shape;104;p20"/>
          <p:cNvSpPr txBox="1">
            <a:spLocks noGrp="1"/>
          </p:cNvSpPr>
          <p:nvPr>
            <p:ph type="title" idx="2"/>
          </p:nvPr>
        </p:nvSpPr>
        <p:spPr>
          <a:xfrm>
            <a:off x="1051400" y="2508416"/>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105" name="Google Shape;105;p20"/>
          <p:cNvSpPr txBox="1">
            <a:spLocks noGrp="1"/>
          </p:cNvSpPr>
          <p:nvPr>
            <p:ph type="subTitle" idx="1"/>
          </p:nvPr>
        </p:nvSpPr>
        <p:spPr>
          <a:xfrm>
            <a:off x="960017" y="2924233"/>
            <a:ext cx="325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106" name="Google Shape;106;p20"/>
          <p:cNvSpPr txBox="1">
            <a:spLocks noGrp="1"/>
          </p:cNvSpPr>
          <p:nvPr>
            <p:ph type="title" idx="3"/>
          </p:nvPr>
        </p:nvSpPr>
        <p:spPr>
          <a:xfrm>
            <a:off x="4559000" y="2508416"/>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107" name="Google Shape;107;p20"/>
          <p:cNvSpPr txBox="1">
            <a:spLocks noGrp="1"/>
          </p:cNvSpPr>
          <p:nvPr>
            <p:ph type="subTitle" idx="4"/>
          </p:nvPr>
        </p:nvSpPr>
        <p:spPr>
          <a:xfrm>
            <a:off x="4442616" y="2924233"/>
            <a:ext cx="330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108" name="Google Shape;108;p20"/>
          <p:cNvSpPr txBox="1">
            <a:spLocks noGrp="1"/>
          </p:cNvSpPr>
          <p:nvPr>
            <p:ph type="title" idx="5"/>
          </p:nvPr>
        </p:nvSpPr>
        <p:spPr>
          <a:xfrm>
            <a:off x="1051400" y="4999449"/>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109" name="Google Shape;109;p20"/>
          <p:cNvSpPr txBox="1">
            <a:spLocks noGrp="1"/>
          </p:cNvSpPr>
          <p:nvPr>
            <p:ph type="subTitle" idx="6"/>
          </p:nvPr>
        </p:nvSpPr>
        <p:spPr>
          <a:xfrm>
            <a:off x="960000" y="5415133"/>
            <a:ext cx="325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110" name="Google Shape;110;p20"/>
          <p:cNvSpPr txBox="1">
            <a:spLocks noGrp="1"/>
          </p:cNvSpPr>
          <p:nvPr>
            <p:ph type="title" idx="7"/>
          </p:nvPr>
        </p:nvSpPr>
        <p:spPr>
          <a:xfrm>
            <a:off x="4559000" y="4999449"/>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111" name="Google Shape;111;p20"/>
          <p:cNvSpPr txBox="1">
            <a:spLocks noGrp="1"/>
          </p:cNvSpPr>
          <p:nvPr>
            <p:ph type="subTitle" idx="8"/>
          </p:nvPr>
        </p:nvSpPr>
        <p:spPr>
          <a:xfrm>
            <a:off x="4442600" y="5415133"/>
            <a:ext cx="330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112" name="Google Shape;112;p20"/>
          <p:cNvSpPr txBox="1">
            <a:spLocks noGrp="1"/>
          </p:cNvSpPr>
          <p:nvPr>
            <p:ph type="title" idx="9"/>
          </p:nvPr>
        </p:nvSpPr>
        <p:spPr>
          <a:xfrm>
            <a:off x="8066565" y="2508416"/>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113" name="Google Shape;113;p20"/>
          <p:cNvSpPr txBox="1">
            <a:spLocks noGrp="1"/>
          </p:cNvSpPr>
          <p:nvPr>
            <p:ph type="subTitle" idx="13"/>
          </p:nvPr>
        </p:nvSpPr>
        <p:spPr>
          <a:xfrm>
            <a:off x="7975183" y="2924233"/>
            <a:ext cx="325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114" name="Google Shape;114;p20"/>
          <p:cNvSpPr txBox="1">
            <a:spLocks noGrp="1"/>
          </p:cNvSpPr>
          <p:nvPr>
            <p:ph type="title" idx="14"/>
          </p:nvPr>
        </p:nvSpPr>
        <p:spPr>
          <a:xfrm>
            <a:off x="8066565" y="4999449"/>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s-ES"/>
              <a:t>Haga clic para modificar el estilo de título del patrón</a:t>
            </a:r>
            <a:endParaRPr/>
          </a:p>
        </p:txBody>
      </p:sp>
      <p:sp>
        <p:nvSpPr>
          <p:cNvPr id="115" name="Google Shape;115;p20"/>
          <p:cNvSpPr txBox="1">
            <a:spLocks noGrp="1"/>
          </p:cNvSpPr>
          <p:nvPr>
            <p:ph type="subTitle" idx="15"/>
          </p:nvPr>
        </p:nvSpPr>
        <p:spPr>
          <a:xfrm>
            <a:off x="7975165" y="5415133"/>
            <a:ext cx="325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2002119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e text 3">
  <p:cSld name="Title and the text 3">
    <p:spTree>
      <p:nvGrpSpPr>
        <p:cNvPr id="1" name="Shape 116"/>
        <p:cNvGrpSpPr/>
        <p:nvPr/>
      </p:nvGrpSpPr>
      <p:grpSpPr>
        <a:xfrm>
          <a:off x="0" y="0"/>
          <a:ext cx="0" cy="0"/>
          <a:chOff x="0" y="0"/>
          <a:chExt cx="0" cy="0"/>
        </a:xfrm>
      </p:grpSpPr>
      <p:pic>
        <p:nvPicPr>
          <p:cNvPr id="117" name="Google Shape;117;p2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18" name="Google Shape;118;p21"/>
          <p:cNvSpPr txBox="1">
            <a:spLocks noGrp="1"/>
          </p:cNvSpPr>
          <p:nvPr>
            <p:ph type="subTitle" idx="1"/>
          </p:nvPr>
        </p:nvSpPr>
        <p:spPr>
          <a:xfrm>
            <a:off x="2346400" y="2675667"/>
            <a:ext cx="3546400" cy="2625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xygen"/>
              <a:buNone/>
              <a:defRPr sz="2133">
                <a:latin typeface="Oxygen"/>
                <a:ea typeface="Oxygen"/>
                <a:cs typeface="Oxygen"/>
                <a:sym typeface="Oxygen"/>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s-ES"/>
              <a:t>Haga clic para modificar el estilo de subtítulo del patrón</a:t>
            </a:r>
            <a:endParaRPr/>
          </a:p>
        </p:txBody>
      </p:sp>
      <p:sp>
        <p:nvSpPr>
          <p:cNvPr id="119" name="Google Shape;119;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1060908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0"/>
        <p:cNvGrpSpPr/>
        <p:nvPr/>
      </p:nvGrpSpPr>
      <p:grpSpPr>
        <a:xfrm>
          <a:off x="0" y="0"/>
          <a:ext cx="0" cy="0"/>
          <a:chOff x="0" y="0"/>
          <a:chExt cx="0" cy="0"/>
        </a:xfrm>
      </p:grpSpPr>
      <p:pic>
        <p:nvPicPr>
          <p:cNvPr id="121" name="Google Shape;121;p22"/>
          <p:cNvPicPr preferRelativeResize="0"/>
          <p:nvPr/>
        </p:nvPicPr>
        <p:blipFill>
          <a:blip r:embed="rId2">
            <a:alphaModFix/>
          </a:blip>
          <a:stretch>
            <a:fillRect/>
          </a:stretch>
        </p:blipFill>
        <p:spPr>
          <a:xfrm>
            <a:off x="-1" y="1"/>
            <a:ext cx="12192000" cy="6858017"/>
          </a:xfrm>
          <a:prstGeom prst="rect">
            <a:avLst/>
          </a:prstGeom>
          <a:noFill/>
          <a:ln>
            <a:noFill/>
          </a:ln>
        </p:spPr>
      </p:pic>
      <p:sp>
        <p:nvSpPr>
          <p:cNvPr id="122" name="Google Shape;122;p22"/>
          <p:cNvSpPr txBox="1">
            <a:spLocks noGrp="1"/>
          </p:cNvSpPr>
          <p:nvPr>
            <p:ph type="subTitle" idx="1"/>
          </p:nvPr>
        </p:nvSpPr>
        <p:spPr>
          <a:xfrm>
            <a:off x="5708833" y="2675667"/>
            <a:ext cx="3546400" cy="262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Oxygen"/>
              <a:buNone/>
              <a:defRPr sz="2133">
                <a:latin typeface="Oxygen"/>
                <a:ea typeface="Oxygen"/>
                <a:cs typeface="Oxygen"/>
                <a:sym typeface="Oxygen"/>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s-ES"/>
              <a:t>Haga clic para modificar el estilo de subtítulo del patrón</a:t>
            </a:r>
            <a:endParaRPr/>
          </a:p>
        </p:txBody>
      </p:sp>
      <p:sp>
        <p:nvSpPr>
          <p:cNvPr id="123" name="Google Shape;123;p22"/>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2823061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4"/>
        <p:cNvGrpSpPr/>
        <p:nvPr/>
      </p:nvGrpSpPr>
      <p:grpSpPr>
        <a:xfrm>
          <a:off x="0" y="0"/>
          <a:ext cx="0" cy="0"/>
          <a:chOff x="0" y="0"/>
          <a:chExt cx="0" cy="0"/>
        </a:xfrm>
      </p:grpSpPr>
      <p:pic>
        <p:nvPicPr>
          <p:cNvPr id="125" name="Google Shape;125;p23"/>
          <p:cNvPicPr preferRelativeResize="0"/>
          <p:nvPr/>
        </p:nvPicPr>
        <p:blipFill>
          <a:blip r:embed="rId2">
            <a:alphaModFix/>
          </a:blip>
          <a:stretch>
            <a:fillRect/>
          </a:stretch>
        </p:blipFill>
        <p:spPr>
          <a:xfrm>
            <a:off x="0" y="1"/>
            <a:ext cx="12192000" cy="6858017"/>
          </a:xfrm>
          <a:prstGeom prst="rect">
            <a:avLst/>
          </a:prstGeom>
          <a:noFill/>
          <a:ln>
            <a:noFill/>
          </a:ln>
        </p:spPr>
      </p:pic>
      <p:sp>
        <p:nvSpPr>
          <p:cNvPr id="126" name="Google Shape;126;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27" name="Google Shape;127;p23"/>
          <p:cNvSpPr txBox="1">
            <a:spLocks noGrp="1"/>
          </p:cNvSpPr>
          <p:nvPr>
            <p:ph type="subTitle" idx="1"/>
          </p:nvPr>
        </p:nvSpPr>
        <p:spPr>
          <a:xfrm>
            <a:off x="2346400" y="2675667"/>
            <a:ext cx="3546400" cy="262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Oxygen"/>
              <a:buNone/>
              <a:defRPr sz="2133">
                <a:latin typeface="Oxygen"/>
                <a:ea typeface="Oxygen"/>
                <a:cs typeface="Oxygen"/>
                <a:sym typeface="Oxygen"/>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2447662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28"/>
        <p:cNvGrpSpPr/>
        <p:nvPr/>
      </p:nvGrpSpPr>
      <p:grpSpPr>
        <a:xfrm>
          <a:off x="0" y="0"/>
          <a:ext cx="0" cy="0"/>
          <a:chOff x="0" y="0"/>
          <a:chExt cx="0" cy="0"/>
        </a:xfrm>
      </p:grpSpPr>
      <p:pic>
        <p:nvPicPr>
          <p:cNvPr id="129" name="Google Shape;129;p24"/>
          <p:cNvPicPr preferRelativeResize="0"/>
          <p:nvPr/>
        </p:nvPicPr>
        <p:blipFill>
          <a:blip r:embed="rId2">
            <a:alphaModFix/>
          </a:blip>
          <a:stretch>
            <a:fillRect/>
          </a:stretch>
        </p:blipFill>
        <p:spPr>
          <a:xfrm>
            <a:off x="-6" y="0"/>
            <a:ext cx="12192007" cy="6858000"/>
          </a:xfrm>
          <a:prstGeom prst="rect">
            <a:avLst/>
          </a:prstGeom>
          <a:noFill/>
          <a:ln>
            <a:noFill/>
          </a:ln>
        </p:spPr>
      </p:pic>
      <p:sp>
        <p:nvSpPr>
          <p:cNvPr id="130" name="Google Shape;130;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3119989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1"/>
        <p:cNvGrpSpPr/>
        <p:nvPr/>
      </p:nvGrpSpPr>
      <p:grpSpPr>
        <a:xfrm>
          <a:off x="0" y="0"/>
          <a:ext cx="0" cy="0"/>
          <a:chOff x="0" y="0"/>
          <a:chExt cx="0" cy="0"/>
        </a:xfrm>
      </p:grpSpPr>
      <p:pic>
        <p:nvPicPr>
          <p:cNvPr id="132" name="Google Shape;132;p2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33" name="Google Shape;133;p25"/>
          <p:cNvSpPr txBox="1">
            <a:spLocks noGrp="1"/>
          </p:cNvSpPr>
          <p:nvPr>
            <p:ph type="title" hasCustomPrompt="1"/>
          </p:nvPr>
        </p:nvSpPr>
        <p:spPr>
          <a:xfrm>
            <a:off x="1712000" y="720000"/>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4" name="Google Shape;134;p25"/>
          <p:cNvSpPr txBox="1">
            <a:spLocks noGrp="1"/>
          </p:cNvSpPr>
          <p:nvPr>
            <p:ph type="subTitle" idx="1"/>
          </p:nvPr>
        </p:nvSpPr>
        <p:spPr>
          <a:xfrm>
            <a:off x="1712000" y="1661367"/>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135" name="Google Shape;135;p25"/>
          <p:cNvSpPr txBox="1">
            <a:spLocks noGrp="1"/>
          </p:cNvSpPr>
          <p:nvPr>
            <p:ph type="title" idx="2" hasCustomPrompt="1"/>
          </p:nvPr>
        </p:nvSpPr>
        <p:spPr>
          <a:xfrm>
            <a:off x="1712000" y="2661517"/>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6" name="Google Shape;136;p25"/>
          <p:cNvSpPr txBox="1">
            <a:spLocks noGrp="1"/>
          </p:cNvSpPr>
          <p:nvPr>
            <p:ph type="subTitle" idx="3"/>
          </p:nvPr>
        </p:nvSpPr>
        <p:spPr>
          <a:xfrm>
            <a:off x="1712000" y="3602884"/>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
        <p:nvSpPr>
          <p:cNvPr id="137" name="Google Shape;137;p25"/>
          <p:cNvSpPr txBox="1">
            <a:spLocks noGrp="1"/>
          </p:cNvSpPr>
          <p:nvPr>
            <p:ph type="title" idx="4" hasCustomPrompt="1"/>
          </p:nvPr>
        </p:nvSpPr>
        <p:spPr>
          <a:xfrm>
            <a:off x="1712000" y="4603051"/>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8" name="Google Shape;138;p25"/>
          <p:cNvSpPr txBox="1">
            <a:spLocks noGrp="1"/>
          </p:cNvSpPr>
          <p:nvPr>
            <p:ph type="subTitle" idx="5"/>
          </p:nvPr>
        </p:nvSpPr>
        <p:spPr>
          <a:xfrm>
            <a:off x="1712000" y="5544417"/>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2237526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9"/>
        <p:cNvGrpSpPr/>
        <p:nvPr/>
      </p:nvGrpSpPr>
      <p:grpSpPr>
        <a:xfrm>
          <a:off x="0" y="0"/>
          <a:ext cx="0" cy="0"/>
          <a:chOff x="0" y="0"/>
          <a:chExt cx="0" cy="0"/>
        </a:xfrm>
      </p:grpSpPr>
      <p:pic>
        <p:nvPicPr>
          <p:cNvPr id="140" name="Google Shape;140;p26"/>
          <p:cNvPicPr preferRelativeResize="0"/>
          <p:nvPr/>
        </p:nvPicPr>
        <p:blipFill>
          <a:blip r:embed="rId2">
            <a:alphaModFix/>
          </a:blip>
          <a:stretch>
            <a:fillRect/>
          </a:stretch>
        </p:blipFill>
        <p:spPr>
          <a:xfrm>
            <a:off x="-9" y="1"/>
            <a:ext cx="12192000" cy="6857996"/>
          </a:xfrm>
          <a:prstGeom prst="rect">
            <a:avLst/>
          </a:prstGeom>
          <a:noFill/>
          <a:ln>
            <a:noFill/>
          </a:ln>
        </p:spPr>
      </p:pic>
      <p:sp>
        <p:nvSpPr>
          <p:cNvPr id="141" name="Google Shape;141;p26"/>
          <p:cNvSpPr txBox="1">
            <a:spLocks noGrp="1"/>
          </p:cNvSpPr>
          <p:nvPr>
            <p:ph type="title"/>
          </p:nvPr>
        </p:nvSpPr>
        <p:spPr>
          <a:xfrm>
            <a:off x="960143" y="3123500"/>
            <a:ext cx="4380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142" name="Google Shape;142;p26"/>
          <p:cNvSpPr txBox="1">
            <a:spLocks noGrp="1"/>
          </p:cNvSpPr>
          <p:nvPr>
            <p:ph type="title" idx="2" hasCustomPrompt="1"/>
          </p:nvPr>
        </p:nvSpPr>
        <p:spPr>
          <a:xfrm>
            <a:off x="960000" y="1474900"/>
            <a:ext cx="4380000" cy="1686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93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3" name="Google Shape;143;p26"/>
          <p:cNvSpPr txBox="1">
            <a:spLocks noGrp="1"/>
          </p:cNvSpPr>
          <p:nvPr>
            <p:ph type="subTitle" idx="1"/>
          </p:nvPr>
        </p:nvSpPr>
        <p:spPr>
          <a:xfrm>
            <a:off x="960135" y="4431933"/>
            <a:ext cx="43800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38331553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44"/>
        <p:cNvGrpSpPr/>
        <p:nvPr/>
      </p:nvGrpSpPr>
      <p:grpSpPr>
        <a:xfrm>
          <a:off x="0" y="0"/>
          <a:ext cx="0" cy="0"/>
          <a:chOff x="0" y="0"/>
          <a:chExt cx="0" cy="0"/>
        </a:xfrm>
      </p:grpSpPr>
      <p:pic>
        <p:nvPicPr>
          <p:cNvPr id="145" name="Google Shape;145;p2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46" name="Google Shape;146;p27"/>
          <p:cNvSpPr txBox="1">
            <a:spLocks noGrp="1"/>
          </p:cNvSpPr>
          <p:nvPr>
            <p:ph type="title"/>
          </p:nvPr>
        </p:nvSpPr>
        <p:spPr>
          <a:xfrm>
            <a:off x="3906000" y="3123500"/>
            <a:ext cx="438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147" name="Google Shape;147;p27"/>
          <p:cNvSpPr txBox="1">
            <a:spLocks noGrp="1"/>
          </p:cNvSpPr>
          <p:nvPr>
            <p:ph type="title" idx="2" hasCustomPrompt="1"/>
          </p:nvPr>
        </p:nvSpPr>
        <p:spPr>
          <a:xfrm>
            <a:off x="3906000" y="1474900"/>
            <a:ext cx="4380000" cy="168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93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8" name="Google Shape;148;p27"/>
          <p:cNvSpPr txBox="1">
            <a:spLocks noGrp="1"/>
          </p:cNvSpPr>
          <p:nvPr>
            <p:ph type="subTitle" idx="1"/>
          </p:nvPr>
        </p:nvSpPr>
        <p:spPr>
          <a:xfrm>
            <a:off x="3906000" y="4431933"/>
            <a:ext cx="4380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38489330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4"/>
        <p:cNvGrpSpPr/>
        <p:nvPr/>
      </p:nvGrpSpPr>
      <p:grpSpPr>
        <a:xfrm>
          <a:off x="0" y="0"/>
          <a:ext cx="0" cy="0"/>
          <a:chOff x="0" y="0"/>
          <a:chExt cx="0" cy="0"/>
        </a:xfrm>
      </p:grpSpPr>
    </p:spTree>
    <p:extLst>
      <p:ext uri="{BB962C8B-B14F-4D97-AF65-F5344CB8AC3E}">
        <p14:creationId xmlns:p14="http://schemas.microsoft.com/office/powerpoint/2010/main" val="1787082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
        <p:cNvGrpSpPr/>
        <p:nvPr/>
      </p:nvGrpSpPr>
      <p:grpSpPr>
        <a:xfrm>
          <a:off x="0" y="0"/>
          <a:ext cx="0" cy="0"/>
          <a:chOff x="0" y="0"/>
          <a:chExt cx="0" cy="0"/>
        </a:xfrm>
      </p:grpSpPr>
      <p:pic>
        <p:nvPicPr>
          <p:cNvPr id="156" name="Google Shape;156;p30"/>
          <p:cNvPicPr preferRelativeResize="0"/>
          <p:nvPr/>
        </p:nvPicPr>
        <p:blipFill>
          <a:blip r:embed="rId2">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91015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7"/>
        <p:cNvGrpSpPr/>
        <p:nvPr/>
      </p:nvGrpSpPr>
      <p:grpSpPr>
        <a:xfrm>
          <a:off x="0" y="0"/>
          <a:ext cx="0" cy="0"/>
          <a:chOff x="0" y="0"/>
          <a:chExt cx="0" cy="0"/>
        </a:xfrm>
      </p:grpSpPr>
      <p:pic>
        <p:nvPicPr>
          <p:cNvPr id="168" name="Google Shape;168;p7"/>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69" name="Google Shape;169;p7"/>
          <p:cNvGrpSpPr/>
          <p:nvPr/>
        </p:nvGrpSpPr>
        <p:grpSpPr>
          <a:xfrm>
            <a:off x="8363445" y="0"/>
            <a:ext cx="4355387" cy="7144427"/>
            <a:chOff x="-1447316" y="0"/>
            <a:chExt cx="3266540" cy="5358320"/>
          </a:xfrm>
        </p:grpSpPr>
        <p:sp>
          <p:nvSpPr>
            <p:cNvPr id="170" name="Google Shape;170;p7"/>
            <p:cNvSpPr/>
            <p:nvPr/>
          </p:nvSpPr>
          <p:spPr>
            <a:xfrm>
              <a:off x="-1340341" y="0"/>
              <a:ext cx="3159566" cy="4207191"/>
            </a:xfrm>
            <a:custGeom>
              <a:avLst/>
              <a:gdLst/>
              <a:ahLst/>
              <a:cxnLst/>
              <a:rect l="l" t="t" r="r" b="b"/>
              <a:pathLst>
                <a:path w="83487" h="111169" extrusionOk="0">
                  <a:moveTo>
                    <a:pt x="9871" y="7442"/>
                  </a:moveTo>
                  <a:lnTo>
                    <a:pt x="9871" y="10371"/>
                  </a:lnTo>
                  <a:lnTo>
                    <a:pt x="12800" y="10371"/>
                  </a:lnTo>
                  <a:lnTo>
                    <a:pt x="12800" y="11061"/>
                  </a:lnTo>
                  <a:lnTo>
                    <a:pt x="9871" y="11061"/>
                  </a:lnTo>
                  <a:lnTo>
                    <a:pt x="9871" y="13990"/>
                  </a:lnTo>
                  <a:lnTo>
                    <a:pt x="9180" y="13990"/>
                  </a:lnTo>
                  <a:lnTo>
                    <a:pt x="9180" y="11061"/>
                  </a:lnTo>
                  <a:lnTo>
                    <a:pt x="6251" y="11061"/>
                  </a:lnTo>
                  <a:lnTo>
                    <a:pt x="6251" y="10371"/>
                  </a:lnTo>
                  <a:lnTo>
                    <a:pt x="9180" y="10371"/>
                  </a:lnTo>
                  <a:lnTo>
                    <a:pt x="9180" y="7442"/>
                  </a:lnTo>
                  <a:close/>
                  <a:moveTo>
                    <a:pt x="29361" y="7442"/>
                  </a:moveTo>
                  <a:lnTo>
                    <a:pt x="29361" y="10371"/>
                  </a:lnTo>
                  <a:lnTo>
                    <a:pt x="32290" y="10371"/>
                  </a:lnTo>
                  <a:lnTo>
                    <a:pt x="32290" y="11061"/>
                  </a:lnTo>
                  <a:lnTo>
                    <a:pt x="29361" y="11061"/>
                  </a:lnTo>
                  <a:lnTo>
                    <a:pt x="29361" y="13990"/>
                  </a:lnTo>
                  <a:lnTo>
                    <a:pt x="28682" y="13990"/>
                  </a:lnTo>
                  <a:lnTo>
                    <a:pt x="28682" y="11061"/>
                  </a:lnTo>
                  <a:lnTo>
                    <a:pt x="25742" y="11061"/>
                  </a:lnTo>
                  <a:lnTo>
                    <a:pt x="25742" y="10371"/>
                  </a:lnTo>
                  <a:lnTo>
                    <a:pt x="28671" y="10371"/>
                  </a:lnTo>
                  <a:lnTo>
                    <a:pt x="28671" y="7442"/>
                  </a:lnTo>
                  <a:close/>
                  <a:moveTo>
                    <a:pt x="48864" y="7442"/>
                  </a:moveTo>
                  <a:lnTo>
                    <a:pt x="48864" y="10371"/>
                  </a:lnTo>
                  <a:lnTo>
                    <a:pt x="51793" y="10371"/>
                  </a:lnTo>
                  <a:lnTo>
                    <a:pt x="51793" y="11061"/>
                  </a:lnTo>
                  <a:lnTo>
                    <a:pt x="48864" y="11061"/>
                  </a:lnTo>
                  <a:lnTo>
                    <a:pt x="48864" y="13990"/>
                  </a:lnTo>
                  <a:lnTo>
                    <a:pt x="48173" y="13990"/>
                  </a:lnTo>
                  <a:lnTo>
                    <a:pt x="48173" y="11061"/>
                  </a:lnTo>
                  <a:lnTo>
                    <a:pt x="45244" y="11061"/>
                  </a:lnTo>
                  <a:lnTo>
                    <a:pt x="45244" y="10371"/>
                  </a:lnTo>
                  <a:lnTo>
                    <a:pt x="48173" y="10371"/>
                  </a:lnTo>
                  <a:lnTo>
                    <a:pt x="48173" y="7442"/>
                  </a:lnTo>
                  <a:close/>
                  <a:moveTo>
                    <a:pt x="68354" y="7442"/>
                  </a:moveTo>
                  <a:lnTo>
                    <a:pt x="68354" y="10371"/>
                  </a:lnTo>
                  <a:lnTo>
                    <a:pt x="71283" y="10371"/>
                  </a:lnTo>
                  <a:lnTo>
                    <a:pt x="71283" y="11061"/>
                  </a:lnTo>
                  <a:lnTo>
                    <a:pt x="68354" y="11061"/>
                  </a:lnTo>
                  <a:lnTo>
                    <a:pt x="68354" y="13990"/>
                  </a:lnTo>
                  <a:lnTo>
                    <a:pt x="67675" y="13990"/>
                  </a:lnTo>
                  <a:lnTo>
                    <a:pt x="67675" y="11061"/>
                  </a:lnTo>
                  <a:lnTo>
                    <a:pt x="64735" y="11061"/>
                  </a:lnTo>
                  <a:lnTo>
                    <a:pt x="64735" y="10371"/>
                  </a:lnTo>
                  <a:lnTo>
                    <a:pt x="67664" y="10371"/>
                  </a:lnTo>
                  <a:lnTo>
                    <a:pt x="67664" y="7442"/>
                  </a:lnTo>
                  <a:close/>
                  <a:moveTo>
                    <a:pt x="9871" y="24253"/>
                  </a:moveTo>
                  <a:lnTo>
                    <a:pt x="9871" y="27182"/>
                  </a:lnTo>
                  <a:lnTo>
                    <a:pt x="12800" y="27182"/>
                  </a:lnTo>
                  <a:lnTo>
                    <a:pt x="12800" y="27873"/>
                  </a:lnTo>
                  <a:lnTo>
                    <a:pt x="9871" y="27873"/>
                  </a:lnTo>
                  <a:lnTo>
                    <a:pt x="9871" y="30802"/>
                  </a:lnTo>
                  <a:lnTo>
                    <a:pt x="9180" y="30802"/>
                  </a:lnTo>
                  <a:lnTo>
                    <a:pt x="9180" y="27873"/>
                  </a:lnTo>
                  <a:lnTo>
                    <a:pt x="6251" y="27873"/>
                  </a:lnTo>
                  <a:lnTo>
                    <a:pt x="6251" y="27182"/>
                  </a:lnTo>
                  <a:lnTo>
                    <a:pt x="9180" y="27182"/>
                  </a:lnTo>
                  <a:lnTo>
                    <a:pt x="9180" y="24253"/>
                  </a:lnTo>
                  <a:close/>
                  <a:moveTo>
                    <a:pt x="29361" y="24253"/>
                  </a:moveTo>
                  <a:lnTo>
                    <a:pt x="29361" y="27182"/>
                  </a:lnTo>
                  <a:lnTo>
                    <a:pt x="32290" y="27182"/>
                  </a:lnTo>
                  <a:lnTo>
                    <a:pt x="32290" y="27873"/>
                  </a:lnTo>
                  <a:lnTo>
                    <a:pt x="29361" y="27873"/>
                  </a:lnTo>
                  <a:lnTo>
                    <a:pt x="29361" y="30802"/>
                  </a:lnTo>
                  <a:lnTo>
                    <a:pt x="28682" y="30802"/>
                  </a:lnTo>
                  <a:lnTo>
                    <a:pt x="28682" y="27873"/>
                  </a:lnTo>
                  <a:lnTo>
                    <a:pt x="25742" y="27873"/>
                  </a:lnTo>
                  <a:lnTo>
                    <a:pt x="25742" y="27182"/>
                  </a:lnTo>
                  <a:lnTo>
                    <a:pt x="28671" y="27182"/>
                  </a:lnTo>
                  <a:lnTo>
                    <a:pt x="28671" y="24253"/>
                  </a:lnTo>
                  <a:close/>
                  <a:moveTo>
                    <a:pt x="48864" y="24253"/>
                  </a:moveTo>
                  <a:lnTo>
                    <a:pt x="48864" y="27182"/>
                  </a:lnTo>
                  <a:lnTo>
                    <a:pt x="51793" y="27182"/>
                  </a:lnTo>
                  <a:lnTo>
                    <a:pt x="51793" y="27873"/>
                  </a:lnTo>
                  <a:lnTo>
                    <a:pt x="48864" y="27873"/>
                  </a:lnTo>
                  <a:lnTo>
                    <a:pt x="48864" y="30802"/>
                  </a:lnTo>
                  <a:lnTo>
                    <a:pt x="48173" y="30802"/>
                  </a:lnTo>
                  <a:lnTo>
                    <a:pt x="48173" y="27873"/>
                  </a:lnTo>
                  <a:lnTo>
                    <a:pt x="45244" y="27873"/>
                  </a:lnTo>
                  <a:lnTo>
                    <a:pt x="45244" y="27182"/>
                  </a:lnTo>
                  <a:lnTo>
                    <a:pt x="48173" y="27182"/>
                  </a:lnTo>
                  <a:lnTo>
                    <a:pt x="48173" y="24253"/>
                  </a:lnTo>
                  <a:close/>
                  <a:moveTo>
                    <a:pt x="68354" y="24253"/>
                  </a:moveTo>
                  <a:lnTo>
                    <a:pt x="68354" y="27182"/>
                  </a:lnTo>
                  <a:lnTo>
                    <a:pt x="71283" y="27182"/>
                  </a:lnTo>
                  <a:lnTo>
                    <a:pt x="71283" y="27873"/>
                  </a:lnTo>
                  <a:lnTo>
                    <a:pt x="68354" y="27873"/>
                  </a:lnTo>
                  <a:lnTo>
                    <a:pt x="68354" y="30802"/>
                  </a:lnTo>
                  <a:lnTo>
                    <a:pt x="67675" y="30802"/>
                  </a:lnTo>
                  <a:lnTo>
                    <a:pt x="67675" y="27873"/>
                  </a:lnTo>
                  <a:lnTo>
                    <a:pt x="64735" y="27873"/>
                  </a:lnTo>
                  <a:lnTo>
                    <a:pt x="64735" y="27182"/>
                  </a:lnTo>
                  <a:lnTo>
                    <a:pt x="67664" y="27182"/>
                  </a:lnTo>
                  <a:lnTo>
                    <a:pt x="67664" y="24253"/>
                  </a:lnTo>
                  <a:close/>
                  <a:moveTo>
                    <a:pt x="9871" y="41077"/>
                  </a:moveTo>
                  <a:lnTo>
                    <a:pt x="9871" y="44006"/>
                  </a:lnTo>
                  <a:lnTo>
                    <a:pt x="12800" y="44006"/>
                  </a:lnTo>
                  <a:lnTo>
                    <a:pt x="12800" y="44696"/>
                  </a:lnTo>
                  <a:lnTo>
                    <a:pt x="9871" y="44696"/>
                  </a:lnTo>
                  <a:lnTo>
                    <a:pt x="9871" y="47625"/>
                  </a:lnTo>
                  <a:lnTo>
                    <a:pt x="9180" y="47625"/>
                  </a:lnTo>
                  <a:lnTo>
                    <a:pt x="9180" y="44696"/>
                  </a:lnTo>
                  <a:lnTo>
                    <a:pt x="6251" y="44696"/>
                  </a:lnTo>
                  <a:lnTo>
                    <a:pt x="6251" y="44006"/>
                  </a:lnTo>
                  <a:lnTo>
                    <a:pt x="9180" y="44006"/>
                  </a:lnTo>
                  <a:lnTo>
                    <a:pt x="9180" y="41077"/>
                  </a:lnTo>
                  <a:close/>
                  <a:moveTo>
                    <a:pt x="29361" y="41077"/>
                  </a:moveTo>
                  <a:lnTo>
                    <a:pt x="29361" y="44006"/>
                  </a:lnTo>
                  <a:lnTo>
                    <a:pt x="32290" y="44006"/>
                  </a:lnTo>
                  <a:lnTo>
                    <a:pt x="32290" y="44696"/>
                  </a:lnTo>
                  <a:lnTo>
                    <a:pt x="29361" y="44696"/>
                  </a:lnTo>
                  <a:lnTo>
                    <a:pt x="29361" y="47625"/>
                  </a:lnTo>
                  <a:lnTo>
                    <a:pt x="28682" y="47625"/>
                  </a:lnTo>
                  <a:lnTo>
                    <a:pt x="28682" y="44696"/>
                  </a:lnTo>
                  <a:lnTo>
                    <a:pt x="25742" y="44696"/>
                  </a:lnTo>
                  <a:lnTo>
                    <a:pt x="25742" y="44006"/>
                  </a:lnTo>
                  <a:lnTo>
                    <a:pt x="28671" y="44006"/>
                  </a:lnTo>
                  <a:lnTo>
                    <a:pt x="28671" y="41077"/>
                  </a:lnTo>
                  <a:close/>
                  <a:moveTo>
                    <a:pt x="48864" y="41077"/>
                  </a:moveTo>
                  <a:lnTo>
                    <a:pt x="48864" y="44006"/>
                  </a:lnTo>
                  <a:lnTo>
                    <a:pt x="51793" y="44006"/>
                  </a:lnTo>
                  <a:lnTo>
                    <a:pt x="51793" y="44696"/>
                  </a:lnTo>
                  <a:lnTo>
                    <a:pt x="48864" y="44696"/>
                  </a:lnTo>
                  <a:lnTo>
                    <a:pt x="48864" y="47625"/>
                  </a:lnTo>
                  <a:lnTo>
                    <a:pt x="48173" y="47625"/>
                  </a:lnTo>
                  <a:lnTo>
                    <a:pt x="48173" y="44696"/>
                  </a:lnTo>
                  <a:lnTo>
                    <a:pt x="45244" y="44696"/>
                  </a:lnTo>
                  <a:lnTo>
                    <a:pt x="45244" y="44006"/>
                  </a:lnTo>
                  <a:lnTo>
                    <a:pt x="48173" y="44006"/>
                  </a:lnTo>
                  <a:lnTo>
                    <a:pt x="48173" y="41077"/>
                  </a:lnTo>
                  <a:close/>
                  <a:moveTo>
                    <a:pt x="68354" y="41077"/>
                  </a:moveTo>
                  <a:lnTo>
                    <a:pt x="68354" y="44006"/>
                  </a:lnTo>
                  <a:lnTo>
                    <a:pt x="71283" y="44006"/>
                  </a:lnTo>
                  <a:lnTo>
                    <a:pt x="71283" y="44696"/>
                  </a:lnTo>
                  <a:lnTo>
                    <a:pt x="68354" y="44696"/>
                  </a:lnTo>
                  <a:lnTo>
                    <a:pt x="68354" y="47625"/>
                  </a:lnTo>
                  <a:lnTo>
                    <a:pt x="67675" y="47625"/>
                  </a:lnTo>
                  <a:lnTo>
                    <a:pt x="67675" y="44696"/>
                  </a:lnTo>
                  <a:lnTo>
                    <a:pt x="64735" y="44696"/>
                  </a:lnTo>
                  <a:lnTo>
                    <a:pt x="64735" y="44006"/>
                  </a:lnTo>
                  <a:lnTo>
                    <a:pt x="67664" y="44006"/>
                  </a:lnTo>
                  <a:lnTo>
                    <a:pt x="67664" y="41077"/>
                  </a:lnTo>
                  <a:close/>
                  <a:moveTo>
                    <a:pt x="9871" y="57888"/>
                  </a:moveTo>
                  <a:lnTo>
                    <a:pt x="9871" y="60817"/>
                  </a:lnTo>
                  <a:lnTo>
                    <a:pt x="12800" y="60817"/>
                  </a:lnTo>
                  <a:lnTo>
                    <a:pt x="12800" y="61508"/>
                  </a:lnTo>
                  <a:lnTo>
                    <a:pt x="9871" y="61508"/>
                  </a:lnTo>
                  <a:lnTo>
                    <a:pt x="9871" y="64437"/>
                  </a:lnTo>
                  <a:lnTo>
                    <a:pt x="9180" y="64437"/>
                  </a:lnTo>
                  <a:lnTo>
                    <a:pt x="9180" y="61508"/>
                  </a:lnTo>
                  <a:lnTo>
                    <a:pt x="6251" y="61508"/>
                  </a:lnTo>
                  <a:lnTo>
                    <a:pt x="6251" y="60817"/>
                  </a:lnTo>
                  <a:lnTo>
                    <a:pt x="9180" y="60817"/>
                  </a:lnTo>
                  <a:lnTo>
                    <a:pt x="9180" y="57888"/>
                  </a:lnTo>
                  <a:close/>
                  <a:moveTo>
                    <a:pt x="29361" y="57888"/>
                  </a:moveTo>
                  <a:lnTo>
                    <a:pt x="29361" y="60817"/>
                  </a:lnTo>
                  <a:lnTo>
                    <a:pt x="32290" y="60817"/>
                  </a:lnTo>
                  <a:lnTo>
                    <a:pt x="32290" y="61508"/>
                  </a:lnTo>
                  <a:lnTo>
                    <a:pt x="29361" y="61508"/>
                  </a:lnTo>
                  <a:lnTo>
                    <a:pt x="29361" y="64437"/>
                  </a:lnTo>
                  <a:lnTo>
                    <a:pt x="28682" y="64437"/>
                  </a:lnTo>
                  <a:lnTo>
                    <a:pt x="28682" y="61508"/>
                  </a:lnTo>
                  <a:lnTo>
                    <a:pt x="25742" y="61508"/>
                  </a:lnTo>
                  <a:lnTo>
                    <a:pt x="25742" y="60817"/>
                  </a:lnTo>
                  <a:lnTo>
                    <a:pt x="28671" y="60817"/>
                  </a:lnTo>
                  <a:lnTo>
                    <a:pt x="28671" y="57888"/>
                  </a:lnTo>
                  <a:close/>
                  <a:moveTo>
                    <a:pt x="48864" y="57888"/>
                  </a:moveTo>
                  <a:lnTo>
                    <a:pt x="48864" y="60817"/>
                  </a:lnTo>
                  <a:lnTo>
                    <a:pt x="51793" y="60817"/>
                  </a:lnTo>
                  <a:lnTo>
                    <a:pt x="51793" y="61508"/>
                  </a:lnTo>
                  <a:lnTo>
                    <a:pt x="48864" y="61508"/>
                  </a:lnTo>
                  <a:lnTo>
                    <a:pt x="48864" y="64437"/>
                  </a:lnTo>
                  <a:lnTo>
                    <a:pt x="48173" y="64437"/>
                  </a:lnTo>
                  <a:lnTo>
                    <a:pt x="48173" y="61508"/>
                  </a:lnTo>
                  <a:lnTo>
                    <a:pt x="45244" y="61508"/>
                  </a:lnTo>
                  <a:lnTo>
                    <a:pt x="45244" y="60817"/>
                  </a:lnTo>
                  <a:lnTo>
                    <a:pt x="48173" y="60817"/>
                  </a:lnTo>
                  <a:lnTo>
                    <a:pt x="48173" y="57888"/>
                  </a:lnTo>
                  <a:close/>
                  <a:moveTo>
                    <a:pt x="68354" y="57888"/>
                  </a:moveTo>
                  <a:lnTo>
                    <a:pt x="68354" y="60817"/>
                  </a:lnTo>
                  <a:lnTo>
                    <a:pt x="71283" y="60817"/>
                  </a:lnTo>
                  <a:lnTo>
                    <a:pt x="71283" y="61508"/>
                  </a:lnTo>
                  <a:lnTo>
                    <a:pt x="68354" y="61508"/>
                  </a:lnTo>
                  <a:lnTo>
                    <a:pt x="68354" y="64437"/>
                  </a:lnTo>
                  <a:lnTo>
                    <a:pt x="67675" y="64437"/>
                  </a:lnTo>
                  <a:lnTo>
                    <a:pt x="67675" y="61508"/>
                  </a:lnTo>
                  <a:lnTo>
                    <a:pt x="64735" y="61508"/>
                  </a:lnTo>
                  <a:lnTo>
                    <a:pt x="64735" y="60817"/>
                  </a:lnTo>
                  <a:lnTo>
                    <a:pt x="67664" y="60817"/>
                  </a:lnTo>
                  <a:lnTo>
                    <a:pt x="67664" y="57888"/>
                  </a:lnTo>
                  <a:close/>
                  <a:moveTo>
                    <a:pt x="9871" y="74712"/>
                  </a:moveTo>
                  <a:lnTo>
                    <a:pt x="9871" y="77629"/>
                  </a:lnTo>
                  <a:lnTo>
                    <a:pt x="12800" y="77629"/>
                  </a:lnTo>
                  <a:lnTo>
                    <a:pt x="12800" y="78331"/>
                  </a:lnTo>
                  <a:lnTo>
                    <a:pt x="9871" y="78331"/>
                  </a:lnTo>
                  <a:lnTo>
                    <a:pt x="9871" y="81260"/>
                  </a:lnTo>
                  <a:lnTo>
                    <a:pt x="9180" y="81260"/>
                  </a:lnTo>
                  <a:lnTo>
                    <a:pt x="9180" y="78331"/>
                  </a:lnTo>
                  <a:lnTo>
                    <a:pt x="6251" y="78331"/>
                  </a:lnTo>
                  <a:lnTo>
                    <a:pt x="6251" y="77641"/>
                  </a:lnTo>
                  <a:lnTo>
                    <a:pt x="9180" y="77641"/>
                  </a:lnTo>
                  <a:lnTo>
                    <a:pt x="9180" y="74712"/>
                  </a:lnTo>
                  <a:close/>
                  <a:moveTo>
                    <a:pt x="29361" y="74712"/>
                  </a:moveTo>
                  <a:lnTo>
                    <a:pt x="29361" y="77629"/>
                  </a:lnTo>
                  <a:lnTo>
                    <a:pt x="32290" y="77629"/>
                  </a:lnTo>
                  <a:lnTo>
                    <a:pt x="32290" y="78331"/>
                  </a:lnTo>
                  <a:lnTo>
                    <a:pt x="29361" y="78331"/>
                  </a:lnTo>
                  <a:lnTo>
                    <a:pt x="29361" y="81260"/>
                  </a:lnTo>
                  <a:lnTo>
                    <a:pt x="28682" y="81260"/>
                  </a:lnTo>
                  <a:lnTo>
                    <a:pt x="28682" y="78331"/>
                  </a:lnTo>
                  <a:lnTo>
                    <a:pt x="25742" y="78331"/>
                  </a:lnTo>
                  <a:lnTo>
                    <a:pt x="25742" y="77641"/>
                  </a:lnTo>
                  <a:lnTo>
                    <a:pt x="28671" y="77641"/>
                  </a:lnTo>
                  <a:lnTo>
                    <a:pt x="28671" y="74712"/>
                  </a:lnTo>
                  <a:close/>
                  <a:moveTo>
                    <a:pt x="48864" y="74712"/>
                  </a:moveTo>
                  <a:lnTo>
                    <a:pt x="48864" y="77629"/>
                  </a:lnTo>
                  <a:lnTo>
                    <a:pt x="51793" y="77629"/>
                  </a:lnTo>
                  <a:lnTo>
                    <a:pt x="51793" y="78331"/>
                  </a:lnTo>
                  <a:lnTo>
                    <a:pt x="48864" y="78331"/>
                  </a:lnTo>
                  <a:lnTo>
                    <a:pt x="48864" y="81260"/>
                  </a:lnTo>
                  <a:lnTo>
                    <a:pt x="48173" y="81260"/>
                  </a:lnTo>
                  <a:lnTo>
                    <a:pt x="48173" y="78331"/>
                  </a:lnTo>
                  <a:lnTo>
                    <a:pt x="45244" y="78331"/>
                  </a:lnTo>
                  <a:lnTo>
                    <a:pt x="45244" y="77641"/>
                  </a:lnTo>
                  <a:lnTo>
                    <a:pt x="48173" y="77641"/>
                  </a:lnTo>
                  <a:lnTo>
                    <a:pt x="48173" y="74712"/>
                  </a:lnTo>
                  <a:close/>
                  <a:moveTo>
                    <a:pt x="68354" y="74712"/>
                  </a:moveTo>
                  <a:lnTo>
                    <a:pt x="68354" y="77629"/>
                  </a:lnTo>
                  <a:lnTo>
                    <a:pt x="71283" y="77629"/>
                  </a:lnTo>
                  <a:lnTo>
                    <a:pt x="71283" y="78331"/>
                  </a:lnTo>
                  <a:lnTo>
                    <a:pt x="68354" y="78331"/>
                  </a:lnTo>
                  <a:lnTo>
                    <a:pt x="68354" y="81260"/>
                  </a:lnTo>
                  <a:lnTo>
                    <a:pt x="67675" y="81260"/>
                  </a:lnTo>
                  <a:lnTo>
                    <a:pt x="67675" y="78331"/>
                  </a:lnTo>
                  <a:lnTo>
                    <a:pt x="64735" y="78331"/>
                  </a:lnTo>
                  <a:lnTo>
                    <a:pt x="64735" y="77641"/>
                  </a:lnTo>
                  <a:lnTo>
                    <a:pt x="67664" y="77641"/>
                  </a:lnTo>
                  <a:lnTo>
                    <a:pt x="67664" y="74712"/>
                  </a:lnTo>
                  <a:close/>
                  <a:moveTo>
                    <a:pt x="9871" y="91524"/>
                  </a:moveTo>
                  <a:lnTo>
                    <a:pt x="9871" y="94452"/>
                  </a:lnTo>
                  <a:lnTo>
                    <a:pt x="12800" y="94452"/>
                  </a:lnTo>
                  <a:lnTo>
                    <a:pt x="12800" y="95143"/>
                  </a:lnTo>
                  <a:lnTo>
                    <a:pt x="9871" y="95143"/>
                  </a:lnTo>
                  <a:lnTo>
                    <a:pt x="9871" y="98072"/>
                  </a:lnTo>
                  <a:lnTo>
                    <a:pt x="9180" y="98072"/>
                  </a:lnTo>
                  <a:lnTo>
                    <a:pt x="9180" y="95143"/>
                  </a:lnTo>
                  <a:lnTo>
                    <a:pt x="6251" y="95143"/>
                  </a:lnTo>
                  <a:lnTo>
                    <a:pt x="6251" y="94452"/>
                  </a:lnTo>
                  <a:lnTo>
                    <a:pt x="9180" y="94452"/>
                  </a:lnTo>
                  <a:lnTo>
                    <a:pt x="9180" y="91524"/>
                  </a:lnTo>
                  <a:close/>
                  <a:moveTo>
                    <a:pt x="29361" y="91524"/>
                  </a:moveTo>
                  <a:lnTo>
                    <a:pt x="29361" y="94452"/>
                  </a:lnTo>
                  <a:lnTo>
                    <a:pt x="32290" y="94452"/>
                  </a:lnTo>
                  <a:lnTo>
                    <a:pt x="32290" y="95143"/>
                  </a:lnTo>
                  <a:lnTo>
                    <a:pt x="29361" y="95143"/>
                  </a:lnTo>
                  <a:lnTo>
                    <a:pt x="29361" y="98072"/>
                  </a:lnTo>
                  <a:lnTo>
                    <a:pt x="28682" y="98072"/>
                  </a:lnTo>
                  <a:lnTo>
                    <a:pt x="28682" y="95143"/>
                  </a:lnTo>
                  <a:lnTo>
                    <a:pt x="25742" y="95143"/>
                  </a:lnTo>
                  <a:lnTo>
                    <a:pt x="25742" y="94452"/>
                  </a:lnTo>
                  <a:lnTo>
                    <a:pt x="28671" y="94452"/>
                  </a:lnTo>
                  <a:lnTo>
                    <a:pt x="28671" y="91524"/>
                  </a:lnTo>
                  <a:close/>
                  <a:moveTo>
                    <a:pt x="48864" y="91524"/>
                  </a:moveTo>
                  <a:lnTo>
                    <a:pt x="48864" y="94452"/>
                  </a:lnTo>
                  <a:lnTo>
                    <a:pt x="51793" y="94452"/>
                  </a:lnTo>
                  <a:lnTo>
                    <a:pt x="51793" y="95143"/>
                  </a:lnTo>
                  <a:lnTo>
                    <a:pt x="48864" y="95143"/>
                  </a:lnTo>
                  <a:lnTo>
                    <a:pt x="48864" y="98072"/>
                  </a:lnTo>
                  <a:lnTo>
                    <a:pt x="48173" y="98072"/>
                  </a:lnTo>
                  <a:lnTo>
                    <a:pt x="48173" y="95143"/>
                  </a:lnTo>
                  <a:lnTo>
                    <a:pt x="45244" y="95143"/>
                  </a:lnTo>
                  <a:lnTo>
                    <a:pt x="45244" y="94452"/>
                  </a:lnTo>
                  <a:lnTo>
                    <a:pt x="48173" y="94452"/>
                  </a:lnTo>
                  <a:lnTo>
                    <a:pt x="48173" y="91524"/>
                  </a:lnTo>
                  <a:close/>
                  <a:moveTo>
                    <a:pt x="68354" y="91524"/>
                  </a:moveTo>
                  <a:lnTo>
                    <a:pt x="68354" y="94452"/>
                  </a:lnTo>
                  <a:lnTo>
                    <a:pt x="71283" y="94452"/>
                  </a:lnTo>
                  <a:lnTo>
                    <a:pt x="71283" y="95143"/>
                  </a:lnTo>
                  <a:lnTo>
                    <a:pt x="68354" y="95143"/>
                  </a:lnTo>
                  <a:lnTo>
                    <a:pt x="68354" y="98072"/>
                  </a:lnTo>
                  <a:lnTo>
                    <a:pt x="67675" y="98072"/>
                  </a:lnTo>
                  <a:lnTo>
                    <a:pt x="67675" y="95143"/>
                  </a:lnTo>
                  <a:lnTo>
                    <a:pt x="64735" y="95143"/>
                  </a:lnTo>
                  <a:lnTo>
                    <a:pt x="64735" y="94452"/>
                  </a:lnTo>
                  <a:lnTo>
                    <a:pt x="67664" y="94452"/>
                  </a:lnTo>
                  <a:lnTo>
                    <a:pt x="67664" y="91524"/>
                  </a:lnTo>
                  <a:close/>
                  <a:moveTo>
                    <a:pt x="0" y="0"/>
                  </a:moveTo>
                  <a:lnTo>
                    <a:pt x="0" y="111169"/>
                  </a:lnTo>
                  <a:lnTo>
                    <a:pt x="83487" y="111169"/>
                  </a:lnTo>
                  <a:lnTo>
                    <a:pt x="83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1" name="Google Shape;171;p7"/>
            <p:cNvGrpSpPr/>
            <p:nvPr/>
          </p:nvGrpSpPr>
          <p:grpSpPr>
            <a:xfrm>
              <a:off x="-1447316" y="4197499"/>
              <a:ext cx="3266540" cy="1160821"/>
              <a:chOff x="4747600" y="1081225"/>
              <a:chExt cx="2303300" cy="818575"/>
            </a:xfrm>
          </p:grpSpPr>
          <p:sp>
            <p:nvSpPr>
              <p:cNvPr id="172" name="Google Shape;172;p7"/>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7"/>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7"/>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7"/>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7"/>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7"/>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7"/>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7"/>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7"/>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7"/>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7"/>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7"/>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7"/>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7"/>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7"/>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7"/>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7"/>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7"/>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7"/>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7"/>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 name="Google Shape;192;p7"/>
          <p:cNvSpPr txBox="1">
            <a:spLocks noGrp="1"/>
          </p:cNvSpPr>
          <p:nvPr>
            <p:ph type="title"/>
          </p:nvPr>
        </p:nvSpPr>
        <p:spPr>
          <a:xfrm>
            <a:off x="984800" y="1111200"/>
            <a:ext cx="6340400" cy="9852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s-ES"/>
              <a:t>Haga clic para modificar el estilo de título del patrón</a:t>
            </a:r>
            <a:endParaRPr/>
          </a:p>
        </p:txBody>
      </p:sp>
      <p:sp>
        <p:nvSpPr>
          <p:cNvPr id="193" name="Google Shape;193;p7"/>
          <p:cNvSpPr txBox="1">
            <a:spLocks noGrp="1"/>
          </p:cNvSpPr>
          <p:nvPr>
            <p:ph type="body" idx="1"/>
          </p:nvPr>
        </p:nvSpPr>
        <p:spPr>
          <a:xfrm>
            <a:off x="984800" y="2096400"/>
            <a:ext cx="6340400" cy="2818400"/>
          </a:xfrm>
          <a:prstGeom prst="rect">
            <a:avLst/>
          </a:prstGeom>
          <a:solidFill>
            <a:schemeClr val="lt1"/>
          </a:solidFill>
        </p:spPr>
        <p:txBody>
          <a:bodyPr spcFirstLastPara="1" wrap="square" lIns="91425" tIns="91425" rIns="91425" bIns="91425" anchor="t" anchorCtr="0">
            <a:noAutofit/>
          </a:bodyPr>
          <a:lstStyle>
            <a:lvl1pPr marL="609585" lvl="0" indent="-389457" rtl="0">
              <a:spcBef>
                <a:spcPts val="0"/>
              </a:spcBef>
              <a:spcAft>
                <a:spcPts val="0"/>
              </a:spcAft>
              <a:buSzPts val="1000"/>
              <a:buFont typeface="Open Sans Medium"/>
              <a:buChar char="●"/>
              <a:defRPr/>
            </a:lvl1pPr>
            <a:lvl2pPr marL="1219170" lvl="1" indent="-423323" rtl="0">
              <a:spcBef>
                <a:spcPts val="0"/>
              </a:spcBef>
              <a:spcAft>
                <a:spcPts val="0"/>
              </a:spcAft>
              <a:buSzPts val="1400"/>
              <a:buFont typeface="Open Sans Medium"/>
              <a:buChar char="○"/>
              <a:defRPr/>
            </a:lvl2pPr>
            <a:lvl3pPr marL="1828754" lvl="2" indent="-423323" rtl="0">
              <a:spcBef>
                <a:spcPts val="0"/>
              </a:spcBef>
              <a:spcAft>
                <a:spcPts val="0"/>
              </a:spcAft>
              <a:buSzPts val="1400"/>
              <a:buFont typeface="Open Sans Medium"/>
              <a:buChar char="■"/>
              <a:defRPr/>
            </a:lvl3pPr>
            <a:lvl4pPr marL="2438339" lvl="3" indent="-423323" rtl="0">
              <a:spcBef>
                <a:spcPts val="0"/>
              </a:spcBef>
              <a:spcAft>
                <a:spcPts val="0"/>
              </a:spcAft>
              <a:buSzPts val="1400"/>
              <a:buFont typeface="Open Sans Medium"/>
              <a:buChar char="●"/>
              <a:defRPr/>
            </a:lvl4pPr>
            <a:lvl5pPr marL="3047924" lvl="4" indent="-423323" rtl="0">
              <a:spcBef>
                <a:spcPts val="0"/>
              </a:spcBef>
              <a:spcAft>
                <a:spcPts val="0"/>
              </a:spcAft>
              <a:buSzPts val="1400"/>
              <a:buFont typeface="Open Sans Medium"/>
              <a:buChar char="○"/>
              <a:defRPr/>
            </a:lvl5pPr>
            <a:lvl6pPr marL="3657509" lvl="5" indent="-423323" rtl="0">
              <a:spcBef>
                <a:spcPts val="0"/>
              </a:spcBef>
              <a:spcAft>
                <a:spcPts val="0"/>
              </a:spcAft>
              <a:buSzPts val="1400"/>
              <a:buFont typeface="Open Sans Medium"/>
              <a:buChar char="■"/>
              <a:defRPr/>
            </a:lvl6pPr>
            <a:lvl7pPr marL="4267093" lvl="6" indent="-423323" rtl="0">
              <a:spcBef>
                <a:spcPts val="0"/>
              </a:spcBef>
              <a:spcAft>
                <a:spcPts val="0"/>
              </a:spcAft>
              <a:buSzPts val="1400"/>
              <a:buFont typeface="Open Sans Medium"/>
              <a:buChar char="●"/>
              <a:defRPr/>
            </a:lvl7pPr>
            <a:lvl8pPr marL="4876678" lvl="7" indent="-423323" rtl="0">
              <a:spcBef>
                <a:spcPts val="0"/>
              </a:spcBef>
              <a:spcAft>
                <a:spcPts val="0"/>
              </a:spcAft>
              <a:buSzPts val="1400"/>
              <a:buFont typeface="Open Sans Medium"/>
              <a:buChar char="○"/>
              <a:defRPr/>
            </a:lvl8pPr>
            <a:lvl9pPr marL="5486263" lvl="8" indent="-423323" rtl="0">
              <a:spcBef>
                <a:spcPts val="0"/>
              </a:spcBef>
              <a:spcAft>
                <a:spcPts val="0"/>
              </a:spcAft>
              <a:buSzPts val="1400"/>
              <a:buFont typeface="Open Sans Medium"/>
              <a:buChar char="■"/>
              <a:defRPr/>
            </a:lvl9pPr>
          </a:lstStyle>
          <a:p>
            <a:pPr lvl="0"/>
            <a:r>
              <a:rPr lang="es-ES"/>
              <a:t>Haga clic para modificar los estilos de texto del patrón</a:t>
            </a:r>
          </a:p>
        </p:txBody>
      </p:sp>
    </p:spTree>
    <p:extLst>
      <p:ext uri="{BB962C8B-B14F-4D97-AF65-F5344CB8AC3E}">
        <p14:creationId xmlns:p14="http://schemas.microsoft.com/office/powerpoint/2010/main" val="1452268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7"/>
        <p:cNvGrpSpPr/>
        <p:nvPr/>
      </p:nvGrpSpPr>
      <p:grpSpPr>
        <a:xfrm>
          <a:off x="0" y="0"/>
          <a:ext cx="0" cy="0"/>
          <a:chOff x="0" y="0"/>
          <a:chExt cx="0" cy="0"/>
        </a:xfrm>
      </p:grpSpPr>
      <p:pic>
        <p:nvPicPr>
          <p:cNvPr id="158" name="Google Shape;158;p31"/>
          <p:cNvPicPr preferRelativeResize="0"/>
          <p:nvPr/>
        </p:nvPicPr>
        <p:blipFill>
          <a:blip r:embed="rId2">
            <a:alphaModFix/>
          </a:blip>
          <a:stretch>
            <a:fillRect/>
          </a:stretch>
        </p:blipFill>
        <p:spPr>
          <a:xfrm>
            <a:off x="0" y="1"/>
            <a:ext cx="12192000" cy="6858017"/>
          </a:xfrm>
          <a:prstGeom prst="rect">
            <a:avLst/>
          </a:prstGeom>
          <a:noFill/>
          <a:ln>
            <a:noFill/>
          </a:ln>
        </p:spPr>
      </p:pic>
    </p:spTree>
    <p:extLst>
      <p:ext uri="{BB962C8B-B14F-4D97-AF65-F5344CB8AC3E}">
        <p14:creationId xmlns:p14="http://schemas.microsoft.com/office/powerpoint/2010/main" val="1407562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2"/>
        <p:cNvGrpSpPr/>
        <p:nvPr/>
      </p:nvGrpSpPr>
      <p:grpSpPr>
        <a:xfrm>
          <a:off x="0" y="0"/>
          <a:ext cx="0" cy="0"/>
          <a:chOff x="0" y="0"/>
          <a:chExt cx="0" cy="0"/>
        </a:xfrm>
      </p:grpSpPr>
    </p:spTree>
    <p:extLst>
      <p:ext uri="{BB962C8B-B14F-4D97-AF65-F5344CB8AC3E}">
        <p14:creationId xmlns:p14="http://schemas.microsoft.com/office/powerpoint/2010/main" val="184040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4"/>
        <p:cNvGrpSpPr/>
        <p:nvPr/>
      </p:nvGrpSpPr>
      <p:grpSpPr>
        <a:xfrm>
          <a:off x="0" y="0"/>
          <a:ext cx="0" cy="0"/>
          <a:chOff x="0" y="0"/>
          <a:chExt cx="0" cy="0"/>
        </a:xfrm>
      </p:grpSpPr>
      <p:pic>
        <p:nvPicPr>
          <p:cNvPr id="195" name="Google Shape;195;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96" name="Google Shape;196;p8"/>
          <p:cNvGrpSpPr/>
          <p:nvPr/>
        </p:nvGrpSpPr>
        <p:grpSpPr>
          <a:xfrm rot="-5400000">
            <a:off x="-1195849" y="1186429"/>
            <a:ext cx="4816583" cy="2443672"/>
            <a:chOff x="1942200" y="1155625"/>
            <a:chExt cx="1075450" cy="545625"/>
          </a:xfrm>
        </p:grpSpPr>
        <p:sp>
          <p:nvSpPr>
            <p:cNvPr id="197" name="Google Shape;197;p8"/>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8"/>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8"/>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8"/>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8"/>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8"/>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8"/>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8"/>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8"/>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8"/>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8"/>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8"/>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8"/>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 name="Google Shape;218;p8"/>
          <p:cNvGrpSpPr/>
          <p:nvPr/>
        </p:nvGrpSpPr>
        <p:grpSpPr>
          <a:xfrm rot="-5400000">
            <a:off x="-1195849" y="3895777"/>
            <a:ext cx="4816583" cy="2443672"/>
            <a:chOff x="1942200" y="1155625"/>
            <a:chExt cx="1075450" cy="545625"/>
          </a:xfrm>
        </p:grpSpPr>
        <p:sp>
          <p:nvSpPr>
            <p:cNvPr id="219" name="Google Shape;219;p8"/>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8"/>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8"/>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8"/>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8"/>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8"/>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8"/>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8"/>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8"/>
          <p:cNvGrpSpPr/>
          <p:nvPr/>
        </p:nvGrpSpPr>
        <p:grpSpPr>
          <a:xfrm>
            <a:off x="-9400" y="573854"/>
            <a:ext cx="11829680" cy="6118865"/>
            <a:chOff x="-7050" y="454700"/>
            <a:chExt cx="8872260" cy="4564955"/>
          </a:xfrm>
        </p:grpSpPr>
        <p:sp>
          <p:nvSpPr>
            <p:cNvPr id="241" name="Google Shape;241;p8"/>
            <p:cNvSpPr/>
            <p:nvPr/>
          </p:nvSpPr>
          <p:spPr>
            <a:xfrm rot="-5400000">
              <a:off x="1217100" y="-769450"/>
              <a:ext cx="4289700" cy="673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 name="Google Shape;242;p8"/>
            <p:cNvGrpSpPr/>
            <p:nvPr/>
          </p:nvGrpSpPr>
          <p:grpSpPr>
            <a:xfrm rot="-5400000">
              <a:off x="5632219" y="1786664"/>
              <a:ext cx="4289647" cy="2176334"/>
              <a:chOff x="1942200" y="1155625"/>
              <a:chExt cx="1075450" cy="545625"/>
            </a:xfrm>
          </p:grpSpPr>
          <p:sp>
            <p:nvSpPr>
              <p:cNvPr id="243" name="Google Shape;243;p8"/>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8"/>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8"/>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8"/>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8"/>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8"/>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8"/>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8"/>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8"/>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8"/>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8"/>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8"/>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8"/>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8"/>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 name="Google Shape;264;p8"/>
          <p:cNvSpPr txBox="1">
            <a:spLocks noGrp="1"/>
          </p:cNvSpPr>
          <p:nvPr>
            <p:ph type="title"/>
          </p:nvPr>
        </p:nvSpPr>
        <p:spPr>
          <a:xfrm>
            <a:off x="1195433" y="2074400"/>
            <a:ext cx="7186400" cy="270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s-ES"/>
              <a:t>Haga clic para modificar el estilo de título del patrón</a:t>
            </a:r>
            <a:endParaRPr/>
          </a:p>
        </p:txBody>
      </p:sp>
    </p:spTree>
    <p:extLst>
      <p:ext uri="{BB962C8B-B14F-4D97-AF65-F5344CB8AC3E}">
        <p14:creationId xmlns:p14="http://schemas.microsoft.com/office/powerpoint/2010/main" val="401361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65"/>
        <p:cNvGrpSpPr/>
        <p:nvPr/>
      </p:nvGrpSpPr>
      <p:grpSpPr>
        <a:xfrm>
          <a:off x="0" y="0"/>
          <a:ext cx="0" cy="0"/>
          <a:chOff x="0" y="0"/>
          <a:chExt cx="0" cy="0"/>
        </a:xfrm>
      </p:grpSpPr>
      <p:pic>
        <p:nvPicPr>
          <p:cNvPr id="266" name="Google Shape;266;p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267" name="Google Shape;267;p9"/>
          <p:cNvGrpSpPr/>
          <p:nvPr/>
        </p:nvGrpSpPr>
        <p:grpSpPr>
          <a:xfrm>
            <a:off x="1" y="-828602"/>
            <a:ext cx="12191900" cy="8243379"/>
            <a:chOff x="0" y="-621451"/>
            <a:chExt cx="9143925" cy="6182534"/>
          </a:xfrm>
        </p:grpSpPr>
        <p:sp>
          <p:nvSpPr>
            <p:cNvPr id="268" name="Google Shape;268;p9"/>
            <p:cNvSpPr/>
            <p:nvPr/>
          </p:nvSpPr>
          <p:spPr>
            <a:xfrm>
              <a:off x="7515225" y="4705350"/>
              <a:ext cx="1628700" cy="43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9" name="Google Shape;269;p9"/>
            <p:cNvGrpSpPr/>
            <p:nvPr/>
          </p:nvGrpSpPr>
          <p:grpSpPr>
            <a:xfrm>
              <a:off x="991659" y="-621451"/>
              <a:ext cx="6523565" cy="1408471"/>
              <a:chOff x="1912784" y="-621451"/>
              <a:chExt cx="6523565" cy="1408471"/>
            </a:xfrm>
          </p:grpSpPr>
          <p:grpSp>
            <p:nvGrpSpPr>
              <p:cNvPr id="270" name="Google Shape;270;p9"/>
              <p:cNvGrpSpPr/>
              <p:nvPr/>
            </p:nvGrpSpPr>
            <p:grpSpPr>
              <a:xfrm>
                <a:off x="1912784" y="-373801"/>
                <a:ext cx="3266540" cy="1160821"/>
                <a:chOff x="4747600" y="1081225"/>
                <a:chExt cx="2303300" cy="818575"/>
              </a:xfrm>
            </p:grpSpPr>
            <p:sp>
              <p:nvSpPr>
                <p:cNvPr id="271" name="Google Shape;271;p9"/>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9"/>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9"/>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9"/>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9"/>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9"/>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9"/>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9"/>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9"/>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9"/>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9"/>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9"/>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9"/>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9"/>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9"/>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9"/>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9"/>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9"/>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9"/>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 name="Google Shape;291;p9"/>
              <p:cNvGrpSpPr/>
              <p:nvPr/>
            </p:nvGrpSpPr>
            <p:grpSpPr>
              <a:xfrm>
                <a:off x="5169809" y="-621451"/>
                <a:ext cx="3266540" cy="1160821"/>
                <a:chOff x="4747600" y="1081225"/>
                <a:chExt cx="2303300" cy="818575"/>
              </a:xfrm>
            </p:grpSpPr>
            <p:sp>
              <p:nvSpPr>
                <p:cNvPr id="292" name="Google Shape;292;p9"/>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9"/>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9"/>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9"/>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12" name="Google Shape;312;p9"/>
            <p:cNvGrpSpPr/>
            <p:nvPr/>
          </p:nvGrpSpPr>
          <p:grpSpPr>
            <a:xfrm rot="10800000">
              <a:off x="1141259" y="4152611"/>
              <a:ext cx="6523565" cy="1408471"/>
              <a:chOff x="1912784" y="-621451"/>
              <a:chExt cx="6523565" cy="1408471"/>
            </a:xfrm>
          </p:grpSpPr>
          <p:grpSp>
            <p:nvGrpSpPr>
              <p:cNvPr id="313" name="Google Shape;313;p9"/>
              <p:cNvGrpSpPr/>
              <p:nvPr/>
            </p:nvGrpSpPr>
            <p:grpSpPr>
              <a:xfrm>
                <a:off x="1912784" y="-373801"/>
                <a:ext cx="3266540" cy="1160821"/>
                <a:chOff x="4747600" y="1081225"/>
                <a:chExt cx="2303300" cy="818575"/>
              </a:xfrm>
            </p:grpSpPr>
            <p:sp>
              <p:nvSpPr>
                <p:cNvPr id="314" name="Google Shape;314;p9"/>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9"/>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9"/>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9"/>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9"/>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9"/>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9"/>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9"/>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9"/>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9"/>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9"/>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9"/>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9"/>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4" name="Google Shape;334;p9"/>
              <p:cNvGrpSpPr/>
              <p:nvPr/>
            </p:nvGrpSpPr>
            <p:grpSpPr>
              <a:xfrm>
                <a:off x="5169809" y="-621451"/>
                <a:ext cx="3266540" cy="1160821"/>
                <a:chOff x="4747600" y="1081225"/>
                <a:chExt cx="2303300" cy="818575"/>
              </a:xfrm>
            </p:grpSpPr>
            <p:sp>
              <p:nvSpPr>
                <p:cNvPr id="335" name="Google Shape;335;p9"/>
                <p:cNvSpPr/>
                <p:nvPr/>
              </p:nvSpPr>
              <p:spPr>
                <a:xfrm>
                  <a:off x="5346500" y="1508350"/>
                  <a:ext cx="99425" cy="97650"/>
                </a:xfrm>
                <a:custGeom>
                  <a:avLst/>
                  <a:gdLst/>
                  <a:ahLst/>
                  <a:cxnLst/>
                  <a:rect l="l" t="t" r="r" b="b"/>
                  <a:pathLst>
                    <a:path w="3977" h="3906" extrusionOk="0">
                      <a:moveTo>
                        <a:pt x="0" y="1"/>
                      </a:moveTo>
                      <a:lnTo>
                        <a:pt x="0" y="3906"/>
                      </a:lnTo>
                      <a:lnTo>
                        <a:pt x="3977" y="3906"/>
                      </a:lnTo>
                      <a:lnTo>
                        <a:pt x="3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a:off x="6148075" y="1508050"/>
                  <a:ext cx="100325" cy="97950"/>
                </a:xfrm>
                <a:custGeom>
                  <a:avLst/>
                  <a:gdLst/>
                  <a:ahLst/>
                  <a:cxnLst/>
                  <a:rect l="l" t="t" r="r" b="b"/>
                  <a:pathLst>
                    <a:path w="4013" h="3918" extrusionOk="0">
                      <a:moveTo>
                        <a:pt x="1" y="1"/>
                      </a:moveTo>
                      <a:lnTo>
                        <a:pt x="1" y="3918"/>
                      </a:lnTo>
                      <a:lnTo>
                        <a:pt x="4013" y="3918"/>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5546225" y="1508350"/>
                  <a:ext cx="100325" cy="97650"/>
                </a:xfrm>
                <a:custGeom>
                  <a:avLst/>
                  <a:gdLst/>
                  <a:ahLst/>
                  <a:cxnLst/>
                  <a:rect l="l" t="t" r="r" b="b"/>
                  <a:pathLst>
                    <a:path w="4013" h="3906" extrusionOk="0">
                      <a:moveTo>
                        <a:pt x="0" y="1"/>
                      </a:moveTo>
                      <a:lnTo>
                        <a:pt x="0" y="3906"/>
                      </a:lnTo>
                      <a:lnTo>
                        <a:pt x="4013" y="3906"/>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a:off x="5446800" y="1598850"/>
                  <a:ext cx="100325" cy="100325"/>
                </a:xfrm>
                <a:custGeom>
                  <a:avLst/>
                  <a:gdLst/>
                  <a:ahLst/>
                  <a:cxnLst/>
                  <a:rect l="l" t="t" r="r" b="b"/>
                  <a:pathLst>
                    <a:path w="4013" h="4013" extrusionOk="0">
                      <a:moveTo>
                        <a:pt x="0" y="0"/>
                      </a:moveTo>
                      <a:lnTo>
                        <a:pt x="0"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5246175" y="1598850"/>
                  <a:ext cx="100350" cy="100325"/>
                </a:xfrm>
                <a:custGeom>
                  <a:avLst/>
                  <a:gdLst/>
                  <a:ahLst/>
                  <a:cxnLst/>
                  <a:rect l="l" t="t" r="r" b="b"/>
                  <a:pathLst>
                    <a:path w="4014" h="4013" extrusionOk="0">
                      <a:moveTo>
                        <a:pt x="1" y="0"/>
                      </a:moveTo>
                      <a:lnTo>
                        <a:pt x="1" y="4012"/>
                      </a:lnTo>
                      <a:lnTo>
                        <a:pt x="4013" y="4012"/>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a:off x="5346500" y="16991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a:off x="5145875" y="16991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5446800" y="1799450"/>
                  <a:ext cx="100325" cy="100350"/>
                </a:xfrm>
                <a:custGeom>
                  <a:avLst/>
                  <a:gdLst/>
                  <a:ahLst/>
                  <a:cxnLst/>
                  <a:rect l="l" t="t" r="r" b="b"/>
                  <a:pathLst>
                    <a:path w="4013" h="4014" extrusionOk="0">
                      <a:moveTo>
                        <a:pt x="0" y="1"/>
                      </a:moveTo>
                      <a:lnTo>
                        <a:pt x="0"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a:off x="5246175" y="1799450"/>
                  <a:ext cx="100350" cy="100350"/>
                </a:xfrm>
                <a:custGeom>
                  <a:avLst/>
                  <a:gdLst/>
                  <a:ahLst/>
                  <a:cxnLst/>
                  <a:rect l="l" t="t" r="r" b="b"/>
                  <a:pathLst>
                    <a:path w="4014" h="4014" extrusionOk="0">
                      <a:moveTo>
                        <a:pt x="1" y="1"/>
                      </a:moveTo>
                      <a:lnTo>
                        <a:pt x="1" y="4013"/>
                      </a:lnTo>
                      <a:lnTo>
                        <a:pt x="4013" y="4013"/>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6849950" y="1598550"/>
                  <a:ext cx="100325" cy="100325"/>
                </a:xfrm>
                <a:custGeom>
                  <a:avLst/>
                  <a:gdLst/>
                  <a:ahLst/>
                  <a:cxnLst/>
                  <a:rect l="l" t="t" r="r" b="b"/>
                  <a:pathLst>
                    <a:path w="4013"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9"/>
                <p:cNvSpPr/>
                <p:nvPr/>
              </p:nvSpPr>
              <p:spPr>
                <a:xfrm>
                  <a:off x="6649625" y="1598550"/>
                  <a:ext cx="100050" cy="100325"/>
                </a:xfrm>
                <a:custGeom>
                  <a:avLst/>
                  <a:gdLst/>
                  <a:ahLst/>
                  <a:cxnLst/>
                  <a:rect l="l" t="t" r="r" b="b"/>
                  <a:pathLst>
                    <a:path w="4002" h="4013" extrusionOk="0">
                      <a:moveTo>
                        <a:pt x="1" y="0"/>
                      </a:moveTo>
                      <a:lnTo>
                        <a:pt x="1" y="4013"/>
                      </a:lnTo>
                      <a:lnTo>
                        <a:pt x="4001" y="4013"/>
                      </a:lnTo>
                      <a:lnTo>
                        <a:pt x="4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9"/>
                <p:cNvSpPr/>
                <p:nvPr/>
              </p:nvSpPr>
              <p:spPr>
                <a:xfrm>
                  <a:off x="644900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9"/>
                <p:cNvSpPr/>
                <p:nvPr/>
              </p:nvSpPr>
              <p:spPr>
                <a:xfrm>
                  <a:off x="6248400" y="1598550"/>
                  <a:ext cx="100325" cy="100325"/>
                </a:xfrm>
                <a:custGeom>
                  <a:avLst/>
                  <a:gdLst/>
                  <a:ahLst/>
                  <a:cxnLst/>
                  <a:rect l="l" t="t" r="r" b="b"/>
                  <a:pathLst>
                    <a:path w="4013" h="4013" extrusionOk="0">
                      <a:moveTo>
                        <a:pt x="0" y="0"/>
                      </a:moveTo>
                      <a:lnTo>
                        <a:pt x="0" y="4013"/>
                      </a:lnTo>
                      <a:lnTo>
                        <a:pt x="4012" y="4013"/>
                      </a:lnTo>
                      <a:lnTo>
                        <a:pt x="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9"/>
                <p:cNvSpPr/>
                <p:nvPr/>
              </p:nvSpPr>
              <p:spPr>
                <a:xfrm>
                  <a:off x="6047775"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9"/>
                <p:cNvSpPr/>
                <p:nvPr/>
              </p:nvSpPr>
              <p:spPr>
                <a:xfrm>
                  <a:off x="6548725" y="1698550"/>
                  <a:ext cx="100325" cy="100050"/>
                </a:xfrm>
                <a:custGeom>
                  <a:avLst/>
                  <a:gdLst/>
                  <a:ahLst/>
                  <a:cxnLst/>
                  <a:rect l="l" t="t" r="r" b="b"/>
                  <a:pathLst>
                    <a:path w="4013" h="4002" extrusionOk="0">
                      <a:moveTo>
                        <a:pt x="0" y="1"/>
                      </a:moveTo>
                      <a:lnTo>
                        <a:pt x="0" y="4001"/>
                      </a:lnTo>
                      <a:lnTo>
                        <a:pt x="4013" y="4001"/>
                      </a:lnTo>
                      <a:lnTo>
                        <a:pt x="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9"/>
                <p:cNvSpPr/>
                <p:nvPr/>
              </p:nvSpPr>
              <p:spPr>
                <a:xfrm>
                  <a:off x="6147775" y="1698550"/>
                  <a:ext cx="100050" cy="100050"/>
                </a:xfrm>
                <a:custGeom>
                  <a:avLst/>
                  <a:gdLst/>
                  <a:ahLst/>
                  <a:cxnLst/>
                  <a:rect l="l" t="t" r="r" b="b"/>
                  <a:pathLst>
                    <a:path w="4002" h="4002" extrusionOk="0">
                      <a:moveTo>
                        <a:pt x="1" y="1"/>
                      </a:moveTo>
                      <a:lnTo>
                        <a:pt x="1" y="4001"/>
                      </a:lnTo>
                      <a:lnTo>
                        <a:pt x="4001" y="4001"/>
                      </a:lnTo>
                      <a:lnTo>
                        <a:pt x="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9"/>
                <p:cNvSpPr/>
                <p:nvPr/>
              </p:nvSpPr>
              <p:spPr>
                <a:xfrm>
                  <a:off x="58474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9"/>
                <p:cNvSpPr/>
                <p:nvPr/>
              </p:nvSpPr>
              <p:spPr>
                <a:xfrm>
                  <a:off x="5045250" y="1598550"/>
                  <a:ext cx="100350" cy="100325"/>
                </a:xfrm>
                <a:custGeom>
                  <a:avLst/>
                  <a:gdLst/>
                  <a:ahLst/>
                  <a:cxnLst/>
                  <a:rect l="l" t="t" r="r" b="b"/>
                  <a:pathLst>
                    <a:path w="4014" h="4013" extrusionOk="0">
                      <a:moveTo>
                        <a:pt x="1" y="0"/>
                      </a:moveTo>
                      <a:lnTo>
                        <a:pt x="1"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9"/>
                <p:cNvSpPr/>
                <p:nvPr/>
              </p:nvSpPr>
              <p:spPr>
                <a:xfrm>
                  <a:off x="4844650" y="1598550"/>
                  <a:ext cx="100325" cy="100325"/>
                </a:xfrm>
                <a:custGeom>
                  <a:avLst/>
                  <a:gdLst/>
                  <a:ahLst/>
                  <a:cxnLst/>
                  <a:rect l="l" t="t" r="r" b="b"/>
                  <a:pathLst>
                    <a:path w="4013" h="4013" extrusionOk="0">
                      <a:moveTo>
                        <a:pt x="0" y="0"/>
                      </a:moveTo>
                      <a:lnTo>
                        <a:pt x="0" y="4013"/>
                      </a:lnTo>
                      <a:lnTo>
                        <a:pt x="4013" y="4013"/>
                      </a:lnTo>
                      <a:lnTo>
                        <a:pt x="4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9"/>
                <p:cNvSpPr/>
                <p:nvPr/>
              </p:nvSpPr>
              <p:spPr>
                <a:xfrm>
                  <a:off x="4747600" y="1081225"/>
                  <a:ext cx="2303300" cy="524775"/>
                </a:xfrm>
                <a:custGeom>
                  <a:avLst/>
                  <a:gdLst/>
                  <a:ahLst/>
                  <a:cxnLst/>
                  <a:rect l="l" t="t" r="r" b="b"/>
                  <a:pathLst>
                    <a:path w="92132" h="20991" extrusionOk="0">
                      <a:moveTo>
                        <a:pt x="39982" y="9049"/>
                      </a:moveTo>
                      <a:lnTo>
                        <a:pt x="39982" y="13061"/>
                      </a:lnTo>
                      <a:lnTo>
                        <a:pt x="35969" y="13061"/>
                      </a:lnTo>
                      <a:lnTo>
                        <a:pt x="35969" y="9049"/>
                      </a:lnTo>
                      <a:close/>
                      <a:moveTo>
                        <a:pt x="1" y="0"/>
                      </a:moveTo>
                      <a:lnTo>
                        <a:pt x="1" y="13061"/>
                      </a:lnTo>
                      <a:lnTo>
                        <a:pt x="3882" y="13061"/>
                      </a:lnTo>
                      <a:lnTo>
                        <a:pt x="3882" y="17074"/>
                      </a:lnTo>
                      <a:lnTo>
                        <a:pt x="1" y="17074"/>
                      </a:lnTo>
                      <a:lnTo>
                        <a:pt x="1" y="20991"/>
                      </a:lnTo>
                      <a:lnTo>
                        <a:pt x="11907" y="20991"/>
                      </a:lnTo>
                      <a:lnTo>
                        <a:pt x="11907" y="17074"/>
                      </a:lnTo>
                      <a:lnTo>
                        <a:pt x="15919" y="17074"/>
                      </a:lnTo>
                      <a:lnTo>
                        <a:pt x="15919" y="13061"/>
                      </a:lnTo>
                      <a:lnTo>
                        <a:pt x="11907" y="13061"/>
                      </a:lnTo>
                      <a:lnTo>
                        <a:pt x="11907" y="9049"/>
                      </a:lnTo>
                      <a:lnTo>
                        <a:pt x="15919" y="9049"/>
                      </a:lnTo>
                      <a:lnTo>
                        <a:pt x="15919" y="13061"/>
                      </a:lnTo>
                      <a:lnTo>
                        <a:pt x="19932" y="13061"/>
                      </a:lnTo>
                      <a:lnTo>
                        <a:pt x="19932" y="17074"/>
                      </a:lnTo>
                      <a:lnTo>
                        <a:pt x="15919" y="17074"/>
                      </a:lnTo>
                      <a:lnTo>
                        <a:pt x="15919" y="20991"/>
                      </a:lnTo>
                      <a:lnTo>
                        <a:pt x="19944" y="20991"/>
                      </a:lnTo>
                      <a:lnTo>
                        <a:pt x="19944" y="17086"/>
                      </a:lnTo>
                      <a:lnTo>
                        <a:pt x="23932" y="17086"/>
                      </a:lnTo>
                      <a:lnTo>
                        <a:pt x="23932" y="13085"/>
                      </a:lnTo>
                      <a:lnTo>
                        <a:pt x="27945" y="13085"/>
                      </a:lnTo>
                      <a:lnTo>
                        <a:pt x="27945" y="17086"/>
                      </a:lnTo>
                      <a:lnTo>
                        <a:pt x="31945" y="17086"/>
                      </a:lnTo>
                      <a:lnTo>
                        <a:pt x="31945" y="13085"/>
                      </a:lnTo>
                      <a:lnTo>
                        <a:pt x="35958" y="13085"/>
                      </a:lnTo>
                      <a:lnTo>
                        <a:pt x="35958" y="17086"/>
                      </a:lnTo>
                      <a:lnTo>
                        <a:pt x="39970" y="17086"/>
                      </a:lnTo>
                      <a:lnTo>
                        <a:pt x="39970" y="13085"/>
                      </a:lnTo>
                      <a:lnTo>
                        <a:pt x="43982" y="13085"/>
                      </a:lnTo>
                      <a:lnTo>
                        <a:pt x="43982" y="17086"/>
                      </a:lnTo>
                      <a:lnTo>
                        <a:pt x="39970" y="17086"/>
                      </a:lnTo>
                      <a:lnTo>
                        <a:pt x="39970" y="20991"/>
                      </a:lnTo>
                      <a:lnTo>
                        <a:pt x="43994" y="20991"/>
                      </a:lnTo>
                      <a:lnTo>
                        <a:pt x="43994" y="17074"/>
                      </a:lnTo>
                      <a:lnTo>
                        <a:pt x="48007" y="17074"/>
                      </a:lnTo>
                      <a:lnTo>
                        <a:pt x="48007" y="20991"/>
                      </a:lnTo>
                      <a:lnTo>
                        <a:pt x="52019" y="20991"/>
                      </a:lnTo>
                      <a:lnTo>
                        <a:pt x="52019" y="17074"/>
                      </a:lnTo>
                      <a:lnTo>
                        <a:pt x="56032" y="17074"/>
                      </a:lnTo>
                      <a:lnTo>
                        <a:pt x="56032" y="13061"/>
                      </a:lnTo>
                      <a:lnTo>
                        <a:pt x="52019" y="13061"/>
                      </a:lnTo>
                      <a:lnTo>
                        <a:pt x="52019" y="9049"/>
                      </a:lnTo>
                      <a:lnTo>
                        <a:pt x="56032" y="9049"/>
                      </a:lnTo>
                      <a:lnTo>
                        <a:pt x="56032" y="13061"/>
                      </a:lnTo>
                      <a:lnTo>
                        <a:pt x="60032" y="13061"/>
                      </a:lnTo>
                      <a:lnTo>
                        <a:pt x="60032" y="17074"/>
                      </a:lnTo>
                      <a:lnTo>
                        <a:pt x="64044" y="17074"/>
                      </a:lnTo>
                      <a:lnTo>
                        <a:pt x="64044" y="20991"/>
                      </a:lnTo>
                      <a:lnTo>
                        <a:pt x="68057" y="20991"/>
                      </a:lnTo>
                      <a:lnTo>
                        <a:pt x="68057" y="17074"/>
                      </a:lnTo>
                      <a:lnTo>
                        <a:pt x="72069" y="17074"/>
                      </a:lnTo>
                      <a:lnTo>
                        <a:pt x="72069" y="20991"/>
                      </a:lnTo>
                      <a:lnTo>
                        <a:pt x="76082" y="20991"/>
                      </a:lnTo>
                      <a:lnTo>
                        <a:pt x="76082" y="17074"/>
                      </a:lnTo>
                      <a:lnTo>
                        <a:pt x="80094" y="17074"/>
                      </a:lnTo>
                      <a:lnTo>
                        <a:pt x="80094" y="20991"/>
                      </a:lnTo>
                      <a:lnTo>
                        <a:pt x="92119" y="20991"/>
                      </a:lnTo>
                      <a:lnTo>
                        <a:pt x="92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55" name="Google Shape;355;p9"/>
            <p:cNvSpPr/>
            <p:nvPr/>
          </p:nvSpPr>
          <p:spPr>
            <a:xfrm>
              <a:off x="0" y="4705350"/>
              <a:ext cx="1162200" cy="43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9"/>
            <p:cNvSpPr/>
            <p:nvPr/>
          </p:nvSpPr>
          <p:spPr>
            <a:xfrm>
              <a:off x="0" y="0"/>
              <a:ext cx="1162200" cy="43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9"/>
            <p:cNvSpPr/>
            <p:nvPr/>
          </p:nvSpPr>
          <p:spPr>
            <a:xfrm>
              <a:off x="7458075" y="0"/>
              <a:ext cx="1685700" cy="495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8" name="Google Shape;358;p9"/>
          <p:cNvSpPr txBox="1">
            <a:spLocks noGrp="1"/>
          </p:cNvSpPr>
          <p:nvPr>
            <p:ph type="title"/>
          </p:nvPr>
        </p:nvSpPr>
        <p:spPr>
          <a:xfrm>
            <a:off x="3111500" y="1458751"/>
            <a:ext cx="5968800" cy="1108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s-ES"/>
              <a:t>Haga clic para modificar el estilo de título del patrón</a:t>
            </a:r>
            <a:endParaRPr/>
          </a:p>
        </p:txBody>
      </p:sp>
      <p:sp>
        <p:nvSpPr>
          <p:cNvPr id="359" name="Google Shape;359;p9"/>
          <p:cNvSpPr txBox="1">
            <a:spLocks noGrp="1"/>
          </p:cNvSpPr>
          <p:nvPr>
            <p:ph type="subTitle" idx="1"/>
          </p:nvPr>
        </p:nvSpPr>
        <p:spPr>
          <a:xfrm>
            <a:off x="3111500" y="2567151"/>
            <a:ext cx="5968800" cy="283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s-ES"/>
              <a:t>Haga clic para modificar el estilo de subtítulo del patrón</a:t>
            </a:r>
            <a:endParaRPr/>
          </a:p>
        </p:txBody>
      </p:sp>
    </p:spTree>
    <p:extLst>
      <p:ext uri="{BB962C8B-B14F-4D97-AF65-F5344CB8AC3E}">
        <p14:creationId xmlns:p14="http://schemas.microsoft.com/office/powerpoint/2010/main" val="402131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0"/>
        <p:cNvGrpSpPr/>
        <p:nvPr/>
      </p:nvGrpSpPr>
      <p:grpSpPr>
        <a:xfrm>
          <a:off x="0" y="0"/>
          <a:ext cx="0" cy="0"/>
          <a:chOff x="0" y="0"/>
          <a:chExt cx="0" cy="0"/>
        </a:xfrm>
      </p:grpSpPr>
      <p:grpSp>
        <p:nvGrpSpPr>
          <p:cNvPr id="361" name="Google Shape;361;p10"/>
          <p:cNvGrpSpPr/>
          <p:nvPr/>
        </p:nvGrpSpPr>
        <p:grpSpPr>
          <a:xfrm>
            <a:off x="0" y="5340227"/>
            <a:ext cx="5505592" cy="1529756"/>
            <a:chOff x="0" y="4005170"/>
            <a:chExt cx="4129194" cy="1147317"/>
          </a:xfrm>
        </p:grpSpPr>
        <p:sp>
          <p:nvSpPr>
            <p:cNvPr id="362" name="Google Shape;362;p10"/>
            <p:cNvSpPr/>
            <p:nvPr/>
          </p:nvSpPr>
          <p:spPr>
            <a:xfrm>
              <a:off x="0" y="4007987"/>
              <a:ext cx="2832600" cy="1144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3" name="Google Shape;363;p10"/>
            <p:cNvGrpSpPr/>
            <p:nvPr/>
          </p:nvGrpSpPr>
          <p:grpSpPr>
            <a:xfrm>
              <a:off x="1898065" y="4005170"/>
              <a:ext cx="2231129" cy="1131954"/>
              <a:chOff x="1942200" y="1155625"/>
              <a:chExt cx="1075450" cy="545625"/>
            </a:xfrm>
          </p:grpSpPr>
          <p:sp>
            <p:nvSpPr>
              <p:cNvPr id="364" name="Google Shape;364;p10"/>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0"/>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0"/>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0"/>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0"/>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0"/>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0"/>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0"/>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0"/>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0"/>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0"/>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0"/>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0"/>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0"/>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0"/>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0"/>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0"/>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0"/>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0"/>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0"/>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0"/>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5" name="Google Shape;385;p10"/>
          <p:cNvSpPr txBox="1">
            <a:spLocks noGrp="1"/>
          </p:cNvSpPr>
          <p:nvPr>
            <p:ph type="title"/>
          </p:nvPr>
        </p:nvSpPr>
        <p:spPr>
          <a:xfrm>
            <a:off x="951200" y="4327200"/>
            <a:ext cx="4896400" cy="18116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600"/>
              <a:buNone/>
              <a:defRPr sz="3333">
                <a:solidFill>
                  <a:schemeClr val="lt1"/>
                </a:solidFill>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r>
              <a:rPr lang="es-ES"/>
              <a:t>Haga clic para modificar el estilo de título del patrón</a:t>
            </a:r>
            <a:endParaRPr/>
          </a:p>
        </p:txBody>
      </p:sp>
      <p:grpSp>
        <p:nvGrpSpPr>
          <p:cNvPr id="386" name="Google Shape;386;p10"/>
          <p:cNvGrpSpPr/>
          <p:nvPr/>
        </p:nvGrpSpPr>
        <p:grpSpPr>
          <a:xfrm>
            <a:off x="9538387" y="-544373"/>
            <a:ext cx="2974839" cy="1509272"/>
            <a:chOff x="1942200" y="1155625"/>
            <a:chExt cx="1075450" cy="545625"/>
          </a:xfrm>
        </p:grpSpPr>
        <p:sp>
          <p:nvSpPr>
            <p:cNvPr id="387" name="Google Shape;387;p10"/>
            <p:cNvSpPr/>
            <p:nvPr/>
          </p:nvSpPr>
          <p:spPr>
            <a:xfrm>
              <a:off x="2121675" y="1301175"/>
              <a:ext cx="44975" cy="44975"/>
            </a:xfrm>
            <a:custGeom>
              <a:avLst/>
              <a:gdLst/>
              <a:ahLst/>
              <a:cxnLst/>
              <a:rect l="l" t="t" r="r" b="b"/>
              <a:pathLst>
                <a:path w="1799" h="1799" extrusionOk="0">
                  <a:moveTo>
                    <a:pt x="1" y="1"/>
                  </a:moveTo>
                  <a:lnTo>
                    <a:pt x="1" y="1799"/>
                  </a:lnTo>
                  <a:lnTo>
                    <a:pt x="1799" y="1799"/>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0"/>
            <p:cNvSpPr/>
            <p:nvPr/>
          </p:nvSpPr>
          <p:spPr>
            <a:xfrm>
              <a:off x="2121675" y="1390775"/>
              <a:ext cx="44975" cy="44975"/>
            </a:xfrm>
            <a:custGeom>
              <a:avLst/>
              <a:gdLst/>
              <a:ahLst/>
              <a:cxnLst/>
              <a:rect l="l" t="t" r="r" b="b"/>
              <a:pathLst>
                <a:path w="1799" h="1799" extrusionOk="0">
                  <a:moveTo>
                    <a:pt x="1" y="1"/>
                  </a:moveTo>
                  <a:lnTo>
                    <a:pt x="1" y="1798"/>
                  </a:lnTo>
                  <a:lnTo>
                    <a:pt x="1799" y="1798"/>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0"/>
            <p:cNvSpPr/>
            <p:nvPr/>
          </p:nvSpPr>
          <p:spPr>
            <a:xfrm>
              <a:off x="2077025" y="1345825"/>
              <a:ext cx="44675" cy="44975"/>
            </a:xfrm>
            <a:custGeom>
              <a:avLst/>
              <a:gdLst/>
              <a:ahLst/>
              <a:cxnLst/>
              <a:rect l="l" t="t" r="r" b="b"/>
              <a:pathLst>
                <a:path w="1787" h="1799" extrusionOk="0">
                  <a:moveTo>
                    <a:pt x="1" y="1"/>
                  </a:moveTo>
                  <a:lnTo>
                    <a:pt x="1" y="1799"/>
                  </a:lnTo>
                  <a:lnTo>
                    <a:pt x="1787" y="179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0"/>
            <p:cNvSpPr/>
            <p:nvPr/>
          </p:nvSpPr>
          <p:spPr>
            <a:xfrm>
              <a:off x="2256525" y="1525625"/>
              <a:ext cx="44675" cy="42875"/>
            </a:xfrm>
            <a:custGeom>
              <a:avLst/>
              <a:gdLst/>
              <a:ahLst/>
              <a:cxnLst/>
              <a:rect l="l" t="t" r="r" b="b"/>
              <a:pathLst>
                <a:path w="1787" h="1715" extrusionOk="0">
                  <a:moveTo>
                    <a:pt x="0" y="0"/>
                  </a:moveTo>
                  <a:lnTo>
                    <a:pt x="0" y="1715"/>
                  </a:lnTo>
                  <a:lnTo>
                    <a:pt x="1786" y="1715"/>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0"/>
            <p:cNvSpPr/>
            <p:nvPr/>
          </p:nvSpPr>
          <p:spPr>
            <a:xfrm>
              <a:off x="2345825" y="1525625"/>
              <a:ext cx="44950" cy="42875"/>
            </a:xfrm>
            <a:custGeom>
              <a:avLst/>
              <a:gdLst/>
              <a:ahLst/>
              <a:cxnLst/>
              <a:rect l="l" t="t" r="r" b="b"/>
              <a:pathLst>
                <a:path w="1798" h="1715" extrusionOk="0">
                  <a:moveTo>
                    <a:pt x="0" y="0"/>
                  </a:moveTo>
                  <a:lnTo>
                    <a:pt x="0" y="1715"/>
                  </a:lnTo>
                  <a:lnTo>
                    <a:pt x="1798" y="1715"/>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0"/>
            <p:cNvSpPr/>
            <p:nvPr/>
          </p:nvSpPr>
          <p:spPr>
            <a:xfrm>
              <a:off x="2615200" y="1525325"/>
              <a:ext cx="44675" cy="43175"/>
            </a:xfrm>
            <a:custGeom>
              <a:avLst/>
              <a:gdLst/>
              <a:ahLst/>
              <a:cxnLst/>
              <a:rect l="l" t="t" r="r" b="b"/>
              <a:pathLst>
                <a:path w="1787" h="1727" extrusionOk="0">
                  <a:moveTo>
                    <a:pt x="0" y="0"/>
                  </a:moveTo>
                  <a:lnTo>
                    <a:pt x="0" y="1727"/>
                  </a:lnTo>
                  <a:lnTo>
                    <a:pt x="1786" y="1727"/>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0"/>
            <p:cNvSpPr/>
            <p:nvPr/>
          </p:nvSpPr>
          <p:spPr>
            <a:xfrm>
              <a:off x="2301175" y="1566700"/>
              <a:ext cx="44975" cy="44675"/>
            </a:xfrm>
            <a:custGeom>
              <a:avLst/>
              <a:gdLst/>
              <a:ahLst/>
              <a:cxnLst/>
              <a:rect l="l" t="t" r="r" b="b"/>
              <a:pathLst>
                <a:path w="1799" h="1787" extrusionOk="0">
                  <a:moveTo>
                    <a:pt x="0" y="0"/>
                  </a:moveTo>
                  <a:lnTo>
                    <a:pt x="0" y="1786"/>
                  </a:lnTo>
                  <a:lnTo>
                    <a:pt x="1798" y="1786"/>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0"/>
            <p:cNvSpPr/>
            <p:nvPr/>
          </p:nvSpPr>
          <p:spPr>
            <a:xfrm>
              <a:off x="2211575" y="1566700"/>
              <a:ext cx="44675" cy="44675"/>
            </a:xfrm>
            <a:custGeom>
              <a:avLst/>
              <a:gdLst/>
              <a:ahLst/>
              <a:cxnLst/>
              <a:rect l="l" t="t" r="r" b="b"/>
              <a:pathLst>
                <a:path w="1787" h="1787" extrusionOk="0">
                  <a:moveTo>
                    <a:pt x="0" y="0"/>
                  </a:moveTo>
                  <a:lnTo>
                    <a:pt x="0" y="1786"/>
                  </a:lnTo>
                  <a:lnTo>
                    <a:pt x="1786" y="1786"/>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0"/>
            <p:cNvSpPr/>
            <p:nvPr/>
          </p:nvSpPr>
          <p:spPr>
            <a:xfrm>
              <a:off x="2346125" y="1611350"/>
              <a:ext cx="44650" cy="44950"/>
            </a:xfrm>
            <a:custGeom>
              <a:avLst/>
              <a:gdLst/>
              <a:ahLst/>
              <a:cxnLst/>
              <a:rect l="l" t="t" r="r" b="b"/>
              <a:pathLst>
                <a:path w="1786" h="1798"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0"/>
            <p:cNvSpPr/>
            <p:nvPr/>
          </p:nvSpPr>
          <p:spPr>
            <a:xfrm>
              <a:off x="2256225" y="1611350"/>
              <a:ext cx="44975" cy="44950"/>
            </a:xfrm>
            <a:custGeom>
              <a:avLst/>
              <a:gdLst/>
              <a:ahLst/>
              <a:cxnLst/>
              <a:rect l="l" t="t" r="r" b="b"/>
              <a:pathLst>
                <a:path w="1799" h="1798"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0"/>
            <p:cNvSpPr/>
            <p:nvPr/>
          </p:nvSpPr>
          <p:spPr>
            <a:xfrm>
              <a:off x="2301175" y="1656275"/>
              <a:ext cx="44975" cy="44975"/>
            </a:xfrm>
            <a:custGeom>
              <a:avLst/>
              <a:gdLst/>
              <a:ahLst/>
              <a:cxnLst/>
              <a:rect l="l" t="t" r="r" b="b"/>
              <a:pathLst>
                <a:path w="1799" h="1799" extrusionOk="0">
                  <a:moveTo>
                    <a:pt x="0" y="1"/>
                  </a:moveTo>
                  <a:lnTo>
                    <a:pt x="0" y="1799"/>
                  </a:lnTo>
                  <a:lnTo>
                    <a:pt x="1798" y="1799"/>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0"/>
            <p:cNvSpPr/>
            <p:nvPr/>
          </p:nvSpPr>
          <p:spPr>
            <a:xfrm>
              <a:off x="2928925" y="1566400"/>
              <a:ext cx="44675" cy="44975"/>
            </a:xfrm>
            <a:custGeom>
              <a:avLst/>
              <a:gdLst/>
              <a:ahLst/>
              <a:cxnLst/>
              <a:rect l="l" t="t" r="r" b="b"/>
              <a:pathLst>
                <a:path w="1787" h="1799" extrusionOk="0">
                  <a:moveTo>
                    <a:pt x="1" y="0"/>
                  </a:moveTo>
                  <a:lnTo>
                    <a:pt x="1"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0"/>
            <p:cNvSpPr/>
            <p:nvPr/>
          </p:nvSpPr>
          <p:spPr>
            <a:xfrm>
              <a:off x="2839025" y="156640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0"/>
            <p:cNvSpPr/>
            <p:nvPr/>
          </p:nvSpPr>
          <p:spPr>
            <a:xfrm>
              <a:off x="274945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0"/>
            <p:cNvSpPr/>
            <p:nvPr/>
          </p:nvSpPr>
          <p:spPr>
            <a:xfrm>
              <a:off x="2659850" y="1566400"/>
              <a:ext cx="44675" cy="44975"/>
            </a:xfrm>
            <a:custGeom>
              <a:avLst/>
              <a:gdLst/>
              <a:ahLst/>
              <a:cxnLst/>
              <a:rect l="l" t="t" r="r" b="b"/>
              <a:pathLst>
                <a:path w="1787" h="1799" extrusionOk="0">
                  <a:moveTo>
                    <a:pt x="0" y="0"/>
                  </a:moveTo>
                  <a:lnTo>
                    <a:pt x="0" y="1798"/>
                  </a:lnTo>
                  <a:lnTo>
                    <a:pt x="1786" y="1798"/>
                  </a:lnTo>
                  <a:lnTo>
                    <a:pt x="1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0"/>
            <p:cNvSpPr/>
            <p:nvPr/>
          </p:nvSpPr>
          <p:spPr>
            <a:xfrm>
              <a:off x="28836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0"/>
            <p:cNvSpPr/>
            <p:nvPr/>
          </p:nvSpPr>
          <p:spPr>
            <a:xfrm>
              <a:off x="2794075" y="1611050"/>
              <a:ext cx="44975" cy="44975"/>
            </a:xfrm>
            <a:custGeom>
              <a:avLst/>
              <a:gdLst/>
              <a:ahLst/>
              <a:cxnLst/>
              <a:rect l="l" t="t" r="r" b="b"/>
              <a:pathLst>
                <a:path w="1799" h="1799" extrusionOk="0">
                  <a:moveTo>
                    <a:pt x="1" y="0"/>
                  </a:moveTo>
                  <a:lnTo>
                    <a:pt x="1" y="1798"/>
                  </a:lnTo>
                  <a:lnTo>
                    <a:pt x="1799" y="1798"/>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0"/>
            <p:cNvSpPr/>
            <p:nvPr/>
          </p:nvSpPr>
          <p:spPr>
            <a:xfrm>
              <a:off x="2569950" y="1566400"/>
              <a:ext cx="44975" cy="44975"/>
            </a:xfrm>
            <a:custGeom>
              <a:avLst/>
              <a:gdLst/>
              <a:ahLst/>
              <a:cxnLst/>
              <a:rect l="l" t="t" r="r" b="b"/>
              <a:pathLst>
                <a:path w="1799" h="1799" extrusionOk="0">
                  <a:moveTo>
                    <a:pt x="1" y="0"/>
                  </a:moveTo>
                  <a:lnTo>
                    <a:pt x="1"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0"/>
            <p:cNvSpPr/>
            <p:nvPr/>
          </p:nvSpPr>
          <p:spPr>
            <a:xfrm>
              <a:off x="2121675" y="1566400"/>
              <a:ext cx="44675" cy="44975"/>
            </a:xfrm>
            <a:custGeom>
              <a:avLst/>
              <a:gdLst/>
              <a:ahLst/>
              <a:cxnLst/>
              <a:rect l="l" t="t" r="r" b="b"/>
              <a:pathLst>
                <a:path w="1787" h="1799" extrusionOk="0">
                  <a:moveTo>
                    <a:pt x="1" y="0"/>
                  </a:moveTo>
                  <a:lnTo>
                    <a:pt x="1" y="1798"/>
                  </a:lnTo>
                  <a:lnTo>
                    <a:pt x="1787" y="1798"/>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0"/>
            <p:cNvSpPr/>
            <p:nvPr/>
          </p:nvSpPr>
          <p:spPr>
            <a:xfrm>
              <a:off x="2031800" y="1566400"/>
              <a:ext cx="44950" cy="44975"/>
            </a:xfrm>
            <a:custGeom>
              <a:avLst/>
              <a:gdLst/>
              <a:ahLst/>
              <a:cxnLst/>
              <a:rect l="l" t="t" r="r" b="b"/>
              <a:pathLst>
                <a:path w="1798" h="1799" extrusionOk="0">
                  <a:moveTo>
                    <a:pt x="0" y="0"/>
                  </a:moveTo>
                  <a:lnTo>
                    <a:pt x="0" y="1798"/>
                  </a:lnTo>
                  <a:lnTo>
                    <a:pt x="1798" y="1798"/>
                  </a:lnTo>
                  <a:lnTo>
                    <a:pt x="17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0"/>
            <p:cNvSpPr/>
            <p:nvPr/>
          </p:nvSpPr>
          <p:spPr>
            <a:xfrm>
              <a:off x="1942200" y="1155625"/>
              <a:ext cx="1075450" cy="412875"/>
            </a:xfrm>
            <a:custGeom>
              <a:avLst/>
              <a:gdLst/>
              <a:ahLst/>
              <a:cxnLst/>
              <a:rect l="l" t="t" r="r" b="b"/>
              <a:pathLst>
                <a:path w="43018" h="16515" extrusionOk="0">
                  <a:moveTo>
                    <a:pt x="5394" y="441"/>
                  </a:moveTo>
                  <a:lnTo>
                    <a:pt x="5394" y="2239"/>
                  </a:lnTo>
                  <a:lnTo>
                    <a:pt x="3596" y="2239"/>
                  </a:lnTo>
                  <a:lnTo>
                    <a:pt x="3596" y="441"/>
                  </a:lnTo>
                  <a:close/>
                  <a:moveTo>
                    <a:pt x="12561" y="441"/>
                  </a:moveTo>
                  <a:lnTo>
                    <a:pt x="12561" y="2239"/>
                  </a:lnTo>
                  <a:lnTo>
                    <a:pt x="10775" y="2239"/>
                  </a:lnTo>
                  <a:lnTo>
                    <a:pt x="10775" y="441"/>
                  </a:lnTo>
                  <a:close/>
                  <a:moveTo>
                    <a:pt x="39470" y="2239"/>
                  </a:moveTo>
                  <a:lnTo>
                    <a:pt x="39470" y="4025"/>
                  </a:lnTo>
                  <a:lnTo>
                    <a:pt x="37684" y="4025"/>
                  </a:lnTo>
                  <a:lnTo>
                    <a:pt x="37684" y="5823"/>
                  </a:lnTo>
                  <a:lnTo>
                    <a:pt x="39470" y="5823"/>
                  </a:lnTo>
                  <a:lnTo>
                    <a:pt x="39470" y="7609"/>
                  </a:lnTo>
                  <a:lnTo>
                    <a:pt x="37684" y="7609"/>
                  </a:lnTo>
                  <a:lnTo>
                    <a:pt x="37684" y="5823"/>
                  </a:lnTo>
                  <a:lnTo>
                    <a:pt x="35886" y="5823"/>
                  </a:lnTo>
                  <a:lnTo>
                    <a:pt x="35886" y="4025"/>
                  </a:lnTo>
                  <a:lnTo>
                    <a:pt x="37684" y="4025"/>
                  </a:lnTo>
                  <a:lnTo>
                    <a:pt x="37684" y="2239"/>
                  </a:lnTo>
                  <a:close/>
                  <a:moveTo>
                    <a:pt x="19741" y="7609"/>
                  </a:moveTo>
                  <a:lnTo>
                    <a:pt x="19741" y="9407"/>
                  </a:lnTo>
                  <a:lnTo>
                    <a:pt x="17943" y="9407"/>
                  </a:lnTo>
                  <a:lnTo>
                    <a:pt x="17943" y="7609"/>
                  </a:lnTo>
                  <a:close/>
                  <a:moveTo>
                    <a:pt x="1798" y="9407"/>
                  </a:moveTo>
                  <a:lnTo>
                    <a:pt x="1798" y="11204"/>
                  </a:lnTo>
                  <a:lnTo>
                    <a:pt x="1802" y="11204"/>
                  </a:lnTo>
                  <a:lnTo>
                    <a:pt x="1800" y="9407"/>
                  </a:lnTo>
                  <a:close/>
                  <a:moveTo>
                    <a:pt x="14359" y="9407"/>
                  </a:moveTo>
                  <a:lnTo>
                    <a:pt x="14359" y="11204"/>
                  </a:lnTo>
                  <a:lnTo>
                    <a:pt x="12561" y="11204"/>
                  </a:lnTo>
                  <a:lnTo>
                    <a:pt x="12561" y="9407"/>
                  </a:lnTo>
                  <a:close/>
                  <a:moveTo>
                    <a:pt x="0" y="13002"/>
                  </a:moveTo>
                  <a:lnTo>
                    <a:pt x="0" y="14788"/>
                  </a:lnTo>
                  <a:lnTo>
                    <a:pt x="1808" y="14788"/>
                  </a:lnTo>
                  <a:lnTo>
                    <a:pt x="1805" y="13002"/>
                  </a:lnTo>
                  <a:close/>
                  <a:moveTo>
                    <a:pt x="17943" y="13002"/>
                  </a:moveTo>
                  <a:lnTo>
                    <a:pt x="17943" y="14800"/>
                  </a:lnTo>
                  <a:lnTo>
                    <a:pt x="19729" y="14800"/>
                  </a:lnTo>
                  <a:lnTo>
                    <a:pt x="19729" y="13002"/>
                  </a:lnTo>
                  <a:close/>
                  <a:moveTo>
                    <a:pt x="3596" y="9407"/>
                  </a:moveTo>
                  <a:lnTo>
                    <a:pt x="3596" y="11204"/>
                  </a:lnTo>
                  <a:lnTo>
                    <a:pt x="1802" y="11204"/>
                  </a:lnTo>
                  <a:lnTo>
                    <a:pt x="1805" y="13002"/>
                  </a:lnTo>
                  <a:lnTo>
                    <a:pt x="3596" y="13002"/>
                  </a:lnTo>
                  <a:lnTo>
                    <a:pt x="3596" y="14788"/>
                  </a:lnTo>
                  <a:lnTo>
                    <a:pt x="1808" y="14788"/>
                  </a:lnTo>
                  <a:lnTo>
                    <a:pt x="1810" y="16515"/>
                  </a:lnTo>
                  <a:lnTo>
                    <a:pt x="7180" y="16515"/>
                  </a:lnTo>
                  <a:lnTo>
                    <a:pt x="7180" y="14788"/>
                  </a:lnTo>
                  <a:lnTo>
                    <a:pt x="8978" y="14788"/>
                  </a:lnTo>
                  <a:lnTo>
                    <a:pt x="8978" y="13002"/>
                  </a:lnTo>
                  <a:lnTo>
                    <a:pt x="7180" y="13002"/>
                  </a:lnTo>
                  <a:lnTo>
                    <a:pt x="7180" y="11204"/>
                  </a:lnTo>
                  <a:lnTo>
                    <a:pt x="5394" y="11204"/>
                  </a:lnTo>
                  <a:lnTo>
                    <a:pt x="5394" y="9407"/>
                  </a:lnTo>
                  <a:close/>
                  <a:moveTo>
                    <a:pt x="19729" y="14800"/>
                  </a:moveTo>
                  <a:lnTo>
                    <a:pt x="19729" y="16515"/>
                  </a:lnTo>
                  <a:lnTo>
                    <a:pt x="21527" y="16515"/>
                  </a:lnTo>
                  <a:lnTo>
                    <a:pt x="21527" y="14800"/>
                  </a:lnTo>
                  <a:close/>
                  <a:moveTo>
                    <a:pt x="1786" y="1"/>
                  </a:moveTo>
                  <a:lnTo>
                    <a:pt x="1800" y="9407"/>
                  </a:lnTo>
                  <a:lnTo>
                    <a:pt x="3596" y="9407"/>
                  </a:lnTo>
                  <a:lnTo>
                    <a:pt x="3596" y="7609"/>
                  </a:lnTo>
                  <a:lnTo>
                    <a:pt x="5394" y="7609"/>
                  </a:lnTo>
                  <a:lnTo>
                    <a:pt x="5394" y="5823"/>
                  </a:lnTo>
                  <a:lnTo>
                    <a:pt x="3596" y="5823"/>
                  </a:lnTo>
                  <a:lnTo>
                    <a:pt x="3596" y="4025"/>
                  </a:lnTo>
                  <a:lnTo>
                    <a:pt x="5394" y="4025"/>
                  </a:lnTo>
                  <a:lnTo>
                    <a:pt x="5394" y="5823"/>
                  </a:lnTo>
                  <a:lnTo>
                    <a:pt x="7180" y="5823"/>
                  </a:lnTo>
                  <a:lnTo>
                    <a:pt x="7180" y="4025"/>
                  </a:lnTo>
                  <a:lnTo>
                    <a:pt x="8978" y="4025"/>
                  </a:lnTo>
                  <a:lnTo>
                    <a:pt x="8978" y="5823"/>
                  </a:lnTo>
                  <a:lnTo>
                    <a:pt x="10775" y="5823"/>
                  </a:lnTo>
                  <a:lnTo>
                    <a:pt x="10775" y="7609"/>
                  </a:lnTo>
                  <a:lnTo>
                    <a:pt x="8978" y="7609"/>
                  </a:lnTo>
                  <a:lnTo>
                    <a:pt x="8978" y="9407"/>
                  </a:lnTo>
                  <a:lnTo>
                    <a:pt x="10775" y="9407"/>
                  </a:lnTo>
                  <a:lnTo>
                    <a:pt x="10775" y="11204"/>
                  </a:lnTo>
                  <a:lnTo>
                    <a:pt x="8978" y="11204"/>
                  </a:lnTo>
                  <a:lnTo>
                    <a:pt x="8978" y="12990"/>
                  </a:lnTo>
                  <a:lnTo>
                    <a:pt x="10775" y="12990"/>
                  </a:lnTo>
                  <a:lnTo>
                    <a:pt x="10775" y="14788"/>
                  </a:lnTo>
                  <a:lnTo>
                    <a:pt x="8978" y="14788"/>
                  </a:lnTo>
                  <a:lnTo>
                    <a:pt x="8978" y="16515"/>
                  </a:lnTo>
                  <a:lnTo>
                    <a:pt x="10775" y="16515"/>
                  </a:lnTo>
                  <a:lnTo>
                    <a:pt x="10775" y="14800"/>
                  </a:lnTo>
                  <a:lnTo>
                    <a:pt x="12561" y="14800"/>
                  </a:lnTo>
                  <a:lnTo>
                    <a:pt x="12561" y="13002"/>
                  </a:lnTo>
                  <a:lnTo>
                    <a:pt x="14347" y="13002"/>
                  </a:lnTo>
                  <a:lnTo>
                    <a:pt x="14347" y="14800"/>
                  </a:lnTo>
                  <a:lnTo>
                    <a:pt x="16145" y="14800"/>
                  </a:lnTo>
                  <a:lnTo>
                    <a:pt x="16145" y="13002"/>
                  </a:lnTo>
                  <a:lnTo>
                    <a:pt x="17943" y="13002"/>
                  </a:lnTo>
                  <a:lnTo>
                    <a:pt x="17943" y="11204"/>
                  </a:lnTo>
                  <a:lnTo>
                    <a:pt x="19741" y="11204"/>
                  </a:lnTo>
                  <a:lnTo>
                    <a:pt x="19741" y="13002"/>
                  </a:lnTo>
                  <a:lnTo>
                    <a:pt x="21527" y="13002"/>
                  </a:lnTo>
                  <a:lnTo>
                    <a:pt x="21527" y="14788"/>
                  </a:lnTo>
                  <a:lnTo>
                    <a:pt x="23325" y="14788"/>
                  </a:lnTo>
                  <a:lnTo>
                    <a:pt x="23325" y="16515"/>
                  </a:lnTo>
                  <a:lnTo>
                    <a:pt x="25122" y="16515"/>
                  </a:lnTo>
                  <a:lnTo>
                    <a:pt x="25122" y="14788"/>
                  </a:lnTo>
                  <a:lnTo>
                    <a:pt x="26908" y="14788"/>
                  </a:lnTo>
                  <a:lnTo>
                    <a:pt x="26908" y="13002"/>
                  </a:lnTo>
                  <a:lnTo>
                    <a:pt x="25122" y="13002"/>
                  </a:lnTo>
                  <a:lnTo>
                    <a:pt x="25122" y="11204"/>
                  </a:lnTo>
                  <a:lnTo>
                    <a:pt x="26920" y="11204"/>
                  </a:lnTo>
                  <a:lnTo>
                    <a:pt x="26920" y="9407"/>
                  </a:lnTo>
                  <a:lnTo>
                    <a:pt x="25122" y="9407"/>
                  </a:lnTo>
                  <a:lnTo>
                    <a:pt x="25122" y="7609"/>
                  </a:lnTo>
                  <a:lnTo>
                    <a:pt x="26920" y="7609"/>
                  </a:lnTo>
                  <a:lnTo>
                    <a:pt x="26920" y="5823"/>
                  </a:lnTo>
                  <a:lnTo>
                    <a:pt x="25122" y="5823"/>
                  </a:lnTo>
                  <a:lnTo>
                    <a:pt x="25122" y="4025"/>
                  </a:lnTo>
                  <a:lnTo>
                    <a:pt x="26920" y="4025"/>
                  </a:lnTo>
                  <a:lnTo>
                    <a:pt x="26920" y="2239"/>
                  </a:lnTo>
                  <a:lnTo>
                    <a:pt x="28706" y="2239"/>
                  </a:lnTo>
                  <a:lnTo>
                    <a:pt x="28706" y="4025"/>
                  </a:lnTo>
                  <a:lnTo>
                    <a:pt x="26920" y="4025"/>
                  </a:lnTo>
                  <a:lnTo>
                    <a:pt x="26920" y="5823"/>
                  </a:lnTo>
                  <a:lnTo>
                    <a:pt x="28706" y="5823"/>
                  </a:lnTo>
                  <a:lnTo>
                    <a:pt x="28706" y="7609"/>
                  </a:lnTo>
                  <a:lnTo>
                    <a:pt x="26920" y="7609"/>
                  </a:lnTo>
                  <a:lnTo>
                    <a:pt x="26920" y="9407"/>
                  </a:lnTo>
                  <a:lnTo>
                    <a:pt x="28706" y="9407"/>
                  </a:lnTo>
                  <a:lnTo>
                    <a:pt x="28706" y="11204"/>
                  </a:lnTo>
                  <a:lnTo>
                    <a:pt x="26920" y="11204"/>
                  </a:lnTo>
                  <a:lnTo>
                    <a:pt x="26920" y="12990"/>
                  </a:lnTo>
                  <a:lnTo>
                    <a:pt x="28706" y="12990"/>
                  </a:lnTo>
                  <a:lnTo>
                    <a:pt x="28706" y="14788"/>
                  </a:lnTo>
                  <a:lnTo>
                    <a:pt x="30504" y="14788"/>
                  </a:lnTo>
                  <a:lnTo>
                    <a:pt x="30504" y="16515"/>
                  </a:lnTo>
                  <a:lnTo>
                    <a:pt x="32290" y="16515"/>
                  </a:lnTo>
                  <a:lnTo>
                    <a:pt x="32290" y="14788"/>
                  </a:lnTo>
                  <a:lnTo>
                    <a:pt x="34088" y="14788"/>
                  </a:lnTo>
                  <a:lnTo>
                    <a:pt x="34088" y="16515"/>
                  </a:lnTo>
                  <a:lnTo>
                    <a:pt x="35886" y="16515"/>
                  </a:lnTo>
                  <a:lnTo>
                    <a:pt x="35886" y="14788"/>
                  </a:lnTo>
                  <a:lnTo>
                    <a:pt x="37672" y="14788"/>
                  </a:lnTo>
                  <a:lnTo>
                    <a:pt x="37672" y="16515"/>
                  </a:lnTo>
                  <a:lnTo>
                    <a:pt x="43018" y="16515"/>
                  </a:lnTo>
                  <a:lnTo>
                    <a:pt x="43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534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33" y="593367"/>
            <a:ext cx="10290000" cy="98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1pPr>
            <a:lvl2pPr lvl="1">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2pPr>
            <a:lvl3pPr lvl="2">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3pPr>
            <a:lvl4pPr lvl="3">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4pPr>
            <a:lvl5pPr lvl="4">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5pPr>
            <a:lvl6pPr lvl="5">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6pPr>
            <a:lvl7pPr lvl="6">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7pPr>
            <a:lvl8pPr lvl="7">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8pPr>
            <a:lvl9pPr lvl="8">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9pPr>
          </a:lstStyle>
          <a:p>
            <a:endParaRPr/>
          </a:p>
        </p:txBody>
      </p:sp>
      <p:sp>
        <p:nvSpPr>
          <p:cNvPr id="7" name="Google Shape;7;p1"/>
          <p:cNvSpPr txBox="1">
            <a:spLocks noGrp="1"/>
          </p:cNvSpPr>
          <p:nvPr>
            <p:ph type="body" idx="1"/>
          </p:nvPr>
        </p:nvSpPr>
        <p:spPr>
          <a:xfrm>
            <a:off x="951033"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oboto Mono"/>
              <a:buChar char="●"/>
              <a:defRPr>
                <a:solidFill>
                  <a:schemeClr val="dk1"/>
                </a:solidFill>
                <a:latin typeface="Roboto Mono"/>
                <a:ea typeface="Roboto Mono"/>
                <a:cs typeface="Roboto Mono"/>
                <a:sym typeface="Roboto Mono"/>
              </a:defRPr>
            </a:lvl1pPr>
            <a:lvl2pPr marL="914400" lvl="1" indent="-317500">
              <a:lnSpc>
                <a:spcPct val="100000"/>
              </a:lnSpc>
              <a:spcBef>
                <a:spcPts val="0"/>
              </a:spcBef>
              <a:spcAft>
                <a:spcPts val="0"/>
              </a:spcAft>
              <a:buClr>
                <a:schemeClr val="dk1"/>
              </a:buClr>
              <a:buSzPts val="1400"/>
              <a:buFont typeface="Roboto Mono"/>
              <a:buChar char="○"/>
              <a:defRPr>
                <a:solidFill>
                  <a:schemeClr val="dk1"/>
                </a:solidFill>
                <a:latin typeface="Roboto Mono"/>
                <a:ea typeface="Roboto Mono"/>
                <a:cs typeface="Roboto Mono"/>
                <a:sym typeface="Roboto Mono"/>
              </a:defRPr>
            </a:lvl2pPr>
            <a:lvl3pPr marL="1371600" lvl="2" indent="-317500">
              <a:lnSpc>
                <a:spcPct val="100000"/>
              </a:lnSpc>
              <a:spcBef>
                <a:spcPts val="0"/>
              </a:spcBef>
              <a:spcAft>
                <a:spcPts val="0"/>
              </a:spcAft>
              <a:buClr>
                <a:schemeClr val="dk1"/>
              </a:buClr>
              <a:buSzPts val="1400"/>
              <a:buFont typeface="Roboto Mono"/>
              <a:buChar char="■"/>
              <a:defRPr>
                <a:solidFill>
                  <a:schemeClr val="dk1"/>
                </a:solidFill>
                <a:latin typeface="Roboto Mono"/>
                <a:ea typeface="Roboto Mono"/>
                <a:cs typeface="Roboto Mono"/>
                <a:sym typeface="Roboto Mono"/>
              </a:defRPr>
            </a:lvl3pPr>
            <a:lvl4pPr marL="1828800" lvl="3" indent="-317500">
              <a:lnSpc>
                <a:spcPct val="100000"/>
              </a:lnSpc>
              <a:spcBef>
                <a:spcPts val="0"/>
              </a:spcBef>
              <a:spcAft>
                <a:spcPts val="0"/>
              </a:spcAft>
              <a:buClr>
                <a:schemeClr val="dk1"/>
              </a:buClr>
              <a:buSzPts val="1400"/>
              <a:buFont typeface="Roboto Mono"/>
              <a:buChar char="●"/>
              <a:defRPr>
                <a:solidFill>
                  <a:schemeClr val="dk1"/>
                </a:solidFill>
                <a:latin typeface="Roboto Mono"/>
                <a:ea typeface="Roboto Mono"/>
                <a:cs typeface="Roboto Mono"/>
                <a:sym typeface="Roboto Mono"/>
              </a:defRPr>
            </a:lvl4pPr>
            <a:lvl5pPr marL="2286000" lvl="4" indent="-317500">
              <a:lnSpc>
                <a:spcPct val="100000"/>
              </a:lnSpc>
              <a:spcBef>
                <a:spcPts val="0"/>
              </a:spcBef>
              <a:spcAft>
                <a:spcPts val="0"/>
              </a:spcAft>
              <a:buClr>
                <a:schemeClr val="dk1"/>
              </a:buClr>
              <a:buSzPts val="1400"/>
              <a:buFont typeface="Roboto Mono"/>
              <a:buChar char="○"/>
              <a:defRPr>
                <a:solidFill>
                  <a:schemeClr val="dk1"/>
                </a:solidFill>
                <a:latin typeface="Roboto Mono"/>
                <a:ea typeface="Roboto Mono"/>
                <a:cs typeface="Roboto Mono"/>
                <a:sym typeface="Roboto Mono"/>
              </a:defRPr>
            </a:lvl5pPr>
            <a:lvl6pPr marL="2743200" lvl="5" indent="-317500">
              <a:lnSpc>
                <a:spcPct val="100000"/>
              </a:lnSpc>
              <a:spcBef>
                <a:spcPts val="0"/>
              </a:spcBef>
              <a:spcAft>
                <a:spcPts val="0"/>
              </a:spcAft>
              <a:buClr>
                <a:schemeClr val="dk1"/>
              </a:buClr>
              <a:buSzPts val="1400"/>
              <a:buFont typeface="Roboto Mono"/>
              <a:buChar char="■"/>
              <a:defRPr>
                <a:solidFill>
                  <a:schemeClr val="dk1"/>
                </a:solidFill>
                <a:latin typeface="Roboto Mono"/>
                <a:ea typeface="Roboto Mono"/>
                <a:cs typeface="Roboto Mono"/>
                <a:sym typeface="Roboto Mono"/>
              </a:defRPr>
            </a:lvl6pPr>
            <a:lvl7pPr marL="3200400" lvl="6" indent="-317500">
              <a:lnSpc>
                <a:spcPct val="100000"/>
              </a:lnSpc>
              <a:spcBef>
                <a:spcPts val="0"/>
              </a:spcBef>
              <a:spcAft>
                <a:spcPts val="0"/>
              </a:spcAft>
              <a:buClr>
                <a:schemeClr val="dk1"/>
              </a:buClr>
              <a:buSzPts val="1400"/>
              <a:buFont typeface="Roboto Mono"/>
              <a:buChar char="●"/>
              <a:defRPr>
                <a:solidFill>
                  <a:schemeClr val="dk1"/>
                </a:solidFill>
                <a:latin typeface="Roboto Mono"/>
                <a:ea typeface="Roboto Mono"/>
                <a:cs typeface="Roboto Mono"/>
                <a:sym typeface="Roboto Mono"/>
              </a:defRPr>
            </a:lvl7pPr>
            <a:lvl8pPr marL="3657600" lvl="7" indent="-317500">
              <a:lnSpc>
                <a:spcPct val="100000"/>
              </a:lnSpc>
              <a:spcBef>
                <a:spcPts val="0"/>
              </a:spcBef>
              <a:spcAft>
                <a:spcPts val="0"/>
              </a:spcAft>
              <a:buClr>
                <a:schemeClr val="dk1"/>
              </a:buClr>
              <a:buSzPts val="1400"/>
              <a:buFont typeface="Roboto Mono"/>
              <a:buChar char="○"/>
              <a:defRPr>
                <a:solidFill>
                  <a:schemeClr val="dk1"/>
                </a:solidFill>
                <a:latin typeface="Roboto Mono"/>
                <a:ea typeface="Roboto Mono"/>
                <a:cs typeface="Roboto Mono"/>
                <a:sym typeface="Roboto Mono"/>
              </a:defRPr>
            </a:lvl8pPr>
            <a:lvl9pPr marL="4114800" lvl="8" indent="-317500">
              <a:lnSpc>
                <a:spcPct val="100000"/>
              </a:lnSpc>
              <a:spcBef>
                <a:spcPts val="0"/>
              </a:spcBef>
              <a:spcAft>
                <a:spcPts val="0"/>
              </a:spcAft>
              <a:buClr>
                <a:schemeClr val="dk1"/>
              </a:buClr>
              <a:buSzPts val="1400"/>
              <a:buFont typeface="Roboto Mono"/>
              <a:buChar char="■"/>
              <a:defRPr>
                <a:solidFill>
                  <a:schemeClr val="dk1"/>
                </a:solidFill>
                <a:latin typeface="Roboto Mono"/>
                <a:ea typeface="Roboto Mono"/>
                <a:cs typeface="Roboto Mono"/>
                <a:sym typeface="Roboto Mono"/>
              </a:defRPr>
            </a:lvl9pPr>
          </a:lstStyle>
          <a:p>
            <a:endParaRPr/>
          </a:p>
        </p:txBody>
      </p:sp>
    </p:spTree>
    <p:extLst>
      <p:ext uri="{BB962C8B-B14F-4D97-AF65-F5344CB8AC3E}">
        <p14:creationId xmlns:p14="http://schemas.microsoft.com/office/powerpoint/2010/main" val="257707264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289"/>
        <p:cNvGrpSpPr/>
        <p:nvPr/>
      </p:nvGrpSpPr>
      <p:grpSpPr>
        <a:xfrm>
          <a:off x="0" y="0"/>
          <a:ext cx="0" cy="0"/>
          <a:chOff x="0" y="0"/>
          <a:chExt cx="0" cy="0"/>
        </a:xfrm>
      </p:grpSpPr>
      <p:sp>
        <p:nvSpPr>
          <p:cNvPr id="1290" name="Google Shape;1290;p31"/>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291" name="Google Shape;1291;p31"/>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256190323"/>
      </p:ext>
    </p:extLst>
  </p:cSld>
  <p:clrMap bg1="lt1" tx1="dk1" bg2="dk2" tx2="lt2" accent1="accent1" accent2="accent2" accent3="accent3" accent4="accent4" accent5="accent5" accent6="accent6" hlink="hlink" folHlink="folHlink"/>
  <p:sldLayoutIdLst>
    <p:sldLayoutId id="2147483691" r:id="rId1"/>
    <p:sldLayoutId id="2147483692"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iret One"/>
              <a:buNone/>
              <a:defRPr sz="2800">
                <a:solidFill>
                  <a:schemeClr val="dk1"/>
                </a:solidFill>
                <a:latin typeface="Poiret One"/>
                <a:ea typeface="Poiret One"/>
                <a:cs typeface="Poiret One"/>
                <a:sym typeface="Poiret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Light"/>
              <a:buChar char="●"/>
              <a:defRPr sz="1800">
                <a:solidFill>
                  <a:schemeClr val="lt2"/>
                </a:solidFill>
                <a:latin typeface="Oxygen Light"/>
                <a:ea typeface="Oxygen Light"/>
                <a:cs typeface="Oxygen Light"/>
                <a:sym typeface="Oxygen Light"/>
              </a:defRPr>
            </a:lvl1pPr>
            <a:lvl2pPr marL="914400" lvl="1"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2pPr>
            <a:lvl3pPr marL="1371600" lvl="2"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3pPr>
            <a:lvl4pPr marL="1828800" lvl="3"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4pPr>
            <a:lvl5pPr marL="2286000" lvl="4"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5pPr>
            <a:lvl6pPr marL="2743200" lvl="5"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6pPr>
            <a:lvl7pPr marL="3200400" lvl="6"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7pPr>
            <a:lvl8pPr marL="3657600" lvl="7"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8pPr>
            <a:lvl9pPr marL="4114800" lvl="8" indent="-317500">
              <a:lnSpc>
                <a:spcPct val="115000"/>
              </a:lnSpc>
              <a:spcBef>
                <a:spcPts val="1600"/>
              </a:spcBef>
              <a:spcAft>
                <a:spcPts val="1600"/>
              </a:spcAft>
              <a:buClr>
                <a:schemeClr val="lt2"/>
              </a:buClr>
              <a:buSzPts val="1400"/>
              <a:buFont typeface="Oxygen Light"/>
              <a:buChar char="■"/>
              <a:defRPr>
                <a:solidFill>
                  <a:schemeClr val="lt2"/>
                </a:solidFill>
                <a:latin typeface="Oxygen Light"/>
                <a:ea typeface="Oxygen Light"/>
                <a:cs typeface="Oxygen Light"/>
                <a:sym typeface="Oxygen Light"/>
              </a:defRPr>
            </a:lvl9pPr>
          </a:lstStyle>
          <a:p>
            <a:endParaRPr/>
          </a:p>
        </p:txBody>
      </p:sp>
    </p:spTree>
    <p:extLst>
      <p:ext uri="{BB962C8B-B14F-4D97-AF65-F5344CB8AC3E}">
        <p14:creationId xmlns:p14="http://schemas.microsoft.com/office/powerpoint/2010/main" val="4019262041"/>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1" r:id="rId27"/>
    <p:sldLayoutId id="2147483722" r:id="rId28"/>
    <p:sldLayoutId id="2147483723" r:id="rId2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1" name="Google Shape;161;p32"/>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104912579"/>
      </p:ext>
    </p:extLst>
  </p:cSld>
  <p:clrMap bg1="lt1" tx1="dk1" bg2="dk2" tx2="lt2" accent1="accent1" accent2="accent2" accent3="accent3" accent4="accent4" accent5="accent5" accent6="accent6" hlink="hlink" folHlink="folHlink"/>
  <p:sldLayoutIdLst>
    <p:sldLayoutId id="2147483725"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8.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1A3F8B4-1CC9-3018-B701-546488FB16F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8193" name="Imagen 1570312669">
            <a:extLst>
              <a:ext uri="{FF2B5EF4-FFF2-40B4-BE49-F238E27FC236}">
                <a16:creationId xmlns:a16="http://schemas.microsoft.com/office/drawing/2014/main" id="{F07F7E94-8A25-1746-7C09-74E5CF467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075" y="1427316"/>
            <a:ext cx="2317750" cy="17240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417F385-FF7A-75E0-3D61-9FC325DFAC9F}"/>
              </a:ext>
            </a:extLst>
          </p:cNvPr>
          <p:cNvSpPr>
            <a:spLocks noChangeArrowheads="1"/>
          </p:cNvSpPr>
          <p:nvPr/>
        </p:nvSpPr>
        <p:spPr bwMode="auto">
          <a:xfrm>
            <a:off x="2199762" y="32825"/>
            <a:ext cx="8008375"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Escuela Normal de Educaci</a:t>
            </a:r>
            <a:r>
              <a:rPr kumimoji="0" lang="es-MX" altLang="es-MX" sz="2400" b="1" i="0" u="none" strike="noStrike" cap="none" normalizeH="0" baseline="0" dirty="0">
                <a:ln>
                  <a:noFill/>
                </a:ln>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MX" altLang="es-MX" sz="2400" b="1"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 Preescolar </a:t>
            </a:r>
            <a:br>
              <a:rPr kumimoji="0" lang="es-MX" altLang="es-MX" sz="2400" b="1"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Licenciatura en Educaci</a:t>
            </a:r>
            <a:r>
              <a:rPr kumimoji="0" lang="es-MX" altLang="es-MX" sz="2400" b="0" i="0" u="none" strike="noStrike" cap="none" normalizeH="0" baseline="0" dirty="0">
                <a:ln>
                  <a:noFill/>
                </a:ln>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 Preescolar </a:t>
            </a:r>
            <a:br>
              <a:rPr kumimoji="0" lang="es-MX" altLang="es-MX" sz="2400" b="1"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Ciclo escolar 2023-2024</a:t>
            </a:r>
            <a:endParaRPr kumimoji="0" lang="es-MX" altLang="es-MX" b="0" i="0" u="none" strike="noStrike" cap="none" normalizeH="0" baseline="0" dirty="0">
              <a:ln>
                <a:noFill/>
              </a:ln>
              <a:solidFill>
                <a:schemeClr val="bg1">
                  <a:lumMod val="1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24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s-MX" altLang="es-MX" b="0" i="0" u="none" strike="noStrike" cap="none" normalizeH="0" baseline="0" dirty="0">
              <a:ln>
                <a:noFill/>
              </a:ln>
              <a:solidFill>
                <a:schemeClr val="bg1">
                  <a:lumMod val="1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Actividad:</a:t>
            </a:r>
            <a:b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s-MX" altLang="es-MX" sz="2400" b="0" i="0" u="none" strike="noStrike" cap="none" normalizeH="0" baseline="0" dirty="0">
                <a:ln>
                  <a:noFill/>
                </a:ln>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Violencia Intrafamiliar</a:t>
            </a:r>
            <a:br>
              <a:rPr kumimoji="0" lang="es-MX" altLang="es-MX" sz="2400" b="0" i="0" u="none" strike="noStrike" cap="none" normalizeH="0" baseline="0" dirty="0">
                <a:ln>
                  <a:noFill/>
                </a:ln>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br>
            <a:br>
              <a:rPr kumimoji="0" lang="es-MX" altLang="es-MX" sz="1800" b="0" i="0" u="none" strike="noStrike" cap="none" normalizeH="0" baseline="0" dirty="0">
                <a:ln>
                  <a:noFill/>
                </a:ln>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b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Curso: Optativa prevenci</a:t>
            </a:r>
            <a:r>
              <a:rPr kumimoji="0" lang="es-MX" altLang="es-MX" sz="2400" b="0" i="0" u="none" strike="noStrike" cap="none" normalizeH="0" baseline="0" dirty="0">
                <a:ln>
                  <a:noFill/>
                </a:ln>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 de la Violencia</a:t>
            </a:r>
            <a:b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MX" altLang="es-MX" b="0" i="0" u="none" strike="noStrike" cap="none" normalizeH="0" baseline="0" dirty="0">
              <a:ln>
                <a:noFill/>
              </a:ln>
              <a:solidFill>
                <a:schemeClr val="bg1">
                  <a:lumMod val="1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Docente: Carlos Armando Balderas Vald</a:t>
            </a:r>
            <a:r>
              <a:rPr kumimoji="0" lang="es-MX" altLang="es-MX" sz="2400" b="0" i="0" u="none" strike="noStrike" cap="none" normalizeH="0" baseline="0" dirty="0">
                <a:ln>
                  <a:noFill/>
                </a:ln>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s </a:t>
            </a:r>
            <a:b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s-MX" altLang="es-MX" b="0" i="0" u="none" strike="noStrike" cap="none" normalizeH="0" baseline="0" dirty="0">
              <a:ln>
                <a:noFill/>
              </a:ln>
              <a:solidFill>
                <a:schemeClr val="bg1">
                  <a:lumMod val="1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Alumnas: Nancy Guadalupe Covarrubias </a:t>
            </a:r>
            <a:r>
              <a:rPr kumimoji="0" lang="es-MX" altLang="es-MX" sz="2400" b="0" i="0" u="none" strike="noStrike" cap="none" normalizeH="0" baseline="0" dirty="0" err="1">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Tavitas</a:t>
            </a:r>
            <a:r>
              <a:rPr kumimoji="0" lang="es-MX" altLang="es-MX" sz="24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#6</a:t>
            </a:r>
            <a:endParaRPr kumimoji="0" lang="es-MX" altLang="es-MX" b="0" i="0" u="none" strike="noStrike" cap="none" normalizeH="0" baseline="0" dirty="0">
              <a:ln>
                <a:noFill/>
              </a:ln>
              <a:solidFill>
                <a:schemeClr val="bg1">
                  <a:lumMod val="1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0" i="0" u="none" strike="noStrike" cap="none" normalizeH="0" baseline="0" dirty="0">
              <a:ln>
                <a:noFill/>
              </a:ln>
              <a:solidFill>
                <a:schemeClr val="bg1">
                  <a:lumMod val="10000"/>
                </a:schemeClr>
              </a:solidFill>
              <a:effectLst/>
            </a:endParaRPr>
          </a:p>
        </p:txBody>
      </p:sp>
      <p:sp>
        <p:nvSpPr>
          <p:cNvPr id="9" name="CuadroTexto 8">
            <a:extLst>
              <a:ext uri="{FF2B5EF4-FFF2-40B4-BE49-F238E27FC236}">
                <a16:creationId xmlns:a16="http://schemas.microsoft.com/office/drawing/2014/main" id="{71643187-B064-7E5B-29CD-8F7B24DFC9D2}"/>
              </a:ext>
            </a:extLst>
          </p:cNvPr>
          <p:cNvSpPr txBox="1"/>
          <p:nvPr/>
        </p:nvSpPr>
        <p:spPr>
          <a:xfrm>
            <a:off x="409268" y="6419189"/>
            <a:ext cx="6098458" cy="338554"/>
          </a:xfrm>
          <a:prstGeom prst="rect">
            <a:avLst/>
          </a:prstGeom>
          <a:noFill/>
        </p:spPr>
        <p:txBody>
          <a:bodyPr wrap="square">
            <a:spAutoFit/>
          </a:bodyPr>
          <a:lstStyle/>
          <a:p>
            <a:r>
              <a:rPr kumimoji="0" lang="es-MX" altLang="es-MX" sz="16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Saltillo Coahuila, de Zaragoza</a:t>
            </a:r>
            <a:endParaRPr lang="es-MX" sz="1600" dirty="0"/>
          </a:p>
        </p:txBody>
      </p:sp>
      <p:sp>
        <p:nvSpPr>
          <p:cNvPr id="11" name="CuadroTexto 10">
            <a:extLst>
              <a:ext uri="{FF2B5EF4-FFF2-40B4-BE49-F238E27FC236}">
                <a16:creationId xmlns:a16="http://schemas.microsoft.com/office/drawing/2014/main" id="{69B442D9-D416-8E1D-883C-BC190F0A867F}"/>
              </a:ext>
            </a:extLst>
          </p:cNvPr>
          <p:cNvSpPr txBox="1"/>
          <p:nvPr/>
        </p:nvSpPr>
        <p:spPr>
          <a:xfrm>
            <a:off x="10208137" y="6419189"/>
            <a:ext cx="2199762" cy="338554"/>
          </a:xfrm>
          <a:prstGeom prst="rect">
            <a:avLst/>
          </a:prstGeom>
          <a:noFill/>
        </p:spPr>
        <p:txBody>
          <a:bodyPr wrap="square">
            <a:spAutoFit/>
          </a:bodyPr>
          <a:lstStyle/>
          <a:p>
            <a:r>
              <a:rPr kumimoji="0" lang="es-MX" altLang="es-MX" sz="1600" b="0" i="0" u="none" strike="noStrike" cap="none" normalizeH="0" baseline="0" dirty="0">
                <a:ln>
                  <a:noFill/>
                </a:ln>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18/ 10/ 2023</a:t>
            </a:r>
            <a:endParaRPr lang="es-MX" sz="1600" dirty="0"/>
          </a:p>
        </p:txBody>
      </p:sp>
    </p:spTree>
    <p:extLst>
      <p:ext uri="{BB962C8B-B14F-4D97-AF65-F5344CB8AC3E}">
        <p14:creationId xmlns:p14="http://schemas.microsoft.com/office/powerpoint/2010/main" val="175974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0E1C63B-B89A-72B3-1A63-9A480B8877E9}"/>
              </a:ext>
            </a:extLst>
          </p:cNvPr>
          <p:cNvSpPr/>
          <p:nvPr/>
        </p:nvSpPr>
        <p:spPr>
          <a:xfrm>
            <a:off x="4457226" y="239258"/>
            <a:ext cx="3044423" cy="461665"/>
          </a:xfrm>
          <a:prstGeom prst="rect">
            <a:avLst/>
          </a:prstGeom>
          <a:noFill/>
        </p:spPr>
        <p:txBody>
          <a:bodyPr wrap="none" lIns="91440" tIns="45720" rIns="91440" bIns="45720">
            <a:spAutoFit/>
          </a:bodyPr>
          <a:lstStyle/>
          <a:p>
            <a:pPr algn="ctr"/>
            <a:r>
              <a:rPr lang="es-ES" sz="2400" b="0" cap="none" spc="0" dirty="0">
                <a:ln w="0"/>
                <a:solidFill>
                  <a:schemeClr val="accent5">
                    <a:lumMod val="50000"/>
                  </a:schemeClr>
                </a:solidFill>
                <a:effectLst>
                  <a:outerShdw blurRad="38100" dist="19050" dir="2700000" algn="tl" rotWithShape="0">
                    <a:schemeClr val="dk1">
                      <a:alpha val="40000"/>
                    </a:schemeClr>
                  </a:outerShdw>
                </a:effectLst>
              </a:rPr>
              <a:t>Vías para Solucionar</a:t>
            </a:r>
          </a:p>
        </p:txBody>
      </p:sp>
      <p:sp>
        <p:nvSpPr>
          <p:cNvPr id="5" name="CuadroTexto 4">
            <a:extLst>
              <a:ext uri="{FF2B5EF4-FFF2-40B4-BE49-F238E27FC236}">
                <a16:creationId xmlns:a16="http://schemas.microsoft.com/office/drawing/2014/main" id="{0EEDEBAE-D515-3A36-7284-0F1BCD091B8B}"/>
              </a:ext>
            </a:extLst>
          </p:cNvPr>
          <p:cNvSpPr txBox="1"/>
          <p:nvPr/>
        </p:nvSpPr>
        <p:spPr>
          <a:xfrm>
            <a:off x="207189" y="1264546"/>
            <a:ext cx="11777622" cy="5593454"/>
          </a:xfrm>
          <a:prstGeom prst="rect">
            <a:avLst/>
          </a:prstGeom>
          <a:noFill/>
        </p:spPr>
        <p:txBody>
          <a:bodyPr wrap="square">
            <a:spAutoFit/>
          </a:bodyPr>
          <a:lstStyle/>
          <a:p>
            <a:pPr algn="l">
              <a:lnSpc>
                <a:spcPct val="150000"/>
              </a:lnSpc>
            </a:pPr>
            <a:r>
              <a:rPr lang="es-MX" sz="1600" dirty="0">
                <a:solidFill>
                  <a:srgbClr val="000000"/>
                </a:solidFill>
                <a:effectLst/>
                <a:latin typeface="Abadi" panose="020B0604020104020204" pitchFamily="34" charset="0"/>
              </a:rPr>
              <a:t>•Se intenta que el individuo reconstruya y hable detalladamente sobre los episodios de violencia.</a:t>
            </a:r>
          </a:p>
          <a:p>
            <a:pPr algn="l">
              <a:lnSpc>
                <a:spcPct val="150000"/>
              </a:lnSpc>
            </a:pPr>
            <a:r>
              <a:rPr lang="es-MX" sz="1600" dirty="0">
                <a:solidFill>
                  <a:srgbClr val="000000"/>
                </a:solidFill>
                <a:effectLst/>
                <a:latin typeface="Abadi" panose="020B0604020104020204" pitchFamily="34" charset="0"/>
              </a:rPr>
              <a:t>• Se intenta responsabilizar al individuo de su comportamiento violento, sea consciente en cómo su conducta violenta no es una reacción pasiva a causa de estímulos externos, sino una conducta que es elegida por el mismo y no es la adecuada para la situación.</a:t>
            </a:r>
          </a:p>
          <a:p>
            <a:pPr algn="l">
              <a:lnSpc>
                <a:spcPct val="150000"/>
              </a:lnSpc>
            </a:pPr>
            <a:r>
              <a:rPr lang="es-MX" sz="1600" dirty="0">
                <a:solidFill>
                  <a:srgbClr val="000000"/>
                </a:solidFill>
                <a:effectLst/>
                <a:latin typeface="Abadi" panose="020B0604020104020204" pitchFamily="34" charset="0"/>
              </a:rPr>
              <a:t>• el individuo debe entender la base de su conducta violenta con base en sus experiencias de la niñez y la relación de los sentimientos actuales de falta de poder.</a:t>
            </a:r>
          </a:p>
          <a:p>
            <a:pPr algn="l">
              <a:lnSpc>
                <a:spcPct val="150000"/>
              </a:lnSpc>
            </a:pPr>
            <a:r>
              <a:rPr lang="es-MX" sz="1600" dirty="0">
                <a:solidFill>
                  <a:srgbClr val="000000"/>
                </a:solidFill>
                <a:effectLst/>
                <a:latin typeface="Abadi" panose="020B0604020104020204" pitchFamily="34" charset="0"/>
              </a:rPr>
              <a:t>• Centrarse en las consecuencias del comportamiento violento, en este sentido, el individuo tiene que ser capaz de reconocer el impacto que tiene su comportamiento violento en su entorno familiar. </a:t>
            </a:r>
            <a:br>
              <a:rPr lang="es-MX" sz="1600" dirty="0">
                <a:solidFill>
                  <a:srgbClr val="000000"/>
                </a:solidFill>
                <a:effectLst/>
                <a:latin typeface="Abadi" panose="020B0604020104020204" pitchFamily="34" charset="0"/>
              </a:rPr>
            </a:br>
            <a:r>
              <a:rPr lang="es-MX" sz="1600" dirty="0">
                <a:solidFill>
                  <a:srgbClr val="000000"/>
                </a:solidFill>
                <a:effectLst/>
                <a:latin typeface="Abadi" panose="020B0604020104020204" pitchFamily="34" charset="0"/>
              </a:rPr>
              <a:t>En tanto, el proceso de terapia es llevado a cabo de la siguiente forma.</a:t>
            </a:r>
          </a:p>
          <a:p>
            <a:pPr algn="l">
              <a:lnSpc>
                <a:spcPct val="150000"/>
              </a:lnSpc>
            </a:pPr>
            <a:r>
              <a:rPr lang="es-MX" sz="1600" dirty="0">
                <a:solidFill>
                  <a:srgbClr val="000000"/>
                </a:solidFill>
                <a:effectLst/>
                <a:latin typeface="Abadi" panose="020B0604020104020204" pitchFamily="34" charset="0"/>
              </a:rPr>
              <a:t>• Es abierto y el terapeuta se ve en la tarea de cumplir la función de centrar la terapia en la violencia doméstica.</a:t>
            </a:r>
          </a:p>
          <a:p>
            <a:pPr algn="l">
              <a:lnSpc>
                <a:spcPct val="150000"/>
              </a:lnSpc>
            </a:pPr>
            <a:r>
              <a:rPr lang="es-MX" sz="1600" dirty="0">
                <a:solidFill>
                  <a:srgbClr val="000000"/>
                </a:solidFill>
                <a:effectLst/>
                <a:latin typeface="Abadi" panose="020B0604020104020204" pitchFamily="34" charset="0"/>
              </a:rPr>
              <a:t>• Los participantes deben de reconstruir los episodios de violencia</a:t>
            </a:r>
          </a:p>
          <a:p>
            <a:pPr algn="l">
              <a:lnSpc>
                <a:spcPct val="150000"/>
              </a:lnSpc>
            </a:pPr>
            <a:r>
              <a:rPr lang="es-MX" sz="1600" dirty="0">
                <a:solidFill>
                  <a:srgbClr val="000000"/>
                </a:solidFill>
                <a:effectLst/>
                <a:latin typeface="Abadi" panose="020B0604020104020204" pitchFamily="34" charset="0"/>
              </a:rPr>
              <a:t>• Una vez que la violencia es reconocida se ayuda al individuo a reconocer las técnicas para su control, la más usada suele ser (tiempo fuera)</a:t>
            </a:r>
            <a:br>
              <a:rPr lang="es-MX" sz="1600" dirty="0">
                <a:solidFill>
                  <a:srgbClr val="000000"/>
                </a:solidFill>
                <a:effectLst/>
                <a:latin typeface="Abadi" panose="020B0604020104020204" pitchFamily="34" charset="0"/>
              </a:rPr>
            </a:br>
            <a:r>
              <a:rPr lang="es-MX" sz="1600" dirty="0">
                <a:solidFill>
                  <a:srgbClr val="000000"/>
                </a:solidFill>
                <a:effectLst/>
                <a:latin typeface="Abadi" panose="020B0604020104020204" pitchFamily="34" charset="0"/>
              </a:rPr>
              <a:t>• Es importante que el individuo reconozca que su conducta era consciente así como evitable, además de que es responsable de ella.</a:t>
            </a:r>
          </a:p>
          <a:p>
            <a:pPr algn="l">
              <a:lnSpc>
                <a:spcPct val="150000"/>
              </a:lnSpc>
            </a:pPr>
            <a:r>
              <a:rPr lang="es-MX" sz="1600" dirty="0">
                <a:solidFill>
                  <a:srgbClr val="000000"/>
                </a:solidFill>
                <a:effectLst/>
                <a:latin typeface="Abadi" panose="020B0604020104020204" pitchFamily="34" charset="0"/>
              </a:rPr>
              <a:t>• También se le ayuda a ver las consecuencias de su conducta violenta, tanto para él como para su familia.</a:t>
            </a:r>
          </a:p>
        </p:txBody>
      </p:sp>
      <p:sp>
        <p:nvSpPr>
          <p:cNvPr id="6" name="Rectángulo 5">
            <a:extLst>
              <a:ext uri="{FF2B5EF4-FFF2-40B4-BE49-F238E27FC236}">
                <a16:creationId xmlns:a16="http://schemas.microsoft.com/office/drawing/2014/main" id="{C4AF9985-3208-FF06-9A44-F19E804305F2}"/>
              </a:ext>
            </a:extLst>
          </p:cNvPr>
          <p:cNvSpPr/>
          <p:nvPr/>
        </p:nvSpPr>
        <p:spPr>
          <a:xfrm>
            <a:off x="1566830" y="761362"/>
            <a:ext cx="2034531" cy="461665"/>
          </a:xfrm>
          <a:prstGeom prst="rect">
            <a:avLst/>
          </a:prstGeom>
          <a:noFill/>
        </p:spPr>
        <p:txBody>
          <a:bodyPr wrap="none" lIns="91440" tIns="45720" rIns="91440" bIns="45720">
            <a:spAutoFit/>
          </a:bodyPr>
          <a:lstStyle/>
          <a:p>
            <a:pPr algn="ctr"/>
            <a:r>
              <a:rPr lang="es-ES" sz="2400" b="0" cap="none" spc="0" dirty="0">
                <a:ln w="0"/>
                <a:solidFill>
                  <a:schemeClr val="accent5">
                    <a:lumMod val="50000"/>
                  </a:schemeClr>
                </a:solidFill>
                <a:effectLst>
                  <a:outerShdw blurRad="38100" dist="19050" dir="2700000" algn="tl" rotWithShape="0">
                    <a:schemeClr val="dk1">
                      <a:alpha val="40000"/>
                    </a:schemeClr>
                  </a:outerShdw>
                </a:effectLst>
              </a:rPr>
              <a:t>Para el padre</a:t>
            </a:r>
          </a:p>
        </p:txBody>
      </p:sp>
    </p:spTree>
    <p:extLst>
      <p:ext uri="{BB962C8B-B14F-4D97-AF65-F5344CB8AC3E}">
        <p14:creationId xmlns:p14="http://schemas.microsoft.com/office/powerpoint/2010/main" val="295959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C94E5C1-BDC3-14F8-DAFE-7C44BF13429C}"/>
              </a:ext>
            </a:extLst>
          </p:cNvPr>
          <p:cNvSpPr/>
          <p:nvPr/>
        </p:nvSpPr>
        <p:spPr>
          <a:xfrm>
            <a:off x="4457226" y="239258"/>
            <a:ext cx="3044423" cy="461665"/>
          </a:xfrm>
          <a:prstGeom prst="rect">
            <a:avLst/>
          </a:prstGeom>
          <a:noFill/>
        </p:spPr>
        <p:txBody>
          <a:bodyPr wrap="none" lIns="91440" tIns="45720" rIns="91440" bIns="45720">
            <a:spAutoFit/>
          </a:bodyPr>
          <a:lstStyle/>
          <a:p>
            <a:pPr algn="ctr"/>
            <a:r>
              <a:rPr lang="es-ES" sz="2400" b="0" cap="none" spc="0" dirty="0">
                <a:ln w="0"/>
                <a:solidFill>
                  <a:schemeClr val="accent5">
                    <a:lumMod val="50000"/>
                  </a:schemeClr>
                </a:solidFill>
                <a:effectLst>
                  <a:outerShdw blurRad="38100" dist="19050" dir="2700000" algn="tl" rotWithShape="0">
                    <a:schemeClr val="dk1">
                      <a:alpha val="40000"/>
                    </a:schemeClr>
                  </a:outerShdw>
                </a:effectLst>
              </a:rPr>
              <a:t>Vías para Solucionar</a:t>
            </a:r>
          </a:p>
        </p:txBody>
      </p:sp>
      <p:sp>
        <p:nvSpPr>
          <p:cNvPr id="4" name="CuadroTexto 3">
            <a:extLst>
              <a:ext uri="{FF2B5EF4-FFF2-40B4-BE49-F238E27FC236}">
                <a16:creationId xmlns:a16="http://schemas.microsoft.com/office/drawing/2014/main" id="{BDBDDF98-033C-EF75-C393-6CC8B1ECBE7D}"/>
              </a:ext>
            </a:extLst>
          </p:cNvPr>
          <p:cNvSpPr txBox="1"/>
          <p:nvPr/>
        </p:nvSpPr>
        <p:spPr>
          <a:xfrm>
            <a:off x="387747" y="1193530"/>
            <a:ext cx="11777622" cy="5509200"/>
          </a:xfrm>
          <a:prstGeom prst="rect">
            <a:avLst/>
          </a:prstGeom>
          <a:noFill/>
        </p:spPr>
        <p:txBody>
          <a:bodyPr wrap="square">
            <a:spAutoFit/>
          </a:bodyPr>
          <a:lstStyle/>
          <a:p>
            <a:pPr algn="l"/>
            <a:r>
              <a:rPr lang="es-MX" sz="1600" dirty="0">
                <a:solidFill>
                  <a:srgbClr val="000000"/>
                </a:solidFill>
                <a:effectLst/>
                <a:latin typeface="Abadi" panose="020B0604020104020204" pitchFamily="34" charset="0"/>
              </a:rPr>
              <a:t>• Se debe facilitar el aprendizaje de estrategias de autoprotección, por ejemplo, planes de seguridad y aprendizaje de estrategias de resolución de conflictos de manera no violenta.</a:t>
            </a:r>
          </a:p>
          <a:p>
            <a:pPr algn="l"/>
            <a:r>
              <a:rPr lang="es-MX" sz="1600" dirty="0">
                <a:solidFill>
                  <a:srgbClr val="000000"/>
                </a:solidFill>
                <a:effectLst/>
                <a:latin typeface="Abadi" panose="020B0604020104020204" pitchFamily="34" charset="0"/>
              </a:rPr>
              <a:t>• Se debe aumentar la autoestima de los niños violentados por medio de los esfuerzos y la validación de los sentimientos.</a:t>
            </a:r>
          </a:p>
          <a:p>
            <a:pPr algn="l"/>
            <a:r>
              <a:rPr lang="es-MX" sz="1600" dirty="0">
                <a:solidFill>
                  <a:srgbClr val="000000"/>
                </a:solidFill>
                <a:effectLst/>
                <a:latin typeface="Abadi" panose="020B0604020104020204" pitchFamily="34" charset="0"/>
              </a:rPr>
              <a:t>• Se intenta favorecer una experiencia positiva en un determinado ambiente, que le genere al niño seguridad y bienestar.</a:t>
            </a:r>
          </a:p>
          <a:p>
            <a:pPr algn="l"/>
            <a:endParaRPr lang="es-MX" sz="1600" dirty="0">
              <a:solidFill>
                <a:srgbClr val="000000"/>
              </a:solidFill>
              <a:effectLst/>
              <a:latin typeface="Abadi" panose="020B0604020104020204" pitchFamily="34" charset="0"/>
            </a:endParaRPr>
          </a:p>
          <a:p>
            <a:pPr algn="l"/>
            <a:r>
              <a:rPr lang="es-MX" sz="1600" dirty="0">
                <a:solidFill>
                  <a:srgbClr val="000000"/>
                </a:solidFill>
                <a:effectLst/>
                <a:latin typeface="Abadi" panose="020B0604020104020204" pitchFamily="34" charset="0"/>
              </a:rPr>
              <a:t>Del mismo modo, a nivel general son tres aspectos fundamentales que deben de ser tratados en los programas de intervención, los cuales son:</a:t>
            </a:r>
            <a:br>
              <a:rPr lang="es-MX" sz="1600" dirty="0">
                <a:solidFill>
                  <a:srgbClr val="000000"/>
                </a:solidFill>
                <a:effectLst/>
                <a:latin typeface="Abadi" panose="020B0604020104020204" pitchFamily="34" charset="0"/>
              </a:rPr>
            </a:br>
            <a:r>
              <a:rPr lang="es-MX" sz="1600" dirty="0">
                <a:solidFill>
                  <a:srgbClr val="000000"/>
                </a:solidFill>
                <a:effectLst/>
                <a:latin typeface="Abadi" panose="020B0604020104020204" pitchFamily="34" charset="0"/>
              </a:rPr>
              <a:t>1. Ámbito Emocional: En este sentido es importante que se le ofrezca al niño la posibilidad de ser escuchado y de hablar, de tal modo que pueda expresar sus sentimientos que a menudo experimenta como miedo, angustia, enfado, rabia o culpa. Se intenta que pueda liberar toda la angustia que ha reprimido de manera que normalice sus emociones, asimismo, se le debe dar una explicación acerca de los sucedidos, ya que a menudo se muestran confundidos por la situación y pueden entenderla de manera errónea, experimentando culpa o miedo, es decir, piensan que el haber hecho algo desencadeno la situación de violencia, de tal modo que se muestran inseguros y preocupados.</a:t>
            </a:r>
          </a:p>
          <a:p>
            <a:pPr algn="l"/>
            <a:endParaRPr lang="es-MX" sz="1600" dirty="0">
              <a:solidFill>
                <a:srgbClr val="000000"/>
              </a:solidFill>
              <a:effectLst/>
              <a:latin typeface="Abadi" panose="020B0604020104020204" pitchFamily="34" charset="0"/>
            </a:endParaRPr>
          </a:p>
          <a:p>
            <a:pPr algn="l"/>
            <a:r>
              <a:rPr lang="es-MX" sz="1600" dirty="0">
                <a:solidFill>
                  <a:srgbClr val="000000"/>
                </a:solidFill>
                <a:effectLst/>
                <a:latin typeface="Abadi" panose="020B0604020104020204" pitchFamily="34" charset="0"/>
              </a:rPr>
              <a:t>2. Ámbito Cognitivo: Es importante abordar este ámbito en el sentido de que se intenta una reestructuración de los valores y creencias que se encuentran con relación a la violencia, evitando así una revictimización futura.</a:t>
            </a:r>
          </a:p>
          <a:p>
            <a:pPr algn="l"/>
            <a:endParaRPr lang="es-MX" sz="1600" dirty="0">
              <a:solidFill>
                <a:srgbClr val="000000"/>
              </a:solidFill>
              <a:effectLst/>
              <a:latin typeface="Abadi" panose="020B0604020104020204" pitchFamily="34" charset="0"/>
            </a:endParaRPr>
          </a:p>
          <a:p>
            <a:pPr algn="l"/>
            <a:r>
              <a:rPr lang="es-MX" sz="1600" dirty="0">
                <a:solidFill>
                  <a:srgbClr val="000000"/>
                </a:solidFill>
                <a:effectLst/>
                <a:latin typeface="Abadi" panose="020B0604020104020204" pitchFamily="34" charset="0"/>
              </a:rPr>
              <a:t>3.Ámbito Conductual: Algo que influye en el hecho de la adecuada recuperación del niño expuesto a situaciones de violencia es la pérdida del sentimiento de seguridad, así como la percepción sobre la falta de control en su vida. En este sentido se debe especificar qué conductas debe de realizar para ponerse a salvo de la violencia, así como señalarle los lugares a los que puede asistir para que personas puedan ayudarle, es decir, se trata más bien de personalizar una serie de estrategias que sean concretas que ayuden al infante a afrontar las situaciones y a su vez le proporcionen seguridad y control.</a:t>
            </a:r>
          </a:p>
        </p:txBody>
      </p:sp>
      <p:sp>
        <p:nvSpPr>
          <p:cNvPr id="5" name="Rectángulo 4">
            <a:extLst>
              <a:ext uri="{FF2B5EF4-FFF2-40B4-BE49-F238E27FC236}">
                <a16:creationId xmlns:a16="http://schemas.microsoft.com/office/drawing/2014/main" id="{21648F50-4855-AB11-FCF3-C75B74B346B9}"/>
              </a:ext>
            </a:extLst>
          </p:cNvPr>
          <p:cNvSpPr/>
          <p:nvPr/>
        </p:nvSpPr>
        <p:spPr>
          <a:xfrm>
            <a:off x="1669423" y="761362"/>
            <a:ext cx="1829347" cy="461665"/>
          </a:xfrm>
          <a:prstGeom prst="rect">
            <a:avLst/>
          </a:prstGeom>
          <a:noFill/>
        </p:spPr>
        <p:txBody>
          <a:bodyPr wrap="none" lIns="91440" tIns="45720" rIns="91440" bIns="45720">
            <a:spAutoFit/>
          </a:bodyPr>
          <a:lstStyle/>
          <a:p>
            <a:pPr algn="ctr"/>
            <a:r>
              <a:rPr lang="es-ES" sz="2400" b="0" cap="none" spc="0" dirty="0">
                <a:ln w="0"/>
                <a:solidFill>
                  <a:schemeClr val="accent5">
                    <a:lumMod val="50000"/>
                  </a:schemeClr>
                </a:solidFill>
                <a:effectLst>
                  <a:outerShdw blurRad="38100" dist="19050" dir="2700000" algn="tl" rotWithShape="0">
                    <a:schemeClr val="dk1">
                      <a:alpha val="40000"/>
                    </a:schemeClr>
                  </a:outerShdw>
                </a:effectLst>
              </a:rPr>
              <a:t>Para el niño</a:t>
            </a:r>
          </a:p>
        </p:txBody>
      </p:sp>
    </p:spTree>
    <p:extLst>
      <p:ext uri="{BB962C8B-B14F-4D97-AF65-F5344CB8AC3E}">
        <p14:creationId xmlns:p14="http://schemas.microsoft.com/office/powerpoint/2010/main" val="73153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7E0C230-824F-BD79-5400-4931802634C2}"/>
              </a:ext>
            </a:extLst>
          </p:cNvPr>
          <p:cNvSpPr/>
          <p:nvPr/>
        </p:nvSpPr>
        <p:spPr>
          <a:xfrm>
            <a:off x="4831528" y="239258"/>
            <a:ext cx="2295821" cy="707886"/>
          </a:xfrm>
          <a:prstGeom prst="rect">
            <a:avLst/>
          </a:prstGeom>
          <a:noFill/>
        </p:spPr>
        <p:txBody>
          <a:bodyPr wrap="none" lIns="91440" tIns="45720" rIns="91440" bIns="45720">
            <a:spAutoFit/>
          </a:bodyPr>
          <a:lstStyle/>
          <a:p>
            <a:pPr algn="ctr"/>
            <a:r>
              <a:rPr lang="es-ES" sz="4000" dirty="0">
                <a:ln w="0"/>
                <a:solidFill>
                  <a:schemeClr val="bg1">
                    <a:lumMod val="10000"/>
                  </a:schemeClr>
                </a:solidFill>
                <a:effectLst>
                  <a:outerShdw blurRad="38100" dist="19050" dir="2700000" algn="tl" rotWithShape="0">
                    <a:schemeClr val="dk1">
                      <a:alpha val="40000"/>
                    </a:schemeClr>
                  </a:outerShdw>
                </a:effectLst>
              </a:rPr>
              <a:t>Proponer</a:t>
            </a:r>
            <a:endParaRPr lang="es-ES" sz="4000" b="0" cap="none" spc="0" dirty="0">
              <a:ln w="0"/>
              <a:solidFill>
                <a:schemeClr val="bg1">
                  <a:lumMod val="10000"/>
                </a:schemeClr>
              </a:solidFill>
              <a:effectLst>
                <a:outerShdw blurRad="38100" dist="19050" dir="2700000" algn="tl" rotWithShape="0">
                  <a:schemeClr val="dk1">
                    <a:alpha val="40000"/>
                  </a:schemeClr>
                </a:outerShdw>
              </a:effectLst>
            </a:endParaRPr>
          </a:p>
        </p:txBody>
      </p:sp>
      <p:sp>
        <p:nvSpPr>
          <p:cNvPr id="6" name="Rectángulo 5">
            <a:extLst>
              <a:ext uri="{FF2B5EF4-FFF2-40B4-BE49-F238E27FC236}">
                <a16:creationId xmlns:a16="http://schemas.microsoft.com/office/drawing/2014/main" id="{A732CFC4-1229-2A3F-B684-B242328D27CA}"/>
              </a:ext>
            </a:extLst>
          </p:cNvPr>
          <p:cNvSpPr/>
          <p:nvPr/>
        </p:nvSpPr>
        <p:spPr>
          <a:xfrm>
            <a:off x="938981" y="1500834"/>
            <a:ext cx="4468761" cy="331838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s-MX" sz="1600">
                <a:solidFill>
                  <a:srgbClr val="000000"/>
                </a:solidFill>
                <a:effectLst/>
                <a:latin typeface="Abadi" panose="020B0604020104020204" pitchFamily="34" charset="0"/>
              </a:rPr>
              <a:t>Que tanto el niño como su padre, se inicien en la práctica de algún deporte en conjunto, de tal modo que puedan relacionarse positivamente, o realizar una actividad artística con el fin de que pasen tiempo de calidad, ya que por medio de estas actividades se pueden canalizar las emociones de una manera afable y provechosa.</a:t>
            </a:r>
            <a:endParaRPr lang="es-MX" sz="1600" dirty="0">
              <a:solidFill>
                <a:srgbClr val="000000"/>
              </a:solidFill>
              <a:effectLst/>
              <a:latin typeface="Abadi" panose="020B0604020104020204" pitchFamily="34" charset="0"/>
            </a:endParaRPr>
          </a:p>
        </p:txBody>
      </p:sp>
      <p:sp>
        <p:nvSpPr>
          <p:cNvPr id="7" name="Rectángulo 6">
            <a:extLst>
              <a:ext uri="{FF2B5EF4-FFF2-40B4-BE49-F238E27FC236}">
                <a16:creationId xmlns:a16="http://schemas.microsoft.com/office/drawing/2014/main" id="{7E5E3CEB-FE23-BA15-E037-F58B65EF5B36}"/>
              </a:ext>
            </a:extLst>
          </p:cNvPr>
          <p:cNvSpPr/>
          <p:nvPr/>
        </p:nvSpPr>
        <p:spPr>
          <a:xfrm>
            <a:off x="6209071" y="2621713"/>
            <a:ext cx="5301011" cy="318915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s-MX" sz="1600" dirty="0">
                <a:solidFill>
                  <a:srgbClr val="000000"/>
                </a:solidFill>
                <a:effectLst/>
                <a:latin typeface="Abadi" panose="020B0604020104020204" pitchFamily="34" charset="0"/>
              </a:rPr>
              <a:t>pláticas dirigidas por un psicólogo, en donde se pretende exponer temas sobre conductas sexuales que presenta el hijo y los actos sexuales que ha percibido por parte de su padre.</a:t>
            </a:r>
            <a:br>
              <a:rPr lang="es-MX" sz="1600" dirty="0">
                <a:solidFill>
                  <a:srgbClr val="000000"/>
                </a:solidFill>
                <a:effectLst/>
                <a:latin typeface="Abadi" panose="020B0604020104020204" pitchFamily="34" charset="0"/>
              </a:rPr>
            </a:br>
            <a:r>
              <a:rPr lang="es-MX" sz="1600" dirty="0">
                <a:solidFill>
                  <a:srgbClr val="000000"/>
                </a:solidFill>
                <a:effectLst/>
                <a:latin typeface="Abadi" panose="020B0604020104020204" pitchFamily="34" charset="0"/>
              </a:rPr>
              <a:t>con el fin de que sepa diferenciar un contexto y otro, le enseñaremos cuales son los nombres y de las partes de su cuerpo con el fin de que cuando se dirija a estas no las mencione de forma vulgar, así como la función que tienen</a:t>
            </a:r>
          </a:p>
        </p:txBody>
      </p:sp>
    </p:spTree>
    <p:extLst>
      <p:ext uri="{BB962C8B-B14F-4D97-AF65-F5344CB8AC3E}">
        <p14:creationId xmlns:p14="http://schemas.microsoft.com/office/powerpoint/2010/main" val="100420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4F310-263B-8F75-43D4-06A55152373D}"/>
              </a:ext>
            </a:extLst>
          </p:cNvPr>
          <p:cNvSpPr>
            <a:spLocks noGrp="1"/>
          </p:cNvSpPr>
          <p:nvPr>
            <p:ph type="title"/>
          </p:nvPr>
        </p:nvSpPr>
        <p:spPr>
          <a:xfrm>
            <a:off x="1049410" y="1393974"/>
            <a:ext cx="9815175" cy="2343200"/>
          </a:xfrm>
        </p:spPr>
        <p:txBody>
          <a:bodyPr/>
          <a:lstStyle/>
          <a:p>
            <a:pPr fontAlgn="base"/>
            <a:r>
              <a:rPr lang="es-MX" sz="2000" b="0" i="0" dirty="0">
                <a:solidFill>
                  <a:srgbClr val="1E2128"/>
                </a:solidFill>
                <a:effectLst/>
                <a:latin typeface="Open Sans" panose="020B0606030504020204" pitchFamily="34" charset="0"/>
              </a:rPr>
              <a:t>La violencia intrafamiliar también es conocida como violencia doméstica, y es la que se da entre los miembros de una misma familia.</a:t>
            </a:r>
            <a:br>
              <a:rPr lang="es-MX" sz="2000" b="0" i="0" dirty="0">
                <a:solidFill>
                  <a:srgbClr val="1E2128"/>
                </a:solidFill>
                <a:effectLst/>
                <a:latin typeface="Open Sans" panose="020B0606030504020204" pitchFamily="34" charset="0"/>
              </a:rPr>
            </a:br>
            <a:r>
              <a:rPr lang="es-MX" sz="2000" b="0" i="0" dirty="0">
                <a:solidFill>
                  <a:srgbClr val="1E2128"/>
                </a:solidFill>
                <a:effectLst/>
                <a:latin typeface="Open Sans" panose="020B0606030504020204" pitchFamily="34" charset="0"/>
              </a:rPr>
              <a:t>A través de la violencia intrafamiliar se pone en riesgo a los individuos en tres niveles: físico, emocional y psíquico.</a:t>
            </a:r>
            <a:endParaRPr lang="es-MX" sz="2000" dirty="0"/>
          </a:p>
        </p:txBody>
      </p:sp>
      <p:pic>
        <p:nvPicPr>
          <p:cNvPr id="1026" name="Picture 2" descr="Violencia Intrafamiliar - Educacion Inicial">
            <a:extLst>
              <a:ext uri="{FF2B5EF4-FFF2-40B4-BE49-F238E27FC236}">
                <a16:creationId xmlns:a16="http://schemas.microsoft.com/office/drawing/2014/main" id="{7A4084E1-DE3D-F6D3-5337-B8052D374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674" y="3429000"/>
            <a:ext cx="5228672" cy="2904818"/>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8F424983-FD37-12F0-D9FA-A6910897C5AD}"/>
              </a:ext>
            </a:extLst>
          </p:cNvPr>
          <p:cNvSpPr txBox="1">
            <a:spLocks/>
          </p:cNvSpPr>
          <p:nvPr/>
        </p:nvSpPr>
        <p:spPr>
          <a:xfrm>
            <a:off x="168622" y="3142697"/>
            <a:ext cx="6386052" cy="234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4800"/>
              <a:buFont typeface="Poiret One"/>
              <a:buNone/>
              <a:defRPr sz="9333" b="1" i="0" u="none" strike="noStrike" cap="none">
                <a:solidFill>
                  <a:schemeClr val="dk1"/>
                </a:solidFill>
                <a:latin typeface="Poiret One"/>
                <a:ea typeface="Poiret One"/>
                <a:cs typeface="Poiret One"/>
                <a:sym typeface="Poiret One"/>
              </a:defRPr>
            </a:lvl1pPr>
            <a:lvl2pPr marR="0" lvl="1"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2pPr>
            <a:lvl3pPr marR="0" lvl="2"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3pPr>
            <a:lvl4pPr marR="0" lvl="3"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4pPr>
            <a:lvl5pPr marR="0" lvl="4"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5pPr>
            <a:lvl6pPr marR="0" lvl="5"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6pPr>
            <a:lvl7pPr marR="0" lvl="6"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7pPr>
            <a:lvl8pPr marR="0" lvl="7"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8pPr>
            <a:lvl9pPr marR="0" lvl="8"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9pPr>
          </a:lstStyle>
          <a:p>
            <a:pPr fontAlgn="base"/>
            <a:br>
              <a:rPr lang="es-MX" sz="2000" b="0" dirty="0">
                <a:solidFill>
                  <a:srgbClr val="1E2128"/>
                </a:solidFill>
                <a:latin typeface="Open Sans" panose="020B0606030504020204" pitchFamily="34" charset="0"/>
              </a:rPr>
            </a:br>
            <a:r>
              <a:rPr lang="es-MX" sz="2000" b="0" dirty="0">
                <a:solidFill>
                  <a:srgbClr val="1E2128"/>
                </a:solidFill>
                <a:latin typeface="Open Sans" panose="020B0606030504020204" pitchFamily="34" charset="0"/>
              </a:rPr>
              <a:t>Lo más lamentable es que este tipo de violencia muchas veces es callada por vergüenza o temor.</a:t>
            </a:r>
            <a:br>
              <a:rPr lang="es-MX" sz="2000" b="0" dirty="0">
                <a:solidFill>
                  <a:srgbClr val="1E2128"/>
                </a:solidFill>
                <a:latin typeface="Open Sans" panose="020B0606030504020204" pitchFamily="34" charset="0"/>
              </a:rPr>
            </a:br>
            <a:r>
              <a:rPr lang="es-MX" sz="2000" b="0" dirty="0">
                <a:solidFill>
                  <a:srgbClr val="1E2128"/>
                </a:solidFill>
                <a:latin typeface="Open Sans" panose="020B0606030504020204" pitchFamily="34" charset="0"/>
              </a:rPr>
              <a:t>Es así como los miembros de la familia sufren las consecuencias en silencio.</a:t>
            </a:r>
            <a:br>
              <a:rPr lang="es-MX" sz="2000" b="0" dirty="0">
                <a:solidFill>
                  <a:srgbClr val="1E2128"/>
                </a:solidFill>
                <a:latin typeface="Open Sans" panose="020B0606030504020204" pitchFamily="34" charset="0"/>
              </a:rPr>
            </a:br>
            <a:r>
              <a:rPr lang="es-MX" sz="2000" b="0" dirty="0">
                <a:solidFill>
                  <a:srgbClr val="1E2128"/>
                </a:solidFill>
                <a:latin typeface="Open Sans" panose="020B0606030504020204" pitchFamily="34" charset="0"/>
              </a:rPr>
              <a:t>Cuando ocurre violencia intrafamiliar, es un indicador de que se necesita ayuda profesional.</a:t>
            </a:r>
            <a:br>
              <a:rPr lang="es-MX" sz="2000" b="0" dirty="0">
                <a:solidFill>
                  <a:srgbClr val="1E2128"/>
                </a:solidFill>
                <a:latin typeface="Open Sans" panose="020B0606030504020204" pitchFamily="34" charset="0"/>
              </a:rPr>
            </a:br>
            <a:endParaRPr lang="es-MX" sz="2000" dirty="0"/>
          </a:p>
        </p:txBody>
      </p:sp>
      <p:sp>
        <p:nvSpPr>
          <p:cNvPr id="4" name="Título 1">
            <a:extLst>
              <a:ext uri="{FF2B5EF4-FFF2-40B4-BE49-F238E27FC236}">
                <a16:creationId xmlns:a16="http://schemas.microsoft.com/office/drawing/2014/main" id="{456D10BA-2201-1118-A43A-42543E80BB0E}"/>
              </a:ext>
            </a:extLst>
          </p:cNvPr>
          <p:cNvSpPr txBox="1">
            <a:spLocks/>
          </p:cNvSpPr>
          <p:nvPr/>
        </p:nvSpPr>
        <p:spPr>
          <a:xfrm>
            <a:off x="2766000" y="-648426"/>
            <a:ext cx="6659999" cy="321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4800"/>
              <a:buFont typeface="Poiret One"/>
              <a:buNone/>
              <a:defRPr sz="9333" b="1" i="0" u="none" strike="noStrike" cap="none">
                <a:solidFill>
                  <a:schemeClr val="dk1"/>
                </a:solidFill>
                <a:latin typeface="Poiret One"/>
                <a:ea typeface="Poiret One"/>
                <a:cs typeface="Poiret One"/>
                <a:sym typeface="Poiret One"/>
              </a:defRPr>
            </a:lvl1pPr>
            <a:lvl2pPr marR="0" lvl="1"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2pPr>
            <a:lvl3pPr marR="0" lvl="2"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3pPr>
            <a:lvl4pPr marR="0" lvl="3"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4pPr>
            <a:lvl5pPr marR="0" lvl="4"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5pPr>
            <a:lvl6pPr marR="0" lvl="5"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6pPr>
            <a:lvl7pPr marR="0" lvl="6"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7pPr>
            <a:lvl8pPr marR="0" lvl="7"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8pPr>
            <a:lvl9pPr marR="0" lvl="8" algn="l" rtl="0" eaLnBrk="1" hangingPunct="1">
              <a:lnSpc>
                <a:spcPct val="100000"/>
              </a:lnSpc>
              <a:spcBef>
                <a:spcPts val="0"/>
              </a:spcBef>
              <a:spcAft>
                <a:spcPts val="0"/>
              </a:spcAft>
              <a:buClr>
                <a:schemeClr val="dk1"/>
              </a:buClr>
              <a:buSzPts val="4800"/>
              <a:buFont typeface="Bebas Neue"/>
              <a:buNone/>
              <a:defRPr sz="6400" b="0" i="0" u="none" strike="noStrike" cap="none">
                <a:solidFill>
                  <a:schemeClr val="dk1"/>
                </a:solidFill>
                <a:latin typeface="Bebas Neue"/>
                <a:ea typeface="Bebas Neue"/>
                <a:cs typeface="Bebas Neue"/>
                <a:sym typeface="Bebas Neue"/>
              </a:defRPr>
            </a:lvl9pPr>
          </a:lstStyle>
          <a:p>
            <a:r>
              <a:rPr lang="es-MX" sz="5400" dirty="0">
                <a:solidFill>
                  <a:schemeClr val="accent2">
                    <a:lumMod val="25000"/>
                  </a:schemeClr>
                </a:solidFill>
              </a:rPr>
              <a:t>Violencia Intrafamiliar </a:t>
            </a:r>
          </a:p>
        </p:txBody>
      </p:sp>
    </p:spTree>
    <p:extLst>
      <p:ext uri="{BB962C8B-B14F-4D97-AF65-F5344CB8AC3E}">
        <p14:creationId xmlns:p14="http://schemas.microsoft.com/office/powerpoint/2010/main" val="424147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8BBBD3-EFBA-70F4-10E1-F7F519CF049D}"/>
              </a:ext>
            </a:extLst>
          </p:cNvPr>
          <p:cNvSpPr>
            <a:spLocks noGrp="1"/>
          </p:cNvSpPr>
          <p:nvPr>
            <p:ph type="title"/>
          </p:nvPr>
        </p:nvSpPr>
        <p:spPr>
          <a:xfrm>
            <a:off x="960000" y="372026"/>
            <a:ext cx="10272000" cy="763600"/>
          </a:xfrm>
        </p:spPr>
        <p:txBody>
          <a:bodyPr/>
          <a:lstStyle/>
          <a:p>
            <a:r>
              <a:rPr lang="es-MX" dirty="0">
                <a:solidFill>
                  <a:schemeClr val="bg1">
                    <a:lumMod val="50000"/>
                  </a:schemeClr>
                </a:solidFill>
              </a:rPr>
              <a:t>Tipos de violencia Intrafamiliar </a:t>
            </a:r>
          </a:p>
        </p:txBody>
      </p:sp>
      <p:sp>
        <p:nvSpPr>
          <p:cNvPr id="4" name="CuadroTexto 3">
            <a:extLst>
              <a:ext uri="{FF2B5EF4-FFF2-40B4-BE49-F238E27FC236}">
                <a16:creationId xmlns:a16="http://schemas.microsoft.com/office/drawing/2014/main" id="{35E7E3C6-FB78-302A-B77E-D9983E577899}"/>
              </a:ext>
            </a:extLst>
          </p:cNvPr>
          <p:cNvSpPr txBox="1"/>
          <p:nvPr/>
        </p:nvSpPr>
        <p:spPr>
          <a:xfrm>
            <a:off x="9289970" y="3475137"/>
            <a:ext cx="2784978" cy="1569660"/>
          </a:xfrm>
          <a:prstGeom prst="rect">
            <a:avLst/>
          </a:prstGeom>
          <a:noFill/>
        </p:spPr>
        <p:txBody>
          <a:bodyPr wrap="square">
            <a:spAutoFit/>
          </a:bodyPr>
          <a:lstStyle/>
          <a:p>
            <a:pPr algn="l" fontAlgn="base"/>
            <a:r>
              <a:rPr lang="es-MX" sz="1600" b="0" i="0" dirty="0">
                <a:solidFill>
                  <a:srgbClr val="1E2128"/>
                </a:solidFill>
                <a:effectLst/>
                <a:latin typeface="Open Sans" panose="020B0606030504020204" pitchFamily="34" charset="0"/>
              </a:rPr>
              <a:t>Esta se refiere al exceso de dominio económico dentro de la familia.</a:t>
            </a:r>
          </a:p>
          <a:p>
            <a:pPr algn="l" fontAlgn="base"/>
            <a:r>
              <a:rPr lang="es-MX" sz="1600" b="0" i="0" dirty="0">
                <a:solidFill>
                  <a:srgbClr val="1E2128"/>
                </a:solidFill>
                <a:effectLst/>
                <a:latin typeface="Open Sans" panose="020B0606030504020204" pitchFamily="34" charset="0"/>
              </a:rPr>
              <a:t>Se manifiesta por medio de restricciones financieras y de bienes materiales.</a:t>
            </a:r>
          </a:p>
        </p:txBody>
      </p:sp>
      <p:sp>
        <p:nvSpPr>
          <p:cNvPr id="6" name="Rectángulo: esquinas redondeadas 5">
            <a:extLst>
              <a:ext uri="{FF2B5EF4-FFF2-40B4-BE49-F238E27FC236}">
                <a16:creationId xmlns:a16="http://schemas.microsoft.com/office/drawing/2014/main" id="{E2CE4033-258E-003E-91AF-AD0CB87FE4BB}"/>
              </a:ext>
            </a:extLst>
          </p:cNvPr>
          <p:cNvSpPr/>
          <p:nvPr/>
        </p:nvSpPr>
        <p:spPr>
          <a:xfrm>
            <a:off x="361119" y="1417155"/>
            <a:ext cx="2374491" cy="9405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Violencia Física </a:t>
            </a:r>
          </a:p>
        </p:txBody>
      </p:sp>
      <p:sp>
        <p:nvSpPr>
          <p:cNvPr id="7" name="Rectángulo: esquinas redondeadas 6">
            <a:extLst>
              <a:ext uri="{FF2B5EF4-FFF2-40B4-BE49-F238E27FC236}">
                <a16:creationId xmlns:a16="http://schemas.microsoft.com/office/drawing/2014/main" id="{770A7271-1B7C-41CB-096D-A3961D64E7A6}"/>
              </a:ext>
            </a:extLst>
          </p:cNvPr>
          <p:cNvSpPr/>
          <p:nvPr/>
        </p:nvSpPr>
        <p:spPr>
          <a:xfrm>
            <a:off x="3121599" y="1425567"/>
            <a:ext cx="2374491" cy="9405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Violencia Emocional</a:t>
            </a:r>
          </a:p>
        </p:txBody>
      </p:sp>
      <p:sp>
        <p:nvSpPr>
          <p:cNvPr id="8" name="Rectángulo: esquinas redondeadas 7">
            <a:extLst>
              <a:ext uri="{FF2B5EF4-FFF2-40B4-BE49-F238E27FC236}">
                <a16:creationId xmlns:a16="http://schemas.microsoft.com/office/drawing/2014/main" id="{C0529EE9-C9DC-0056-4532-D207E098EEC2}"/>
              </a:ext>
            </a:extLst>
          </p:cNvPr>
          <p:cNvSpPr/>
          <p:nvPr/>
        </p:nvSpPr>
        <p:spPr>
          <a:xfrm>
            <a:off x="6212760" y="1425567"/>
            <a:ext cx="2374491" cy="9405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Violencia Sexual </a:t>
            </a:r>
          </a:p>
        </p:txBody>
      </p:sp>
      <p:sp>
        <p:nvSpPr>
          <p:cNvPr id="9" name="Rectángulo: esquinas redondeadas 8">
            <a:extLst>
              <a:ext uri="{FF2B5EF4-FFF2-40B4-BE49-F238E27FC236}">
                <a16:creationId xmlns:a16="http://schemas.microsoft.com/office/drawing/2014/main" id="{E7E2E2C0-12C6-CE12-27DB-ADCBAFA48EB6}"/>
              </a:ext>
            </a:extLst>
          </p:cNvPr>
          <p:cNvSpPr/>
          <p:nvPr/>
        </p:nvSpPr>
        <p:spPr>
          <a:xfrm>
            <a:off x="9166676" y="1425567"/>
            <a:ext cx="2374491" cy="9405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Violencia Económica </a:t>
            </a:r>
          </a:p>
        </p:txBody>
      </p:sp>
      <p:cxnSp>
        <p:nvCxnSpPr>
          <p:cNvPr id="13" name="Conector recto de flecha 12">
            <a:extLst>
              <a:ext uri="{FF2B5EF4-FFF2-40B4-BE49-F238E27FC236}">
                <a16:creationId xmlns:a16="http://schemas.microsoft.com/office/drawing/2014/main" id="{9A1AEA24-2C72-8CF2-0AA7-43A776848CE2}"/>
              </a:ext>
            </a:extLst>
          </p:cNvPr>
          <p:cNvCxnSpPr>
            <a:cxnSpLocks/>
          </p:cNvCxnSpPr>
          <p:nvPr/>
        </p:nvCxnSpPr>
        <p:spPr>
          <a:xfrm>
            <a:off x="1511558" y="2366078"/>
            <a:ext cx="0" cy="10629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CuadroTexto 14">
            <a:extLst>
              <a:ext uri="{FF2B5EF4-FFF2-40B4-BE49-F238E27FC236}">
                <a16:creationId xmlns:a16="http://schemas.microsoft.com/office/drawing/2014/main" id="{68303D19-C7C2-C948-AFE6-E4DF69F0AAA5}"/>
              </a:ext>
            </a:extLst>
          </p:cNvPr>
          <p:cNvSpPr txBox="1"/>
          <p:nvPr/>
        </p:nvSpPr>
        <p:spPr>
          <a:xfrm>
            <a:off x="320509" y="3476257"/>
            <a:ext cx="2546524" cy="2308324"/>
          </a:xfrm>
          <a:prstGeom prst="rect">
            <a:avLst/>
          </a:prstGeom>
          <a:noFill/>
        </p:spPr>
        <p:txBody>
          <a:bodyPr wrap="square">
            <a:spAutoFit/>
          </a:bodyPr>
          <a:lstStyle/>
          <a:p>
            <a:pPr algn="l" fontAlgn="base"/>
            <a:r>
              <a:rPr lang="es-MX" sz="1600" dirty="0">
                <a:solidFill>
                  <a:srgbClr val="1E2128"/>
                </a:solidFill>
                <a:latin typeface="Open Sans" panose="020B0606030504020204" pitchFamily="34" charset="0"/>
              </a:rPr>
              <a:t>S</a:t>
            </a:r>
            <a:r>
              <a:rPr lang="es-MX" sz="1600" b="0" i="0" dirty="0">
                <a:solidFill>
                  <a:srgbClr val="1E2128"/>
                </a:solidFill>
                <a:effectLst/>
                <a:latin typeface="Open Sans" panose="020B0606030504020204" pitchFamily="34" charset="0"/>
              </a:rPr>
              <a:t>e ejecuta con el miedo y la agresión, es así como el agresor paraliza a su víctima.</a:t>
            </a:r>
          </a:p>
          <a:p>
            <a:pPr algn="l" fontAlgn="base"/>
            <a:r>
              <a:rPr lang="es-MX" sz="1600" b="0" i="0" dirty="0">
                <a:solidFill>
                  <a:srgbClr val="1E2128"/>
                </a:solidFill>
                <a:effectLst/>
                <a:latin typeface="Open Sans" panose="020B0606030504020204" pitchFamily="34" charset="0"/>
              </a:rPr>
              <a:t>Se causan daños corporales tanto con golpes como con objetos. En ocasiones se hace uso de armas</a:t>
            </a:r>
          </a:p>
        </p:txBody>
      </p:sp>
      <p:sp>
        <p:nvSpPr>
          <p:cNvPr id="16" name="CuadroTexto 15">
            <a:extLst>
              <a:ext uri="{FF2B5EF4-FFF2-40B4-BE49-F238E27FC236}">
                <a16:creationId xmlns:a16="http://schemas.microsoft.com/office/drawing/2014/main" id="{718C9D7B-A128-1C1E-FC0F-4CC1593D530C}"/>
              </a:ext>
            </a:extLst>
          </p:cNvPr>
          <p:cNvSpPr txBox="1"/>
          <p:nvPr/>
        </p:nvSpPr>
        <p:spPr>
          <a:xfrm>
            <a:off x="3121760" y="3429000"/>
            <a:ext cx="2184856" cy="3293209"/>
          </a:xfrm>
          <a:prstGeom prst="rect">
            <a:avLst/>
          </a:prstGeom>
          <a:noFill/>
        </p:spPr>
        <p:txBody>
          <a:bodyPr wrap="square">
            <a:spAutoFit/>
          </a:bodyPr>
          <a:lstStyle/>
          <a:p>
            <a:pPr algn="l" fontAlgn="base"/>
            <a:r>
              <a:rPr lang="es-MX" sz="1600" dirty="0">
                <a:solidFill>
                  <a:srgbClr val="1E2128"/>
                </a:solidFill>
                <a:latin typeface="Open Sans" panose="020B0606030504020204" pitchFamily="34" charset="0"/>
              </a:rPr>
              <a:t>E</a:t>
            </a:r>
            <a:r>
              <a:rPr lang="es-MX" sz="1600" b="0" i="0" dirty="0">
                <a:solidFill>
                  <a:srgbClr val="1E2128"/>
                </a:solidFill>
                <a:effectLst/>
                <a:latin typeface="Open Sans" panose="020B0606030504020204" pitchFamily="34" charset="0"/>
              </a:rPr>
              <a:t>stá ligada a la violencia física.</a:t>
            </a:r>
          </a:p>
          <a:p>
            <a:pPr algn="l" fontAlgn="base"/>
            <a:r>
              <a:rPr lang="es-MX" sz="1600" b="0" i="0" dirty="0">
                <a:solidFill>
                  <a:srgbClr val="1E2128"/>
                </a:solidFill>
                <a:effectLst/>
                <a:latin typeface="Open Sans" panose="020B0606030504020204" pitchFamily="34" charset="0"/>
              </a:rPr>
              <a:t>A través de este tipo de violencia intrafamiliar se hieren las emociones a través de humillaciones, insultos y amenazas.</a:t>
            </a:r>
          </a:p>
          <a:p>
            <a:pPr algn="l" fontAlgn="base"/>
            <a:r>
              <a:rPr lang="es-MX" sz="1600" b="0" i="0" dirty="0">
                <a:solidFill>
                  <a:srgbClr val="1E2128"/>
                </a:solidFill>
                <a:effectLst/>
                <a:latin typeface="Open Sans" panose="020B0606030504020204" pitchFamily="34" charset="0"/>
              </a:rPr>
              <a:t>La violencia emocional puede afectar la autoestima de la víctima.</a:t>
            </a:r>
          </a:p>
        </p:txBody>
      </p:sp>
      <p:sp>
        <p:nvSpPr>
          <p:cNvPr id="19" name="CuadroTexto 18">
            <a:extLst>
              <a:ext uri="{FF2B5EF4-FFF2-40B4-BE49-F238E27FC236}">
                <a16:creationId xmlns:a16="http://schemas.microsoft.com/office/drawing/2014/main" id="{BD3B9A12-27B6-3709-7C24-91EDC958D55A}"/>
              </a:ext>
            </a:extLst>
          </p:cNvPr>
          <p:cNvSpPr txBox="1"/>
          <p:nvPr/>
        </p:nvSpPr>
        <p:spPr>
          <a:xfrm>
            <a:off x="6317738" y="3401136"/>
            <a:ext cx="3096003" cy="830997"/>
          </a:xfrm>
          <a:prstGeom prst="rect">
            <a:avLst/>
          </a:prstGeom>
          <a:noFill/>
        </p:spPr>
        <p:txBody>
          <a:bodyPr wrap="square">
            <a:spAutoFit/>
          </a:bodyPr>
          <a:lstStyle/>
          <a:p>
            <a:pPr algn="l" fontAlgn="base"/>
            <a:r>
              <a:rPr lang="es-MX" sz="1600" dirty="0">
                <a:solidFill>
                  <a:srgbClr val="1E2128"/>
                </a:solidFill>
                <a:latin typeface="Open Sans" panose="020B0606030504020204" pitchFamily="34" charset="0"/>
              </a:rPr>
              <a:t>E</a:t>
            </a:r>
            <a:r>
              <a:rPr lang="es-MX" sz="1600" b="0" i="0" dirty="0">
                <a:solidFill>
                  <a:srgbClr val="1E2128"/>
                </a:solidFill>
                <a:effectLst/>
                <a:latin typeface="Open Sans" panose="020B0606030504020204" pitchFamily="34" charset="0"/>
              </a:rPr>
              <a:t>n la que interviene el contacto sexual de forma coaccionada</a:t>
            </a:r>
          </a:p>
        </p:txBody>
      </p:sp>
      <p:sp>
        <p:nvSpPr>
          <p:cNvPr id="20" name="CuadroTexto 19">
            <a:extLst>
              <a:ext uri="{FF2B5EF4-FFF2-40B4-BE49-F238E27FC236}">
                <a16:creationId xmlns:a16="http://schemas.microsoft.com/office/drawing/2014/main" id="{AB902C7E-C3E3-D46F-01A3-9E697A5B74E6}"/>
              </a:ext>
            </a:extLst>
          </p:cNvPr>
          <p:cNvSpPr txBox="1"/>
          <p:nvPr/>
        </p:nvSpPr>
        <p:spPr>
          <a:xfrm>
            <a:off x="5306616" y="4462149"/>
            <a:ext cx="2374488" cy="954107"/>
          </a:xfrm>
          <a:prstGeom prst="rect">
            <a:avLst/>
          </a:prstGeom>
          <a:noFill/>
        </p:spPr>
        <p:txBody>
          <a:bodyPr wrap="square">
            <a:spAutoFit/>
          </a:bodyPr>
          <a:lstStyle/>
          <a:p>
            <a:pPr algn="l" fontAlgn="base"/>
            <a:r>
              <a:rPr lang="es-MX" b="1" i="0" dirty="0">
                <a:solidFill>
                  <a:srgbClr val="1E2128"/>
                </a:solidFill>
                <a:effectLst/>
                <a:latin typeface="Open Sans" panose="020B0606030504020204" pitchFamily="34" charset="0"/>
              </a:rPr>
              <a:t>la violencia sexual </a:t>
            </a:r>
            <a:r>
              <a:rPr lang="es-MX" b="0" i="0" dirty="0">
                <a:solidFill>
                  <a:srgbClr val="1E2128"/>
                </a:solidFill>
                <a:effectLst/>
                <a:latin typeface="Open Sans" panose="020B0606030504020204" pitchFamily="34" charset="0"/>
              </a:rPr>
              <a:t>como incesto, en la que se obligan las relaciones sexuales entre familiares</a:t>
            </a:r>
          </a:p>
        </p:txBody>
      </p:sp>
      <p:sp>
        <p:nvSpPr>
          <p:cNvPr id="21" name="CuadroTexto 20">
            <a:extLst>
              <a:ext uri="{FF2B5EF4-FFF2-40B4-BE49-F238E27FC236}">
                <a16:creationId xmlns:a16="http://schemas.microsoft.com/office/drawing/2014/main" id="{6088E5DF-B3EF-338F-69B5-8592B7CFC7DC}"/>
              </a:ext>
            </a:extLst>
          </p:cNvPr>
          <p:cNvSpPr txBox="1"/>
          <p:nvPr/>
        </p:nvSpPr>
        <p:spPr>
          <a:xfrm>
            <a:off x="5561343" y="5793859"/>
            <a:ext cx="2374488" cy="954107"/>
          </a:xfrm>
          <a:prstGeom prst="rect">
            <a:avLst/>
          </a:prstGeom>
          <a:noFill/>
        </p:spPr>
        <p:txBody>
          <a:bodyPr wrap="square">
            <a:spAutoFit/>
          </a:bodyPr>
          <a:lstStyle/>
          <a:p>
            <a:pPr fontAlgn="base"/>
            <a:r>
              <a:rPr lang="es-MX" b="1" i="0" dirty="0">
                <a:solidFill>
                  <a:srgbClr val="1E2128"/>
                </a:solidFill>
                <a:effectLst/>
                <a:latin typeface="Open Sans" panose="020B0606030504020204" pitchFamily="34" charset="0"/>
              </a:rPr>
              <a:t>la violación</a:t>
            </a:r>
            <a:r>
              <a:rPr lang="es-MX" b="0" i="0" dirty="0">
                <a:solidFill>
                  <a:srgbClr val="1E2128"/>
                </a:solidFill>
                <a:effectLst/>
                <a:latin typeface="Open Sans" panose="020B0606030504020204" pitchFamily="34" charset="0"/>
              </a:rPr>
              <a:t>. Con este tipo de violencia se obliga a la persona a tener relaciones.</a:t>
            </a:r>
          </a:p>
        </p:txBody>
      </p:sp>
      <p:sp>
        <p:nvSpPr>
          <p:cNvPr id="22" name="CuadroTexto 21">
            <a:extLst>
              <a:ext uri="{FF2B5EF4-FFF2-40B4-BE49-F238E27FC236}">
                <a16:creationId xmlns:a16="http://schemas.microsoft.com/office/drawing/2014/main" id="{76F70CD3-8C72-3AF7-E31C-D0B493C20D8F}"/>
              </a:ext>
            </a:extLst>
          </p:cNvPr>
          <p:cNvSpPr txBox="1"/>
          <p:nvPr/>
        </p:nvSpPr>
        <p:spPr>
          <a:xfrm>
            <a:off x="8118439" y="5432432"/>
            <a:ext cx="2374488" cy="954107"/>
          </a:xfrm>
          <a:prstGeom prst="rect">
            <a:avLst/>
          </a:prstGeom>
          <a:noFill/>
        </p:spPr>
        <p:txBody>
          <a:bodyPr wrap="square">
            <a:spAutoFit/>
          </a:bodyPr>
          <a:lstStyle/>
          <a:p>
            <a:pPr algn="l" fontAlgn="base"/>
            <a:r>
              <a:rPr lang="es-MX" b="1" i="0" dirty="0">
                <a:solidFill>
                  <a:srgbClr val="1E2128"/>
                </a:solidFill>
                <a:effectLst/>
                <a:latin typeface="Open Sans" panose="020B0606030504020204" pitchFamily="34" charset="0"/>
              </a:rPr>
              <a:t>el abuso sexual</a:t>
            </a:r>
            <a:r>
              <a:rPr lang="es-MX" b="0" i="0" dirty="0">
                <a:solidFill>
                  <a:srgbClr val="1E2128"/>
                </a:solidFill>
                <a:effectLst/>
                <a:latin typeface="Open Sans" panose="020B0606030504020204" pitchFamily="34" charset="0"/>
              </a:rPr>
              <a:t>, cuando se le obliga a la víctima a exponer sus genitales, o tocar los del agresor</a:t>
            </a:r>
          </a:p>
        </p:txBody>
      </p:sp>
      <p:cxnSp>
        <p:nvCxnSpPr>
          <p:cNvPr id="23" name="Conector recto de flecha 22">
            <a:extLst>
              <a:ext uri="{FF2B5EF4-FFF2-40B4-BE49-F238E27FC236}">
                <a16:creationId xmlns:a16="http://schemas.microsoft.com/office/drawing/2014/main" id="{7FBC38F7-9DA2-D63D-9C8A-B2011E99E9B6}"/>
              </a:ext>
            </a:extLst>
          </p:cNvPr>
          <p:cNvCxnSpPr>
            <a:cxnSpLocks/>
          </p:cNvCxnSpPr>
          <p:nvPr/>
        </p:nvCxnSpPr>
        <p:spPr>
          <a:xfrm>
            <a:off x="4249304" y="2412215"/>
            <a:ext cx="0" cy="10629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a:extLst>
              <a:ext uri="{FF2B5EF4-FFF2-40B4-BE49-F238E27FC236}">
                <a16:creationId xmlns:a16="http://schemas.microsoft.com/office/drawing/2014/main" id="{A48704AC-A31F-8736-0E49-4EDCC10BD4A2}"/>
              </a:ext>
            </a:extLst>
          </p:cNvPr>
          <p:cNvCxnSpPr>
            <a:cxnSpLocks/>
          </p:cNvCxnSpPr>
          <p:nvPr/>
        </p:nvCxnSpPr>
        <p:spPr>
          <a:xfrm>
            <a:off x="7455313" y="2366078"/>
            <a:ext cx="0" cy="10629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recto de flecha 24">
            <a:extLst>
              <a:ext uri="{FF2B5EF4-FFF2-40B4-BE49-F238E27FC236}">
                <a16:creationId xmlns:a16="http://schemas.microsoft.com/office/drawing/2014/main" id="{1A73F69E-CF82-6BDF-5566-8E168BFCF057}"/>
              </a:ext>
            </a:extLst>
          </p:cNvPr>
          <p:cNvCxnSpPr>
            <a:cxnSpLocks/>
          </p:cNvCxnSpPr>
          <p:nvPr/>
        </p:nvCxnSpPr>
        <p:spPr>
          <a:xfrm>
            <a:off x="10382317" y="2366078"/>
            <a:ext cx="0" cy="10629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recto 26">
            <a:extLst>
              <a:ext uri="{FF2B5EF4-FFF2-40B4-BE49-F238E27FC236}">
                <a16:creationId xmlns:a16="http://schemas.microsoft.com/office/drawing/2014/main" id="{96859561-2E1A-01FC-8CA7-C6304B50D116}"/>
              </a:ext>
            </a:extLst>
          </p:cNvPr>
          <p:cNvCxnSpPr>
            <a:cxnSpLocks/>
          </p:cNvCxnSpPr>
          <p:nvPr/>
        </p:nvCxnSpPr>
        <p:spPr>
          <a:xfrm>
            <a:off x="7697051" y="4097036"/>
            <a:ext cx="0" cy="1492603"/>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Conector recto 28">
            <a:extLst>
              <a:ext uri="{FF2B5EF4-FFF2-40B4-BE49-F238E27FC236}">
                <a16:creationId xmlns:a16="http://schemas.microsoft.com/office/drawing/2014/main" id="{77388E0F-5D09-6F1F-6BBB-77977F170A6B}"/>
              </a:ext>
            </a:extLst>
          </p:cNvPr>
          <p:cNvCxnSpPr>
            <a:cxnSpLocks/>
          </p:cNvCxnSpPr>
          <p:nvPr/>
        </p:nvCxnSpPr>
        <p:spPr>
          <a:xfrm flipH="1" flipV="1">
            <a:off x="6692903" y="5589639"/>
            <a:ext cx="1425536" cy="4916"/>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Conector recto 30">
            <a:extLst>
              <a:ext uri="{FF2B5EF4-FFF2-40B4-BE49-F238E27FC236}">
                <a16:creationId xmlns:a16="http://schemas.microsoft.com/office/drawing/2014/main" id="{A3360E0E-6A47-9CC3-A990-9D61DC43D868}"/>
              </a:ext>
            </a:extLst>
          </p:cNvPr>
          <p:cNvCxnSpPr>
            <a:cxnSpLocks/>
          </p:cNvCxnSpPr>
          <p:nvPr/>
        </p:nvCxnSpPr>
        <p:spPr>
          <a:xfrm>
            <a:off x="6692903" y="5571876"/>
            <a:ext cx="0" cy="224242"/>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Conector recto 33">
            <a:extLst>
              <a:ext uri="{FF2B5EF4-FFF2-40B4-BE49-F238E27FC236}">
                <a16:creationId xmlns:a16="http://schemas.microsoft.com/office/drawing/2014/main" id="{0D6602A7-7B03-63B1-D868-FE59D02B6341}"/>
              </a:ext>
            </a:extLst>
          </p:cNvPr>
          <p:cNvCxnSpPr>
            <a:cxnSpLocks/>
          </p:cNvCxnSpPr>
          <p:nvPr/>
        </p:nvCxnSpPr>
        <p:spPr>
          <a:xfrm flipH="1" flipV="1">
            <a:off x="6255568" y="4239140"/>
            <a:ext cx="1425536" cy="4916"/>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Conector recto 34">
            <a:extLst>
              <a:ext uri="{FF2B5EF4-FFF2-40B4-BE49-F238E27FC236}">
                <a16:creationId xmlns:a16="http://schemas.microsoft.com/office/drawing/2014/main" id="{F7B1E7E8-625C-A85E-D4DA-CA63BE52A3E7}"/>
              </a:ext>
            </a:extLst>
          </p:cNvPr>
          <p:cNvCxnSpPr>
            <a:cxnSpLocks/>
          </p:cNvCxnSpPr>
          <p:nvPr/>
        </p:nvCxnSpPr>
        <p:spPr>
          <a:xfrm flipH="1" flipV="1">
            <a:off x="6290493" y="4184666"/>
            <a:ext cx="27245" cy="27748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364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FB90B413-258E-E270-6E3A-41558D70DAB8}"/>
              </a:ext>
            </a:extLst>
          </p:cNvPr>
          <p:cNvSpPr/>
          <p:nvPr/>
        </p:nvSpPr>
        <p:spPr>
          <a:xfrm>
            <a:off x="501446" y="339213"/>
            <a:ext cx="4955458" cy="617957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5" name="Rectángulo: esquinas redondeadas 4">
            <a:extLst>
              <a:ext uri="{FF2B5EF4-FFF2-40B4-BE49-F238E27FC236}">
                <a16:creationId xmlns:a16="http://schemas.microsoft.com/office/drawing/2014/main" id="{26B8B3CD-B69C-E91C-D370-3926BC4D0BA1}"/>
              </a:ext>
            </a:extLst>
          </p:cNvPr>
          <p:cNvSpPr/>
          <p:nvPr/>
        </p:nvSpPr>
        <p:spPr>
          <a:xfrm>
            <a:off x="6867832" y="339213"/>
            <a:ext cx="4955458" cy="617957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F952EE09-187F-2207-85E1-1A3B6AA9F41E}"/>
              </a:ext>
            </a:extLst>
          </p:cNvPr>
          <p:cNvSpPr/>
          <p:nvPr/>
        </p:nvSpPr>
        <p:spPr>
          <a:xfrm>
            <a:off x="1814765" y="218317"/>
            <a:ext cx="2241319" cy="923330"/>
          </a:xfrm>
          <a:prstGeom prst="rect">
            <a:avLst/>
          </a:prstGeom>
          <a:noFill/>
        </p:spPr>
        <p:txBody>
          <a:bodyPr wrap="none" lIns="91440" tIns="45720" rIns="91440" bIns="45720">
            <a:spAutoFit/>
          </a:bodyPr>
          <a:lstStyle/>
          <a:p>
            <a:pPr algn="ctr"/>
            <a:r>
              <a:rPr lang="es-ES" sz="5400" b="0" cap="none" spc="0" dirty="0">
                <a:ln w="0"/>
                <a:solidFill>
                  <a:schemeClr val="tx2">
                    <a:lumMod val="20000"/>
                    <a:lumOff val="80000"/>
                  </a:schemeClr>
                </a:solidFill>
                <a:effectLst>
                  <a:outerShdw blurRad="38100" dist="19050" dir="2700000" algn="tl" rotWithShape="0">
                    <a:schemeClr val="dk1">
                      <a:alpha val="40000"/>
                    </a:schemeClr>
                  </a:outerShdw>
                </a:effectLst>
                <a:latin typeface="Abadi" panose="020B0604020104020204" pitchFamily="34" charset="0"/>
              </a:rPr>
              <a:t>Causas</a:t>
            </a:r>
          </a:p>
        </p:txBody>
      </p:sp>
      <p:sp>
        <p:nvSpPr>
          <p:cNvPr id="7" name="Rectángulo 6">
            <a:extLst>
              <a:ext uri="{FF2B5EF4-FFF2-40B4-BE49-F238E27FC236}">
                <a16:creationId xmlns:a16="http://schemas.microsoft.com/office/drawing/2014/main" id="{EE359864-8D0E-4E57-F083-2C4F1C96559C}"/>
              </a:ext>
            </a:extLst>
          </p:cNvPr>
          <p:cNvSpPr/>
          <p:nvPr/>
        </p:nvSpPr>
        <p:spPr>
          <a:xfrm>
            <a:off x="7143733" y="218317"/>
            <a:ext cx="4482317" cy="923330"/>
          </a:xfrm>
          <a:prstGeom prst="rect">
            <a:avLst/>
          </a:prstGeom>
          <a:noFill/>
        </p:spPr>
        <p:txBody>
          <a:bodyPr wrap="none" lIns="91440" tIns="45720" rIns="91440" bIns="45720">
            <a:spAutoFit/>
          </a:bodyPr>
          <a:lstStyle/>
          <a:p>
            <a:pPr algn="ctr"/>
            <a:r>
              <a:rPr lang="es-ES" sz="5400" b="0" cap="none" spc="0" dirty="0">
                <a:ln w="0"/>
                <a:solidFill>
                  <a:schemeClr val="tx2">
                    <a:lumMod val="20000"/>
                    <a:lumOff val="80000"/>
                  </a:schemeClr>
                </a:solidFill>
                <a:effectLst>
                  <a:outerShdw blurRad="38100" dist="19050" dir="2700000" algn="tl" rotWithShape="0">
                    <a:schemeClr val="dk1">
                      <a:alpha val="40000"/>
                    </a:schemeClr>
                  </a:outerShdw>
                </a:effectLst>
                <a:latin typeface="Abadi" panose="020B0604020104020204" pitchFamily="34" charset="0"/>
              </a:rPr>
              <a:t>Consecuencias</a:t>
            </a:r>
          </a:p>
        </p:txBody>
      </p:sp>
      <p:sp>
        <p:nvSpPr>
          <p:cNvPr id="9" name="CuadroTexto 8">
            <a:extLst>
              <a:ext uri="{FF2B5EF4-FFF2-40B4-BE49-F238E27FC236}">
                <a16:creationId xmlns:a16="http://schemas.microsoft.com/office/drawing/2014/main" id="{A456C891-AE2C-D694-C314-E30B9DC7DF89}"/>
              </a:ext>
            </a:extLst>
          </p:cNvPr>
          <p:cNvSpPr txBox="1"/>
          <p:nvPr/>
        </p:nvSpPr>
        <p:spPr>
          <a:xfrm>
            <a:off x="843118" y="997072"/>
            <a:ext cx="4613786" cy="5223674"/>
          </a:xfrm>
          <a:prstGeom prst="rect">
            <a:avLst/>
          </a:prstGeom>
          <a:noFill/>
        </p:spPr>
        <p:txBody>
          <a:bodyPr wrap="square">
            <a:spAutoFit/>
          </a:bodyPr>
          <a:lstStyle/>
          <a:p>
            <a:pPr algn="l" fontAlgn="base">
              <a:lnSpc>
                <a:spcPct val="150000"/>
              </a:lnSpc>
            </a:pPr>
            <a:r>
              <a:rPr lang="es-MX" sz="1600" b="0" i="0" dirty="0">
                <a:solidFill>
                  <a:srgbClr val="1E2128"/>
                </a:solidFill>
                <a:effectLst/>
                <a:latin typeface="Open Sans" panose="020B0606030504020204" pitchFamily="34" charset="0"/>
              </a:rPr>
              <a:t>Los factores que originan la violencia intrafamiliar pueden ser muy variados.</a:t>
            </a:r>
          </a:p>
          <a:p>
            <a:pPr marL="285750" indent="-285750" algn="l" fontAlgn="base">
              <a:lnSpc>
                <a:spcPct val="150000"/>
              </a:lnSpc>
              <a:buFont typeface="Arial" panose="020B0604020202020204" pitchFamily="34" charset="0"/>
              <a:buChar char="•"/>
            </a:pPr>
            <a:r>
              <a:rPr lang="es-MX" sz="1600" b="0" i="0" dirty="0">
                <a:solidFill>
                  <a:srgbClr val="1E2128"/>
                </a:solidFill>
                <a:effectLst/>
                <a:latin typeface="Open Sans" panose="020B0606030504020204" pitchFamily="34" charset="0"/>
              </a:rPr>
              <a:t>La intolerancia es uno de esos factores o causas</a:t>
            </a:r>
            <a:r>
              <a:rPr lang="es-MX" sz="1600" dirty="0">
                <a:solidFill>
                  <a:srgbClr val="1E2128"/>
                </a:solidFill>
                <a:latin typeface="Open Sans" panose="020B0606030504020204" pitchFamily="34" charset="0"/>
              </a:rPr>
              <a:t>, </a:t>
            </a:r>
            <a:r>
              <a:rPr lang="es-MX" sz="1600" b="0" i="0" dirty="0">
                <a:solidFill>
                  <a:srgbClr val="1E2128"/>
                </a:solidFill>
                <a:effectLst/>
                <a:latin typeface="Open Sans" panose="020B0606030504020204" pitchFamily="34" charset="0"/>
              </a:rPr>
              <a:t>Cuando las personas no son educadas para tolerar, para aceptar, terminan volcándose violentamente contra otras.</a:t>
            </a:r>
          </a:p>
          <a:p>
            <a:pPr marL="285750" indent="-285750" algn="l" fontAlgn="base">
              <a:lnSpc>
                <a:spcPct val="150000"/>
              </a:lnSpc>
              <a:buFont typeface="Arial" panose="020B0604020202020204" pitchFamily="34" charset="0"/>
              <a:buChar char="•"/>
            </a:pPr>
            <a:r>
              <a:rPr lang="es-MX" sz="1600" b="0" i="0" dirty="0">
                <a:solidFill>
                  <a:srgbClr val="1E2128"/>
                </a:solidFill>
                <a:effectLst/>
                <a:latin typeface="Open Sans" panose="020B0606030504020204" pitchFamily="34" charset="0"/>
              </a:rPr>
              <a:t>la falta de control de los impulsos es otras de las causas</a:t>
            </a:r>
            <a:r>
              <a:rPr lang="es-MX" sz="1600" dirty="0">
                <a:solidFill>
                  <a:srgbClr val="1E2128"/>
                </a:solidFill>
                <a:latin typeface="Open Sans" panose="020B0606030504020204" pitchFamily="34" charset="0"/>
              </a:rPr>
              <a:t>, </a:t>
            </a:r>
            <a:r>
              <a:rPr lang="es-MX" sz="1600" b="0" i="0" dirty="0">
                <a:solidFill>
                  <a:srgbClr val="1E2128"/>
                </a:solidFill>
                <a:effectLst/>
                <a:latin typeface="Open Sans" panose="020B0606030504020204" pitchFamily="34" charset="0"/>
              </a:rPr>
              <a:t>Cuando no se ha tenido un buen desarrollo de vínculos afectivos, las personas no son capaces de establecerlos, por lo tanto adoptan conductas agresivas.</a:t>
            </a:r>
          </a:p>
          <a:p>
            <a:pPr marL="285750" indent="-285750" algn="l" fontAlgn="base">
              <a:lnSpc>
                <a:spcPct val="150000"/>
              </a:lnSpc>
              <a:buFont typeface="Arial" panose="020B0604020202020204" pitchFamily="34" charset="0"/>
              <a:buChar char="•"/>
            </a:pPr>
            <a:r>
              <a:rPr lang="es-MX" sz="1600" b="0" i="0" dirty="0">
                <a:solidFill>
                  <a:srgbClr val="1E2128"/>
                </a:solidFill>
                <a:effectLst/>
                <a:latin typeface="Open Sans" panose="020B0606030504020204" pitchFamily="34" charset="0"/>
              </a:rPr>
              <a:t>la incapacidad de resolver problemas.</a:t>
            </a:r>
          </a:p>
          <a:p>
            <a:pPr marL="285750" indent="-285750" algn="l" fontAlgn="base">
              <a:lnSpc>
                <a:spcPct val="150000"/>
              </a:lnSpc>
              <a:buFont typeface="Arial" panose="020B0604020202020204" pitchFamily="34" charset="0"/>
              <a:buChar char="•"/>
            </a:pPr>
            <a:r>
              <a:rPr lang="es-MX" sz="1600" b="0" i="0" dirty="0">
                <a:solidFill>
                  <a:srgbClr val="1E2128"/>
                </a:solidFill>
                <a:effectLst/>
                <a:latin typeface="Open Sans" panose="020B0606030504020204" pitchFamily="34" charset="0"/>
              </a:rPr>
              <a:t>el alcohol, el consumo de drogas.</a:t>
            </a:r>
          </a:p>
        </p:txBody>
      </p:sp>
      <p:sp>
        <p:nvSpPr>
          <p:cNvPr id="11" name="CuadroTexto 10">
            <a:extLst>
              <a:ext uri="{FF2B5EF4-FFF2-40B4-BE49-F238E27FC236}">
                <a16:creationId xmlns:a16="http://schemas.microsoft.com/office/drawing/2014/main" id="{82BD1E15-5291-58D2-1F5D-DEE6E1F536F6}"/>
              </a:ext>
            </a:extLst>
          </p:cNvPr>
          <p:cNvSpPr txBox="1"/>
          <p:nvPr/>
        </p:nvSpPr>
        <p:spPr>
          <a:xfrm>
            <a:off x="6946493" y="997072"/>
            <a:ext cx="4955458" cy="5593006"/>
          </a:xfrm>
          <a:prstGeom prst="rect">
            <a:avLst/>
          </a:prstGeom>
          <a:noFill/>
        </p:spPr>
        <p:txBody>
          <a:bodyPr wrap="square">
            <a:spAutoFit/>
          </a:bodyPr>
          <a:lstStyle/>
          <a:p>
            <a:pPr marL="285750" indent="-285750" algn="l" fontAlgn="base">
              <a:lnSpc>
                <a:spcPct val="150000"/>
              </a:lnSpc>
              <a:buFont typeface="Arial" panose="020B0604020202020204" pitchFamily="34" charset="0"/>
              <a:buChar char="•"/>
            </a:pPr>
            <a:r>
              <a:rPr lang="es-MX" sz="1600" b="0" i="0" dirty="0">
                <a:solidFill>
                  <a:srgbClr val="1E2128"/>
                </a:solidFill>
                <a:effectLst/>
                <a:latin typeface="Open Sans" panose="020B0606030504020204" pitchFamily="34" charset="0"/>
              </a:rPr>
              <a:t>Las víctimas de cualquiera de los tipos de violencia intrafamiliar sufren daños físicos, emocionales y psíquicos.</a:t>
            </a:r>
          </a:p>
          <a:p>
            <a:pPr marL="285750" indent="-285750" algn="l" fontAlgn="base">
              <a:lnSpc>
                <a:spcPct val="150000"/>
              </a:lnSpc>
              <a:buFont typeface="Arial" panose="020B0604020202020204" pitchFamily="34" charset="0"/>
              <a:buChar char="•"/>
            </a:pPr>
            <a:r>
              <a:rPr lang="es-MX" sz="1600" b="0" i="0" dirty="0">
                <a:solidFill>
                  <a:srgbClr val="1E2128"/>
                </a:solidFill>
                <a:effectLst/>
                <a:latin typeface="Open Sans" panose="020B0606030504020204" pitchFamily="34" charset="0"/>
              </a:rPr>
              <a:t>Se hacen incapaces de establecer o mantener relaciones afectivas. Sufren problemas de autoestima.</a:t>
            </a:r>
          </a:p>
          <a:p>
            <a:pPr marL="285750" indent="-285750" algn="l" fontAlgn="base">
              <a:lnSpc>
                <a:spcPct val="150000"/>
              </a:lnSpc>
              <a:buFont typeface="Arial" panose="020B0604020202020204" pitchFamily="34" charset="0"/>
              <a:buChar char="•"/>
            </a:pPr>
            <a:r>
              <a:rPr lang="es-MX" sz="1600" b="0" i="0" dirty="0">
                <a:solidFill>
                  <a:srgbClr val="1E2128"/>
                </a:solidFill>
                <a:effectLst/>
                <a:latin typeface="Open Sans" panose="020B0606030504020204" pitchFamily="34" charset="0"/>
              </a:rPr>
              <a:t>La violencia intrafamiliar puede incluso generar la muerte</a:t>
            </a:r>
            <a:r>
              <a:rPr lang="es-MX" sz="1600" dirty="0">
                <a:solidFill>
                  <a:srgbClr val="1E2128"/>
                </a:solidFill>
                <a:latin typeface="Open Sans" panose="020B0606030504020204" pitchFamily="34" charset="0"/>
              </a:rPr>
              <a:t>, </a:t>
            </a:r>
            <a:r>
              <a:rPr lang="es-MX" sz="1600" b="0" i="0" dirty="0">
                <a:solidFill>
                  <a:srgbClr val="1E2128"/>
                </a:solidFill>
                <a:effectLst/>
                <a:latin typeface="Open Sans" panose="020B0606030504020204" pitchFamily="34" charset="0"/>
              </a:rPr>
              <a:t>Se hace necesario que los agresores puedan aprender a gestionar sus emociones, controlar sus impulsos y superar la intolerancia a tiempo.</a:t>
            </a:r>
          </a:p>
          <a:p>
            <a:pPr marL="285750" indent="-285750" algn="l" fontAlgn="base">
              <a:lnSpc>
                <a:spcPct val="150000"/>
              </a:lnSpc>
              <a:buFont typeface="Arial" panose="020B0604020202020204" pitchFamily="34" charset="0"/>
              <a:buChar char="•"/>
            </a:pPr>
            <a:r>
              <a:rPr lang="es-MX" sz="1600" b="0" i="0" dirty="0">
                <a:solidFill>
                  <a:srgbClr val="1E2128"/>
                </a:solidFill>
                <a:effectLst/>
                <a:latin typeface="Open Sans" panose="020B0606030504020204" pitchFamily="34" charset="0"/>
              </a:rPr>
              <a:t>Las víctimas también necesitan ayuda, para desarrollar una vida plena, mediante la superación de los estragos originados por la violencia intrafamiliar.</a:t>
            </a:r>
          </a:p>
        </p:txBody>
      </p:sp>
    </p:spTree>
    <p:extLst>
      <p:ext uri="{BB962C8B-B14F-4D97-AF65-F5344CB8AC3E}">
        <p14:creationId xmlns:p14="http://schemas.microsoft.com/office/powerpoint/2010/main" val="136376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E37B6-BD22-3EF6-5D48-9EFC98534BFE}"/>
              </a:ext>
            </a:extLst>
          </p:cNvPr>
          <p:cNvSpPr>
            <a:spLocks noGrp="1"/>
          </p:cNvSpPr>
          <p:nvPr>
            <p:ph type="title"/>
          </p:nvPr>
        </p:nvSpPr>
        <p:spPr/>
        <p:txBody>
          <a:bodyPr/>
          <a:lstStyle/>
          <a:p>
            <a:r>
              <a:rPr lang="es-MX" b="1" i="0" dirty="0">
                <a:solidFill>
                  <a:srgbClr val="363636"/>
                </a:solidFill>
                <a:effectLst/>
                <a:latin typeface="Open Sans" panose="020B0606030504020204" pitchFamily="34" charset="0"/>
              </a:rPr>
              <a:t>Aumenta 279% la violencia familiar en Coahuila</a:t>
            </a:r>
            <a:br>
              <a:rPr lang="es-MX" b="1" i="0" dirty="0">
                <a:solidFill>
                  <a:srgbClr val="363636"/>
                </a:solidFill>
                <a:effectLst/>
                <a:latin typeface="Open Sans" panose="020B0606030504020204" pitchFamily="34" charset="0"/>
              </a:rPr>
            </a:br>
            <a:endParaRPr lang="es-MX" dirty="0"/>
          </a:p>
        </p:txBody>
      </p:sp>
      <p:sp>
        <p:nvSpPr>
          <p:cNvPr id="18" name="CuadroTexto 17">
            <a:extLst>
              <a:ext uri="{FF2B5EF4-FFF2-40B4-BE49-F238E27FC236}">
                <a16:creationId xmlns:a16="http://schemas.microsoft.com/office/drawing/2014/main" id="{39B2E79B-4C2E-AE67-2AC4-6D7A1FE396B3}"/>
              </a:ext>
            </a:extLst>
          </p:cNvPr>
          <p:cNvSpPr txBox="1"/>
          <p:nvPr/>
        </p:nvSpPr>
        <p:spPr>
          <a:xfrm>
            <a:off x="959999" y="1356967"/>
            <a:ext cx="11104181" cy="830997"/>
          </a:xfrm>
          <a:prstGeom prst="rect">
            <a:avLst/>
          </a:prstGeom>
          <a:noFill/>
        </p:spPr>
        <p:txBody>
          <a:bodyPr wrap="square">
            <a:spAutoFit/>
          </a:bodyPr>
          <a:lstStyle/>
          <a:p>
            <a:r>
              <a:rPr lang="es-MX" sz="1600" b="0" i="0" dirty="0">
                <a:effectLst/>
                <a:latin typeface="Open Sans" panose="020B0606030504020204" pitchFamily="34" charset="0"/>
              </a:rPr>
              <a:t>Coahuila sumó 13 casos de violencia intrafamiliar en la última semana de enero, de acuerdo con el boletín semanal emitido por el Sistema Nacional de Vigilancia Epidemiológica</a:t>
            </a:r>
            <a:r>
              <a:rPr lang="es-MX" sz="1600" dirty="0">
                <a:latin typeface="Open Sans" panose="020B0606030504020204" pitchFamily="34" charset="0"/>
              </a:rPr>
              <a:t>, </a:t>
            </a:r>
            <a:r>
              <a:rPr lang="es-MX" sz="1600" b="0" i="0" dirty="0">
                <a:effectLst/>
                <a:latin typeface="Open Sans" panose="020B0606030504020204" pitchFamily="34" charset="0"/>
              </a:rPr>
              <a:t>en las cuales  36 ha habido víctimas femeninas y en 5 el afectado es masculino.</a:t>
            </a:r>
            <a:endParaRPr lang="es-MX" sz="1600" dirty="0"/>
          </a:p>
        </p:txBody>
      </p:sp>
      <p:sp>
        <p:nvSpPr>
          <p:cNvPr id="22" name="CuadroTexto 21">
            <a:extLst>
              <a:ext uri="{FF2B5EF4-FFF2-40B4-BE49-F238E27FC236}">
                <a16:creationId xmlns:a16="http://schemas.microsoft.com/office/drawing/2014/main" id="{B90A79DA-08E9-E386-C22B-6D720BD97C69}"/>
              </a:ext>
            </a:extLst>
          </p:cNvPr>
          <p:cNvSpPr txBox="1"/>
          <p:nvPr/>
        </p:nvSpPr>
        <p:spPr>
          <a:xfrm>
            <a:off x="6736325" y="3685151"/>
            <a:ext cx="4891000" cy="1815882"/>
          </a:xfrm>
          <a:prstGeom prst="rect">
            <a:avLst/>
          </a:prstGeom>
          <a:noFill/>
        </p:spPr>
        <p:txBody>
          <a:bodyPr wrap="square">
            <a:spAutoFit/>
          </a:bodyPr>
          <a:lstStyle/>
          <a:p>
            <a:r>
              <a:rPr lang="es-MX" dirty="0"/>
              <a:t>Enero </a:t>
            </a:r>
            <a:r>
              <a:rPr lang="es-MX" b="0" i="0" dirty="0">
                <a:effectLst/>
                <a:latin typeface="Open Sans" panose="020B0606030504020204" pitchFamily="34" charset="0"/>
              </a:rPr>
              <a:t>cerró con 49 casos, lo que también representó un incremento, en este caso del 58 por ciento respecto al cierre de enero de 2020, cuando se registraron 31 situaciones de este tipo.</a:t>
            </a:r>
            <a:br>
              <a:rPr lang="es-MX" dirty="0"/>
            </a:br>
            <a:br>
              <a:rPr lang="es-MX" dirty="0"/>
            </a:br>
            <a:r>
              <a:rPr lang="es-MX" b="0" i="0" dirty="0">
                <a:effectLst/>
                <a:latin typeface="Open Sans" panose="020B0606030504020204" pitchFamily="34" charset="0"/>
              </a:rPr>
              <a:t>En tanto, de los 49 eventos en este indicador, 40 han tenido a hombres como afectados y 9 a mujeres víctimas.</a:t>
            </a:r>
            <a:endParaRPr lang="es-MX" dirty="0"/>
          </a:p>
        </p:txBody>
      </p:sp>
      <p:graphicFrame>
        <p:nvGraphicFramePr>
          <p:cNvPr id="25" name="Gráfico 24">
            <a:extLst>
              <a:ext uri="{FF2B5EF4-FFF2-40B4-BE49-F238E27FC236}">
                <a16:creationId xmlns:a16="http://schemas.microsoft.com/office/drawing/2014/main" id="{0687F1B3-07C2-F1DF-85A6-1D1B2675F42D}"/>
              </a:ext>
            </a:extLst>
          </p:cNvPr>
          <p:cNvGraphicFramePr/>
          <p:nvPr>
            <p:extLst>
              <p:ext uri="{D42A27DB-BD31-4B8C-83A1-F6EECF244321}">
                <p14:modId xmlns:p14="http://schemas.microsoft.com/office/powerpoint/2010/main" val="1452811572"/>
              </p:ext>
            </p:extLst>
          </p:nvPr>
        </p:nvGraphicFramePr>
        <p:xfrm>
          <a:off x="564675" y="2454619"/>
          <a:ext cx="5896898" cy="4100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6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B110A06-CEF6-ECAA-6B4E-3B14BCC69366}"/>
              </a:ext>
            </a:extLst>
          </p:cNvPr>
          <p:cNvSpPr txBox="1"/>
          <p:nvPr/>
        </p:nvSpPr>
        <p:spPr>
          <a:xfrm>
            <a:off x="309715" y="742476"/>
            <a:ext cx="11179277" cy="1569660"/>
          </a:xfrm>
          <a:prstGeom prst="rect">
            <a:avLst/>
          </a:prstGeom>
          <a:noFill/>
        </p:spPr>
        <p:txBody>
          <a:bodyPr wrap="square">
            <a:spAutoFit/>
          </a:bodyPr>
          <a:lstStyle/>
          <a:p>
            <a:pPr>
              <a:tabLst>
                <a:tab pos="2684463" algn="l"/>
              </a:tabLst>
            </a:pPr>
            <a:r>
              <a:rPr lang="es-MX" sz="1600" b="0" i="0" dirty="0">
                <a:effectLst/>
                <a:latin typeface="Open Sans" panose="020B0606030504020204" pitchFamily="34" charset="0"/>
              </a:rPr>
              <a:t>De acuerdo con el informe con perspectiva de género del Secretariado Ejecutivo del Sistema Nacional de Seguridad Pública (SESNSP), Coahuila se ha colocado como una de las entidades con la tasa más alta en llamadas a teléfonos de seguridad por casos de violencia contra la mujer.</a:t>
            </a:r>
            <a:br>
              <a:rPr lang="es-MX" sz="1600" dirty="0"/>
            </a:br>
            <a:br>
              <a:rPr lang="es-MX" sz="1600" dirty="0"/>
            </a:br>
            <a:r>
              <a:rPr lang="es-MX" sz="1600" b="0" i="0" dirty="0">
                <a:effectLst/>
                <a:latin typeface="Open Sans" panose="020B0606030504020204" pitchFamily="34" charset="0"/>
              </a:rPr>
              <a:t>Los datos reportados por el sistema de emergencias 9-1-1, dieron a conocer que entre enero y septiembre, dicho aparato de seguridad recibió 7 mil 830 llamadas exclusivamente por violencia contra la mujer.</a:t>
            </a:r>
            <a:endParaRPr lang="es-MX" sz="1600" dirty="0"/>
          </a:p>
        </p:txBody>
      </p:sp>
      <p:sp>
        <p:nvSpPr>
          <p:cNvPr id="12" name="CuadroTexto 11">
            <a:extLst>
              <a:ext uri="{FF2B5EF4-FFF2-40B4-BE49-F238E27FC236}">
                <a16:creationId xmlns:a16="http://schemas.microsoft.com/office/drawing/2014/main" id="{CAE89B94-BD3D-B35D-CF39-A155BC101E7A}"/>
              </a:ext>
            </a:extLst>
          </p:cNvPr>
          <p:cNvSpPr txBox="1"/>
          <p:nvPr/>
        </p:nvSpPr>
        <p:spPr>
          <a:xfrm>
            <a:off x="1576850" y="134194"/>
            <a:ext cx="11179277" cy="707886"/>
          </a:xfrm>
          <a:prstGeom prst="rect">
            <a:avLst/>
          </a:prstGeom>
          <a:noFill/>
        </p:spPr>
        <p:txBody>
          <a:bodyPr wrap="square">
            <a:spAutoFit/>
          </a:bodyPr>
          <a:lstStyle/>
          <a:p>
            <a:pPr>
              <a:tabLst>
                <a:tab pos="2684463" algn="l"/>
              </a:tabLst>
            </a:pPr>
            <a:r>
              <a:rPr lang="es-MX" sz="2400" b="0" i="0" dirty="0">
                <a:solidFill>
                  <a:schemeClr val="bg1">
                    <a:lumMod val="25000"/>
                  </a:schemeClr>
                </a:solidFill>
                <a:effectLst/>
                <a:latin typeface="Open Sans" panose="020B0606030504020204" pitchFamily="34" charset="0"/>
              </a:rPr>
              <a:t>CON LA TASA MÁS ALTA A NIVEL NACIONAL POR LLAMADAS AL 911</a:t>
            </a:r>
            <a:br>
              <a:rPr lang="es-MX" sz="1600" dirty="0">
                <a:solidFill>
                  <a:schemeClr val="bg1">
                    <a:lumMod val="25000"/>
                  </a:schemeClr>
                </a:solidFill>
              </a:rPr>
            </a:br>
            <a:endParaRPr lang="es-MX" sz="1600" dirty="0">
              <a:solidFill>
                <a:schemeClr val="bg1">
                  <a:lumMod val="25000"/>
                </a:schemeClr>
              </a:solidFill>
            </a:endParaRPr>
          </a:p>
        </p:txBody>
      </p:sp>
      <p:sp>
        <p:nvSpPr>
          <p:cNvPr id="14" name="CuadroTexto 13">
            <a:extLst>
              <a:ext uri="{FF2B5EF4-FFF2-40B4-BE49-F238E27FC236}">
                <a16:creationId xmlns:a16="http://schemas.microsoft.com/office/drawing/2014/main" id="{6624E71F-08C7-2B71-7164-9C4CAA75A76E}"/>
              </a:ext>
            </a:extLst>
          </p:cNvPr>
          <p:cNvSpPr txBox="1"/>
          <p:nvPr/>
        </p:nvSpPr>
        <p:spPr>
          <a:xfrm>
            <a:off x="4835711" y="4785849"/>
            <a:ext cx="7138563" cy="1815882"/>
          </a:xfrm>
          <a:prstGeom prst="rect">
            <a:avLst/>
          </a:prstGeom>
          <a:noFill/>
        </p:spPr>
        <p:txBody>
          <a:bodyPr wrap="square">
            <a:spAutoFit/>
          </a:bodyPr>
          <a:lstStyle/>
          <a:p>
            <a:r>
              <a:rPr lang="es-MX" sz="1600" b="0" i="0" dirty="0">
                <a:effectLst/>
                <a:latin typeface="Open Sans" panose="020B0606030504020204" pitchFamily="34" charset="0"/>
              </a:rPr>
              <a:t>En este tipo de llamadas se recogen casos específicos de daños y lesiones contra la mujer, así como amenazas de los mismos actos.</a:t>
            </a:r>
            <a:br>
              <a:rPr lang="es-MX" sz="1600" dirty="0"/>
            </a:br>
            <a:r>
              <a:rPr lang="es-MX" sz="1600" dirty="0"/>
              <a:t>En </a:t>
            </a:r>
            <a:r>
              <a:rPr lang="es-MX" sz="1600" b="0" i="0" dirty="0">
                <a:effectLst/>
                <a:latin typeface="Open Sans" panose="020B0606030504020204" pitchFamily="34" charset="0"/>
              </a:rPr>
              <a:t>Coahuila ingresaron durante los primeros 9 meses un total de 485.3 llamadas por cada 100 mil mujeres, los primeros dos lugares de incidencia a nivel nacional son Chihuahua, que tuvo una incidencia de mil 985.1 llamadas por cada 100 mil mujeres y Ciudad de México con 631 llamadas por cada 100 mil mujeres.</a:t>
            </a:r>
            <a:endParaRPr lang="es-MX" sz="1600" dirty="0"/>
          </a:p>
        </p:txBody>
      </p:sp>
      <p:sp>
        <p:nvSpPr>
          <p:cNvPr id="15" name="Elipse 14">
            <a:extLst>
              <a:ext uri="{FF2B5EF4-FFF2-40B4-BE49-F238E27FC236}">
                <a16:creationId xmlns:a16="http://schemas.microsoft.com/office/drawing/2014/main" id="{FC25C277-5025-0CA9-473A-834EB79A3D52}"/>
              </a:ext>
            </a:extLst>
          </p:cNvPr>
          <p:cNvSpPr/>
          <p:nvPr/>
        </p:nvSpPr>
        <p:spPr>
          <a:xfrm>
            <a:off x="3038160" y="2868982"/>
            <a:ext cx="1106129"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dirty="0"/>
              <a:t>6</a:t>
            </a:r>
          </a:p>
        </p:txBody>
      </p:sp>
      <p:sp>
        <p:nvSpPr>
          <p:cNvPr id="16" name="CuadroTexto 15">
            <a:extLst>
              <a:ext uri="{FF2B5EF4-FFF2-40B4-BE49-F238E27FC236}">
                <a16:creationId xmlns:a16="http://schemas.microsoft.com/office/drawing/2014/main" id="{D7EB6303-2D55-88A1-800E-D16E7F1FE952}"/>
              </a:ext>
            </a:extLst>
          </p:cNvPr>
          <p:cNvSpPr txBox="1"/>
          <p:nvPr/>
        </p:nvSpPr>
        <p:spPr>
          <a:xfrm>
            <a:off x="1576850" y="3989622"/>
            <a:ext cx="3947648" cy="338554"/>
          </a:xfrm>
          <a:prstGeom prst="rect">
            <a:avLst/>
          </a:prstGeom>
          <a:noFill/>
        </p:spPr>
        <p:txBody>
          <a:bodyPr wrap="square">
            <a:spAutoFit/>
          </a:bodyPr>
          <a:lstStyle/>
          <a:p>
            <a:r>
              <a:rPr lang="es-MX" sz="1600" b="0" i="0" dirty="0">
                <a:effectLst/>
                <a:latin typeface="Open Sans" panose="020B0606030504020204" pitchFamily="34" charset="0"/>
              </a:rPr>
              <a:t>De números absolutos a nivel nacional</a:t>
            </a:r>
            <a:endParaRPr lang="es-MX" sz="1600" dirty="0"/>
          </a:p>
        </p:txBody>
      </p:sp>
      <p:sp>
        <p:nvSpPr>
          <p:cNvPr id="17" name="CuadroTexto 16">
            <a:extLst>
              <a:ext uri="{FF2B5EF4-FFF2-40B4-BE49-F238E27FC236}">
                <a16:creationId xmlns:a16="http://schemas.microsoft.com/office/drawing/2014/main" id="{C0AE227D-B79D-E8FA-CA81-145D9C49EFF4}"/>
              </a:ext>
            </a:extLst>
          </p:cNvPr>
          <p:cNvSpPr txBox="1"/>
          <p:nvPr/>
        </p:nvSpPr>
        <p:spPr>
          <a:xfrm>
            <a:off x="2135440" y="2532384"/>
            <a:ext cx="3372465" cy="338554"/>
          </a:xfrm>
          <a:prstGeom prst="rect">
            <a:avLst/>
          </a:prstGeom>
          <a:noFill/>
        </p:spPr>
        <p:txBody>
          <a:bodyPr wrap="square">
            <a:spAutoFit/>
          </a:bodyPr>
          <a:lstStyle/>
          <a:p>
            <a:r>
              <a:rPr lang="es-MX" sz="1600" b="0" i="0" dirty="0">
                <a:effectLst/>
                <a:latin typeface="Open Sans" panose="020B0606030504020204" pitchFamily="34" charset="0"/>
              </a:rPr>
              <a:t>Coahuila en el lugar número</a:t>
            </a:r>
            <a:endParaRPr lang="es-MX" sz="1600" dirty="0"/>
          </a:p>
        </p:txBody>
      </p:sp>
      <p:sp>
        <p:nvSpPr>
          <p:cNvPr id="19" name="CuadroTexto 18">
            <a:extLst>
              <a:ext uri="{FF2B5EF4-FFF2-40B4-BE49-F238E27FC236}">
                <a16:creationId xmlns:a16="http://schemas.microsoft.com/office/drawing/2014/main" id="{2D481A0F-E91D-CC3F-0603-A5C82A037722}"/>
              </a:ext>
            </a:extLst>
          </p:cNvPr>
          <p:cNvSpPr txBox="1"/>
          <p:nvPr/>
        </p:nvSpPr>
        <p:spPr>
          <a:xfrm>
            <a:off x="6197817" y="3956466"/>
            <a:ext cx="5191435" cy="584775"/>
          </a:xfrm>
          <a:prstGeom prst="rect">
            <a:avLst/>
          </a:prstGeom>
          <a:noFill/>
        </p:spPr>
        <p:txBody>
          <a:bodyPr wrap="square">
            <a:spAutoFit/>
          </a:bodyPr>
          <a:lstStyle/>
          <a:p>
            <a:r>
              <a:rPr lang="es-MX" sz="1600" b="0" i="0" dirty="0">
                <a:effectLst/>
                <a:latin typeface="Open Sans" panose="020B0606030504020204" pitchFamily="34" charset="0"/>
              </a:rPr>
              <a:t>por cada 100 mil mujeres que habitan en el Estado.</a:t>
            </a:r>
            <a:br>
              <a:rPr lang="es-MX" sz="1600" dirty="0"/>
            </a:br>
            <a:endParaRPr lang="es-MX" sz="1600" dirty="0"/>
          </a:p>
        </p:txBody>
      </p:sp>
      <p:sp>
        <p:nvSpPr>
          <p:cNvPr id="20" name="Elipse 19">
            <a:extLst>
              <a:ext uri="{FF2B5EF4-FFF2-40B4-BE49-F238E27FC236}">
                <a16:creationId xmlns:a16="http://schemas.microsoft.com/office/drawing/2014/main" id="{23E8ABF5-0A35-0A58-29A6-7DC1095F3D1A}"/>
              </a:ext>
            </a:extLst>
          </p:cNvPr>
          <p:cNvSpPr/>
          <p:nvPr/>
        </p:nvSpPr>
        <p:spPr>
          <a:xfrm>
            <a:off x="8233099" y="2789838"/>
            <a:ext cx="1106129" cy="1077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dirty="0"/>
              <a:t>3</a:t>
            </a:r>
          </a:p>
        </p:txBody>
      </p:sp>
      <p:sp>
        <p:nvSpPr>
          <p:cNvPr id="21" name="CuadroTexto 20">
            <a:extLst>
              <a:ext uri="{FF2B5EF4-FFF2-40B4-BE49-F238E27FC236}">
                <a16:creationId xmlns:a16="http://schemas.microsoft.com/office/drawing/2014/main" id="{40586CFA-5338-E4E5-BCC5-1A49378F4F37}"/>
              </a:ext>
            </a:extLst>
          </p:cNvPr>
          <p:cNvSpPr txBox="1"/>
          <p:nvPr/>
        </p:nvSpPr>
        <p:spPr>
          <a:xfrm>
            <a:off x="8233099" y="2465363"/>
            <a:ext cx="3372465" cy="338554"/>
          </a:xfrm>
          <a:prstGeom prst="rect">
            <a:avLst/>
          </a:prstGeom>
          <a:noFill/>
        </p:spPr>
        <p:txBody>
          <a:bodyPr wrap="square">
            <a:spAutoFit/>
          </a:bodyPr>
          <a:lstStyle/>
          <a:p>
            <a:r>
              <a:rPr lang="es-MX" sz="1600" b="0" i="0" dirty="0">
                <a:effectLst/>
                <a:latin typeface="Open Sans" panose="020B0606030504020204" pitchFamily="34" charset="0"/>
              </a:rPr>
              <a:t>Llamadas </a:t>
            </a:r>
            <a:endParaRPr lang="es-MX" sz="1600" dirty="0"/>
          </a:p>
        </p:txBody>
      </p:sp>
      <p:pic>
        <p:nvPicPr>
          <p:cNvPr id="2050" name="Picture 2" descr="Llamada de emergencia - Iconos gratis de seguridad">
            <a:extLst>
              <a:ext uri="{FF2B5EF4-FFF2-40B4-BE49-F238E27FC236}">
                <a16:creationId xmlns:a16="http://schemas.microsoft.com/office/drawing/2014/main" id="{42FB82AE-9629-C73C-59F3-98392ADE8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19332" y="2400426"/>
            <a:ext cx="1569660" cy="15696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911 | Gobierno | gob.mx">
            <a:extLst>
              <a:ext uri="{FF2B5EF4-FFF2-40B4-BE49-F238E27FC236}">
                <a16:creationId xmlns:a16="http://schemas.microsoft.com/office/drawing/2014/main" id="{C1C3C777-63C1-E8BC-9C72-B08306105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7" y="4328176"/>
            <a:ext cx="4737734" cy="248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5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F40D38-B338-098D-96F1-4F2F4669F2BE}"/>
              </a:ext>
            </a:extLst>
          </p:cNvPr>
          <p:cNvSpPr txBox="1"/>
          <p:nvPr/>
        </p:nvSpPr>
        <p:spPr>
          <a:xfrm>
            <a:off x="425244" y="6071750"/>
            <a:ext cx="11341511" cy="584775"/>
          </a:xfrm>
          <a:prstGeom prst="rect">
            <a:avLst/>
          </a:prstGeom>
          <a:noFill/>
        </p:spPr>
        <p:txBody>
          <a:bodyPr wrap="square">
            <a:spAutoFit/>
          </a:bodyPr>
          <a:lstStyle/>
          <a:p>
            <a:r>
              <a:rPr lang="es-MX" sz="1600" b="0" i="0" dirty="0">
                <a:solidFill>
                  <a:srgbClr val="4A4A4A"/>
                </a:solidFill>
                <a:effectLst/>
                <a:latin typeface="Open Sans" panose="020B0606030504020204" pitchFamily="34" charset="0"/>
              </a:rPr>
              <a:t>Aunque no todas las llamadas logran un recurso de denuncia penal ante las autoridades, la violencia contra la mujer en la entidad se ha visto año con año permanente, y en algunos casos, en incremento.</a:t>
            </a:r>
            <a:endParaRPr lang="es-MX" sz="1600" dirty="0"/>
          </a:p>
        </p:txBody>
      </p:sp>
      <p:graphicFrame>
        <p:nvGraphicFramePr>
          <p:cNvPr id="10" name="Gráfico 9">
            <a:extLst>
              <a:ext uri="{FF2B5EF4-FFF2-40B4-BE49-F238E27FC236}">
                <a16:creationId xmlns:a16="http://schemas.microsoft.com/office/drawing/2014/main" id="{6BA9B411-0F4C-27B5-8975-DBF267BD6FD8}"/>
              </a:ext>
            </a:extLst>
          </p:cNvPr>
          <p:cNvGraphicFramePr/>
          <p:nvPr>
            <p:extLst>
              <p:ext uri="{D42A27DB-BD31-4B8C-83A1-F6EECF244321}">
                <p14:modId xmlns:p14="http://schemas.microsoft.com/office/powerpoint/2010/main" val="1563947218"/>
              </p:ext>
            </p:extLst>
          </p:nvPr>
        </p:nvGraphicFramePr>
        <p:xfrm>
          <a:off x="1825521" y="322024"/>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935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C02BCDD8-2FA9-7B99-374B-51D272149436}"/>
              </a:ext>
            </a:extLst>
          </p:cNvPr>
          <p:cNvSpPr txBox="1"/>
          <p:nvPr/>
        </p:nvSpPr>
        <p:spPr>
          <a:xfrm>
            <a:off x="202791" y="1917088"/>
            <a:ext cx="4016476" cy="3785652"/>
          </a:xfrm>
          <a:prstGeom prst="rect">
            <a:avLst/>
          </a:prstGeom>
          <a:noFill/>
        </p:spPr>
        <p:txBody>
          <a:bodyPr wrap="square">
            <a:spAutoFit/>
          </a:bodyPr>
          <a:lstStyle/>
          <a:p>
            <a:pPr algn="l"/>
            <a:r>
              <a:rPr lang="es-MX" sz="1600" b="0" i="0" dirty="0">
                <a:effectLst/>
                <a:latin typeface="Open Sans" panose="020B0606030504020204" pitchFamily="34" charset="0"/>
              </a:rPr>
              <a:t> Coahuila ocupa el primer lugar en el país, que tiene más centros de Justicia; esto significa que las mujeres tienen mayor oportunidad de hacer su denuncia y nos da gusto; porque así podemos atender a mayor número de mujeres.</a:t>
            </a:r>
          </a:p>
          <a:p>
            <a:pPr algn="l"/>
            <a:r>
              <a:rPr lang="es-MX" sz="1600" b="0" i="0" dirty="0">
                <a:effectLst/>
                <a:latin typeface="Open Sans" panose="020B0606030504020204" pitchFamily="34" charset="0"/>
              </a:rPr>
              <a:t>las autoridades federales han condicionado que los Estados destinen presupuesto para combatir los indicadores de violencia familiar y feminicidios. </a:t>
            </a:r>
          </a:p>
          <a:p>
            <a:pPr algn="l"/>
            <a:r>
              <a:rPr lang="es-MX" sz="1600" b="0" i="0" dirty="0">
                <a:effectLst/>
                <a:latin typeface="Open Sans" panose="020B0606030504020204" pitchFamily="34" charset="0"/>
              </a:rPr>
              <a:t>Porque este indicador ha ido aumentando, ha ido poniéndose como un área de oportunidad</a:t>
            </a:r>
          </a:p>
        </p:txBody>
      </p:sp>
      <p:pic>
        <p:nvPicPr>
          <p:cNvPr id="3074" name="Picture 2" descr="Ocotlán noveno lugar estatal en reportes por violencia intrafamiliar  durante confinamiento">
            <a:extLst>
              <a:ext uri="{FF2B5EF4-FFF2-40B4-BE49-F238E27FC236}">
                <a16:creationId xmlns:a16="http://schemas.microsoft.com/office/drawing/2014/main" id="{374718BE-8997-C0D5-C4DB-0531AF3ED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373" y="4192324"/>
            <a:ext cx="3881282" cy="25875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ahuila registra más de 4 mil denuncias por violencia familiar - Grupo  Milenio">
            <a:extLst>
              <a:ext uri="{FF2B5EF4-FFF2-40B4-BE49-F238E27FC236}">
                <a16:creationId xmlns:a16="http://schemas.microsoft.com/office/drawing/2014/main" id="{53FED4EF-6D8D-92F9-4564-9F19D007F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267" y="186610"/>
            <a:ext cx="3753465" cy="23706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ahuila suma 329 casos de violencia intrafamiliar">
            <a:extLst>
              <a:ext uri="{FF2B5EF4-FFF2-40B4-BE49-F238E27FC236}">
                <a16:creationId xmlns:a16="http://schemas.microsoft.com/office/drawing/2014/main" id="{F3007049-2A1A-B63F-8134-883A12C78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271" y="1371915"/>
            <a:ext cx="4001729" cy="266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45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A717E-2D40-C297-98AD-19535D4C3C7E}"/>
              </a:ext>
            </a:extLst>
          </p:cNvPr>
          <p:cNvSpPr>
            <a:spLocks noGrp="1"/>
          </p:cNvSpPr>
          <p:nvPr>
            <p:ph type="title"/>
          </p:nvPr>
        </p:nvSpPr>
        <p:spPr>
          <a:xfrm>
            <a:off x="1562683" y="416532"/>
            <a:ext cx="8554710" cy="2148800"/>
          </a:xfrm>
        </p:spPr>
        <p:txBody>
          <a:bodyPr/>
          <a:lstStyle/>
          <a:p>
            <a:r>
              <a:rPr lang="es-MX" sz="6000" dirty="0"/>
              <a:t>Un niño de 9 años</a:t>
            </a:r>
          </a:p>
        </p:txBody>
      </p:sp>
      <p:sp>
        <p:nvSpPr>
          <p:cNvPr id="4" name="Rectángulo 3">
            <a:extLst>
              <a:ext uri="{FF2B5EF4-FFF2-40B4-BE49-F238E27FC236}">
                <a16:creationId xmlns:a16="http://schemas.microsoft.com/office/drawing/2014/main" id="{EA23D1BC-1898-9880-0884-6AC81C8FEC39}"/>
              </a:ext>
            </a:extLst>
          </p:cNvPr>
          <p:cNvSpPr/>
          <p:nvPr/>
        </p:nvSpPr>
        <p:spPr>
          <a:xfrm>
            <a:off x="627770" y="2908717"/>
            <a:ext cx="3063659" cy="400110"/>
          </a:xfrm>
          <a:prstGeom prst="rect">
            <a:avLst/>
          </a:prstGeom>
          <a:noFill/>
        </p:spPr>
        <p:txBody>
          <a:bodyPr wrap="none" lIns="91440" tIns="45720" rIns="91440" bIns="45720">
            <a:spAutoFit/>
          </a:bodyPr>
          <a:lstStyle/>
          <a:p>
            <a:pPr algn="ctr"/>
            <a:r>
              <a:rPr lang="es-ES" sz="2000" b="0" cap="none" spc="0" dirty="0">
                <a:ln w="0"/>
                <a:solidFill>
                  <a:schemeClr val="accent5">
                    <a:lumMod val="50000"/>
                  </a:schemeClr>
                </a:solidFill>
                <a:effectLst>
                  <a:outerShdw blurRad="38100" dist="19050" dir="2700000" algn="tl" rotWithShape="0">
                    <a:schemeClr val="dk1">
                      <a:alpha val="40000"/>
                    </a:schemeClr>
                  </a:outerShdw>
                </a:effectLst>
              </a:rPr>
              <a:t>Indicadores del problema</a:t>
            </a:r>
          </a:p>
        </p:txBody>
      </p:sp>
      <p:sp>
        <p:nvSpPr>
          <p:cNvPr id="6" name="CuadroTexto 5">
            <a:extLst>
              <a:ext uri="{FF2B5EF4-FFF2-40B4-BE49-F238E27FC236}">
                <a16:creationId xmlns:a16="http://schemas.microsoft.com/office/drawing/2014/main" id="{4E3C1BA5-1751-AA8C-A4A1-AD1FEB521219}"/>
              </a:ext>
            </a:extLst>
          </p:cNvPr>
          <p:cNvSpPr txBox="1"/>
          <p:nvPr/>
        </p:nvSpPr>
        <p:spPr>
          <a:xfrm>
            <a:off x="731010" y="3429000"/>
            <a:ext cx="7292114" cy="3002745"/>
          </a:xfrm>
          <a:prstGeom prst="rect">
            <a:avLst/>
          </a:prstGeom>
          <a:noFill/>
        </p:spPr>
        <p:txBody>
          <a:bodyPr wrap="square">
            <a:spAutoFit/>
          </a:bodyPr>
          <a:lstStyle/>
          <a:p>
            <a:pPr algn="l">
              <a:lnSpc>
                <a:spcPct val="150000"/>
              </a:lnSpc>
            </a:pPr>
            <a:r>
              <a:rPr lang="es-MX" sz="1600" b="1" i="0" dirty="0">
                <a:solidFill>
                  <a:srgbClr val="000000"/>
                </a:solidFill>
                <a:effectLst/>
                <a:latin typeface="Times New Roman" panose="02020603050405020304" pitchFamily="18" charset="0"/>
              </a:rPr>
              <a:t>· El padre violentaba física y verbalmente a la madre, y al morir ella el padre comenzó a violentar al niño.</a:t>
            </a:r>
          </a:p>
          <a:p>
            <a:pPr algn="l">
              <a:lnSpc>
                <a:spcPct val="150000"/>
              </a:lnSpc>
            </a:pPr>
            <a:r>
              <a:rPr lang="es-MX" sz="1600" b="1" i="0" dirty="0">
                <a:solidFill>
                  <a:srgbClr val="000000"/>
                </a:solidFill>
                <a:effectLst/>
                <a:latin typeface="Times New Roman" panose="02020603050405020304" pitchFamily="18" charset="0"/>
              </a:rPr>
              <a:t>· En la escuela del infante, reportan que tiene problemas de aprendizaje y lenguaje, dichas demandas no son atendidas por la familia.</a:t>
            </a:r>
          </a:p>
          <a:p>
            <a:pPr algn="l">
              <a:lnSpc>
                <a:spcPct val="150000"/>
              </a:lnSpc>
            </a:pPr>
            <a:r>
              <a:rPr lang="es-MX" sz="1600" b="1" i="0" dirty="0">
                <a:solidFill>
                  <a:srgbClr val="000000"/>
                </a:solidFill>
                <a:effectLst/>
                <a:latin typeface="Times New Roman" panose="02020603050405020304" pitchFamily="18" charset="0"/>
              </a:rPr>
              <a:t>· Al morir la madre, su padre busco otra pareja, con la cual ha mantenido relaciones sexuales sin precaución, llegando al punto de ser vistos por el niño en repetidas ocasiones, de tal modo que éste ha manifestado conductas sexuales no adecuadas a su edad y/o contexto.</a:t>
            </a:r>
          </a:p>
        </p:txBody>
      </p:sp>
      <p:sp>
        <p:nvSpPr>
          <p:cNvPr id="7" name="CuadroTexto 6">
            <a:extLst>
              <a:ext uri="{FF2B5EF4-FFF2-40B4-BE49-F238E27FC236}">
                <a16:creationId xmlns:a16="http://schemas.microsoft.com/office/drawing/2014/main" id="{F54CCCF8-EF14-E641-2A75-331A97FC5E19}"/>
              </a:ext>
            </a:extLst>
          </p:cNvPr>
          <p:cNvSpPr txBox="1"/>
          <p:nvPr/>
        </p:nvSpPr>
        <p:spPr>
          <a:xfrm>
            <a:off x="1157102" y="1691589"/>
            <a:ext cx="9365872" cy="1077218"/>
          </a:xfrm>
          <a:prstGeom prst="rect">
            <a:avLst/>
          </a:prstGeom>
          <a:noFill/>
        </p:spPr>
        <p:txBody>
          <a:bodyPr wrap="square">
            <a:spAutoFit/>
          </a:bodyPr>
          <a:lstStyle/>
          <a:p>
            <a:pPr algn="l"/>
            <a:r>
              <a:rPr lang="es-MX" sz="1600" b="1" i="0" dirty="0">
                <a:solidFill>
                  <a:srgbClr val="000000"/>
                </a:solidFill>
                <a:effectLst/>
                <a:latin typeface="Times New Roman" panose="02020603050405020304" pitchFamily="18" charset="0"/>
              </a:rPr>
              <a:t>Caso: Un niño de 9 años, se ha estado desarrollando en un ambiente hostil, donde la violencia intrafamiliar se ha hecho evidente. Esta situación ha originado conductas sexuales inadecuadas y un bajo rendimiento académico.</a:t>
            </a:r>
            <a:br>
              <a:rPr lang="es-MX" sz="1600" dirty="0"/>
            </a:br>
            <a:endParaRPr lang="es-MX" sz="1600" dirty="0"/>
          </a:p>
        </p:txBody>
      </p:sp>
      <p:pic>
        <p:nvPicPr>
          <p:cNvPr id="4100" name="Picture 4" descr="Violencia intrafamiliar es agravada cuando recae sobre un menor de edad |  Ámbito Jurídico">
            <a:extLst>
              <a:ext uri="{FF2B5EF4-FFF2-40B4-BE49-F238E27FC236}">
                <a16:creationId xmlns:a16="http://schemas.microsoft.com/office/drawing/2014/main" id="{C6B6E149-30F7-B035-7326-0000208DA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148" y="3466457"/>
            <a:ext cx="4206056" cy="210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3106"/>
      </p:ext>
    </p:extLst>
  </p:cSld>
  <p:clrMapOvr>
    <a:masterClrMapping/>
  </p:clrMapOvr>
</p:sld>
</file>

<file path=ppt/theme/theme1.xml><?xml version="1.0" encoding="utf-8"?>
<a:theme xmlns:a="http://schemas.openxmlformats.org/drawingml/2006/main" name="Campaign Against Gun Violence by Slidesgo">
  <a:themeElements>
    <a:clrScheme name="Simple Light">
      <a:dk1>
        <a:srgbClr val="000000"/>
      </a:dk1>
      <a:lt1>
        <a:srgbClr val="FFFFFF"/>
      </a:lt1>
      <a:dk2>
        <a:srgbClr val="999999"/>
      </a:dk2>
      <a:lt2>
        <a:srgbClr val="CCCCCC"/>
      </a:lt2>
      <a:accent1>
        <a:srgbClr val="EFEFE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nimalist Aesthetic Slideshow by Slidesgo">
  <a:themeElements>
    <a:clrScheme name="Simple Light">
      <a:dk1>
        <a:srgbClr val="6D5B57"/>
      </a:dk1>
      <a:lt1>
        <a:srgbClr val="F2E1D8"/>
      </a:lt1>
      <a:dk2>
        <a:srgbClr val="595959"/>
      </a:dk2>
      <a:lt2>
        <a:srgbClr val="B08980"/>
      </a:lt2>
      <a:accent1>
        <a:srgbClr val="6D5B57"/>
      </a:accent1>
      <a:accent2>
        <a:srgbClr val="F2E1D8"/>
      </a:accent2>
      <a:accent3>
        <a:srgbClr val="595959"/>
      </a:accent3>
      <a:accent4>
        <a:srgbClr val="B08980"/>
      </a:accent4>
      <a:accent5>
        <a:srgbClr val="F2E1D8"/>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Campaign Against Gun Violence by Slidesgo</Template>
  <TotalTime>93</TotalTime>
  <Words>1913</Words>
  <Application>Microsoft Office PowerPoint</Application>
  <PresentationFormat>Panorámica</PresentationFormat>
  <Paragraphs>89</Paragraphs>
  <Slides>12</Slides>
  <Notes>0</Notes>
  <HiddenSlides>0</HiddenSlides>
  <MMClips>0</MMClips>
  <ScaleCrop>false</ScaleCrop>
  <HeadingPairs>
    <vt:vector size="6" baseType="variant">
      <vt:variant>
        <vt:lpstr>Fuentes usadas</vt:lpstr>
      </vt:variant>
      <vt:variant>
        <vt:i4>17</vt:i4>
      </vt:variant>
      <vt:variant>
        <vt:lpstr>Tema</vt:lpstr>
      </vt:variant>
      <vt:variant>
        <vt:i4>4</vt:i4>
      </vt:variant>
      <vt:variant>
        <vt:lpstr>Títulos de diapositiva</vt:lpstr>
      </vt:variant>
      <vt:variant>
        <vt:i4>12</vt:i4>
      </vt:variant>
    </vt:vector>
  </HeadingPairs>
  <TitlesOfParts>
    <vt:vector size="33" baseType="lpstr">
      <vt:lpstr>Abadi</vt:lpstr>
      <vt:lpstr>Anaheim</vt:lpstr>
      <vt:lpstr>Arial</vt:lpstr>
      <vt:lpstr>Bebas Neue</vt:lpstr>
      <vt:lpstr>Calibri</vt:lpstr>
      <vt:lpstr>Maven Pro</vt:lpstr>
      <vt:lpstr>Open Sans</vt:lpstr>
      <vt:lpstr>Open Sans Medium</vt:lpstr>
      <vt:lpstr>Oxygen</vt:lpstr>
      <vt:lpstr>Oxygen Light</vt:lpstr>
      <vt:lpstr>Poiret One</vt:lpstr>
      <vt:lpstr>Proxima Nova</vt:lpstr>
      <vt:lpstr>Proxima Nova Semibold</vt:lpstr>
      <vt:lpstr>PT Sans</vt:lpstr>
      <vt:lpstr>Roboto Mono</vt:lpstr>
      <vt:lpstr>Space Grotesk</vt:lpstr>
      <vt:lpstr>Times New Roman</vt:lpstr>
      <vt:lpstr>Campaign Against Gun Violence by Slidesgo</vt:lpstr>
      <vt:lpstr>Slidesgo Final Pages</vt:lpstr>
      <vt:lpstr>Minimalist Aesthetic Slideshow by Slidesgo</vt:lpstr>
      <vt:lpstr>1_Slidesgo Final Pages</vt:lpstr>
      <vt:lpstr>Presentación de PowerPoint</vt:lpstr>
      <vt:lpstr>La violencia intrafamiliar también es conocida como violencia doméstica, y es la que se da entre los miembros de una misma familia. A través de la violencia intrafamiliar se pone en riesgo a los individuos en tres niveles: físico, emocional y psíquico.</vt:lpstr>
      <vt:lpstr>Tipos de violencia Intrafamiliar </vt:lpstr>
      <vt:lpstr>Presentación de PowerPoint</vt:lpstr>
      <vt:lpstr>Aumenta 279% la violencia familiar en Coahuila </vt:lpstr>
      <vt:lpstr>Presentación de PowerPoint</vt:lpstr>
      <vt:lpstr>Presentación de PowerPoint</vt:lpstr>
      <vt:lpstr>Presentación de PowerPoint</vt:lpstr>
      <vt:lpstr>Un niño de 9 años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Nancy covarrubias</dc:creator>
  <cp:lastModifiedBy>Nancy covarrubias</cp:lastModifiedBy>
  <cp:revision>1</cp:revision>
  <dcterms:created xsi:type="dcterms:W3CDTF">2023-10-19T00:30:45Z</dcterms:created>
  <dcterms:modified xsi:type="dcterms:W3CDTF">2023-10-19T02:04:23Z</dcterms:modified>
</cp:coreProperties>
</file>