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257" r:id="rId3"/>
    <p:sldId id="314" r:id="rId4"/>
    <p:sldId id="258" r:id="rId5"/>
    <p:sldId id="312" r:id="rId6"/>
    <p:sldId id="268" r:id="rId7"/>
    <p:sldId id="313" r:id="rId8"/>
    <p:sldId id="261" r:id="rId9"/>
    <p:sldId id="269" r:id="rId10"/>
    <p:sldId id="262" r:id="rId11"/>
    <p:sldId id="271" r:id="rId1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swald Medium" panose="02000000000000000000" pitchFamily="2" charset="0"/>
      <p:regular r:id="rId19"/>
      <p:bold r:id="rId20"/>
    </p:embeddedFont>
    <p:embeddedFont>
      <p:font typeface="PT Serif" panose="020A0603040505020204" pitchFamily="18" charset="0"/>
      <p:regular r:id="rId21"/>
      <p:bold r:id="rId22"/>
      <p:italic r:id="rId23"/>
      <p:boldItalic r:id="rId24"/>
    </p:embeddedFont>
    <p:embeddedFont>
      <p:font typeface="Roboto Condensed" panose="02000000000000000000" pitchFamily="2" charset="0"/>
      <p:regular r:id="rId25"/>
      <p:bold r:id="rId26"/>
      <p:italic r:id="rId27"/>
      <p:boldItalic r:id="rId28"/>
    </p:embeddedFont>
    <p:embeddedFont>
      <p:font typeface="Rubik" pitchFamily="2" charset="-79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856515-B689-4417-83BD-597A44B17F22}">
  <a:tblStyle styleId="{04856515-B689-4417-83BD-597A44B17F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2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openxmlformats.org/officeDocument/2006/relationships/font" Target="fonts/font5.fntdata" /><Relationship Id="rId26" Type="http://schemas.openxmlformats.org/officeDocument/2006/relationships/font" Target="fonts/font13.fntdata" /><Relationship Id="rId3" Type="http://schemas.openxmlformats.org/officeDocument/2006/relationships/slide" Target="slides/slide2.xml" /><Relationship Id="rId21" Type="http://schemas.openxmlformats.org/officeDocument/2006/relationships/font" Target="fonts/font8.fntdata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4.fntdata" /><Relationship Id="rId25" Type="http://schemas.openxmlformats.org/officeDocument/2006/relationships/font" Target="fonts/font12.fntdata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font" Target="fonts/font7.fntdata" /><Relationship Id="rId29" Type="http://schemas.openxmlformats.org/officeDocument/2006/relationships/font" Target="fonts/font16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1.fntdata" /><Relationship Id="rId32" Type="http://schemas.openxmlformats.org/officeDocument/2006/relationships/font" Target="fonts/font19.fntdata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23" Type="http://schemas.openxmlformats.org/officeDocument/2006/relationships/font" Target="fonts/font10.fntdata" /><Relationship Id="rId28" Type="http://schemas.openxmlformats.org/officeDocument/2006/relationships/font" Target="fonts/font15.fntdata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font" Target="fonts/font6.fntdata" /><Relationship Id="rId31" Type="http://schemas.openxmlformats.org/officeDocument/2006/relationships/font" Target="fonts/font18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Relationship Id="rId22" Type="http://schemas.openxmlformats.org/officeDocument/2006/relationships/font" Target="fonts/font9.fntdata" /><Relationship Id="rId27" Type="http://schemas.openxmlformats.org/officeDocument/2006/relationships/font" Target="fonts/font14.fntdata" /><Relationship Id="rId30" Type="http://schemas.openxmlformats.org/officeDocument/2006/relationships/font" Target="fonts/font17.fntdata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5" name="Google Shape;3825;geeae27744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6" name="Google Shape;3826;geeae27744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9" name="Google Shape;2549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7" name="Google Shape;3667;geeae2774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8" name="Google Shape;3668;geeae2774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30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7" name="Google Shape;3667;geeae2774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8" name="Google Shape;3668;geeae2774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7" name="Google Shape;3667;geeae27744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8" name="Google Shape;3668;geeae27744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80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eeae2774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eeae2774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0" name="Google Shape;3770;geeae277442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1" name="Google Shape;3771;geeae277442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0" name="Google Shape;310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025" y="1071725"/>
            <a:ext cx="4265400" cy="25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025" y="3625025"/>
            <a:ext cx="42654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703140" y="4356612"/>
            <a:ext cx="2409465" cy="1032504"/>
            <a:chOff x="1928075" y="3261300"/>
            <a:chExt cx="1531375" cy="656225"/>
          </a:xfrm>
        </p:grpSpPr>
        <p:sp>
          <p:nvSpPr>
            <p:cNvPr id="12" name="Google Shape;12;p2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7402417" y="-286041"/>
            <a:ext cx="2715985" cy="1577610"/>
            <a:chOff x="2037450" y="1549075"/>
            <a:chExt cx="2214600" cy="1286375"/>
          </a:xfrm>
        </p:grpSpPr>
        <p:sp>
          <p:nvSpPr>
            <p:cNvPr id="15" name="Google Shape;15;p2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445420" y="-211808"/>
            <a:ext cx="993433" cy="1136491"/>
            <a:chOff x="5397400" y="2614075"/>
            <a:chExt cx="753800" cy="862350"/>
          </a:xfrm>
        </p:grpSpPr>
        <p:sp>
          <p:nvSpPr>
            <p:cNvPr id="18" name="Google Shape;18;p2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234539">
            <a:off x="4741220" y="4178515"/>
            <a:ext cx="896821" cy="851358"/>
            <a:chOff x="4741369" y="4178435"/>
            <a:chExt cx="896803" cy="85134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4741369" y="4178435"/>
              <a:ext cx="896803" cy="851340"/>
              <a:chOff x="1503750" y="154675"/>
              <a:chExt cx="733341" cy="696165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rot="728027">
              <a:off x="4896064" y="4371944"/>
              <a:ext cx="522241" cy="452053"/>
              <a:chOff x="-3687125" y="3130813"/>
              <a:chExt cx="848975" cy="734875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3636375" y="3135738"/>
                <a:ext cx="181100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11956" extrusionOk="0">
                    <a:moveTo>
                      <a:pt x="3835" y="1"/>
                    </a:moveTo>
                    <a:cubicBezTo>
                      <a:pt x="1580" y="1054"/>
                      <a:pt x="51" y="3485"/>
                      <a:pt x="26" y="5966"/>
                    </a:cubicBezTo>
                    <a:cubicBezTo>
                      <a:pt x="1" y="8447"/>
                      <a:pt x="1505" y="10878"/>
                      <a:pt x="3735" y="11956"/>
                    </a:cubicBezTo>
                    <a:lnTo>
                      <a:pt x="7244" y="6643"/>
                    </a:lnTo>
                    <a:cubicBezTo>
                      <a:pt x="5840" y="6417"/>
                      <a:pt x="4637" y="5414"/>
                      <a:pt x="4036" y="4136"/>
                    </a:cubicBezTo>
                    <a:cubicBezTo>
                      <a:pt x="3434" y="2858"/>
                      <a:pt x="3409" y="1354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3648275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92" y="600"/>
                    </a:moveTo>
                    <a:cubicBezTo>
                      <a:pt x="3677" y="1982"/>
                      <a:pt x="3785" y="3468"/>
                      <a:pt x="4462" y="4709"/>
                    </a:cubicBezTo>
                    <a:cubicBezTo>
                      <a:pt x="5090" y="5803"/>
                      <a:pt x="6150" y="6680"/>
                      <a:pt x="7361" y="6981"/>
                    </a:cubicBezTo>
                    <a:lnTo>
                      <a:pt x="7361" y="6981"/>
                    </a:lnTo>
                    <a:lnTo>
                      <a:pt x="4462" y="11401"/>
                    </a:lnTo>
                    <a:cubicBezTo>
                      <a:pt x="4369" y="11569"/>
                      <a:pt x="4261" y="11723"/>
                      <a:pt x="4151" y="11883"/>
                    </a:cubicBezTo>
                    <a:lnTo>
                      <a:pt x="4151" y="11883"/>
                    </a:lnTo>
                    <a:cubicBezTo>
                      <a:pt x="2540" y="11032"/>
                      <a:pt x="1337" y="9479"/>
                      <a:pt x="903" y="7717"/>
                    </a:cubicBezTo>
                    <a:cubicBezTo>
                      <a:pt x="427" y="5862"/>
                      <a:pt x="878" y="3932"/>
                      <a:pt x="1981" y="2403"/>
                    </a:cubicBezTo>
                    <a:cubicBezTo>
                      <a:pt x="2513" y="1657"/>
                      <a:pt x="3209" y="1056"/>
                      <a:pt x="3992" y="600"/>
                    </a:cubicBezTo>
                    <a:close/>
                    <a:moveTo>
                      <a:pt x="4306" y="0"/>
                    </a:moveTo>
                    <a:cubicBezTo>
                      <a:pt x="4274" y="0"/>
                      <a:pt x="4242" y="7"/>
                      <a:pt x="4211" y="22"/>
                    </a:cubicBezTo>
                    <a:cubicBezTo>
                      <a:pt x="2407" y="875"/>
                      <a:pt x="1053" y="2554"/>
                      <a:pt x="527" y="4484"/>
                    </a:cubicBezTo>
                    <a:cubicBezTo>
                      <a:pt x="1" y="6413"/>
                      <a:pt x="427" y="8544"/>
                      <a:pt x="1605" y="10173"/>
                    </a:cubicBezTo>
                    <a:cubicBezTo>
                      <a:pt x="2256" y="11100"/>
                      <a:pt x="3108" y="11852"/>
                      <a:pt x="4111" y="12353"/>
                    </a:cubicBezTo>
                    <a:cubicBezTo>
                      <a:pt x="4144" y="12370"/>
                      <a:pt x="4181" y="12378"/>
                      <a:pt x="4217" y="12378"/>
                    </a:cubicBezTo>
                    <a:cubicBezTo>
                      <a:pt x="4289" y="12378"/>
                      <a:pt x="4362" y="12345"/>
                      <a:pt x="4412" y="12278"/>
                    </a:cubicBezTo>
                    <a:cubicBezTo>
                      <a:pt x="5414" y="10724"/>
                      <a:pt x="6442" y="9145"/>
                      <a:pt x="7469" y="7591"/>
                    </a:cubicBezTo>
                    <a:cubicBezTo>
                      <a:pt x="7595" y="7391"/>
                      <a:pt x="7745" y="7165"/>
                      <a:pt x="7895" y="6940"/>
                    </a:cubicBezTo>
                    <a:cubicBezTo>
                      <a:pt x="7940" y="6872"/>
                      <a:pt x="7938" y="6807"/>
                      <a:pt x="7909" y="6755"/>
                    </a:cubicBezTo>
                    <a:lnTo>
                      <a:pt x="7909" y="6755"/>
                    </a:lnTo>
                    <a:cubicBezTo>
                      <a:pt x="7896" y="6695"/>
                      <a:pt x="7851" y="6647"/>
                      <a:pt x="7770" y="6639"/>
                    </a:cubicBezTo>
                    <a:cubicBezTo>
                      <a:pt x="6517" y="6413"/>
                      <a:pt x="5439" y="5611"/>
                      <a:pt x="4838" y="4509"/>
                    </a:cubicBezTo>
                    <a:cubicBezTo>
                      <a:pt x="4111" y="3205"/>
                      <a:pt x="4086" y="1652"/>
                      <a:pt x="4512" y="248"/>
                    </a:cubicBezTo>
                    <a:cubicBezTo>
                      <a:pt x="4552" y="108"/>
                      <a:pt x="4433" y="0"/>
                      <a:pt x="4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3613700" y="3253713"/>
                <a:ext cx="960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5175" extrusionOk="0">
                    <a:moveTo>
                      <a:pt x="3508" y="1"/>
                    </a:moveTo>
                    <a:cubicBezTo>
                      <a:pt x="3464" y="1"/>
                      <a:pt x="3420" y="14"/>
                      <a:pt x="3380" y="44"/>
                    </a:cubicBezTo>
                    <a:cubicBezTo>
                      <a:pt x="1801" y="1297"/>
                      <a:pt x="648" y="3001"/>
                      <a:pt x="46" y="4906"/>
                    </a:cubicBezTo>
                    <a:cubicBezTo>
                      <a:pt x="1" y="5072"/>
                      <a:pt x="129" y="5175"/>
                      <a:pt x="254" y="5175"/>
                    </a:cubicBezTo>
                    <a:cubicBezTo>
                      <a:pt x="336" y="5175"/>
                      <a:pt x="417" y="5131"/>
                      <a:pt x="447" y="5031"/>
                    </a:cubicBezTo>
                    <a:cubicBezTo>
                      <a:pt x="1024" y="3177"/>
                      <a:pt x="2151" y="1548"/>
                      <a:pt x="3680" y="345"/>
                    </a:cubicBezTo>
                    <a:cubicBezTo>
                      <a:pt x="3840" y="205"/>
                      <a:pt x="3681" y="1"/>
                      <a:pt x="3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3637900" y="3224088"/>
                <a:ext cx="1016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820" extrusionOk="0">
                    <a:moveTo>
                      <a:pt x="3747" y="1"/>
                    </a:moveTo>
                    <a:cubicBezTo>
                      <a:pt x="3715" y="1"/>
                      <a:pt x="3681" y="8"/>
                      <a:pt x="3646" y="26"/>
                    </a:cubicBezTo>
                    <a:cubicBezTo>
                      <a:pt x="2192" y="828"/>
                      <a:pt x="764" y="1931"/>
                      <a:pt x="87" y="3484"/>
                    </a:cubicBezTo>
                    <a:cubicBezTo>
                      <a:pt x="0" y="3658"/>
                      <a:pt x="153" y="3819"/>
                      <a:pt x="289" y="3819"/>
                    </a:cubicBezTo>
                    <a:cubicBezTo>
                      <a:pt x="350" y="3819"/>
                      <a:pt x="407" y="3787"/>
                      <a:pt x="438" y="3710"/>
                    </a:cubicBezTo>
                    <a:cubicBezTo>
                      <a:pt x="1089" y="2181"/>
                      <a:pt x="2443" y="1154"/>
                      <a:pt x="3871" y="402"/>
                    </a:cubicBezTo>
                    <a:cubicBezTo>
                      <a:pt x="4065" y="294"/>
                      <a:pt x="3944" y="1"/>
                      <a:pt x="3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3636450" y="3193613"/>
                <a:ext cx="9277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189" extrusionOk="0">
                    <a:moveTo>
                      <a:pt x="3440" y="1"/>
                    </a:moveTo>
                    <a:cubicBezTo>
                      <a:pt x="3416" y="1"/>
                      <a:pt x="3390" y="6"/>
                      <a:pt x="3362" y="17"/>
                    </a:cubicBezTo>
                    <a:cubicBezTo>
                      <a:pt x="2209" y="468"/>
                      <a:pt x="1031" y="944"/>
                      <a:pt x="154" y="1821"/>
                    </a:cubicBezTo>
                    <a:cubicBezTo>
                      <a:pt x="0" y="1975"/>
                      <a:pt x="142" y="2188"/>
                      <a:pt x="306" y="2188"/>
                    </a:cubicBezTo>
                    <a:cubicBezTo>
                      <a:pt x="356" y="2188"/>
                      <a:pt x="408" y="2169"/>
                      <a:pt x="455" y="2122"/>
                    </a:cubicBezTo>
                    <a:cubicBezTo>
                      <a:pt x="1282" y="1295"/>
                      <a:pt x="2410" y="844"/>
                      <a:pt x="3488" y="418"/>
                    </a:cubicBezTo>
                    <a:cubicBezTo>
                      <a:pt x="3711" y="328"/>
                      <a:pt x="3636" y="1"/>
                      <a:pt x="3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-3601275" y="3165188"/>
                <a:ext cx="583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92" extrusionOk="0">
                    <a:moveTo>
                      <a:pt x="2055" y="1"/>
                    </a:moveTo>
                    <a:cubicBezTo>
                      <a:pt x="1404" y="1"/>
                      <a:pt x="752" y="151"/>
                      <a:pt x="126" y="402"/>
                    </a:cubicBezTo>
                    <a:cubicBezTo>
                      <a:pt x="25" y="452"/>
                      <a:pt x="0" y="602"/>
                      <a:pt x="50" y="703"/>
                    </a:cubicBezTo>
                    <a:cubicBezTo>
                      <a:pt x="101" y="769"/>
                      <a:pt x="162" y="792"/>
                      <a:pt x="234" y="792"/>
                    </a:cubicBezTo>
                    <a:cubicBezTo>
                      <a:pt x="270" y="792"/>
                      <a:pt x="309" y="786"/>
                      <a:pt x="351" y="778"/>
                    </a:cubicBezTo>
                    <a:cubicBezTo>
                      <a:pt x="878" y="527"/>
                      <a:pt x="1479" y="427"/>
                      <a:pt x="2055" y="427"/>
                    </a:cubicBezTo>
                    <a:cubicBezTo>
                      <a:pt x="2331" y="427"/>
                      <a:pt x="2331" y="26"/>
                      <a:pt x="2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-3053650" y="3135738"/>
                <a:ext cx="18047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1956" extrusionOk="0">
                    <a:moveTo>
                      <a:pt x="3384" y="1"/>
                    </a:moveTo>
                    <a:cubicBezTo>
                      <a:pt x="3810" y="1354"/>
                      <a:pt x="3785" y="2858"/>
                      <a:pt x="3183" y="4136"/>
                    </a:cubicBezTo>
                    <a:cubicBezTo>
                      <a:pt x="2582" y="5414"/>
                      <a:pt x="1379" y="6417"/>
                      <a:pt x="0" y="6643"/>
                    </a:cubicBezTo>
                    <a:lnTo>
                      <a:pt x="3484" y="11956"/>
                    </a:lnTo>
                    <a:cubicBezTo>
                      <a:pt x="5715" y="10878"/>
                      <a:pt x="7218" y="8447"/>
                      <a:pt x="7193" y="5966"/>
                    </a:cubicBezTo>
                    <a:cubicBezTo>
                      <a:pt x="7193" y="3485"/>
                      <a:pt x="5639" y="1054"/>
                      <a:pt x="3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-3059800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48" y="596"/>
                    </a:moveTo>
                    <a:lnTo>
                      <a:pt x="3948" y="596"/>
                    </a:lnTo>
                    <a:cubicBezTo>
                      <a:pt x="5442" y="1458"/>
                      <a:pt x="6554" y="2880"/>
                      <a:pt x="7013" y="4534"/>
                    </a:cubicBezTo>
                    <a:cubicBezTo>
                      <a:pt x="7514" y="6388"/>
                      <a:pt x="7138" y="8343"/>
                      <a:pt x="6036" y="9897"/>
                    </a:cubicBezTo>
                    <a:cubicBezTo>
                      <a:pt x="5446" y="10722"/>
                      <a:pt x="4680" y="11414"/>
                      <a:pt x="3798" y="11890"/>
                    </a:cubicBezTo>
                    <a:lnTo>
                      <a:pt x="3798" y="11890"/>
                    </a:lnTo>
                    <a:cubicBezTo>
                      <a:pt x="2808" y="10390"/>
                      <a:pt x="1839" y="8891"/>
                      <a:pt x="848" y="7391"/>
                    </a:cubicBezTo>
                    <a:cubicBezTo>
                      <a:pt x="755" y="7252"/>
                      <a:pt x="672" y="7113"/>
                      <a:pt x="587" y="6980"/>
                    </a:cubicBezTo>
                    <a:lnTo>
                      <a:pt x="587" y="6980"/>
                    </a:lnTo>
                    <a:cubicBezTo>
                      <a:pt x="1817" y="6679"/>
                      <a:pt x="2875" y="5802"/>
                      <a:pt x="3479" y="4709"/>
                    </a:cubicBezTo>
                    <a:cubicBezTo>
                      <a:pt x="4157" y="3466"/>
                      <a:pt x="4265" y="1979"/>
                      <a:pt x="3948" y="596"/>
                    </a:cubicBezTo>
                    <a:close/>
                    <a:moveTo>
                      <a:pt x="3647" y="0"/>
                    </a:moveTo>
                    <a:cubicBezTo>
                      <a:pt x="3508" y="0"/>
                      <a:pt x="3389" y="108"/>
                      <a:pt x="3429" y="248"/>
                    </a:cubicBezTo>
                    <a:cubicBezTo>
                      <a:pt x="3855" y="1652"/>
                      <a:pt x="3830" y="3205"/>
                      <a:pt x="3103" y="4509"/>
                    </a:cubicBezTo>
                    <a:cubicBezTo>
                      <a:pt x="2502" y="5611"/>
                      <a:pt x="1424" y="6413"/>
                      <a:pt x="171" y="6639"/>
                    </a:cubicBezTo>
                    <a:cubicBezTo>
                      <a:pt x="90" y="6647"/>
                      <a:pt x="45" y="6695"/>
                      <a:pt x="32" y="6755"/>
                    </a:cubicBezTo>
                    <a:lnTo>
                      <a:pt x="32" y="6755"/>
                    </a:lnTo>
                    <a:cubicBezTo>
                      <a:pt x="3" y="6807"/>
                      <a:pt x="1" y="6872"/>
                      <a:pt x="46" y="6940"/>
                    </a:cubicBezTo>
                    <a:cubicBezTo>
                      <a:pt x="1073" y="8494"/>
                      <a:pt x="2101" y="10048"/>
                      <a:pt x="3103" y="11601"/>
                    </a:cubicBezTo>
                    <a:cubicBezTo>
                      <a:pt x="3254" y="11827"/>
                      <a:pt x="3404" y="12053"/>
                      <a:pt x="3554" y="12278"/>
                    </a:cubicBezTo>
                    <a:cubicBezTo>
                      <a:pt x="3588" y="12345"/>
                      <a:pt x="3655" y="12378"/>
                      <a:pt x="3725" y="12378"/>
                    </a:cubicBezTo>
                    <a:cubicBezTo>
                      <a:pt x="3761" y="12378"/>
                      <a:pt x="3797" y="12370"/>
                      <a:pt x="3830" y="12353"/>
                    </a:cubicBezTo>
                    <a:cubicBezTo>
                      <a:pt x="5635" y="11451"/>
                      <a:pt x="6988" y="9722"/>
                      <a:pt x="7464" y="7792"/>
                    </a:cubicBezTo>
                    <a:cubicBezTo>
                      <a:pt x="7940" y="5837"/>
                      <a:pt x="7489" y="3732"/>
                      <a:pt x="6286" y="2128"/>
                    </a:cubicBezTo>
                    <a:cubicBezTo>
                      <a:pt x="5610" y="1225"/>
                      <a:pt x="4757" y="499"/>
                      <a:pt x="3755" y="22"/>
                    </a:cubicBezTo>
                    <a:cubicBezTo>
                      <a:pt x="3719" y="7"/>
                      <a:pt x="3683" y="0"/>
                      <a:pt x="3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-2991750" y="3253713"/>
                <a:ext cx="95900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5175" extrusionOk="0">
                    <a:moveTo>
                      <a:pt x="328" y="1"/>
                    </a:moveTo>
                    <a:cubicBezTo>
                      <a:pt x="156" y="1"/>
                      <a:pt x="1" y="205"/>
                      <a:pt x="181" y="345"/>
                    </a:cubicBezTo>
                    <a:cubicBezTo>
                      <a:pt x="1685" y="1548"/>
                      <a:pt x="2812" y="3177"/>
                      <a:pt x="3389" y="5031"/>
                    </a:cubicBezTo>
                    <a:cubicBezTo>
                      <a:pt x="3419" y="5131"/>
                      <a:pt x="3500" y="5175"/>
                      <a:pt x="3582" y="5175"/>
                    </a:cubicBezTo>
                    <a:cubicBezTo>
                      <a:pt x="3707" y="5175"/>
                      <a:pt x="3835" y="5072"/>
                      <a:pt x="3790" y="4906"/>
                    </a:cubicBezTo>
                    <a:cubicBezTo>
                      <a:pt x="3188" y="3001"/>
                      <a:pt x="2035" y="1297"/>
                      <a:pt x="457" y="44"/>
                    </a:cubicBezTo>
                    <a:cubicBezTo>
                      <a:pt x="416" y="14"/>
                      <a:pt x="37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2973300" y="3224088"/>
                <a:ext cx="1018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820" extrusionOk="0">
                    <a:moveTo>
                      <a:pt x="319" y="1"/>
                    </a:moveTo>
                    <a:cubicBezTo>
                      <a:pt x="122" y="1"/>
                      <a:pt x="1" y="294"/>
                      <a:pt x="195" y="402"/>
                    </a:cubicBezTo>
                    <a:cubicBezTo>
                      <a:pt x="1623" y="1154"/>
                      <a:pt x="2977" y="2181"/>
                      <a:pt x="3628" y="3710"/>
                    </a:cubicBezTo>
                    <a:cubicBezTo>
                      <a:pt x="3667" y="3787"/>
                      <a:pt x="3727" y="3819"/>
                      <a:pt x="3789" y="3819"/>
                    </a:cubicBezTo>
                    <a:cubicBezTo>
                      <a:pt x="3927" y="3819"/>
                      <a:pt x="4074" y="3658"/>
                      <a:pt x="4004" y="3484"/>
                    </a:cubicBezTo>
                    <a:cubicBezTo>
                      <a:pt x="3303" y="1931"/>
                      <a:pt x="1899" y="828"/>
                      <a:pt x="420" y="26"/>
                    </a:cubicBezTo>
                    <a:cubicBezTo>
                      <a:pt x="385" y="8"/>
                      <a:pt x="35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2965325" y="3193613"/>
                <a:ext cx="922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189" extrusionOk="0">
                    <a:moveTo>
                      <a:pt x="250" y="1"/>
                    </a:moveTo>
                    <a:cubicBezTo>
                      <a:pt x="58" y="1"/>
                      <a:pt x="1" y="328"/>
                      <a:pt x="202" y="418"/>
                    </a:cubicBezTo>
                    <a:cubicBezTo>
                      <a:pt x="1304" y="844"/>
                      <a:pt x="2407" y="1295"/>
                      <a:pt x="3259" y="2122"/>
                    </a:cubicBezTo>
                    <a:cubicBezTo>
                      <a:pt x="3300" y="2169"/>
                      <a:pt x="3348" y="2188"/>
                      <a:pt x="3394" y="2188"/>
                    </a:cubicBezTo>
                    <a:cubicBezTo>
                      <a:pt x="3547" y="2188"/>
                      <a:pt x="3689" y="1975"/>
                      <a:pt x="3535" y="1821"/>
                    </a:cubicBezTo>
                    <a:cubicBezTo>
                      <a:pt x="2658" y="944"/>
                      <a:pt x="1480" y="468"/>
                      <a:pt x="327" y="17"/>
                    </a:cubicBezTo>
                    <a:cubicBezTo>
                      <a:pt x="299" y="6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2966575" y="3165188"/>
                <a:ext cx="58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86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853" y="427"/>
                      <a:pt x="1455" y="527"/>
                      <a:pt x="2006" y="753"/>
                    </a:cubicBezTo>
                    <a:cubicBezTo>
                      <a:pt x="2047" y="773"/>
                      <a:pt x="2093" y="786"/>
                      <a:pt x="2136" y="786"/>
                    </a:cubicBezTo>
                    <a:cubicBezTo>
                      <a:pt x="2197" y="786"/>
                      <a:pt x="2252" y="761"/>
                      <a:pt x="2282" y="703"/>
                    </a:cubicBezTo>
                    <a:cubicBezTo>
                      <a:pt x="2332" y="602"/>
                      <a:pt x="2307" y="452"/>
                      <a:pt x="2206" y="402"/>
                    </a:cubicBezTo>
                    <a:cubicBezTo>
                      <a:pt x="1605" y="151"/>
                      <a:pt x="953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3613800" y="3174713"/>
                <a:ext cx="736850" cy="685925"/>
              </a:xfrm>
              <a:custGeom>
                <a:avLst/>
                <a:gdLst/>
                <a:ahLst/>
                <a:cxnLst/>
                <a:rect l="l" t="t" r="r" b="b"/>
                <a:pathLst>
                  <a:path w="29474" h="27437" extrusionOk="0">
                    <a:moveTo>
                      <a:pt x="14633" y="0"/>
                    </a:moveTo>
                    <a:cubicBezTo>
                      <a:pt x="8012" y="0"/>
                      <a:pt x="1689" y="5399"/>
                      <a:pt x="852" y="12001"/>
                    </a:cubicBezTo>
                    <a:cubicBezTo>
                      <a:pt x="0" y="18943"/>
                      <a:pt x="5288" y="26086"/>
                      <a:pt x="12181" y="27264"/>
                    </a:cubicBezTo>
                    <a:cubicBezTo>
                      <a:pt x="12863" y="27381"/>
                      <a:pt x="13550" y="27437"/>
                      <a:pt x="14235" y="27437"/>
                    </a:cubicBezTo>
                    <a:cubicBezTo>
                      <a:pt x="20474" y="27437"/>
                      <a:pt x="26588" y="22780"/>
                      <a:pt x="27920" y="16637"/>
                    </a:cubicBezTo>
                    <a:cubicBezTo>
                      <a:pt x="29474" y="9394"/>
                      <a:pt x="24186" y="1349"/>
                      <a:pt x="16792" y="196"/>
                    </a:cubicBezTo>
                    <a:cubicBezTo>
                      <a:pt x="16073" y="64"/>
                      <a:pt x="15351" y="0"/>
                      <a:pt x="14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3601275" y="3169688"/>
                <a:ext cx="703650" cy="6960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27840" extrusionOk="0">
                    <a:moveTo>
                      <a:pt x="14194" y="404"/>
                    </a:moveTo>
                    <a:cubicBezTo>
                      <a:pt x="14693" y="404"/>
                      <a:pt x="15193" y="434"/>
                      <a:pt x="15690" y="498"/>
                    </a:cubicBezTo>
                    <a:cubicBezTo>
                      <a:pt x="18396" y="873"/>
                      <a:pt x="20878" y="2026"/>
                      <a:pt x="22883" y="3906"/>
                    </a:cubicBezTo>
                    <a:cubicBezTo>
                      <a:pt x="24838" y="5736"/>
                      <a:pt x="26266" y="8092"/>
                      <a:pt x="26993" y="10673"/>
                    </a:cubicBezTo>
                    <a:cubicBezTo>
                      <a:pt x="27720" y="13280"/>
                      <a:pt x="27645" y="16062"/>
                      <a:pt x="26667" y="18593"/>
                    </a:cubicBezTo>
                    <a:cubicBezTo>
                      <a:pt x="25665" y="21174"/>
                      <a:pt x="23785" y="23405"/>
                      <a:pt x="21504" y="24959"/>
                    </a:cubicBezTo>
                    <a:cubicBezTo>
                      <a:pt x="19223" y="26488"/>
                      <a:pt x="16517" y="27415"/>
                      <a:pt x="13760" y="27440"/>
                    </a:cubicBezTo>
                    <a:cubicBezTo>
                      <a:pt x="13084" y="27440"/>
                      <a:pt x="12408" y="27390"/>
                      <a:pt x="11731" y="27265"/>
                    </a:cubicBezTo>
                    <a:lnTo>
                      <a:pt x="11731" y="27265"/>
                    </a:lnTo>
                    <a:cubicBezTo>
                      <a:pt x="11731" y="27265"/>
                      <a:pt x="11730" y="27265"/>
                      <a:pt x="11730" y="27265"/>
                    </a:cubicBezTo>
                    <a:cubicBezTo>
                      <a:pt x="11726" y="27264"/>
                      <a:pt x="11722" y="27263"/>
                      <a:pt x="11718" y="27263"/>
                    </a:cubicBezTo>
                    <a:lnTo>
                      <a:pt x="11718" y="27263"/>
                    </a:lnTo>
                    <a:cubicBezTo>
                      <a:pt x="8966" y="26784"/>
                      <a:pt x="6439" y="25332"/>
                      <a:pt x="4512" y="23330"/>
                    </a:cubicBezTo>
                    <a:cubicBezTo>
                      <a:pt x="2582" y="21325"/>
                      <a:pt x="1203" y="18768"/>
                      <a:pt x="702" y="16036"/>
                    </a:cubicBezTo>
                    <a:cubicBezTo>
                      <a:pt x="176" y="13280"/>
                      <a:pt x="627" y="10422"/>
                      <a:pt x="1955" y="7941"/>
                    </a:cubicBezTo>
                    <a:cubicBezTo>
                      <a:pt x="3258" y="5510"/>
                      <a:pt x="5289" y="3480"/>
                      <a:pt x="7695" y="2127"/>
                    </a:cubicBezTo>
                    <a:cubicBezTo>
                      <a:pt x="9667" y="1038"/>
                      <a:pt x="11925" y="404"/>
                      <a:pt x="14194" y="404"/>
                    </a:cubicBezTo>
                    <a:close/>
                    <a:moveTo>
                      <a:pt x="14133" y="0"/>
                    </a:moveTo>
                    <a:cubicBezTo>
                      <a:pt x="12534" y="0"/>
                      <a:pt x="10939" y="293"/>
                      <a:pt x="9424" y="873"/>
                    </a:cubicBezTo>
                    <a:cubicBezTo>
                      <a:pt x="6767" y="1876"/>
                      <a:pt x="4411" y="3681"/>
                      <a:pt x="2707" y="5961"/>
                    </a:cubicBezTo>
                    <a:cubicBezTo>
                      <a:pt x="1003" y="8267"/>
                      <a:pt x="0" y="11074"/>
                      <a:pt x="50" y="13956"/>
                    </a:cubicBezTo>
                    <a:cubicBezTo>
                      <a:pt x="126" y="16838"/>
                      <a:pt x="1153" y="19671"/>
                      <a:pt x="2832" y="21976"/>
                    </a:cubicBezTo>
                    <a:cubicBezTo>
                      <a:pt x="4537" y="24307"/>
                      <a:pt x="6868" y="26162"/>
                      <a:pt x="9574" y="27139"/>
                    </a:cubicBezTo>
                    <a:cubicBezTo>
                      <a:pt x="10251" y="27365"/>
                      <a:pt x="10928" y="27540"/>
                      <a:pt x="11629" y="27666"/>
                    </a:cubicBezTo>
                    <a:cubicBezTo>
                      <a:pt x="11629" y="27666"/>
                      <a:pt x="11629" y="27666"/>
                      <a:pt x="11629" y="27666"/>
                    </a:cubicBezTo>
                    <a:lnTo>
                      <a:pt x="11629" y="27666"/>
                    </a:lnTo>
                    <a:cubicBezTo>
                      <a:pt x="11634" y="27667"/>
                      <a:pt x="11639" y="27667"/>
                      <a:pt x="11643" y="27668"/>
                    </a:cubicBezTo>
                    <a:lnTo>
                      <a:pt x="11643" y="27668"/>
                    </a:lnTo>
                    <a:cubicBezTo>
                      <a:pt x="12329" y="27783"/>
                      <a:pt x="13020" y="27839"/>
                      <a:pt x="13711" y="27839"/>
                    </a:cubicBezTo>
                    <a:cubicBezTo>
                      <a:pt x="15845" y="27839"/>
                      <a:pt x="17972" y="27307"/>
                      <a:pt x="19900" y="26362"/>
                    </a:cubicBezTo>
                    <a:cubicBezTo>
                      <a:pt x="22457" y="25109"/>
                      <a:pt x="24662" y="23129"/>
                      <a:pt x="26116" y="20673"/>
                    </a:cubicBezTo>
                    <a:cubicBezTo>
                      <a:pt x="27569" y="18242"/>
                      <a:pt x="28146" y="15410"/>
                      <a:pt x="27795" y="12603"/>
                    </a:cubicBezTo>
                    <a:cubicBezTo>
                      <a:pt x="27444" y="9846"/>
                      <a:pt x="26291" y="7239"/>
                      <a:pt x="24562" y="5084"/>
                    </a:cubicBezTo>
                    <a:cubicBezTo>
                      <a:pt x="22807" y="2954"/>
                      <a:pt x="20477" y="1274"/>
                      <a:pt x="17795" y="523"/>
                    </a:cubicBezTo>
                    <a:cubicBezTo>
                      <a:pt x="16596" y="174"/>
                      <a:pt x="15363" y="0"/>
                      <a:pt x="14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-3490800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296" y="1"/>
                    </a:moveTo>
                    <a:cubicBezTo>
                      <a:pt x="118" y="1"/>
                      <a:pt x="1" y="271"/>
                      <a:pt x="193" y="378"/>
                    </a:cubicBezTo>
                    <a:cubicBezTo>
                      <a:pt x="1808" y="1291"/>
                      <a:pt x="3401" y="2182"/>
                      <a:pt x="5014" y="3072"/>
                    </a:cubicBezTo>
                    <a:lnTo>
                      <a:pt x="5014" y="3072"/>
                    </a:lnTo>
                    <a:cubicBezTo>
                      <a:pt x="3646" y="3720"/>
                      <a:pt x="2259" y="4369"/>
                      <a:pt x="895" y="5040"/>
                    </a:cubicBezTo>
                    <a:cubicBezTo>
                      <a:pt x="694" y="5140"/>
                      <a:pt x="469" y="5240"/>
                      <a:pt x="268" y="5341"/>
                    </a:cubicBezTo>
                    <a:cubicBezTo>
                      <a:pt x="54" y="5447"/>
                      <a:pt x="187" y="5718"/>
                      <a:pt x="370" y="5718"/>
                    </a:cubicBezTo>
                    <a:cubicBezTo>
                      <a:pt x="402" y="5718"/>
                      <a:pt x="435" y="5710"/>
                      <a:pt x="469" y="5691"/>
                    </a:cubicBezTo>
                    <a:lnTo>
                      <a:pt x="4930" y="3561"/>
                    </a:lnTo>
                    <a:cubicBezTo>
                      <a:pt x="5130" y="3461"/>
                      <a:pt x="5356" y="3361"/>
                      <a:pt x="5556" y="3260"/>
                    </a:cubicBezTo>
                    <a:cubicBezTo>
                      <a:pt x="5707" y="3185"/>
                      <a:pt x="5682" y="2985"/>
                      <a:pt x="5556" y="2909"/>
                    </a:cubicBezTo>
                    <a:lnTo>
                      <a:pt x="393" y="27"/>
                    </a:lnTo>
                    <a:cubicBezTo>
                      <a:pt x="360" y="9"/>
                      <a:pt x="32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3156425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5396" y="1"/>
                    </a:moveTo>
                    <a:cubicBezTo>
                      <a:pt x="5362" y="1"/>
                      <a:pt x="5326" y="9"/>
                      <a:pt x="5289" y="27"/>
                    </a:cubicBezTo>
                    <a:cubicBezTo>
                      <a:pt x="3585" y="980"/>
                      <a:pt x="1856" y="1932"/>
                      <a:pt x="126" y="2909"/>
                    </a:cubicBezTo>
                    <a:cubicBezTo>
                      <a:pt x="1" y="2985"/>
                      <a:pt x="1" y="3185"/>
                      <a:pt x="126" y="3260"/>
                    </a:cubicBezTo>
                    <a:cubicBezTo>
                      <a:pt x="1630" y="3962"/>
                      <a:pt x="3109" y="4689"/>
                      <a:pt x="4587" y="5391"/>
                    </a:cubicBezTo>
                    <a:cubicBezTo>
                      <a:pt x="4813" y="5491"/>
                      <a:pt x="5013" y="5591"/>
                      <a:pt x="5239" y="5691"/>
                    </a:cubicBezTo>
                    <a:cubicBezTo>
                      <a:pt x="5272" y="5710"/>
                      <a:pt x="5306" y="5718"/>
                      <a:pt x="5337" y="5718"/>
                    </a:cubicBezTo>
                    <a:cubicBezTo>
                      <a:pt x="5521" y="5718"/>
                      <a:pt x="5653" y="5447"/>
                      <a:pt x="5440" y="5341"/>
                    </a:cubicBezTo>
                    <a:cubicBezTo>
                      <a:pt x="3961" y="4639"/>
                      <a:pt x="2457" y="3912"/>
                      <a:pt x="978" y="3210"/>
                    </a:cubicBezTo>
                    <a:cubicBezTo>
                      <a:pt x="886" y="3164"/>
                      <a:pt x="788" y="3118"/>
                      <a:pt x="690" y="3072"/>
                    </a:cubicBezTo>
                    <a:lnTo>
                      <a:pt x="690" y="3072"/>
                    </a:lnTo>
                    <a:lnTo>
                      <a:pt x="5515" y="378"/>
                    </a:lnTo>
                    <a:cubicBezTo>
                      <a:pt x="5707" y="271"/>
                      <a:pt x="5590" y="1"/>
                      <a:pt x="5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3308600" y="3208738"/>
                <a:ext cx="212700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678" extrusionOk="0">
                    <a:moveTo>
                      <a:pt x="3375" y="0"/>
                    </a:moveTo>
                    <a:cubicBezTo>
                      <a:pt x="2308" y="0"/>
                      <a:pt x="1240" y="169"/>
                      <a:pt x="223" y="515"/>
                    </a:cubicBezTo>
                    <a:cubicBezTo>
                      <a:pt x="0" y="604"/>
                      <a:pt x="75" y="931"/>
                      <a:pt x="271" y="931"/>
                    </a:cubicBezTo>
                    <a:cubicBezTo>
                      <a:pt x="295" y="931"/>
                      <a:pt x="321" y="926"/>
                      <a:pt x="349" y="916"/>
                    </a:cubicBezTo>
                    <a:cubicBezTo>
                      <a:pt x="1341" y="585"/>
                      <a:pt x="2378" y="420"/>
                      <a:pt x="3412" y="420"/>
                    </a:cubicBezTo>
                    <a:cubicBezTo>
                      <a:pt x="5043" y="420"/>
                      <a:pt x="6667" y="829"/>
                      <a:pt x="8093" y="1642"/>
                    </a:cubicBezTo>
                    <a:cubicBezTo>
                      <a:pt x="8134" y="1667"/>
                      <a:pt x="8173" y="1677"/>
                      <a:pt x="8209" y="1677"/>
                    </a:cubicBezTo>
                    <a:cubicBezTo>
                      <a:pt x="8397" y="1677"/>
                      <a:pt x="8507" y="1396"/>
                      <a:pt x="8318" y="1291"/>
                    </a:cubicBezTo>
                    <a:cubicBezTo>
                      <a:pt x="6818" y="440"/>
                      <a:pt x="5097" y="0"/>
                      <a:pt x="3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3086875" y="3252288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52" y="402"/>
                      <a:pt x="552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3418325" y="3266538"/>
                <a:ext cx="2447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242" extrusionOk="0">
                    <a:moveTo>
                      <a:pt x="746" y="522"/>
                    </a:moveTo>
                    <a:lnTo>
                      <a:pt x="746" y="522"/>
                    </a:lnTo>
                    <a:cubicBezTo>
                      <a:pt x="743" y="531"/>
                      <a:pt x="739" y="540"/>
                      <a:pt x="743" y="540"/>
                    </a:cubicBezTo>
                    <a:cubicBezTo>
                      <a:pt x="745" y="540"/>
                      <a:pt x="748" y="538"/>
                      <a:pt x="753" y="533"/>
                    </a:cubicBezTo>
                    <a:cubicBezTo>
                      <a:pt x="753" y="525"/>
                      <a:pt x="750" y="522"/>
                      <a:pt x="746" y="522"/>
                    </a:cubicBezTo>
                    <a:close/>
                    <a:moveTo>
                      <a:pt x="740" y="1"/>
                    </a:moveTo>
                    <a:cubicBezTo>
                      <a:pt x="690" y="1"/>
                      <a:pt x="640" y="20"/>
                      <a:pt x="602" y="57"/>
                    </a:cubicBezTo>
                    <a:cubicBezTo>
                      <a:pt x="352" y="333"/>
                      <a:pt x="151" y="634"/>
                      <a:pt x="26" y="984"/>
                    </a:cubicBezTo>
                    <a:cubicBezTo>
                      <a:pt x="1" y="1085"/>
                      <a:pt x="76" y="1210"/>
                      <a:pt x="176" y="1235"/>
                    </a:cubicBezTo>
                    <a:cubicBezTo>
                      <a:pt x="197" y="1239"/>
                      <a:pt x="217" y="1241"/>
                      <a:pt x="236" y="1241"/>
                    </a:cubicBezTo>
                    <a:cubicBezTo>
                      <a:pt x="333" y="1241"/>
                      <a:pt x="406" y="1189"/>
                      <a:pt x="427" y="1085"/>
                    </a:cubicBezTo>
                    <a:cubicBezTo>
                      <a:pt x="452" y="1060"/>
                      <a:pt x="452" y="1010"/>
                      <a:pt x="477" y="984"/>
                    </a:cubicBezTo>
                    <a:cubicBezTo>
                      <a:pt x="477" y="984"/>
                      <a:pt x="477" y="984"/>
                      <a:pt x="477" y="959"/>
                    </a:cubicBezTo>
                    <a:cubicBezTo>
                      <a:pt x="502" y="934"/>
                      <a:pt x="502" y="934"/>
                      <a:pt x="502" y="909"/>
                    </a:cubicBezTo>
                    <a:cubicBezTo>
                      <a:pt x="552" y="834"/>
                      <a:pt x="577" y="759"/>
                      <a:pt x="627" y="709"/>
                    </a:cubicBezTo>
                    <a:cubicBezTo>
                      <a:pt x="652" y="659"/>
                      <a:pt x="652" y="634"/>
                      <a:pt x="677" y="609"/>
                    </a:cubicBezTo>
                    <a:cubicBezTo>
                      <a:pt x="702" y="583"/>
                      <a:pt x="702" y="583"/>
                      <a:pt x="727" y="558"/>
                    </a:cubicBezTo>
                    <a:cubicBezTo>
                      <a:pt x="727" y="558"/>
                      <a:pt x="727" y="533"/>
                      <a:pt x="727" y="533"/>
                    </a:cubicBezTo>
                    <a:cubicBezTo>
                      <a:pt x="727" y="533"/>
                      <a:pt x="739" y="522"/>
                      <a:pt x="746" y="522"/>
                    </a:cubicBezTo>
                    <a:cubicBezTo>
                      <a:pt x="746" y="522"/>
                      <a:pt x="746" y="522"/>
                      <a:pt x="746" y="522"/>
                    </a:cubicBezTo>
                    <a:lnTo>
                      <a:pt x="746" y="522"/>
                    </a:lnTo>
                    <a:cubicBezTo>
                      <a:pt x="749" y="515"/>
                      <a:pt x="753" y="508"/>
                      <a:pt x="753" y="508"/>
                    </a:cubicBezTo>
                    <a:cubicBezTo>
                      <a:pt x="753" y="508"/>
                      <a:pt x="753" y="508"/>
                      <a:pt x="778" y="483"/>
                    </a:cubicBezTo>
                    <a:cubicBezTo>
                      <a:pt x="778" y="483"/>
                      <a:pt x="803" y="458"/>
                      <a:pt x="803" y="458"/>
                    </a:cubicBezTo>
                    <a:cubicBezTo>
                      <a:pt x="828" y="408"/>
                      <a:pt x="853" y="383"/>
                      <a:pt x="878" y="358"/>
                    </a:cubicBezTo>
                    <a:cubicBezTo>
                      <a:pt x="953" y="283"/>
                      <a:pt x="978" y="132"/>
                      <a:pt x="878" y="57"/>
                    </a:cubicBezTo>
                    <a:cubicBezTo>
                      <a:pt x="840" y="20"/>
                      <a:pt x="790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395775" y="3272813"/>
                <a:ext cx="1945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85" extrusionOk="0">
                    <a:moveTo>
                      <a:pt x="542" y="0"/>
                    </a:moveTo>
                    <a:cubicBezTo>
                      <a:pt x="445" y="0"/>
                      <a:pt x="368" y="53"/>
                      <a:pt x="327" y="157"/>
                    </a:cubicBezTo>
                    <a:cubicBezTo>
                      <a:pt x="327" y="190"/>
                      <a:pt x="316" y="212"/>
                      <a:pt x="302" y="237"/>
                    </a:cubicBezTo>
                    <a:lnTo>
                      <a:pt x="302" y="237"/>
                    </a:lnTo>
                    <a:cubicBezTo>
                      <a:pt x="302" y="236"/>
                      <a:pt x="302" y="234"/>
                      <a:pt x="302" y="232"/>
                    </a:cubicBezTo>
                    <a:lnTo>
                      <a:pt x="302" y="232"/>
                    </a:lnTo>
                    <a:cubicBezTo>
                      <a:pt x="299" y="238"/>
                      <a:pt x="297" y="243"/>
                      <a:pt x="295" y="249"/>
                    </a:cubicBezTo>
                    <a:lnTo>
                      <a:pt x="295" y="249"/>
                    </a:lnTo>
                    <a:cubicBezTo>
                      <a:pt x="289" y="259"/>
                      <a:pt x="283" y="270"/>
                      <a:pt x="277" y="282"/>
                    </a:cubicBezTo>
                    <a:cubicBezTo>
                      <a:pt x="279" y="280"/>
                      <a:pt x="281" y="278"/>
                      <a:pt x="283" y="276"/>
                    </a:cubicBezTo>
                    <a:lnTo>
                      <a:pt x="283" y="276"/>
                    </a:lnTo>
                    <a:cubicBezTo>
                      <a:pt x="234" y="386"/>
                      <a:pt x="168" y="497"/>
                      <a:pt x="101" y="608"/>
                    </a:cubicBezTo>
                    <a:lnTo>
                      <a:pt x="126" y="558"/>
                    </a:lnTo>
                    <a:lnTo>
                      <a:pt x="126" y="558"/>
                    </a:lnTo>
                    <a:cubicBezTo>
                      <a:pt x="101" y="583"/>
                      <a:pt x="76" y="608"/>
                      <a:pt x="76" y="633"/>
                    </a:cubicBezTo>
                    <a:cubicBezTo>
                      <a:pt x="26" y="683"/>
                      <a:pt x="1" y="733"/>
                      <a:pt x="1" y="784"/>
                    </a:cubicBezTo>
                    <a:cubicBezTo>
                      <a:pt x="1" y="834"/>
                      <a:pt x="26" y="884"/>
                      <a:pt x="76" y="934"/>
                    </a:cubicBezTo>
                    <a:cubicBezTo>
                      <a:pt x="101" y="959"/>
                      <a:pt x="151" y="984"/>
                      <a:pt x="201" y="984"/>
                    </a:cubicBezTo>
                    <a:cubicBezTo>
                      <a:pt x="277" y="984"/>
                      <a:pt x="327" y="959"/>
                      <a:pt x="352" y="934"/>
                    </a:cubicBezTo>
                    <a:cubicBezTo>
                      <a:pt x="527" y="733"/>
                      <a:pt x="653" y="508"/>
                      <a:pt x="728" y="257"/>
                    </a:cubicBezTo>
                    <a:cubicBezTo>
                      <a:pt x="778" y="157"/>
                      <a:pt x="703" y="32"/>
                      <a:pt x="602" y="7"/>
                    </a:cubicBezTo>
                    <a:cubicBezTo>
                      <a:pt x="582" y="2"/>
                      <a:pt x="561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3564300" y="3463913"/>
                <a:ext cx="353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5691" extrusionOk="0">
                    <a:moveTo>
                      <a:pt x="442" y="1"/>
                    </a:moveTo>
                    <a:cubicBezTo>
                      <a:pt x="338" y="1"/>
                      <a:pt x="226" y="69"/>
                      <a:pt x="201" y="207"/>
                    </a:cubicBezTo>
                    <a:cubicBezTo>
                      <a:pt x="0" y="2012"/>
                      <a:pt x="276" y="3866"/>
                      <a:pt x="952" y="5546"/>
                    </a:cubicBezTo>
                    <a:cubicBezTo>
                      <a:pt x="993" y="5647"/>
                      <a:pt x="1082" y="5691"/>
                      <a:pt x="1168" y="5691"/>
                    </a:cubicBezTo>
                    <a:cubicBezTo>
                      <a:pt x="1295" y="5691"/>
                      <a:pt x="1413" y="5595"/>
                      <a:pt x="1353" y="5445"/>
                    </a:cubicBezTo>
                    <a:cubicBezTo>
                      <a:pt x="677" y="3791"/>
                      <a:pt x="426" y="1987"/>
                      <a:pt x="627" y="207"/>
                    </a:cubicBezTo>
                    <a:cubicBezTo>
                      <a:pt x="639" y="69"/>
                      <a:pt x="545" y="1"/>
                      <a:pt x="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3522950" y="3630738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6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3247900" y="3809313"/>
                <a:ext cx="175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85" extrusionOk="0">
                    <a:moveTo>
                      <a:pt x="552" y="0"/>
                    </a:moveTo>
                    <a:cubicBezTo>
                      <a:pt x="502" y="0"/>
                      <a:pt x="427" y="0"/>
                      <a:pt x="377" y="25"/>
                    </a:cubicBezTo>
                    <a:cubicBezTo>
                      <a:pt x="352" y="51"/>
                      <a:pt x="301" y="101"/>
                      <a:pt x="301" y="151"/>
                    </a:cubicBezTo>
                    <a:cubicBezTo>
                      <a:pt x="277" y="224"/>
                      <a:pt x="252" y="298"/>
                      <a:pt x="228" y="371"/>
                    </a:cubicBezTo>
                    <a:lnTo>
                      <a:pt x="228" y="371"/>
                    </a:lnTo>
                    <a:cubicBezTo>
                      <a:pt x="186" y="450"/>
                      <a:pt x="143" y="513"/>
                      <a:pt x="101" y="577"/>
                    </a:cubicBezTo>
                    <a:lnTo>
                      <a:pt x="101" y="577"/>
                    </a:lnTo>
                    <a:cubicBezTo>
                      <a:pt x="84" y="594"/>
                      <a:pt x="68" y="610"/>
                      <a:pt x="51" y="627"/>
                    </a:cubicBezTo>
                    <a:cubicBezTo>
                      <a:pt x="26" y="652"/>
                      <a:pt x="1" y="727"/>
                      <a:pt x="1" y="777"/>
                    </a:cubicBezTo>
                    <a:cubicBezTo>
                      <a:pt x="1" y="827"/>
                      <a:pt x="26" y="878"/>
                      <a:pt x="51" y="928"/>
                    </a:cubicBezTo>
                    <a:cubicBezTo>
                      <a:pt x="101" y="965"/>
                      <a:pt x="157" y="984"/>
                      <a:pt x="211" y="984"/>
                    </a:cubicBezTo>
                    <a:cubicBezTo>
                      <a:pt x="264" y="984"/>
                      <a:pt x="314" y="965"/>
                      <a:pt x="352" y="928"/>
                    </a:cubicBezTo>
                    <a:cubicBezTo>
                      <a:pt x="527" y="727"/>
                      <a:pt x="652" y="502"/>
                      <a:pt x="702" y="276"/>
                    </a:cubicBezTo>
                    <a:cubicBezTo>
                      <a:pt x="702" y="201"/>
                      <a:pt x="702" y="151"/>
                      <a:pt x="677" y="101"/>
                    </a:cubicBezTo>
                    <a:cubicBezTo>
                      <a:pt x="652" y="76"/>
                      <a:pt x="602" y="25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219075" y="3804463"/>
                <a:ext cx="163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22" extrusionOk="0">
                    <a:moveTo>
                      <a:pt x="101" y="696"/>
                    </a:moveTo>
                    <a:cubicBezTo>
                      <a:pt x="96" y="706"/>
                      <a:pt x="92" y="714"/>
                      <a:pt x="89" y="720"/>
                    </a:cubicBezTo>
                    <a:lnTo>
                      <a:pt x="89" y="720"/>
                    </a:lnTo>
                    <a:cubicBezTo>
                      <a:pt x="101" y="720"/>
                      <a:pt x="101" y="715"/>
                      <a:pt x="101" y="696"/>
                    </a:cubicBezTo>
                    <a:close/>
                    <a:moveTo>
                      <a:pt x="417" y="0"/>
                    </a:moveTo>
                    <a:cubicBezTo>
                      <a:pt x="389" y="0"/>
                      <a:pt x="364" y="6"/>
                      <a:pt x="351" y="19"/>
                    </a:cubicBezTo>
                    <a:cubicBezTo>
                      <a:pt x="301" y="44"/>
                      <a:pt x="251" y="94"/>
                      <a:pt x="251" y="144"/>
                    </a:cubicBezTo>
                    <a:cubicBezTo>
                      <a:pt x="226" y="270"/>
                      <a:pt x="201" y="395"/>
                      <a:pt x="176" y="520"/>
                    </a:cubicBezTo>
                    <a:cubicBezTo>
                      <a:pt x="151" y="570"/>
                      <a:pt x="126" y="620"/>
                      <a:pt x="101" y="696"/>
                    </a:cubicBezTo>
                    <a:cubicBezTo>
                      <a:pt x="101" y="696"/>
                      <a:pt x="101" y="721"/>
                      <a:pt x="101" y="721"/>
                    </a:cubicBezTo>
                    <a:cubicBezTo>
                      <a:pt x="90" y="731"/>
                      <a:pt x="84" y="737"/>
                      <a:pt x="83" y="737"/>
                    </a:cubicBezTo>
                    <a:cubicBezTo>
                      <a:pt x="81" y="737"/>
                      <a:pt x="83" y="732"/>
                      <a:pt x="89" y="720"/>
                    </a:cubicBezTo>
                    <a:lnTo>
                      <a:pt x="89" y="720"/>
                    </a:lnTo>
                    <a:cubicBezTo>
                      <a:pt x="85" y="721"/>
                      <a:pt x="81" y="721"/>
                      <a:pt x="76" y="721"/>
                    </a:cubicBezTo>
                    <a:cubicBezTo>
                      <a:pt x="76" y="771"/>
                      <a:pt x="51" y="796"/>
                      <a:pt x="51" y="821"/>
                    </a:cubicBezTo>
                    <a:cubicBezTo>
                      <a:pt x="26" y="871"/>
                      <a:pt x="1" y="921"/>
                      <a:pt x="26" y="971"/>
                    </a:cubicBezTo>
                    <a:cubicBezTo>
                      <a:pt x="51" y="1021"/>
                      <a:pt x="76" y="1072"/>
                      <a:pt x="126" y="1097"/>
                    </a:cubicBezTo>
                    <a:cubicBezTo>
                      <a:pt x="159" y="1113"/>
                      <a:pt x="196" y="1122"/>
                      <a:pt x="231" y="1122"/>
                    </a:cubicBezTo>
                    <a:cubicBezTo>
                      <a:pt x="301" y="1122"/>
                      <a:pt x="368" y="1088"/>
                      <a:pt x="402" y="1021"/>
                    </a:cubicBezTo>
                    <a:cubicBezTo>
                      <a:pt x="527" y="796"/>
                      <a:pt x="602" y="520"/>
                      <a:pt x="652" y="270"/>
                    </a:cubicBezTo>
                    <a:cubicBezTo>
                      <a:pt x="652" y="194"/>
                      <a:pt x="652" y="144"/>
                      <a:pt x="627" y="94"/>
                    </a:cubicBezTo>
                    <a:cubicBezTo>
                      <a:pt x="602" y="69"/>
                      <a:pt x="552" y="19"/>
                      <a:pt x="502" y="19"/>
                    </a:cubicBezTo>
                    <a:cubicBezTo>
                      <a:pt x="477" y="6"/>
                      <a:pt x="445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-2954775" y="3494138"/>
                <a:ext cx="16425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964" extrusionOk="0">
                    <a:moveTo>
                      <a:pt x="331" y="1"/>
                    </a:moveTo>
                    <a:cubicBezTo>
                      <a:pt x="231" y="1"/>
                      <a:pt x="105" y="101"/>
                      <a:pt x="130" y="201"/>
                    </a:cubicBezTo>
                    <a:cubicBezTo>
                      <a:pt x="231" y="1028"/>
                      <a:pt x="206" y="1881"/>
                      <a:pt x="30" y="2708"/>
                    </a:cubicBezTo>
                    <a:cubicBezTo>
                      <a:pt x="0" y="2858"/>
                      <a:pt x="133" y="2964"/>
                      <a:pt x="255" y="2964"/>
                    </a:cubicBezTo>
                    <a:cubicBezTo>
                      <a:pt x="336" y="2964"/>
                      <a:pt x="411" y="2918"/>
                      <a:pt x="431" y="2808"/>
                    </a:cubicBezTo>
                    <a:cubicBezTo>
                      <a:pt x="607" y="1956"/>
                      <a:pt x="657" y="1079"/>
                      <a:pt x="531" y="201"/>
                    </a:cubicBezTo>
                    <a:cubicBezTo>
                      <a:pt x="531" y="101"/>
                      <a:pt x="456" y="1"/>
                      <a:pt x="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2951525" y="3455913"/>
                <a:ext cx="138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3473450" y="3558688"/>
                <a:ext cx="4492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8021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76" y="0"/>
                      <a:pt x="0" y="8020"/>
                      <a:pt x="8973" y="8020"/>
                    </a:cubicBezTo>
                    <a:cubicBezTo>
                      <a:pt x="17970" y="8020"/>
                      <a:pt x="16842" y="25"/>
                      <a:pt x="16842" y="25"/>
                    </a:cubicBezTo>
                    <a:lnTo>
                      <a:pt x="16842" y="25"/>
                    </a:lnTo>
                    <a:cubicBezTo>
                      <a:pt x="14548" y="36"/>
                      <a:pt x="12249" y="42"/>
                      <a:pt x="9948" y="42"/>
                    </a:cubicBezTo>
                    <a:cubicBezTo>
                      <a:pt x="6694" y="42"/>
                      <a:pt x="3435" y="3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-3418825" y="3621863"/>
                <a:ext cx="332099" cy="13475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6954" extrusionOk="0">
                    <a:moveTo>
                      <a:pt x="9619" y="1"/>
                    </a:moveTo>
                    <a:cubicBezTo>
                      <a:pt x="9115" y="1"/>
                      <a:pt x="8627" y="203"/>
                      <a:pt x="8221" y="487"/>
                    </a:cubicBezTo>
                    <a:cubicBezTo>
                      <a:pt x="7695" y="838"/>
                      <a:pt x="7294" y="1339"/>
                      <a:pt x="6893" y="1815"/>
                    </a:cubicBezTo>
                    <a:cubicBezTo>
                      <a:pt x="6066" y="988"/>
                      <a:pt x="5113" y="111"/>
                      <a:pt x="3935" y="111"/>
                    </a:cubicBezTo>
                    <a:cubicBezTo>
                      <a:pt x="2808" y="111"/>
                      <a:pt x="1855" y="938"/>
                      <a:pt x="1153" y="1815"/>
                    </a:cubicBezTo>
                    <a:cubicBezTo>
                      <a:pt x="727" y="2417"/>
                      <a:pt x="326" y="3043"/>
                      <a:pt x="1" y="3695"/>
                    </a:cubicBezTo>
                    <a:cubicBezTo>
                      <a:pt x="1" y="3695"/>
                      <a:pt x="2482" y="6953"/>
                      <a:pt x="6642" y="6953"/>
                    </a:cubicBezTo>
                    <a:cubicBezTo>
                      <a:pt x="10803" y="6953"/>
                      <a:pt x="14211" y="4146"/>
                      <a:pt x="14211" y="4146"/>
                    </a:cubicBezTo>
                    <a:cubicBezTo>
                      <a:pt x="13459" y="2793"/>
                      <a:pt x="12457" y="1615"/>
                      <a:pt x="11229" y="687"/>
                    </a:cubicBezTo>
                    <a:cubicBezTo>
                      <a:pt x="10853" y="387"/>
                      <a:pt x="10452" y="111"/>
                      <a:pt x="9976" y="36"/>
                    </a:cubicBezTo>
                    <a:cubicBezTo>
                      <a:pt x="9856" y="12"/>
                      <a:pt x="9737" y="1"/>
                      <a:pt x="9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3354700" y="3649963"/>
                <a:ext cx="654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68" extrusionOk="0">
                    <a:moveTo>
                      <a:pt x="1071" y="0"/>
                    </a:moveTo>
                    <a:cubicBezTo>
                      <a:pt x="686" y="0"/>
                      <a:pt x="288" y="176"/>
                      <a:pt x="87" y="510"/>
                    </a:cubicBezTo>
                    <a:cubicBezTo>
                      <a:pt x="0" y="684"/>
                      <a:pt x="143" y="833"/>
                      <a:pt x="288" y="833"/>
                    </a:cubicBezTo>
                    <a:cubicBezTo>
                      <a:pt x="352" y="833"/>
                      <a:pt x="417" y="804"/>
                      <a:pt x="463" y="735"/>
                    </a:cubicBezTo>
                    <a:cubicBezTo>
                      <a:pt x="588" y="526"/>
                      <a:pt x="836" y="422"/>
                      <a:pt x="1074" y="422"/>
                    </a:cubicBezTo>
                    <a:cubicBezTo>
                      <a:pt x="1122" y="422"/>
                      <a:pt x="1169" y="426"/>
                      <a:pt x="1215" y="435"/>
                    </a:cubicBezTo>
                    <a:cubicBezTo>
                      <a:pt x="1616" y="485"/>
                      <a:pt x="1942" y="760"/>
                      <a:pt x="2243" y="1011"/>
                    </a:cubicBezTo>
                    <a:cubicBezTo>
                      <a:pt x="2293" y="1049"/>
                      <a:pt x="2349" y="1067"/>
                      <a:pt x="2402" y="1067"/>
                    </a:cubicBezTo>
                    <a:cubicBezTo>
                      <a:pt x="2456" y="1067"/>
                      <a:pt x="2506" y="1049"/>
                      <a:pt x="2543" y="1011"/>
                    </a:cubicBezTo>
                    <a:cubicBezTo>
                      <a:pt x="2619" y="936"/>
                      <a:pt x="2619" y="785"/>
                      <a:pt x="2543" y="710"/>
                    </a:cubicBezTo>
                    <a:cubicBezTo>
                      <a:pt x="2167" y="384"/>
                      <a:pt x="1741" y="59"/>
                      <a:pt x="1215" y="8"/>
                    </a:cubicBezTo>
                    <a:cubicBezTo>
                      <a:pt x="1167" y="3"/>
                      <a:pt x="1119" y="0"/>
                      <a:pt x="1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-3291750" y="3690888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1"/>
                    </a:moveTo>
                    <a:cubicBezTo>
                      <a:pt x="0" y="1"/>
                      <a:pt x="0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-3191500" y="3646238"/>
                <a:ext cx="401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222" extrusionOk="0">
                    <a:moveTo>
                      <a:pt x="223" y="1"/>
                    </a:moveTo>
                    <a:cubicBezTo>
                      <a:pt x="136" y="1"/>
                      <a:pt x="46" y="49"/>
                      <a:pt x="25" y="132"/>
                    </a:cubicBezTo>
                    <a:cubicBezTo>
                      <a:pt x="0" y="233"/>
                      <a:pt x="50" y="383"/>
                      <a:pt x="176" y="408"/>
                    </a:cubicBezTo>
                    <a:cubicBezTo>
                      <a:pt x="276" y="408"/>
                      <a:pt x="401" y="458"/>
                      <a:pt x="502" y="483"/>
                    </a:cubicBezTo>
                    <a:cubicBezTo>
                      <a:pt x="452" y="483"/>
                      <a:pt x="502" y="508"/>
                      <a:pt x="502" y="508"/>
                    </a:cubicBezTo>
                    <a:lnTo>
                      <a:pt x="552" y="508"/>
                    </a:lnTo>
                    <a:cubicBezTo>
                      <a:pt x="577" y="533"/>
                      <a:pt x="602" y="533"/>
                      <a:pt x="627" y="558"/>
                    </a:cubicBezTo>
                    <a:cubicBezTo>
                      <a:pt x="677" y="584"/>
                      <a:pt x="727" y="609"/>
                      <a:pt x="777" y="659"/>
                    </a:cubicBezTo>
                    <a:cubicBezTo>
                      <a:pt x="777" y="659"/>
                      <a:pt x="802" y="659"/>
                      <a:pt x="802" y="684"/>
                    </a:cubicBezTo>
                    <a:cubicBezTo>
                      <a:pt x="827" y="709"/>
                      <a:pt x="853" y="709"/>
                      <a:pt x="878" y="734"/>
                    </a:cubicBezTo>
                    <a:cubicBezTo>
                      <a:pt x="928" y="784"/>
                      <a:pt x="953" y="809"/>
                      <a:pt x="1003" y="859"/>
                    </a:cubicBezTo>
                    <a:cubicBezTo>
                      <a:pt x="1028" y="884"/>
                      <a:pt x="1028" y="909"/>
                      <a:pt x="1053" y="934"/>
                    </a:cubicBezTo>
                    <a:cubicBezTo>
                      <a:pt x="1078" y="934"/>
                      <a:pt x="1078" y="959"/>
                      <a:pt x="1078" y="959"/>
                    </a:cubicBezTo>
                    <a:cubicBezTo>
                      <a:pt x="1128" y="1010"/>
                      <a:pt x="1153" y="1060"/>
                      <a:pt x="1178" y="1110"/>
                    </a:cubicBezTo>
                    <a:cubicBezTo>
                      <a:pt x="1212" y="1177"/>
                      <a:pt x="1290" y="1221"/>
                      <a:pt x="1360" y="1221"/>
                    </a:cubicBezTo>
                    <a:cubicBezTo>
                      <a:pt x="1396" y="1221"/>
                      <a:pt x="1429" y="1210"/>
                      <a:pt x="1454" y="1185"/>
                    </a:cubicBezTo>
                    <a:cubicBezTo>
                      <a:pt x="1554" y="1135"/>
                      <a:pt x="1604" y="1010"/>
                      <a:pt x="1529" y="909"/>
                    </a:cubicBezTo>
                    <a:cubicBezTo>
                      <a:pt x="1279" y="433"/>
                      <a:pt x="802" y="82"/>
                      <a:pt x="276" y="7"/>
                    </a:cubicBezTo>
                    <a:cubicBezTo>
                      <a:pt x="259" y="3"/>
                      <a:pt x="241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3682725" y="3590013"/>
                <a:ext cx="15602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8215" extrusionOk="0">
                    <a:moveTo>
                      <a:pt x="5965" y="0"/>
                    </a:moveTo>
                    <a:lnTo>
                      <a:pt x="5965" y="0"/>
                    </a:lnTo>
                    <a:cubicBezTo>
                      <a:pt x="4988" y="853"/>
                      <a:pt x="3810" y="1404"/>
                      <a:pt x="2732" y="2106"/>
                    </a:cubicBezTo>
                    <a:cubicBezTo>
                      <a:pt x="1704" y="2782"/>
                      <a:pt x="727" y="3685"/>
                      <a:pt x="351" y="4863"/>
                    </a:cubicBezTo>
                    <a:cubicBezTo>
                      <a:pt x="0" y="5940"/>
                      <a:pt x="326" y="7269"/>
                      <a:pt x="1228" y="7870"/>
                    </a:cubicBezTo>
                    <a:cubicBezTo>
                      <a:pt x="1328" y="7945"/>
                      <a:pt x="1429" y="7995"/>
                      <a:pt x="1529" y="8046"/>
                    </a:cubicBezTo>
                    <a:cubicBezTo>
                      <a:pt x="1795" y="8161"/>
                      <a:pt x="2075" y="8214"/>
                      <a:pt x="2357" y="8214"/>
                    </a:cubicBezTo>
                    <a:cubicBezTo>
                      <a:pt x="3113" y="8214"/>
                      <a:pt x="3882" y="7834"/>
                      <a:pt x="4411" y="7269"/>
                    </a:cubicBezTo>
                    <a:cubicBezTo>
                      <a:pt x="5138" y="6492"/>
                      <a:pt x="5489" y="5439"/>
                      <a:pt x="5740" y="4411"/>
                    </a:cubicBezTo>
                    <a:cubicBezTo>
                      <a:pt x="6065" y="2958"/>
                      <a:pt x="6241" y="1454"/>
                      <a:pt x="5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3687125" y="3585363"/>
                <a:ext cx="162950" cy="2150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8600" extrusionOk="0">
                    <a:moveTo>
                      <a:pt x="5991" y="578"/>
                    </a:moveTo>
                    <a:lnTo>
                      <a:pt x="5991" y="578"/>
                    </a:lnTo>
                    <a:cubicBezTo>
                      <a:pt x="6114" y="1460"/>
                      <a:pt x="6097" y="2374"/>
                      <a:pt x="5941" y="3269"/>
                    </a:cubicBezTo>
                    <a:cubicBezTo>
                      <a:pt x="5815" y="4146"/>
                      <a:pt x="5640" y="5024"/>
                      <a:pt x="5314" y="5851"/>
                    </a:cubicBezTo>
                    <a:cubicBezTo>
                      <a:pt x="5013" y="6628"/>
                      <a:pt x="4537" y="7379"/>
                      <a:pt x="3810" y="7806"/>
                    </a:cubicBezTo>
                    <a:cubicBezTo>
                      <a:pt x="3421" y="8042"/>
                      <a:pt x="2978" y="8186"/>
                      <a:pt x="2536" y="8186"/>
                    </a:cubicBezTo>
                    <a:cubicBezTo>
                      <a:pt x="2182" y="8186"/>
                      <a:pt x="1828" y="8093"/>
                      <a:pt x="1504" y="7881"/>
                    </a:cubicBezTo>
                    <a:lnTo>
                      <a:pt x="1504" y="7881"/>
                    </a:lnTo>
                    <a:cubicBezTo>
                      <a:pt x="1504" y="7881"/>
                      <a:pt x="1504" y="7881"/>
                      <a:pt x="1504" y="7881"/>
                    </a:cubicBezTo>
                    <a:cubicBezTo>
                      <a:pt x="853" y="7430"/>
                      <a:pt x="577" y="6602"/>
                      <a:pt x="602" y="5826"/>
                    </a:cubicBezTo>
                    <a:cubicBezTo>
                      <a:pt x="627" y="4948"/>
                      <a:pt x="1078" y="4171"/>
                      <a:pt x="1680" y="3570"/>
                    </a:cubicBezTo>
                    <a:cubicBezTo>
                      <a:pt x="2895" y="2285"/>
                      <a:pt x="4589" y="1653"/>
                      <a:pt x="5991" y="578"/>
                    </a:cubicBezTo>
                    <a:close/>
                    <a:moveTo>
                      <a:pt x="6150" y="1"/>
                    </a:moveTo>
                    <a:cubicBezTo>
                      <a:pt x="6091" y="1"/>
                      <a:pt x="6031" y="21"/>
                      <a:pt x="5991" y="61"/>
                    </a:cubicBezTo>
                    <a:cubicBezTo>
                      <a:pt x="4713" y="1114"/>
                      <a:pt x="3134" y="1715"/>
                      <a:pt x="1880" y="2793"/>
                    </a:cubicBezTo>
                    <a:cubicBezTo>
                      <a:pt x="803" y="3695"/>
                      <a:pt x="1" y="4973"/>
                      <a:pt x="201" y="6427"/>
                    </a:cubicBezTo>
                    <a:cubicBezTo>
                      <a:pt x="326" y="7152"/>
                      <a:pt x="676" y="7827"/>
                      <a:pt x="1300" y="8254"/>
                    </a:cubicBezTo>
                    <a:lnTo>
                      <a:pt x="1300" y="8254"/>
                    </a:lnTo>
                    <a:cubicBezTo>
                      <a:pt x="1301" y="8255"/>
                      <a:pt x="1302" y="8256"/>
                      <a:pt x="1304" y="8257"/>
                    </a:cubicBezTo>
                    <a:cubicBezTo>
                      <a:pt x="1304" y="8257"/>
                      <a:pt x="1304" y="8257"/>
                      <a:pt x="1304" y="8257"/>
                    </a:cubicBezTo>
                    <a:lnTo>
                      <a:pt x="1304" y="8257"/>
                    </a:lnTo>
                    <a:cubicBezTo>
                      <a:pt x="1309" y="8260"/>
                      <a:pt x="1313" y="8263"/>
                      <a:pt x="1318" y="8265"/>
                    </a:cubicBezTo>
                    <a:lnTo>
                      <a:pt x="1318" y="8265"/>
                    </a:lnTo>
                    <a:cubicBezTo>
                      <a:pt x="1694" y="8497"/>
                      <a:pt x="2104" y="8599"/>
                      <a:pt x="2516" y="8599"/>
                    </a:cubicBezTo>
                    <a:cubicBezTo>
                      <a:pt x="3419" y="8599"/>
                      <a:pt x="4330" y="8107"/>
                      <a:pt x="4913" y="7405"/>
                    </a:cubicBezTo>
                    <a:cubicBezTo>
                      <a:pt x="5865" y="6201"/>
                      <a:pt x="6216" y="4522"/>
                      <a:pt x="6392" y="3044"/>
                    </a:cubicBezTo>
                    <a:cubicBezTo>
                      <a:pt x="6517" y="2066"/>
                      <a:pt x="6517" y="1089"/>
                      <a:pt x="6342" y="136"/>
                    </a:cubicBezTo>
                    <a:cubicBezTo>
                      <a:pt x="6327" y="46"/>
                      <a:pt x="6239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365705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785" y="0"/>
                    </a:moveTo>
                    <a:cubicBezTo>
                      <a:pt x="717" y="0"/>
                      <a:pt x="649" y="29"/>
                      <a:pt x="602" y="99"/>
                    </a:cubicBezTo>
                    <a:cubicBezTo>
                      <a:pt x="251" y="676"/>
                      <a:pt x="1" y="1403"/>
                      <a:pt x="301" y="2054"/>
                    </a:cubicBezTo>
                    <a:cubicBezTo>
                      <a:pt x="483" y="2457"/>
                      <a:pt x="939" y="2795"/>
                      <a:pt x="1398" y="2795"/>
                    </a:cubicBezTo>
                    <a:cubicBezTo>
                      <a:pt x="1510" y="2795"/>
                      <a:pt x="1622" y="2775"/>
                      <a:pt x="1730" y="2731"/>
                    </a:cubicBezTo>
                    <a:cubicBezTo>
                      <a:pt x="1830" y="2681"/>
                      <a:pt x="1905" y="2581"/>
                      <a:pt x="1855" y="2455"/>
                    </a:cubicBezTo>
                    <a:cubicBezTo>
                      <a:pt x="1835" y="2394"/>
                      <a:pt x="1748" y="2316"/>
                      <a:pt x="1663" y="2316"/>
                    </a:cubicBezTo>
                    <a:cubicBezTo>
                      <a:pt x="1643" y="2316"/>
                      <a:pt x="1623" y="2321"/>
                      <a:pt x="1605" y="2330"/>
                    </a:cubicBezTo>
                    <a:cubicBezTo>
                      <a:pt x="1533" y="2359"/>
                      <a:pt x="1460" y="2372"/>
                      <a:pt x="1387" y="2372"/>
                    </a:cubicBezTo>
                    <a:cubicBezTo>
                      <a:pt x="1077" y="2372"/>
                      <a:pt x="774" y="2133"/>
                      <a:pt x="652" y="1829"/>
                    </a:cubicBezTo>
                    <a:cubicBezTo>
                      <a:pt x="452" y="1327"/>
                      <a:pt x="702" y="751"/>
                      <a:pt x="978" y="300"/>
                    </a:cubicBezTo>
                    <a:cubicBezTo>
                      <a:pt x="1082" y="144"/>
                      <a:pt x="935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3615700" y="36752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27" y="402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3574325" y="3704663"/>
                <a:ext cx="1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35" extrusionOk="0">
                    <a:moveTo>
                      <a:pt x="476" y="1"/>
                    </a:moveTo>
                    <a:cubicBezTo>
                      <a:pt x="351" y="1"/>
                      <a:pt x="251" y="76"/>
                      <a:pt x="276" y="201"/>
                    </a:cubicBezTo>
                    <a:cubicBezTo>
                      <a:pt x="276" y="228"/>
                      <a:pt x="276" y="254"/>
                      <a:pt x="272" y="280"/>
                    </a:cubicBezTo>
                    <a:lnTo>
                      <a:pt x="272" y="280"/>
                    </a:lnTo>
                    <a:cubicBezTo>
                      <a:pt x="273" y="279"/>
                      <a:pt x="274" y="278"/>
                      <a:pt x="276" y="277"/>
                    </a:cubicBezTo>
                    <a:lnTo>
                      <a:pt x="276" y="277"/>
                    </a:lnTo>
                    <a:cubicBezTo>
                      <a:pt x="274" y="283"/>
                      <a:pt x="272" y="288"/>
                      <a:pt x="270" y="294"/>
                    </a:cubicBezTo>
                    <a:lnTo>
                      <a:pt x="270" y="294"/>
                    </a:lnTo>
                    <a:cubicBezTo>
                      <a:pt x="271" y="290"/>
                      <a:pt x="271" y="285"/>
                      <a:pt x="272" y="280"/>
                    </a:cubicBezTo>
                    <a:lnTo>
                      <a:pt x="272" y="280"/>
                    </a:lnTo>
                    <a:cubicBezTo>
                      <a:pt x="251" y="304"/>
                      <a:pt x="251" y="328"/>
                      <a:pt x="251" y="352"/>
                    </a:cubicBezTo>
                    <a:cubicBezTo>
                      <a:pt x="257" y="333"/>
                      <a:pt x="263" y="313"/>
                      <a:pt x="270" y="294"/>
                    </a:cubicBezTo>
                    <a:lnTo>
                      <a:pt x="270" y="294"/>
                    </a:lnTo>
                    <a:cubicBezTo>
                      <a:pt x="266" y="313"/>
                      <a:pt x="260" y="333"/>
                      <a:pt x="251" y="352"/>
                    </a:cubicBezTo>
                    <a:lnTo>
                      <a:pt x="251" y="352"/>
                    </a:lnTo>
                    <a:cubicBezTo>
                      <a:pt x="251" y="352"/>
                      <a:pt x="251" y="352"/>
                      <a:pt x="251" y="352"/>
                    </a:cubicBezTo>
                    <a:lnTo>
                      <a:pt x="251" y="352"/>
                    </a:lnTo>
                    <a:cubicBezTo>
                      <a:pt x="235" y="398"/>
                      <a:pt x="220" y="445"/>
                      <a:pt x="204" y="491"/>
                    </a:cubicBezTo>
                    <a:lnTo>
                      <a:pt x="204" y="491"/>
                    </a:lnTo>
                    <a:cubicBezTo>
                      <a:pt x="178" y="537"/>
                      <a:pt x="144" y="589"/>
                      <a:pt x="125" y="627"/>
                    </a:cubicBezTo>
                    <a:lnTo>
                      <a:pt x="125" y="627"/>
                    </a:lnTo>
                    <a:cubicBezTo>
                      <a:pt x="109" y="644"/>
                      <a:pt x="92" y="661"/>
                      <a:pt x="75" y="678"/>
                    </a:cubicBezTo>
                    <a:cubicBezTo>
                      <a:pt x="0" y="753"/>
                      <a:pt x="0" y="903"/>
                      <a:pt x="75" y="978"/>
                    </a:cubicBezTo>
                    <a:cubicBezTo>
                      <a:pt x="113" y="1016"/>
                      <a:pt x="169" y="1035"/>
                      <a:pt x="226" y="1035"/>
                    </a:cubicBezTo>
                    <a:cubicBezTo>
                      <a:pt x="282" y="1035"/>
                      <a:pt x="338" y="1016"/>
                      <a:pt x="376" y="978"/>
                    </a:cubicBezTo>
                    <a:cubicBezTo>
                      <a:pt x="576" y="778"/>
                      <a:pt x="702" y="477"/>
                      <a:pt x="677" y="201"/>
                    </a:cubicBezTo>
                    <a:cubicBezTo>
                      <a:pt x="677" y="101"/>
                      <a:pt x="576" y="1"/>
                      <a:pt x="4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-3001025" y="3590013"/>
                <a:ext cx="15667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215" extrusionOk="0">
                    <a:moveTo>
                      <a:pt x="301" y="0"/>
                    </a:moveTo>
                    <a:lnTo>
                      <a:pt x="301" y="0"/>
                    </a:lnTo>
                    <a:cubicBezTo>
                      <a:pt x="0" y="1454"/>
                      <a:pt x="201" y="2958"/>
                      <a:pt x="527" y="4411"/>
                    </a:cubicBezTo>
                    <a:cubicBezTo>
                      <a:pt x="777" y="5439"/>
                      <a:pt x="1128" y="6492"/>
                      <a:pt x="1855" y="7269"/>
                    </a:cubicBezTo>
                    <a:cubicBezTo>
                      <a:pt x="2384" y="7834"/>
                      <a:pt x="3153" y="8214"/>
                      <a:pt x="3909" y="8214"/>
                    </a:cubicBezTo>
                    <a:cubicBezTo>
                      <a:pt x="4191" y="8214"/>
                      <a:pt x="4472" y="8161"/>
                      <a:pt x="4737" y="8046"/>
                    </a:cubicBezTo>
                    <a:cubicBezTo>
                      <a:pt x="4838" y="7995"/>
                      <a:pt x="4938" y="7945"/>
                      <a:pt x="5038" y="7870"/>
                    </a:cubicBezTo>
                    <a:cubicBezTo>
                      <a:pt x="5940" y="7269"/>
                      <a:pt x="6266" y="5940"/>
                      <a:pt x="5915" y="4863"/>
                    </a:cubicBezTo>
                    <a:cubicBezTo>
                      <a:pt x="5539" y="3685"/>
                      <a:pt x="4562" y="2782"/>
                      <a:pt x="3534" y="2106"/>
                    </a:cubicBezTo>
                    <a:cubicBezTo>
                      <a:pt x="2457" y="1404"/>
                      <a:pt x="1279" y="853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-3006675" y="3585363"/>
                <a:ext cx="168525" cy="215150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8606" extrusionOk="0">
                    <a:moveTo>
                      <a:pt x="671" y="577"/>
                    </a:moveTo>
                    <a:cubicBezTo>
                      <a:pt x="2056" y="1653"/>
                      <a:pt x="3773" y="2284"/>
                      <a:pt x="4988" y="3570"/>
                    </a:cubicBezTo>
                    <a:cubicBezTo>
                      <a:pt x="5565" y="4171"/>
                      <a:pt x="6041" y="4948"/>
                      <a:pt x="6066" y="5826"/>
                    </a:cubicBezTo>
                    <a:cubicBezTo>
                      <a:pt x="6091" y="6602"/>
                      <a:pt x="5815" y="7430"/>
                      <a:pt x="5164" y="7881"/>
                    </a:cubicBezTo>
                    <a:cubicBezTo>
                      <a:pt x="5164" y="7881"/>
                      <a:pt x="5164" y="7881"/>
                      <a:pt x="5164" y="7881"/>
                    </a:cubicBezTo>
                    <a:lnTo>
                      <a:pt x="5164" y="7881"/>
                    </a:lnTo>
                    <a:cubicBezTo>
                      <a:pt x="4836" y="8084"/>
                      <a:pt x="4478" y="8175"/>
                      <a:pt x="4119" y="8175"/>
                    </a:cubicBezTo>
                    <a:cubicBezTo>
                      <a:pt x="3682" y="8175"/>
                      <a:pt x="3244" y="8040"/>
                      <a:pt x="2858" y="7806"/>
                    </a:cubicBezTo>
                    <a:cubicBezTo>
                      <a:pt x="2131" y="7379"/>
                      <a:pt x="1655" y="6628"/>
                      <a:pt x="1354" y="5851"/>
                    </a:cubicBezTo>
                    <a:cubicBezTo>
                      <a:pt x="1028" y="5024"/>
                      <a:pt x="853" y="4146"/>
                      <a:pt x="703" y="3269"/>
                    </a:cubicBezTo>
                    <a:cubicBezTo>
                      <a:pt x="568" y="2374"/>
                      <a:pt x="534" y="1459"/>
                      <a:pt x="671" y="577"/>
                    </a:cubicBezTo>
                    <a:close/>
                    <a:moveTo>
                      <a:pt x="507" y="1"/>
                    </a:moveTo>
                    <a:cubicBezTo>
                      <a:pt x="420" y="1"/>
                      <a:pt x="342" y="46"/>
                      <a:pt x="327" y="136"/>
                    </a:cubicBezTo>
                    <a:cubicBezTo>
                      <a:pt x="1" y="1816"/>
                      <a:pt x="226" y="3520"/>
                      <a:pt x="678" y="5149"/>
                    </a:cubicBezTo>
                    <a:cubicBezTo>
                      <a:pt x="1054" y="6527"/>
                      <a:pt x="1780" y="7906"/>
                      <a:pt x="3184" y="8432"/>
                    </a:cubicBezTo>
                    <a:cubicBezTo>
                      <a:pt x="3487" y="8547"/>
                      <a:pt x="3802" y="8605"/>
                      <a:pt x="4115" y="8605"/>
                    </a:cubicBezTo>
                    <a:cubicBezTo>
                      <a:pt x="4546" y="8605"/>
                      <a:pt x="4971" y="8494"/>
                      <a:pt x="5347" y="8267"/>
                    </a:cubicBezTo>
                    <a:lnTo>
                      <a:pt x="5347" y="8267"/>
                    </a:lnTo>
                    <a:cubicBezTo>
                      <a:pt x="5353" y="8264"/>
                      <a:pt x="5359" y="8261"/>
                      <a:pt x="5364" y="8257"/>
                    </a:cubicBezTo>
                    <a:lnTo>
                      <a:pt x="5364" y="8257"/>
                    </a:lnTo>
                    <a:cubicBezTo>
                      <a:pt x="5364" y="8257"/>
                      <a:pt x="5364" y="8257"/>
                      <a:pt x="5364" y="8257"/>
                    </a:cubicBezTo>
                    <a:cubicBezTo>
                      <a:pt x="5368" y="8254"/>
                      <a:pt x="5372" y="8251"/>
                      <a:pt x="5376" y="8248"/>
                    </a:cubicBezTo>
                    <a:lnTo>
                      <a:pt x="5376" y="8248"/>
                    </a:lnTo>
                    <a:cubicBezTo>
                      <a:pt x="6469" y="7468"/>
                      <a:pt x="6741" y="5921"/>
                      <a:pt x="6242" y="4723"/>
                    </a:cubicBezTo>
                    <a:cubicBezTo>
                      <a:pt x="5690" y="3319"/>
                      <a:pt x="4387" y="2392"/>
                      <a:pt x="3109" y="1640"/>
                    </a:cubicBezTo>
                    <a:cubicBezTo>
                      <a:pt x="2282" y="1139"/>
                      <a:pt x="1429" y="688"/>
                      <a:pt x="678" y="61"/>
                    </a:cubicBezTo>
                    <a:cubicBezTo>
                      <a:pt x="627" y="21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-291770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1113" y="0"/>
                    </a:moveTo>
                    <a:cubicBezTo>
                      <a:pt x="971" y="0"/>
                      <a:pt x="824" y="144"/>
                      <a:pt x="928" y="300"/>
                    </a:cubicBezTo>
                    <a:cubicBezTo>
                      <a:pt x="1204" y="751"/>
                      <a:pt x="1454" y="1327"/>
                      <a:pt x="1254" y="1829"/>
                    </a:cubicBezTo>
                    <a:cubicBezTo>
                      <a:pt x="1132" y="2133"/>
                      <a:pt x="830" y="2372"/>
                      <a:pt x="519" y="2372"/>
                    </a:cubicBezTo>
                    <a:cubicBezTo>
                      <a:pt x="446" y="2372"/>
                      <a:pt x="373" y="2359"/>
                      <a:pt x="302" y="2330"/>
                    </a:cubicBezTo>
                    <a:cubicBezTo>
                      <a:pt x="274" y="2319"/>
                      <a:pt x="247" y="2314"/>
                      <a:pt x="220" y="2314"/>
                    </a:cubicBezTo>
                    <a:cubicBezTo>
                      <a:pt x="126" y="2314"/>
                      <a:pt x="45" y="2377"/>
                      <a:pt x="26" y="2455"/>
                    </a:cubicBezTo>
                    <a:cubicBezTo>
                      <a:pt x="1" y="2581"/>
                      <a:pt x="76" y="2681"/>
                      <a:pt x="176" y="2731"/>
                    </a:cubicBezTo>
                    <a:cubicBezTo>
                      <a:pt x="284" y="2775"/>
                      <a:pt x="395" y="2795"/>
                      <a:pt x="506" y="2795"/>
                    </a:cubicBezTo>
                    <a:cubicBezTo>
                      <a:pt x="959" y="2795"/>
                      <a:pt x="1403" y="2457"/>
                      <a:pt x="1605" y="2054"/>
                    </a:cubicBezTo>
                    <a:cubicBezTo>
                      <a:pt x="1906" y="1403"/>
                      <a:pt x="1630" y="676"/>
                      <a:pt x="1279" y="99"/>
                    </a:cubicBezTo>
                    <a:cubicBezTo>
                      <a:pt x="1240" y="29"/>
                      <a:pt x="117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-2925200" y="3675213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1" y="402"/>
                      <a:pt x="551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-2970325" y="3704663"/>
                <a:ext cx="175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35" extrusionOk="0">
                    <a:moveTo>
                      <a:pt x="226" y="1"/>
                    </a:moveTo>
                    <a:cubicBezTo>
                      <a:pt x="101" y="1"/>
                      <a:pt x="26" y="76"/>
                      <a:pt x="26" y="201"/>
                    </a:cubicBezTo>
                    <a:cubicBezTo>
                      <a:pt x="1" y="477"/>
                      <a:pt x="126" y="778"/>
                      <a:pt x="326" y="978"/>
                    </a:cubicBezTo>
                    <a:cubicBezTo>
                      <a:pt x="364" y="1016"/>
                      <a:pt x="420" y="1035"/>
                      <a:pt x="477" y="1035"/>
                    </a:cubicBezTo>
                    <a:cubicBezTo>
                      <a:pt x="533" y="1035"/>
                      <a:pt x="590" y="1016"/>
                      <a:pt x="627" y="978"/>
                    </a:cubicBezTo>
                    <a:cubicBezTo>
                      <a:pt x="702" y="878"/>
                      <a:pt x="702" y="753"/>
                      <a:pt x="627" y="678"/>
                    </a:cubicBezTo>
                    <a:cubicBezTo>
                      <a:pt x="610" y="661"/>
                      <a:pt x="594" y="644"/>
                      <a:pt x="577" y="627"/>
                    </a:cubicBezTo>
                    <a:cubicBezTo>
                      <a:pt x="541" y="591"/>
                      <a:pt x="518" y="542"/>
                      <a:pt x="498" y="498"/>
                    </a:cubicBezTo>
                    <a:lnTo>
                      <a:pt x="498" y="498"/>
                    </a:lnTo>
                    <a:cubicBezTo>
                      <a:pt x="499" y="499"/>
                      <a:pt x="500" y="501"/>
                      <a:pt x="502" y="502"/>
                    </a:cubicBezTo>
                    <a:cubicBezTo>
                      <a:pt x="499" y="499"/>
                      <a:pt x="497" y="495"/>
                      <a:pt x="495" y="491"/>
                    </a:cubicBezTo>
                    <a:lnTo>
                      <a:pt x="495" y="491"/>
                    </a:lnTo>
                    <a:cubicBezTo>
                      <a:pt x="489" y="477"/>
                      <a:pt x="483" y="464"/>
                      <a:pt x="477" y="452"/>
                    </a:cubicBezTo>
                    <a:lnTo>
                      <a:pt x="477" y="452"/>
                    </a:lnTo>
                    <a:cubicBezTo>
                      <a:pt x="477" y="452"/>
                      <a:pt x="477" y="454"/>
                      <a:pt x="477" y="457"/>
                    </a:cubicBezTo>
                    <a:lnTo>
                      <a:pt x="477" y="457"/>
                    </a:lnTo>
                    <a:cubicBezTo>
                      <a:pt x="461" y="419"/>
                      <a:pt x="453" y="381"/>
                      <a:pt x="444" y="343"/>
                    </a:cubicBezTo>
                    <a:lnTo>
                      <a:pt x="444" y="343"/>
                    </a:lnTo>
                    <a:cubicBezTo>
                      <a:pt x="446" y="346"/>
                      <a:pt x="449" y="349"/>
                      <a:pt x="452" y="352"/>
                    </a:cubicBezTo>
                    <a:cubicBezTo>
                      <a:pt x="446" y="341"/>
                      <a:pt x="442" y="330"/>
                      <a:pt x="439" y="319"/>
                    </a:cubicBezTo>
                    <a:lnTo>
                      <a:pt x="439" y="319"/>
                    </a:lnTo>
                    <a:cubicBezTo>
                      <a:pt x="437" y="313"/>
                      <a:pt x="435" y="306"/>
                      <a:pt x="434" y="300"/>
                    </a:cubicBezTo>
                    <a:lnTo>
                      <a:pt x="434" y="300"/>
                    </a:lnTo>
                    <a:cubicBezTo>
                      <a:pt x="427" y="267"/>
                      <a:pt x="427" y="234"/>
                      <a:pt x="427" y="201"/>
                    </a:cubicBezTo>
                    <a:cubicBezTo>
                      <a:pt x="427" y="101"/>
                      <a:pt x="326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>
            <a:off x="2155375" y="-71225"/>
            <a:ext cx="733341" cy="696165"/>
            <a:chOff x="2155375" y="-71225"/>
            <a:chExt cx="733341" cy="696165"/>
          </a:xfrm>
        </p:grpSpPr>
        <p:grpSp>
          <p:nvGrpSpPr>
            <p:cNvPr id="69" name="Google Shape;69;p2"/>
            <p:cNvGrpSpPr/>
            <p:nvPr/>
          </p:nvGrpSpPr>
          <p:grpSpPr>
            <a:xfrm>
              <a:off x="2155375" y="-71225"/>
              <a:ext cx="733341" cy="696165"/>
              <a:chOff x="1503750" y="154675"/>
              <a:chExt cx="733341" cy="69616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 rot="-965331">
              <a:off x="2325062" y="89521"/>
              <a:ext cx="377871" cy="386176"/>
              <a:chOff x="9295375" y="2920038"/>
              <a:chExt cx="782650" cy="799850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2"/>
          <p:cNvGrpSpPr/>
          <p:nvPr/>
        </p:nvGrpSpPr>
        <p:grpSpPr>
          <a:xfrm rot="-5123517" flipH="1">
            <a:off x="7948817" y="4453422"/>
            <a:ext cx="1957606" cy="838873"/>
            <a:chOff x="1928075" y="3261300"/>
            <a:chExt cx="1531375" cy="656225"/>
          </a:xfrm>
        </p:grpSpPr>
        <p:sp>
          <p:nvSpPr>
            <p:cNvPr id="116" name="Google Shape;116;p2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33"/>
          <p:cNvGrpSpPr/>
          <p:nvPr/>
        </p:nvGrpSpPr>
        <p:grpSpPr>
          <a:xfrm>
            <a:off x="234779" y="873919"/>
            <a:ext cx="956636" cy="1405430"/>
            <a:chOff x="2316550" y="1172425"/>
            <a:chExt cx="1293275" cy="1900000"/>
          </a:xfrm>
        </p:grpSpPr>
        <p:sp>
          <p:nvSpPr>
            <p:cNvPr id="1710" name="Google Shape;1710;p33"/>
            <p:cNvSpPr/>
            <p:nvPr/>
          </p:nvSpPr>
          <p:spPr>
            <a:xfrm>
              <a:off x="2316550" y="1176725"/>
              <a:ext cx="1293275" cy="1890375"/>
            </a:xfrm>
            <a:custGeom>
              <a:avLst/>
              <a:gdLst/>
              <a:ahLst/>
              <a:cxnLst/>
              <a:rect l="l" t="t" r="r" b="b"/>
              <a:pathLst>
                <a:path w="51731" h="75615" extrusionOk="0">
                  <a:moveTo>
                    <a:pt x="30345" y="1"/>
                  </a:moveTo>
                  <a:cubicBezTo>
                    <a:pt x="28448" y="1"/>
                    <a:pt x="26542" y="342"/>
                    <a:pt x="24688" y="1103"/>
                  </a:cubicBezTo>
                  <a:cubicBezTo>
                    <a:pt x="1" y="11228"/>
                    <a:pt x="12908" y="48747"/>
                    <a:pt x="27470" y="61680"/>
                  </a:cubicBezTo>
                  <a:cubicBezTo>
                    <a:pt x="27846" y="62005"/>
                    <a:pt x="28222" y="62356"/>
                    <a:pt x="28597" y="62657"/>
                  </a:cubicBezTo>
                  <a:cubicBezTo>
                    <a:pt x="35239" y="68146"/>
                    <a:pt x="42833" y="72331"/>
                    <a:pt x="50778" y="75615"/>
                  </a:cubicBezTo>
                  <a:cubicBezTo>
                    <a:pt x="46317" y="71429"/>
                    <a:pt x="44387" y="65113"/>
                    <a:pt x="44287" y="59023"/>
                  </a:cubicBezTo>
                  <a:cubicBezTo>
                    <a:pt x="44111" y="48923"/>
                    <a:pt x="47620" y="39449"/>
                    <a:pt x="49901" y="29775"/>
                  </a:cubicBezTo>
                  <a:cubicBezTo>
                    <a:pt x="51730" y="21980"/>
                    <a:pt x="51555" y="13058"/>
                    <a:pt x="45565" y="7043"/>
                  </a:cubicBezTo>
                  <a:cubicBezTo>
                    <a:pt x="41603" y="3044"/>
                    <a:pt x="36010" y="1"/>
                    <a:pt x="30345" y="1"/>
                  </a:cubicBezTo>
                  <a:close/>
                </a:path>
              </a:pathLst>
            </a:custGeom>
            <a:solidFill>
              <a:srgbClr val="B2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2572200" y="1172425"/>
              <a:ext cx="1037000" cy="1900000"/>
            </a:xfrm>
            <a:custGeom>
              <a:avLst/>
              <a:gdLst/>
              <a:ahLst/>
              <a:cxnLst/>
              <a:rect l="l" t="t" r="r" b="b"/>
              <a:pathLst>
                <a:path w="41480" h="76000" extrusionOk="0">
                  <a:moveTo>
                    <a:pt x="20095" y="423"/>
                  </a:moveTo>
                  <a:cubicBezTo>
                    <a:pt x="24243" y="423"/>
                    <a:pt x="28351" y="2031"/>
                    <a:pt x="31805" y="4483"/>
                  </a:cubicBezTo>
                  <a:cubicBezTo>
                    <a:pt x="34336" y="6262"/>
                    <a:pt x="36592" y="8493"/>
                    <a:pt x="38071" y="11225"/>
                  </a:cubicBezTo>
                  <a:cubicBezTo>
                    <a:pt x="39474" y="13781"/>
                    <a:pt x="40201" y="16688"/>
                    <a:pt x="40402" y="19596"/>
                  </a:cubicBezTo>
                  <a:cubicBezTo>
                    <a:pt x="40878" y="25886"/>
                    <a:pt x="38998" y="31952"/>
                    <a:pt x="37394" y="37967"/>
                  </a:cubicBezTo>
                  <a:cubicBezTo>
                    <a:pt x="35590" y="44659"/>
                    <a:pt x="33860" y="51451"/>
                    <a:pt x="33860" y="58418"/>
                  </a:cubicBezTo>
                  <a:cubicBezTo>
                    <a:pt x="33837" y="64466"/>
                    <a:pt x="35474" y="70717"/>
                    <a:pt x="39665" y="75193"/>
                  </a:cubicBezTo>
                  <a:lnTo>
                    <a:pt x="39665" y="75193"/>
                  </a:lnTo>
                  <a:cubicBezTo>
                    <a:pt x="31503" y="71738"/>
                    <a:pt x="23336" y="67284"/>
                    <a:pt x="16843" y="61225"/>
                  </a:cubicBezTo>
                  <a:cubicBezTo>
                    <a:pt x="12958" y="57591"/>
                    <a:pt x="9900" y="53080"/>
                    <a:pt x="7444" y="48393"/>
                  </a:cubicBezTo>
                  <a:cubicBezTo>
                    <a:pt x="4687" y="43130"/>
                    <a:pt x="2607" y="37440"/>
                    <a:pt x="1529" y="31601"/>
                  </a:cubicBezTo>
                  <a:cubicBezTo>
                    <a:pt x="527" y="26087"/>
                    <a:pt x="376" y="20247"/>
                    <a:pt x="2056" y="14859"/>
                  </a:cubicBezTo>
                  <a:cubicBezTo>
                    <a:pt x="4011" y="8643"/>
                    <a:pt x="8547" y="3957"/>
                    <a:pt x="14512" y="1475"/>
                  </a:cubicBezTo>
                  <a:cubicBezTo>
                    <a:pt x="16343" y="751"/>
                    <a:pt x="18223" y="423"/>
                    <a:pt x="20095" y="423"/>
                  </a:cubicBezTo>
                  <a:close/>
                  <a:moveTo>
                    <a:pt x="20099" y="1"/>
                  </a:moveTo>
                  <a:cubicBezTo>
                    <a:pt x="18193" y="1"/>
                    <a:pt x="16278" y="334"/>
                    <a:pt x="14413" y="1074"/>
                  </a:cubicBezTo>
                  <a:lnTo>
                    <a:pt x="14413" y="1074"/>
                  </a:lnTo>
                  <a:cubicBezTo>
                    <a:pt x="14412" y="1074"/>
                    <a:pt x="14412" y="1074"/>
                    <a:pt x="14412" y="1074"/>
                  </a:cubicBezTo>
                  <a:cubicBezTo>
                    <a:pt x="14412" y="1074"/>
                    <a:pt x="14412" y="1074"/>
                    <a:pt x="14412" y="1074"/>
                  </a:cubicBezTo>
                  <a:lnTo>
                    <a:pt x="14412" y="1074"/>
                  </a:lnTo>
                  <a:cubicBezTo>
                    <a:pt x="14409" y="1075"/>
                    <a:pt x="14406" y="1077"/>
                    <a:pt x="14403" y="1078"/>
                  </a:cubicBezTo>
                  <a:lnTo>
                    <a:pt x="14403" y="1078"/>
                  </a:lnTo>
                  <a:cubicBezTo>
                    <a:pt x="9144" y="3284"/>
                    <a:pt x="4836" y="7117"/>
                    <a:pt x="2557" y="12378"/>
                  </a:cubicBezTo>
                  <a:cubicBezTo>
                    <a:pt x="301" y="17516"/>
                    <a:pt x="0" y="23305"/>
                    <a:pt x="677" y="28794"/>
                  </a:cubicBezTo>
                  <a:cubicBezTo>
                    <a:pt x="1404" y="34809"/>
                    <a:pt x="3284" y="40674"/>
                    <a:pt x="5840" y="46112"/>
                  </a:cubicBezTo>
                  <a:cubicBezTo>
                    <a:pt x="8271" y="51275"/>
                    <a:pt x="11379" y="56212"/>
                    <a:pt x="15339" y="60323"/>
                  </a:cubicBezTo>
                  <a:cubicBezTo>
                    <a:pt x="18472" y="63556"/>
                    <a:pt x="22231" y="66213"/>
                    <a:pt x="26016" y="68619"/>
                  </a:cubicBezTo>
                  <a:cubicBezTo>
                    <a:pt x="30602" y="71501"/>
                    <a:pt x="35489" y="73907"/>
                    <a:pt x="40477" y="75987"/>
                  </a:cubicBezTo>
                  <a:cubicBezTo>
                    <a:pt x="40500" y="75996"/>
                    <a:pt x="40523" y="76000"/>
                    <a:pt x="40544" y="76000"/>
                  </a:cubicBezTo>
                  <a:cubicBezTo>
                    <a:pt x="40708" y="76000"/>
                    <a:pt x="40810" y="75769"/>
                    <a:pt x="40677" y="75636"/>
                  </a:cubicBezTo>
                  <a:cubicBezTo>
                    <a:pt x="35915" y="71100"/>
                    <a:pt x="34211" y="64433"/>
                    <a:pt x="34261" y="58017"/>
                  </a:cubicBezTo>
                  <a:cubicBezTo>
                    <a:pt x="34336" y="50699"/>
                    <a:pt x="36316" y="43581"/>
                    <a:pt x="38196" y="36563"/>
                  </a:cubicBezTo>
                  <a:cubicBezTo>
                    <a:pt x="39775" y="30623"/>
                    <a:pt x="41479" y="24583"/>
                    <a:pt x="40702" y="18368"/>
                  </a:cubicBezTo>
                  <a:cubicBezTo>
                    <a:pt x="40026" y="12754"/>
                    <a:pt x="37269" y="8117"/>
                    <a:pt x="32808" y="4708"/>
                  </a:cubicBezTo>
                  <a:cubicBezTo>
                    <a:pt x="29152" y="1900"/>
                    <a:pt x="24649" y="1"/>
                    <a:pt x="200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2911800" y="1276650"/>
              <a:ext cx="120325" cy="109150"/>
            </a:xfrm>
            <a:custGeom>
              <a:avLst/>
              <a:gdLst/>
              <a:ahLst/>
              <a:cxnLst/>
              <a:rect l="l" t="t" r="r" b="b"/>
              <a:pathLst>
                <a:path w="4813" h="4366" extrusionOk="0">
                  <a:moveTo>
                    <a:pt x="2362" y="0"/>
                  </a:moveTo>
                  <a:cubicBezTo>
                    <a:pt x="1353" y="0"/>
                    <a:pt x="370" y="781"/>
                    <a:pt x="201" y="1793"/>
                  </a:cubicBezTo>
                  <a:cubicBezTo>
                    <a:pt x="0" y="2845"/>
                    <a:pt x="702" y="3998"/>
                    <a:pt x="1730" y="4299"/>
                  </a:cubicBezTo>
                  <a:cubicBezTo>
                    <a:pt x="1899" y="4344"/>
                    <a:pt x="2073" y="4366"/>
                    <a:pt x="2248" y="4366"/>
                  </a:cubicBezTo>
                  <a:cubicBezTo>
                    <a:pt x="3138" y="4366"/>
                    <a:pt x="4047" y="3808"/>
                    <a:pt x="4361" y="2971"/>
                  </a:cubicBezTo>
                  <a:cubicBezTo>
                    <a:pt x="4813" y="1843"/>
                    <a:pt x="4136" y="389"/>
                    <a:pt x="2933" y="88"/>
                  </a:cubicBezTo>
                  <a:cubicBezTo>
                    <a:pt x="2745" y="28"/>
                    <a:pt x="2553" y="0"/>
                    <a:pt x="2362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2901300" y="1272025"/>
              <a:ext cx="139475" cy="118525"/>
            </a:xfrm>
            <a:custGeom>
              <a:avLst/>
              <a:gdLst/>
              <a:ahLst/>
              <a:cxnLst/>
              <a:rect l="l" t="t" r="r" b="b"/>
              <a:pathLst>
                <a:path w="5579" h="4741" extrusionOk="0">
                  <a:moveTo>
                    <a:pt x="2797" y="417"/>
                  </a:moveTo>
                  <a:cubicBezTo>
                    <a:pt x="3084" y="417"/>
                    <a:pt x="3376" y="482"/>
                    <a:pt x="3654" y="624"/>
                  </a:cubicBezTo>
                  <a:cubicBezTo>
                    <a:pt x="5578" y="1621"/>
                    <a:pt x="4607" y="4313"/>
                    <a:pt x="2684" y="4313"/>
                  </a:cubicBezTo>
                  <a:cubicBezTo>
                    <a:pt x="2528" y="4313"/>
                    <a:pt x="2367" y="4296"/>
                    <a:pt x="2200" y="4258"/>
                  </a:cubicBezTo>
                  <a:lnTo>
                    <a:pt x="2200" y="4258"/>
                  </a:lnTo>
                  <a:cubicBezTo>
                    <a:pt x="2200" y="4258"/>
                    <a:pt x="2200" y="4258"/>
                    <a:pt x="2200" y="4258"/>
                  </a:cubicBezTo>
                  <a:cubicBezTo>
                    <a:pt x="1147" y="3907"/>
                    <a:pt x="471" y="2704"/>
                    <a:pt x="947" y="1627"/>
                  </a:cubicBezTo>
                  <a:cubicBezTo>
                    <a:pt x="1276" y="895"/>
                    <a:pt x="2020" y="417"/>
                    <a:pt x="2797" y="417"/>
                  </a:cubicBezTo>
                  <a:close/>
                  <a:moveTo>
                    <a:pt x="2799" y="1"/>
                  </a:moveTo>
                  <a:cubicBezTo>
                    <a:pt x="1848" y="1"/>
                    <a:pt x="916" y="579"/>
                    <a:pt x="546" y="1476"/>
                  </a:cubicBezTo>
                  <a:cubicBezTo>
                    <a:pt x="0" y="2790"/>
                    <a:pt x="804" y="4202"/>
                    <a:pt x="2058" y="4669"/>
                  </a:cubicBezTo>
                  <a:lnTo>
                    <a:pt x="2058" y="4669"/>
                  </a:lnTo>
                  <a:cubicBezTo>
                    <a:pt x="2071" y="4675"/>
                    <a:pt x="2085" y="4680"/>
                    <a:pt x="2100" y="4684"/>
                  </a:cubicBezTo>
                  <a:cubicBezTo>
                    <a:pt x="2100" y="4684"/>
                    <a:pt x="2100" y="4684"/>
                    <a:pt x="2100" y="4684"/>
                  </a:cubicBezTo>
                  <a:lnTo>
                    <a:pt x="2100" y="4684"/>
                  </a:lnTo>
                  <a:cubicBezTo>
                    <a:pt x="2114" y="4689"/>
                    <a:pt x="2128" y="4692"/>
                    <a:pt x="2142" y="4693"/>
                  </a:cubicBezTo>
                  <a:lnTo>
                    <a:pt x="2142" y="4693"/>
                  </a:lnTo>
                  <a:cubicBezTo>
                    <a:pt x="2309" y="4725"/>
                    <a:pt x="2479" y="4740"/>
                    <a:pt x="2647" y="4740"/>
                  </a:cubicBezTo>
                  <a:cubicBezTo>
                    <a:pt x="3681" y="4740"/>
                    <a:pt x="4691" y="4153"/>
                    <a:pt x="5032" y="3130"/>
                  </a:cubicBezTo>
                  <a:cubicBezTo>
                    <a:pt x="5408" y="1953"/>
                    <a:pt x="4756" y="599"/>
                    <a:pt x="3603" y="148"/>
                  </a:cubicBezTo>
                  <a:cubicBezTo>
                    <a:pt x="3342" y="48"/>
                    <a:pt x="3070" y="1"/>
                    <a:pt x="27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3102900" y="1450475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81" y="4357"/>
                    <a:pt x="4044" y="3842"/>
                    <a:pt x="4387" y="3035"/>
                  </a:cubicBezTo>
                  <a:cubicBezTo>
                    <a:pt x="4838" y="1932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>
              <a:off x="3094300" y="1445925"/>
              <a:ext cx="133950" cy="118275"/>
            </a:xfrm>
            <a:custGeom>
              <a:avLst/>
              <a:gdLst/>
              <a:ahLst/>
              <a:cxnLst/>
              <a:rect l="l" t="t" r="r" b="b"/>
              <a:pathLst>
                <a:path w="5358" h="4731" extrusionOk="0">
                  <a:moveTo>
                    <a:pt x="2743" y="416"/>
                  </a:moveTo>
                  <a:cubicBezTo>
                    <a:pt x="2991" y="416"/>
                    <a:pt x="3240" y="462"/>
                    <a:pt x="3477" y="560"/>
                  </a:cubicBezTo>
                  <a:cubicBezTo>
                    <a:pt x="4355" y="936"/>
                    <a:pt x="4856" y="1964"/>
                    <a:pt x="4605" y="2866"/>
                  </a:cubicBezTo>
                  <a:cubicBezTo>
                    <a:pt x="4377" y="3780"/>
                    <a:pt x="3529" y="4315"/>
                    <a:pt x="2647" y="4315"/>
                  </a:cubicBezTo>
                  <a:cubicBezTo>
                    <a:pt x="2464" y="4315"/>
                    <a:pt x="2280" y="4292"/>
                    <a:pt x="2099" y="4245"/>
                  </a:cubicBezTo>
                  <a:lnTo>
                    <a:pt x="2099" y="4245"/>
                  </a:lnTo>
                  <a:cubicBezTo>
                    <a:pt x="2099" y="4245"/>
                    <a:pt x="2099" y="4245"/>
                    <a:pt x="2099" y="4245"/>
                  </a:cubicBezTo>
                  <a:cubicBezTo>
                    <a:pt x="1122" y="3869"/>
                    <a:pt x="495" y="2791"/>
                    <a:pt x="846" y="1738"/>
                  </a:cubicBezTo>
                  <a:cubicBezTo>
                    <a:pt x="1116" y="929"/>
                    <a:pt x="1919" y="416"/>
                    <a:pt x="2743" y="416"/>
                  </a:cubicBezTo>
                  <a:close/>
                  <a:moveTo>
                    <a:pt x="2744" y="1"/>
                  </a:moveTo>
                  <a:cubicBezTo>
                    <a:pt x="1771" y="1"/>
                    <a:pt x="825" y="591"/>
                    <a:pt x="470" y="1538"/>
                  </a:cubicBezTo>
                  <a:cubicBezTo>
                    <a:pt x="0" y="2799"/>
                    <a:pt x="751" y="4158"/>
                    <a:pt x="1951" y="4627"/>
                  </a:cubicBezTo>
                  <a:lnTo>
                    <a:pt x="1951" y="4627"/>
                  </a:lnTo>
                  <a:cubicBezTo>
                    <a:pt x="1965" y="4635"/>
                    <a:pt x="1981" y="4641"/>
                    <a:pt x="1999" y="4646"/>
                  </a:cubicBezTo>
                  <a:cubicBezTo>
                    <a:pt x="1999" y="4646"/>
                    <a:pt x="1999" y="4646"/>
                    <a:pt x="1999" y="4646"/>
                  </a:cubicBezTo>
                  <a:lnTo>
                    <a:pt x="1999" y="4646"/>
                  </a:lnTo>
                  <a:cubicBezTo>
                    <a:pt x="2019" y="4654"/>
                    <a:pt x="2039" y="4659"/>
                    <a:pt x="2057" y="4661"/>
                  </a:cubicBezTo>
                  <a:lnTo>
                    <a:pt x="2057" y="4661"/>
                  </a:lnTo>
                  <a:cubicBezTo>
                    <a:pt x="2251" y="4708"/>
                    <a:pt x="2449" y="4731"/>
                    <a:pt x="2647" y="4731"/>
                  </a:cubicBezTo>
                  <a:cubicBezTo>
                    <a:pt x="3665" y="4731"/>
                    <a:pt x="4672" y="4124"/>
                    <a:pt x="4981" y="3092"/>
                  </a:cubicBezTo>
                  <a:cubicBezTo>
                    <a:pt x="5357" y="1914"/>
                    <a:pt x="4681" y="535"/>
                    <a:pt x="3528" y="134"/>
                  </a:cubicBezTo>
                  <a:cubicBezTo>
                    <a:pt x="3272" y="44"/>
                    <a:pt x="3007" y="1"/>
                    <a:pt x="27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3"/>
            <p:cNvSpPr/>
            <p:nvPr/>
          </p:nvSpPr>
          <p:spPr>
            <a:xfrm>
              <a:off x="3183100" y="168545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94" y="0"/>
                  </a:moveTo>
                  <a:cubicBezTo>
                    <a:pt x="1410" y="0"/>
                    <a:pt x="433" y="737"/>
                    <a:pt x="226" y="1731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0" y="4326"/>
                    <a:pt x="2104" y="4356"/>
                    <a:pt x="2309" y="4356"/>
                  </a:cubicBezTo>
                  <a:cubicBezTo>
                    <a:pt x="3156" y="4356"/>
                    <a:pt x="4019" y="3842"/>
                    <a:pt x="4362" y="3035"/>
                  </a:cubicBezTo>
                  <a:cubicBezTo>
                    <a:pt x="4838" y="1932"/>
                    <a:pt x="4211" y="453"/>
                    <a:pt x="3008" y="102"/>
                  </a:cubicBezTo>
                  <a:cubicBezTo>
                    <a:pt x="2808" y="33"/>
                    <a:pt x="2601" y="0"/>
                    <a:pt x="2394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3173925" y="1680900"/>
              <a:ext cx="133900" cy="118275"/>
            </a:xfrm>
            <a:custGeom>
              <a:avLst/>
              <a:gdLst/>
              <a:ahLst/>
              <a:cxnLst/>
              <a:rect l="l" t="t" r="r" b="b"/>
              <a:pathLst>
                <a:path w="5356" h="4731" extrusionOk="0">
                  <a:moveTo>
                    <a:pt x="2765" y="416"/>
                  </a:moveTo>
                  <a:cubicBezTo>
                    <a:pt x="3014" y="416"/>
                    <a:pt x="3264" y="462"/>
                    <a:pt x="3501" y="560"/>
                  </a:cubicBezTo>
                  <a:cubicBezTo>
                    <a:pt x="4353" y="936"/>
                    <a:pt x="4854" y="1964"/>
                    <a:pt x="4628" y="2891"/>
                  </a:cubicBezTo>
                  <a:cubicBezTo>
                    <a:pt x="4400" y="3783"/>
                    <a:pt x="3536" y="4315"/>
                    <a:pt x="2662" y="4315"/>
                  </a:cubicBezTo>
                  <a:cubicBezTo>
                    <a:pt x="2481" y="4315"/>
                    <a:pt x="2299" y="4292"/>
                    <a:pt x="2122" y="4244"/>
                  </a:cubicBezTo>
                  <a:lnTo>
                    <a:pt x="2122" y="4244"/>
                  </a:lnTo>
                  <a:cubicBezTo>
                    <a:pt x="2122" y="4244"/>
                    <a:pt x="2122" y="4244"/>
                    <a:pt x="2122" y="4244"/>
                  </a:cubicBezTo>
                  <a:cubicBezTo>
                    <a:pt x="1145" y="3868"/>
                    <a:pt x="518" y="2791"/>
                    <a:pt x="844" y="1763"/>
                  </a:cubicBezTo>
                  <a:cubicBezTo>
                    <a:pt x="1114" y="933"/>
                    <a:pt x="1934" y="416"/>
                    <a:pt x="2765" y="416"/>
                  </a:cubicBezTo>
                  <a:close/>
                  <a:moveTo>
                    <a:pt x="2755" y="0"/>
                  </a:moveTo>
                  <a:cubicBezTo>
                    <a:pt x="1794" y="0"/>
                    <a:pt x="848" y="590"/>
                    <a:pt x="493" y="1537"/>
                  </a:cubicBezTo>
                  <a:cubicBezTo>
                    <a:pt x="1" y="2793"/>
                    <a:pt x="741" y="4145"/>
                    <a:pt x="1932" y="4620"/>
                  </a:cubicBezTo>
                  <a:lnTo>
                    <a:pt x="1932" y="4620"/>
                  </a:lnTo>
                  <a:cubicBezTo>
                    <a:pt x="1950" y="4632"/>
                    <a:pt x="1972" y="4640"/>
                    <a:pt x="1997" y="4645"/>
                  </a:cubicBezTo>
                  <a:cubicBezTo>
                    <a:pt x="1997" y="4645"/>
                    <a:pt x="1997" y="4645"/>
                    <a:pt x="1997" y="4645"/>
                  </a:cubicBezTo>
                  <a:lnTo>
                    <a:pt x="1997" y="4645"/>
                  </a:lnTo>
                  <a:cubicBezTo>
                    <a:pt x="2018" y="4654"/>
                    <a:pt x="2038" y="4658"/>
                    <a:pt x="2057" y="4660"/>
                  </a:cubicBezTo>
                  <a:lnTo>
                    <a:pt x="2057" y="4660"/>
                  </a:lnTo>
                  <a:cubicBezTo>
                    <a:pt x="2254" y="4708"/>
                    <a:pt x="2456" y="4731"/>
                    <a:pt x="2656" y="4731"/>
                  </a:cubicBezTo>
                  <a:cubicBezTo>
                    <a:pt x="3688" y="4731"/>
                    <a:pt x="4695" y="4123"/>
                    <a:pt x="5004" y="3091"/>
                  </a:cubicBezTo>
                  <a:cubicBezTo>
                    <a:pt x="5355" y="1913"/>
                    <a:pt x="4704" y="535"/>
                    <a:pt x="3526" y="134"/>
                  </a:cubicBezTo>
                  <a:cubicBezTo>
                    <a:pt x="3275" y="43"/>
                    <a:pt x="3015" y="0"/>
                    <a:pt x="27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3396775" y="14937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383" y="1"/>
                  </a:moveTo>
                  <a:cubicBezTo>
                    <a:pt x="1392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679" y="4264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3"/>
                    <a:pt x="4361" y="3035"/>
                  </a:cubicBezTo>
                  <a:cubicBezTo>
                    <a:pt x="4837" y="1933"/>
                    <a:pt x="4211" y="454"/>
                    <a:pt x="3008" y="103"/>
                  </a:cubicBezTo>
                  <a:cubicBezTo>
                    <a:pt x="2803" y="33"/>
                    <a:pt x="2592" y="1"/>
                    <a:pt x="2383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3387500" y="1489175"/>
              <a:ext cx="133975" cy="118275"/>
            </a:xfrm>
            <a:custGeom>
              <a:avLst/>
              <a:gdLst/>
              <a:ahLst/>
              <a:cxnLst/>
              <a:rect l="l" t="t" r="r" b="b"/>
              <a:pathLst>
                <a:path w="5359" h="4731" extrusionOk="0">
                  <a:moveTo>
                    <a:pt x="2766" y="415"/>
                  </a:moveTo>
                  <a:cubicBezTo>
                    <a:pt x="3016" y="415"/>
                    <a:pt x="3267" y="461"/>
                    <a:pt x="3504" y="560"/>
                  </a:cubicBezTo>
                  <a:cubicBezTo>
                    <a:pt x="4356" y="936"/>
                    <a:pt x="4857" y="1963"/>
                    <a:pt x="4632" y="2866"/>
                  </a:cubicBezTo>
                  <a:cubicBezTo>
                    <a:pt x="4403" y="3779"/>
                    <a:pt x="3539" y="4314"/>
                    <a:pt x="2664" y="4314"/>
                  </a:cubicBezTo>
                  <a:cubicBezTo>
                    <a:pt x="2483" y="4314"/>
                    <a:pt x="2302" y="4291"/>
                    <a:pt x="2125" y="4244"/>
                  </a:cubicBezTo>
                  <a:lnTo>
                    <a:pt x="2125" y="4244"/>
                  </a:lnTo>
                  <a:cubicBezTo>
                    <a:pt x="2125" y="4244"/>
                    <a:pt x="2125" y="4244"/>
                    <a:pt x="2125" y="4244"/>
                  </a:cubicBezTo>
                  <a:cubicBezTo>
                    <a:pt x="1148" y="3868"/>
                    <a:pt x="521" y="2765"/>
                    <a:pt x="847" y="1738"/>
                  </a:cubicBezTo>
                  <a:cubicBezTo>
                    <a:pt x="1117" y="928"/>
                    <a:pt x="1935" y="415"/>
                    <a:pt x="2766" y="415"/>
                  </a:cubicBezTo>
                  <a:close/>
                  <a:moveTo>
                    <a:pt x="2749" y="0"/>
                  </a:moveTo>
                  <a:cubicBezTo>
                    <a:pt x="1782" y="0"/>
                    <a:pt x="852" y="590"/>
                    <a:pt x="496" y="1537"/>
                  </a:cubicBezTo>
                  <a:cubicBezTo>
                    <a:pt x="0" y="2802"/>
                    <a:pt x="756" y="4141"/>
                    <a:pt x="1963" y="4630"/>
                  </a:cubicBezTo>
                  <a:lnTo>
                    <a:pt x="1963" y="4630"/>
                  </a:lnTo>
                  <a:cubicBezTo>
                    <a:pt x="1974" y="4636"/>
                    <a:pt x="1987" y="4641"/>
                    <a:pt x="2000" y="4645"/>
                  </a:cubicBezTo>
                  <a:cubicBezTo>
                    <a:pt x="2000" y="4645"/>
                    <a:pt x="2000" y="4645"/>
                    <a:pt x="2000" y="4645"/>
                  </a:cubicBezTo>
                  <a:lnTo>
                    <a:pt x="2000" y="4645"/>
                  </a:lnTo>
                  <a:cubicBezTo>
                    <a:pt x="2021" y="4653"/>
                    <a:pt x="2041" y="4658"/>
                    <a:pt x="2060" y="4660"/>
                  </a:cubicBezTo>
                  <a:lnTo>
                    <a:pt x="2060" y="4660"/>
                  </a:lnTo>
                  <a:cubicBezTo>
                    <a:pt x="2258" y="4707"/>
                    <a:pt x="2459" y="4730"/>
                    <a:pt x="2660" y="4730"/>
                  </a:cubicBezTo>
                  <a:cubicBezTo>
                    <a:pt x="3691" y="4730"/>
                    <a:pt x="4698" y="4123"/>
                    <a:pt x="5008" y="3091"/>
                  </a:cubicBezTo>
                  <a:cubicBezTo>
                    <a:pt x="5359" y="1913"/>
                    <a:pt x="4707" y="535"/>
                    <a:pt x="3529" y="134"/>
                  </a:cubicBezTo>
                  <a:cubicBezTo>
                    <a:pt x="3273" y="43"/>
                    <a:pt x="3010" y="0"/>
                    <a:pt x="274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735725" y="14341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1" y="4355"/>
                    <a:pt x="4037" y="3827"/>
                    <a:pt x="4362" y="3035"/>
                  </a:cubicBezTo>
                  <a:cubicBezTo>
                    <a:pt x="4838" y="1908"/>
                    <a:pt x="4211" y="454"/>
                    <a:pt x="3033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2727150" y="1429075"/>
              <a:ext cx="133925" cy="118625"/>
            </a:xfrm>
            <a:custGeom>
              <a:avLst/>
              <a:gdLst/>
              <a:ahLst/>
              <a:cxnLst/>
              <a:rect l="l" t="t" r="r" b="b"/>
              <a:pathLst>
                <a:path w="5357" h="4745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3"/>
                  </a:cubicBezTo>
                  <a:cubicBezTo>
                    <a:pt x="4354" y="934"/>
                    <a:pt x="4830" y="1961"/>
                    <a:pt x="4605" y="2889"/>
                  </a:cubicBezTo>
                  <a:cubicBezTo>
                    <a:pt x="4374" y="3810"/>
                    <a:pt x="3497" y="4329"/>
                    <a:pt x="2616" y="4329"/>
                  </a:cubicBezTo>
                  <a:cubicBezTo>
                    <a:pt x="2442" y="4329"/>
                    <a:pt x="2268" y="4308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1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60" y="1"/>
                  </a:moveTo>
                  <a:cubicBezTo>
                    <a:pt x="1781" y="1"/>
                    <a:pt x="826" y="608"/>
                    <a:pt x="469" y="1560"/>
                  </a:cubicBezTo>
                  <a:cubicBezTo>
                    <a:pt x="0" y="2819"/>
                    <a:pt x="746" y="4150"/>
                    <a:pt x="1942" y="4646"/>
                  </a:cubicBezTo>
                  <a:lnTo>
                    <a:pt x="1942" y="4646"/>
                  </a:lnTo>
                  <a:cubicBezTo>
                    <a:pt x="1958" y="4655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2" y="4677"/>
                    <a:pt x="2044" y="4682"/>
                    <a:pt x="2064" y="4684"/>
                  </a:cubicBezTo>
                  <a:lnTo>
                    <a:pt x="2064" y="4684"/>
                  </a:lnTo>
                  <a:cubicBezTo>
                    <a:pt x="2248" y="4724"/>
                    <a:pt x="2436" y="4744"/>
                    <a:pt x="2624" y="4744"/>
                  </a:cubicBezTo>
                  <a:cubicBezTo>
                    <a:pt x="3649" y="4744"/>
                    <a:pt x="4669" y="4150"/>
                    <a:pt x="4980" y="3089"/>
                  </a:cubicBezTo>
                  <a:cubicBezTo>
                    <a:pt x="5356" y="1911"/>
                    <a:pt x="4680" y="558"/>
                    <a:pt x="3527" y="132"/>
                  </a:cubicBezTo>
                  <a:cubicBezTo>
                    <a:pt x="3276" y="43"/>
                    <a:pt x="3017" y="1"/>
                    <a:pt x="27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2666800" y="1694825"/>
              <a:ext cx="120975" cy="108900"/>
            </a:xfrm>
            <a:custGeom>
              <a:avLst/>
              <a:gdLst/>
              <a:ahLst/>
              <a:cxnLst/>
              <a:rect l="l" t="t" r="r" b="b"/>
              <a:pathLst>
                <a:path w="4839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7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08"/>
                    <a:pt x="4237" y="454"/>
                    <a:pt x="3034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2658225" y="1689750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33"/>
                    <a:pt x="4855" y="1960"/>
                    <a:pt x="4605" y="2888"/>
                  </a:cubicBezTo>
                  <a:cubicBezTo>
                    <a:pt x="4374" y="3809"/>
                    <a:pt x="3515" y="4328"/>
                    <a:pt x="2624" y="4328"/>
                  </a:cubicBezTo>
                  <a:cubicBezTo>
                    <a:pt x="2449" y="4328"/>
                    <a:pt x="2272" y="4307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7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60" y="0"/>
                  </a:moveTo>
                  <a:cubicBezTo>
                    <a:pt x="1781" y="0"/>
                    <a:pt x="826" y="607"/>
                    <a:pt x="469" y="1559"/>
                  </a:cubicBezTo>
                  <a:cubicBezTo>
                    <a:pt x="0" y="2818"/>
                    <a:pt x="746" y="4149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1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22" y="4677"/>
                    <a:pt x="2045" y="4682"/>
                    <a:pt x="2066" y="4683"/>
                  </a:cubicBezTo>
                  <a:lnTo>
                    <a:pt x="2066" y="4683"/>
                  </a:lnTo>
                  <a:cubicBezTo>
                    <a:pt x="2254" y="4724"/>
                    <a:pt x="2444" y="4743"/>
                    <a:pt x="2633" y="4743"/>
                  </a:cubicBezTo>
                  <a:cubicBezTo>
                    <a:pt x="3667" y="4743"/>
                    <a:pt x="4669" y="4149"/>
                    <a:pt x="4981" y="3088"/>
                  </a:cubicBezTo>
                  <a:cubicBezTo>
                    <a:pt x="5356" y="1910"/>
                    <a:pt x="4680" y="557"/>
                    <a:pt x="3527" y="131"/>
                  </a:cubicBezTo>
                  <a:cubicBezTo>
                    <a:pt x="3276" y="42"/>
                    <a:pt x="3017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802775" y="1895750"/>
              <a:ext cx="120950" cy="108525"/>
            </a:xfrm>
            <a:custGeom>
              <a:avLst/>
              <a:gdLst/>
              <a:ahLst/>
              <a:cxnLst/>
              <a:rect l="l" t="t" r="r" b="b"/>
              <a:pathLst>
                <a:path w="4838" h="4341" extrusionOk="0">
                  <a:moveTo>
                    <a:pt x="2393" y="0"/>
                  </a:moveTo>
                  <a:cubicBezTo>
                    <a:pt x="1406" y="0"/>
                    <a:pt x="453" y="748"/>
                    <a:pt x="226" y="1715"/>
                  </a:cubicBezTo>
                  <a:cubicBezTo>
                    <a:pt x="1" y="2768"/>
                    <a:pt x="677" y="3921"/>
                    <a:pt x="1705" y="4247"/>
                  </a:cubicBezTo>
                  <a:cubicBezTo>
                    <a:pt x="1905" y="4310"/>
                    <a:pt x="2113" y="4340"/>
                    <a:pt x="2321" y="4340"/>
                  </a:cubicBezTo>
                  <a:cubicBezTo>
                    <a:pt x="3181" y="4340"/>
                    <a:pt x="4044" y="3826"/>
                    <a:pt x="4387" y="3019"/>
                  </a:cubicBezTo>
                  <a:cubicBezTo>
                    <a:pt x="4838" y="1916"/>
                    <a:pt x="4211" y="437"/>
                    <a:pt x="3033" y="111"/>
                  </a:cubicBezTo>
                  <a:cubicBezTo>
                    <a:pt x="2823" y="35"/>
                    <a:pt x="2607" y="0"/>
                    <a:pt x="239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794275" y="1890875"/>
              <a:ext cx="133850" cy="118200"/>
            </a:xfrm>
            <a:custGeom>
              <a:avLst/>
              <a:gdLst/>
              <a:ahLst/>
              <a:cxnLst/>
              <a:rect l="l" t="t" r="r" b="b"/>
              <a:pathLst>
                <a:path w="5354" h="4728" extrusionOk="0">
                  <a:moveTo>
                    <a:pt x="2752" y="413"/>
                  </a:moveTo>
                  <a:cubicBezTo>
                    <a:pt x="2997" y="413"/>
                    <a:pt x="3243" y="459"/>
                    <a:pt x="3473" y="557"/>
                  </a:cubicBezTo>
                  <a:cubicBezTo>
                    <a:pt x="4351" y="933"/>
                    <a:pt x="4852" y="1961"/>
                    <a:pt x="4601" y="2888"/>
                  </a:cubicBezTo>
                  <a:cubicBezTo>
                    <a:pt x="4373" y="3780"/>
                    <a:pt x="3526" y="4312"/>
                    <a:pt x="2644" y="4312"/>
                  </a:cubicBezTo>
                  <a:cubicBezTo>
                    <a:pt x="2461" y="4312"/>
                    <a:pt x="2276" y="4289"/>
                    <a:pt x="2095" y="4241"/>
                  </a:cubicBezTo>
                  <a:lnTo>
                    <a:pt x="2095" y="4241"/>
                  </a:lnTo>
                  <a:cubicBezTo>
                    <a:pt x="2095" y="4241"/>
                    <a:pt x="2095" y="4241"/>
                    <a:pt x="2095" y="4241"/>
                  </a:cubicBezTo>
                  <a:cubicBezTo>
                    <a:pt x="1118" y="3865"/>
                    <a:pt x="491" y="2788"/>
                    <a:pt x="842" y="1760"/>
                  </a:cubicBezTo>
                  <a:cubicBezTo>
                    <a:pt x="1112" y="930"/>
                    <a:pt x="1932" y="413"/>
                    <a:pt x="2752" y="413"/>
                  </a:cubicBezTo>
                  <a:close/>
                  <a:moveTo>
                    <a:pt x="2754" y="0"/>
                  </a:moveTo>
                  <a:cubicBezTo>
                    <a:pt x="1776" y="0"/>
                    <a:pt x="823" y="603"/>
                    <a:pt x="466" y="1534"/>
                  </a:cubicBezTo>
                  <a:cubicBezTo>
                    <a:pt x="0" y="2784"/>
                    <a:pt x="732" y="4129"/>
                    <a:pt x="1912" y="4610"/>
                  </a:cubicBezTo>
                  <a:lnTo>
                    <a:pt x="1912" y="4610"/>
                  </a:lnTo>
                  <a:cubicBezTo>
                    <a:pt x="1934" y="4625"/>
                    <a:pt x="1961" y="4636"/>
                    <a:pt x="1995" y="4642"/>
                  </a:cubicBezTo>
                  <a:cubicBezTo>
                    <a:pt x="1995" y="4642"/>
                    <a:pt x="1995" y="4642"/>
                    <a:pt x="1995" y="4642"/>
                  </a:cubicBezTo>
                  <a:lnTo>
                    <a:pt x="1995" y="4642"/>
                  </a:lnTo>
                  <a:cubicBezTo>
                    <a:pt x="2015" y="4650"/>
                    <a:pt x="2034" y="4655"/>
                    <a:pt x="2053" y="4657"/>
                  </a:cubicBezTo>
                  <a:lnTo>
                    <a:pt x="2053" y="4657"/>
                  </a:lnTo>
                  <a:cubicBezTo>
                    <a:pt x="2247" y="4705"/>
                    <a:pt x="2445" y="4728"/>
                    <a:pt x="2643" y="4728"/>
                  </a:cubicBezTo>
                  <a:cubicBezTo>
                    <a:pt x="3661" y="4728"/>
                    <a:pt x="4668" y="4120"/>
                    <a:pt x="4977" y="3088"/>
                  </a:cubicBezTo>
                  <a:cubicBezTo>
                    <a:pt x="5353" y="1910"/>
                    <a:pt x="4676" y="532"/>
                    <a:pt x="3524" y="131"/>
                  </a:cubicBezTo>
                  <a:cubicBezTo>
                    <a:pt x="3272" y="42"/>
                    <a:pt x="3012" y="0"/>
                    <a:pt x="27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3257050" y="21942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408" y="1"/>
                  </a:moveTo>
                  <a:cubicBezTo>
                    <a:pt x="1416" y="1"/>
                    <a:pt x="453" y="734"/>
                    <a:pt x="226" y="1707"/>
                  </a:cubicBezTo>
                  <a:cubicBezTo>
                    <a:pt x="0" y="2760"/>
                    <a:pt x="677" y="3938"/>
                    <a:pt x="1704" y="4264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79" y="4357"/>
                    <a:pt x="4038" y="3843"/>
                    <a:pt x="4361" y="3036"/>
                  </a:cubicBezTo>
                  <a:cubicBezTo>
                    <a:pt x="4837" y="1933"/>
                    <a:pt x="4211" y="454"/>
                    <a:pt x="3033" y="103"/>
                  </a:cubicBezTo>
                  <a:cubicBezTo>
                    <a:pt x="2828" y="33"/>
                    <a:pt x="2617" y="1"/>
                    <a:pt x="2408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3248450" y="2189675"/>
              <a:ext cx="133925" cy="118275"/>
            </a:xfrm>
            <a:custGeom>
              <a:avLst/>
              <a:gdLst/>
              <a:ahLst/>
              <a:cxnLst/>
              <a:rect l="l" t="t" r="r" b="b"/>
              <a:pathLst>
                <a:path w="5357" h="4731" extrusionOk="0">
                  <a:moveTo>
                    <a:pt x="2743" y="415"/>
                  </a:moveTo>
                  <a:cubicBezTo>
                    <a:pt x="2990" y="415"/>
                    <a:pt x="3240" y="462"/>
                    <a:pt x="3477" y="560"/>
                  </a:cubicBezTo>
                  <a:cubicBezTo>
                    <a:pt x="4354" y="936"/>
                    <a:pt x="4830" y="1963"/>
                    <a:pt x="4605" y="2866"/>
                  </a:cubicBezTo>
                  <a:cubicBezTo>
                    <a:pt x="4376" y="3779"/>
                    <a:pt x="3512" y="4314"/>
                    <a:pt x="2637" y="4314"/>
                  </a:cubicBezTo>
                  <a:cubicBezTo>
                    <a:pt x="2456" y="4314"/>
                    <a:pt x="2275" y="4292"/>
                    <a:pt x="2098" y="4244"/>
                  </a:cubicBezTo>
                  <a:lnTo>
                    <a:pt x="2098" y="4244"/>
                  </a:lnTo>
                  <a:cubicBezTo>
                    <a:pt x="2098" y="4244"/>
                    <a:pt x="2098" y="4244"/>
                    <a:pt x="2098" y="4244"/>
                  </a:cubicBezTo>
                  <a:cubicBezTo>
                    <a:pt x="1121" y="3868"/>
                    <a:pt x="494" y="2766"/>
                    <a:pt x="820" y="1738"/>
                  </a:cubicBezTo>
                  <a:cubicBezTo>
                    <a:pt x="1109" y="928"/>
                    <a:pt x="1917" y="415"/>
                    <a:pt x="2743" y="415"/>
                  </a:cubicBezTo>
                  <a:close/>
                  <a:moveTo>
                    <a:pt x="2744" y="0"/>
                  </a:moveTo>
                  <a:cubicBezTo>
                    <a:pt x="1770" y="0"/>
                    <a:pt x="825" y="590"/>
                    <a:pt x="469" y="1537"/>
                  </a:cubicBezTo>
                  <a:cubicBezTo>
                    <a:pt x="1" y="2796"/>
                    <a:pt x="747" y="4128"/>
                    <a:pt x="1942" y="4623"/>
                  </a:cubicBezTo>
                  <a:lnTo>
                    <a:pt x="1942" y="4623"/>
                  </a:lnTo>
                  <a:cubicBezTo>
                    <a:pt x="1959" y="4632"/>
                    <a:pt x="1977" y="4639"/>
                    <a:pt x="1998" y="4645"/>
                  </a:cubicBezTo>
                  <a:cubicBezTo>
                    <a:pt x="1998" y="4645"/>
                    <a:pt x="1998" y="4645"/>
                    <a:pt x="1998" y="4645"/>
                  </a:cubicBezTo>
                  <a:lnTo>
                    <a:pt x="1998" y="4645"/>
                  </a:lnTo>
                  <a:cubicBezTo>
                    <a:pt x="2019" y="4653"/>
                    <a:pt x="2038" y="4658"/>
                    <a:pt x="2056" y="4660"/>
                  </a:cubicBezTo>
                  <a:lnTo>
                    <a:pt x="2056" y="4660"/>
                  </a:lnTo>
                  <a:cubicBezTo>
                    <a:pt x="2250" y="4708"/>
                    <a:pt x="2449" y="4731"/>
                    <a:pt x="2647" y="4731"/>
                  </a:cubicBezTo>
                  <a:cubicBezTo>
                    <a:pt x="3664" y="4731"/>
                    <a:pt x="4671" y="4123"/>
                    <a:pt x="4981" y="3091"/>
                  </a:cubicBezTo>
                  <a:cubicBezTo>
                    <a:pt x="5357" y="1913"/>
                    <a:pt x="4680" y="535"/>
                    <a:pt x="3527" y="134"/>
                  </a:cubicBezTo>
                  <a:cubicBezTo>
                    <a:pt x="3271" y="43"/>
                    <a:pt x="3006" y="0"/>
                    <a:pt x="27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731975" y="208582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6"/>
                  </a:cubicBezTo>
                  <a:cubicBezTo>
                    <a:pt x="0" y="2759"/>
                    <a:pt x="677" y="3937"/>
                    <a:pt x="1705" y="4263"/>
                  </a:cubicBezTo>
                  <a:cubicBezTo>
                    <a:pt x="1901" y="4325"/>
                    <a:pt x="2104" y="4354"/>
                    <a:pt x="2307" y="4354"/>
                  </a:cubicBezTo>
                  <a:cubicBezTo>
                    <a:pt x="3171" y="4354"/>
                    <a:pt x="4042" y="3826"/>
                    <a:pt x="4386" y="3035"/>
                  </a:cubicBezTo>
                  <a:cubicBezTo>
                    <a:pt x="4838" y="1907"/>
                    <a:pt x="4236" y="453"/>
                    <a:pt x="3033" y="102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2723375" y="2080725"/>
              <a:ext cx="133950" cy="118600"/>
            </a:xfrm>
            <a:custGeom>
              <a:avLst/>
              <a:gdLst/>
              <a:ahLst/>
              <a:cxnLst/>
              <a:rect l="l" t="t" r="r" b="b"/>
              <a:pathLst>
                <a:path w="5358" h="4744" extrusionOk="0">
                  <a:moveTo>
                    <a:pt x="2743" y="427"/>
                  </a:moveTo>
                  <a:cubicBezTo>
                    <a:pt x="2993" y="427"/>
                    <a:pt x="3242" y="476"/>
                    <a:pt x="3477" y="582"/>
                  </a:cubicBezTo>
                  <a:cubicBezTo>
                    <a:pt x="4355" y="933"/>
                    <a:pt x="4856" y="1961"/>
                    <a:pt x="4605" y="2888"/>
                  </a:cubicBezTo>
                  <a:cubicBezTo>
                    <a:pt x="4375" y="3809"/>
                    <a:pt x="3515" y="4328"/>
                    <a:pt x="2625" y="4328"/>
                  </a:cubicBezTo>
                  <a:cubicBezTo>
                    <a:pt x="2449" y="4328"/>
                    <a:pt x="2272" y="4308"/>
                    <a:pt x="2099" y="4266"/>
                  </a:cubicBezTo>
                  <a:lnTo>
                    <a:pt x="2099" y="4266"/>
                  </a:lnTo>
                  <a:cubicBezTo>
                    <a:pt x="2099" y="4266"/>
                    <a:pt x="2099" y="4266"/>
                    <a:pt x="2099" y="4266"/>
                  </a:cubicBezTo>
                  <a:cubicBezTo>
                    <a:pt x="1121" y="3890"/>
                    <a:pt x="495" y="2788"/>
                    <a:pt x="846" y="1760"/>
                  </a:cubicBezTo>
                  <a:cubicBezTo>
                    <a:pt x="1114" y="954"/>
                    <a:pt x="1927" y="427"/>
                    <a:pt x="2743" y="427"/>
                  </a:cubicBezTo>
                  <a:close/>
                  <a:moveTo>
                    <a:pt x="2760" y="0"/>
                  </a:moveTo>
                  <a:cubicBezTo>
                    <a:pt x="1781" y="0"/>
                    <a:pt x="827" y="607"/>
                    <a:pt x="470" y="1560"/>
                  </a:cubicBezTo>
                  <a:cubicBezTo>
                    <a:pt x="1" y="2818"/>
                    <a:pt x="747" y="4150"/>
                    <a:pt x="1942" y="4645"/>
                  </a:cubicBezTo>
                  <a:lnTo>
                    <a:pt x="1942" y="4645"/>
                  </a:lnTo>
                  <a:cubicBezTo>
                    <a:pt x="1959" y="4654"/>
                    <a:pt x="1978" y="4662"/>
                    <a:pt x="1999" y="4667"/>
                  </a:cubicBezTo>
                  <a:cubicBezTo>
                    <a:pt x="1999" y="4667"/>
                    <a:pt x="1999" y="4667"/>
                    <a:pt x="1999" y="4667"/>
                  </a:cubicBezTo>
                  <a:lnTo>
                    <a:pt x="1999" y="4667"/>
                  </a:lnTo>
                  <a:cubicBezTo>
                    <a:pt x="2023" y="4677"/>
                    <a:pt x="2046" y="4682"/>
                    <a:pt x="2067" y="4683"/>
                  </a:cubicBezTo>
                  <a:lnTo>
                    <a:pt x="2067" y="4683"/>
                  </a:lnTo>
                  <a:cubicBezTo>
                    <a:pt x="2254" y="4724"/>
                    <a:pt x="2444" y="4744"/>
                    <a:pt x="2633" y="4744"/>
                  </a:cubicBezTo>
                  <a:cubicBezTo>
                    <a:pt x="3667" y="4744"/>
                    <a:pt x="4669" y="4149"/>
                    <a:pt x="4981" y="3088"/>
                  </a:cubicBezTo>
                  <a:cubicBezTo>
                    <a:pt x="5357" y="1910"/>
                    <a:pt x="4680" y="557"/>
                    <a:pt x="3527" y="131"/>
                  </a:cubicBezTo>
                  <a:cubicBezTo>
                    <a:pt x="3277" y="42"/>
                    <a:pt x="3018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3"/>
            <p:cNvSpPr/>
            <p:nvPr/>
          </p:nvSpPr>
          <p:spPr>
            <a:xfrm>
              <a:off x="2963800" y="21979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1" y="4325"/>
                    <a:pt x="2104" y="4355"/>
                    <a:pt x="2307" y="4355"/>
                  </a:cubicBezTo>
                  <a:cubicBezTo>
                    <a:pt x="3171" y="4355"/>
                    <a:pt x="4037" y="3826"/>
                    <a:pt x="4362" y="3035"/>
                  </a:cubicBezTo>
                  <a:cubicBezTo>
                    <a:pt x="4838" y="1907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2955225" y="2192875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2"/>
                  </a:cubicBezTo>
                  <a:cubicBezTo>
                    <a:pt x="4354" y="958"/>
                    <a:pt x="4830" y="1986"/>
                    <a:pt x="4604" y="2888"/>
                  </a:cubicBezTo>
                  <a:cubicBezTo>
                    <a:pt x="4376" y="3802"/>
                    <a:pt x="3511" y="4337"/>
                    <a:pt x="2637" y="4337"/>
                  </a:cubicBezTo>
                  <a:cubicBezTo>
                    <a:pt x="2456" y="4337"/>
                    <a:pt x="2274" y="4314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0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59" y="1"/>
                  </a:moveTo>
                  <a:cubicBezTo>
                    <a:pt x="1780" y="1"/>
                    <a:pt x="826" y="607"/>
                    <a:pt x="469" y="1560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1" y="4677"/>
                    <a:pt x="2044" y="4682"/>
                    <a:pt x="2064" y="4683"/>
                  </a:cubicBezTo>
                  <a:lnTo>
                    <a:pt x="2064" y="4683"/>
                  </a:lnTo>
                  <a:cubicBezTo>
                    <a:pt x="2249" y="4724"/>
                    <a:pt x="2437" y="4744"/>
                    <a:pt x="2625" y="4744"/>
                  </a:cubicBezTo>
                  <a:cubicBezTo>
                    <a:pt x="3650" y="4744"/>
                    <a:pt x="4669" y="4153"/>
                    <a:pt x="4980" y="3114"/>
                  </a:cubicBezTo>
                  <a:cubicBezTo>
                    <a:pt x="5356" y="1911"/>
                    <a:pt x="4680" y="557"/>
                    <a:pt x="3527" y="131"/>
                  </a:cubicBezTo>
                  <a:cubicBezTo>
                    <a:pt x="3276" y="42"/>
                    <a:pt x="3017" y="1"/>
                    <a:pt x="27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3089125" y="2605250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59"/>
                    <a:pt x="652" y="3937"/>
                    <a:pt x="1679" y="4263"/>
                  </a:cubicBezTo>
                  <a:cubicBezTo>
                    <a:pt x="1875" y="4325"/>
                    <a:pt x="2079" y="4354"/>
                    <a:pt x="2282" y="4354"/>
                  </a:cubicBezTo>
                  <a:cubicBezTo>
                    <a:pt x="3146" y="4354"/>
                    <a:pt x="4016" y="3826"/>
                    <a:pt x="4361" y="3035"/>
                  </a:cubicBezTo>
                  <a:cubicBezTo>
                    <a:pt x="4837" y="1907"/>
                    <a:pt x="4211" y="453"/>
                    <a:pt x="3008" y="102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3079850" y="2600150"/>
              <a:ext cx="133975" cy="118600"/>
            </a:xfrm>
            <a:custGeom>
              <a:avLst/>
              <a:gdLst/>
              <a:ahLst/>
              <a:cxnLst/>
              <a:rect l="l" t="t" r="r" b="b"/>
              <a:pathLst>
                <a:path w="5359" h="4744" extrusionOk="0">
                  <a:moveTo>
                    <a:pt x="2745" y="427"/>
                  </a:moveTo>
                  <a:cubicBezTo>
                    <a:pt x="2994" y="427"/>
                    <a:pt x="3244" y="477"/>
                    <a:pt x="3479" y="582"/>
                  </a:cubicBezTo>
                  <a:cubicBezTo>
                    <a:pt x="4356" y="933"/>
                    <a:pt x="4858" y="1961"/>
                    <a:pt x="4632" y="2888"/>
                  </a:cubicBezTo>
                  <a:cubicBezTo>
                    <a:pt x="4402" y="3809"/>
                    <a:pt x="3525" y="4328"/>
                    <a:pt x="2643" y="4328"/>
                  </a:cubicBezTo>
                  <a:cubicBezTo>
                    <a:pt x="2469" y="4328"/>
                    <a:pt x="2295" y="4308"/>
                    <a:pt x="2126" y="4266"/>
                  </a:cubicBezTo>
                  <a:lnTo>
                    <a:pt x="2126" y="4266"/>
                  </a:lnTo>
                  <a:cubicBezTo>
                    <a:pt x="2126" y="4266"/>
                    <a:pt x="2126" y="4266"/>
                    <a:pt x="2126" y="4266"/>
                  </a:cubicBezTo>
                  <a:cubicBezTo>
                    <a:pt x="1148" y="3890"/>
                    <a:pt x="497" y="2788"/>
                    <a:pt x="847" y="1760"/>
                  </a:cubicBezTo>
                  <a:cubicBezTo>
                    <a:pt x="1116" y="954"/>
                    <a:pt x="1929" y="427"/>
                    <a:pt x="2745" y="427"/>
                  </a:cubicBezTo>
                  <a:close/>
                  <a:moveTo>
                    <a:pt x="2765" y="0"/>
                  </a:moveTo>
                  <a:cubicBezTo>
                    <a:pt x="1792" y="0"/>
                    <a:pt x="854" y="607"/>
                    <a:pt x="497" y="1560"/>
                  </a:cubicBezTo>
                  <a:cubicBezTo>
                    <a:pt x="0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4" y="4658"/>
                    <a:pt x="1987" y="4663"/>
                    <a:pt x="2000" y="4667"/>
                  </a:cubicBezTo>
                  <a:cubicBezTo>
                    <a:pt x="2000" y="4667"/>
                    <a:pt x="2000" y="4667"/>
                    <a:pt x="2000" y="4667"/>
                  </a:cubicBezTo>
                  <a:lnTo>
                    <a:pt x="2000" y="4667"/>
                  </a:lnTo>
                  <a:cubicBezTo>
                    <a:pt x="2024" y="4677"/>
                    <a:pt x="2047" y="4682"/>
                    <a:pt x="2068" y="4683"/>
                  </a:cubicBezTo>
                  <a:lnTo>
                    <a:pt x="2068" y="4683"/>
                  </a:lnTo>
                  <a:cubicBezTo>
                    <a:pt x="2256" y="4724"/>
                    <a:pt x="2446" y="4744"/>
                    <a:pt x="2635" y="4744"/>
                  </a:cubicBezTo>
                  <a:cubicBezTo>
                    <a:pt x="3670" y="4744"/>
                    <a:pt x="4675" y="4149"/>
                    <a:pt x="5008" y="3088"/>
                  </a:cubicBezTo>
                  <a:cubicBezTo>
                    <a:pt x="5359" y="1911"/>
                    <a:pt x="4707" y="557"/>
                    <a:pt x="3529" y="131"/>
                  </a:cubicBezTo>
                  <a:cubicBezTo>
                    <a:pt x="3279" y="42"/>
                    <a:pt x="3020" y="0"/>
                    <a:pt x="276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2888000" y="238970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60"/>
                    <a:pt x="677" y="3937"/>
                    <a:pt x="1679" y="4263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2"/>
                    <a:pt x="4361" y="3035"/>
                  </a:cubicBezTo>
                  <a:cubicBezTo>
                    <a:pt x="4837" y="1932"/>
                    <a:pt x="4211" y="454"/>
                    <a:pt x="3008" y="103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2878725" y="2385150"/>
              <a:ext cx="133975" cy="118300"/>
            </a:xfrm>
            <a:custGeom>
              <a:avLst/>
              <a:gdLst/>
              <a:ahLst/>
              <a:cxnLst/>
              <a:rect l="l" t="t" r="r" b="b"/>
              <a:pathLst>
                <a:path w="5359" h="4732" extrusionOk="0">
                  <a:moveTo>
                    <a:pt x="2766" y="416"/>
                  </a:moveTo>
                  <a:cubicBezTo>
                    <a:pt x="3016" y="416"/>
                    <a:pt x="3267" y="462"/>
                    <a:pt x="3504" y="561"/>
                  </a:cubicBezTo>
                  <a:cubicBezTo>
                    <a:pt x="4356" y="937"/>
                    <a:pt x="4857" y="1964"/>
                    <a:pt x="4632" y="2866"/>
                  </a:cubicBezTo>
                  <a:cubicBezTo>
                    <a:pt x="4403" y="3780"/>
                    <a:pt x="3539" y="4315"/>
                    <a:pt x="2664" y="4315"/>
                  </a:cubicBezTo>
                  <a:cubicBezTo>
                    <a:pt x="2483" y="4315"/>
                    <a:pt x="2302" y="4292"/>
                    <a:pt x="2126" y="4245"/>
                  </a:cubicBezTo>
                  <a:lnTo>
                    <a:pt x="2126" y="4245"/>
                  </a:lnTo>
                  <a:cubicBezTo>
                    <a:pt x="2126" y="4245"/>
                    <a:pt x="2126" y="4245"/>
                    <a:pt x="2126" y="4245"/>
                  </a:cubicBezTo>
                  <a:cubicBezTo>
                    <a:pt x="1148" y="3869"/>
                    <a:pt x="521" y="2766"/>
                    <a:pt x="847" y="1739"/>
                  </a:cubicBezTo>
                  <a:cubicBezTo>
                    <a:pt x="1117" y="929"/>
                    <a:pt x="1935" y="416"/>
                    <a:pt x="2766" y="416"/>
                  </a:cubicBezTo>
                  <a:close/>
                  <a:moveTo>
                    <a:pt x="2749" y="1"/>
                  </a:moveTo>
                  <a:cubicBezTo>
                    <a:pt x="1782" y="1"/>
                    <a:pt x="852" y="591"/>
                    <a:pt x="496" y="1538"/>
                  </a:cubicBezTo>
                  <a:cubicBezTo>
                    <a:pt x="0" y="2803"/>
                    <a:pt x="756" y="4142"/>
                    <a:pt x="1963" y="4631"/>
                  </a:cubicBezTo>
                  <a:lnTo>
                    <a:pt x="1963" y="4631"/>
                  </a:lnTo>
                  <a:cubicBezTo>
                    <a:pt x="1974" y="4637"/>
                    <a:pt x="1987" y="4642"/>
                    <a:pt x="2000" y="4646"/>
                  </a:cubicBezTo>
                  <a:cubicBezTo>
                    <a:pt x="2000" y="4646"/>
                    <a:pt x="2000" y="4646"/>
                    <a:pt x="2000" y="4646"/>
                  </a:cubicBezTo>
                  <a:lnTo>
                    <a:pt x="2000" y="4646"/>
                  </a:lnTo>
                  <a:cubicBezTo>
                    <a:pt x="2021" y="4654"/>
                    <a:pt x="2041" y="4659"/>
                    <a:pt x="2060" y="4661"/>
                  </a:cubicBezTo>
                  <a:lnTo>
                    <a:pt x="2060" y="4661"/>
                  </a:lnTo>
                  <a:cubicBezTo>
                    <a:pt x="2258" y="4708"/>
                    <a:pt x="2459" y="4731"/>
                    <a:pt x="2660" y="4731"/>
                  </a:cubicBezTo>
                  <a:cubicBezTo>
                    <a:pt x="3691" y="4731"/>
                    <a:pt x="4698" y="4124"/>
                    <a:pt x="5008" y="3092"/>
                  </a:cubicBezTo>
                  <a:cubicBezTo>
                    <a:pt x="5359" y="1914"/>
                    <a:pt x="4707" y="536"/>
                    <a:pt x="3529" y="135"/>
                  </a:cubicBezTo>
                  <a:cubicBezTo>
                    <a:pt x="3273" y="44"/>
                    <a:pt x="3010" y="1"/>
                    <a:pt x="27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3150525" y="23915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92" y="1"/>
                  </a:moveTo>
                  <a:cubicBezTo>
                    <a:pt x="1409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705" y="4263"/>
                  </a:cubicBezTo>
                  <a:cubicBezTo>
                    <a:pt x="1896" y="4326"/>
                    <a:pt x="2095" y="4355"/>
                    <a:pt x="2296" y="4355"/>
                  </a:cubicBezTo>
                  <a:cubicBezTo>
                    <a:pt x="3146" y="4355"/>
                    <a:pt x="4017" y="3827"/>
                    <a:pt x="4361" y="3035"/>
                  </a:cubicBezTo>
                  <a:cubicBezTo>
                    <a:pt x="4838" y="1908"/>
                    <a:pt x="4211" y="454"/>
                    <a:pt x="3008" y="103"/>
                  </a:cubicBezTo>
                  <a:cubicBezTo>
                    <a:pt x="2807" y="33"/>
                    <a:pt x="2600" y="1"/>
                    <a:pt x="2392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3141250" y="2386475"/>
              <a:ext cx="133975" cy="118625"/>
            </a:xfrm>
            <a:custGeom>
              <a:avLst/>
              <a:gdLst/>
              <a:ahLst/>
              <a:cxnLst/>
              <a:rect l="l" t="t" r="r" b="b"/>
              <a:pathLst>
                <a:path w="5359" h="4745" extrusionOk="0">
                  <a:moveTo>
                    <a:pt x="2767" y="438"/>
                  </a:moveTo>
                  <a:cubicBezTo>
                    <a:pt x="3016" y="438"/>
                    <a:pt x="3267" y="484"/>
                    <a:pt x="3504" y="583"/>
                  </a:cubicBezTo>
                  <a:cubicBezTo>
                    <a:pt x="4356" y="959"/>
                    <a:pt x="4858" y="1986"/>
                    <a:pt x="4632" y="2889"/>
                  </a:cubicBezTo>
                  <a:cubicBezTo>
                    <a:pt x="4404" y="3802"/>
                    <a:pt x="3539" y="4337"/>
                    <a:pt x="2665" y="4337"/>
                  </a:cubicBezTo>
                  <a:cubicBezTo>
                    <a:pt x="2484" y="4337"/>
                    <a:pt x="2302" y="4314"/>
                    <a:pt x="2126" y="4267"/>
                  </a:cubicBezTo>
                  <a:lnTo>
                    <a:pt x="2126" y="4267"/>
                  </a:lnTo>
                  <a:cubicBezTo>
                    <a:pt x="2126" y="4267"/>
                    <a:pt x="2126" y="4267"/>
                    <a:pt x="2126" y="4267"/>
                  </a:cubicBezTo>
                  <a:cubicBezTo>
                    <a:pt x="1148" y="3891"/>
                    <a:pt x="522" y="2788"/>
                    <a:pt x="848" y="1761"/>
                  </a:cubicBezTo>
                  <a:cubicBezTo>
                    <a:pt x="1117" y="951"/>
                    <a:pt x="1936" y="438"/>
                    <a:pt x="2767" y="438"/>
                  </a:cubicBezTo>
                  <a:close/>
                  <a:moveTo>
                    <a:pt x="2775" y="1"/>
                  </a:moveTo>
                  <a:cubicBezTo>
                    <a:pt x="1808" y="1"/>
                    <a:pt x="854" y="608"/>
                    <a:pt x="497" y="1560"/>
                  </a:cubicBezTo>
                  <a:cubicBezTo>
                    <a:pt x="1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5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24" y="4678"/>
                    <a:pt x="2047" y="4683"/>
                    <a:pt x="2069" y="4684"/>
                  </a:cubicBezTo>
                  <a:lnTo>
                    <a:pt x="2069" y="4684"/>
                  </a:lnTo>
                  <a:cubicBezTo>
                    <a:pt x="2256" y="4724"/>
                    <a:pt x="2448" y="4744"/>
                    <a:pt x="2639" y="4744"/>
                  </a:cubicBezTo>
                  <a:cubicBezTo>
                    <a:pt x="3678" y="4744"/>
                    <a:pt x="4696" y="4153"/>
                    <a:pt x="5008" y="3114"/>
                  </a:cubicBezTo>
                  <a:cubicBezTo>
                    <a:pt x="5359" y="1911"/>
                    <a:pt x="4707" y="558"/>
                    <a:pt x="3529" y="132"/>
                  </a:cubicBezTo>
                  <a:cubicBezTo>
                    <a:pt x="3284" y="43"/>
                    <a:pt x="3029" y="1"/>
                    <a:pt x="27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3266450" y="2739100"/>
              <a:ext cx="120950" cy="109100"/>
            </a:xfrm>
            <a:custGeom>
              <a:avLst/>
              <a:gdLst/>
              <a:ahLst/>
              <a:cxnLst/>
              <a:rect l="l" t="t" r="r" b="b"/>
              <a:pathLst>
                <a:path w="4838" h="4364" extrusionOk="0">
                  <a:moveTo>
                    <a:pt x="2367" y="1"/>
                  </a:moveTo>
                  <a:cubicBezTo>
                    <a:pt x="1381" y="1"/>
                    <a:pt x="431" y="748"/>
                    <a:pt x="226" y="1716"/>
                  </a:cubicBezTo>
                  <a:cubicBezTo>
                    <a:pt x="0" y="2769"/>
                    <a:pt x="677" y="3921"/>
                    <a:pt x="1679" y="4272"/>
                  </a:cubicBezTo>
                  <a:cubicBezTo>
                    <a:pt x="1875" y="4334"/>
                    <a:pt x="2078" y="4364"/>
                    <a:pt x="2282" y="4364"/>
                  </a:cubicBezTo>
                  <a:cubicBezTo>
                    <a:pt x="3146" y="4364"/>
                    <a:pt x="4016" y="3835"/>
                    <a:pt x="4361" y="3044"/>
                  </a:cubicBezTo>
                  <a:cubicBezTo>
                    <a:pt x="4837" y="1916"/>
                    <a:pt x="4211" y="438"/>
                    <a:pt x="3008" y="112"/>
                  </a:cubicBezTo>
                  <a:cubicBezTo>
                    <a:pt x="2797" y="36"/>
                    <a:pt x="2581" y="1"/>
                    <a:pt x="2367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3257175" y="2734225"/>
              <a:ext cx="133975" cy="118575"/>
            </a:xfrm>
            <a:custGeom>
              <a:avLst/>
              <a:gdLst/>
              <a:ahLst/>
              <a:cxnLst/>
              <a:rect l="l" t="t" r="r" b="b"/>
              <a:pathLst>
                <a:path w="5359" h="4743" extrusionOk="0">
                  <a:moveTo>
                    <a:pt x="2769" y="413"/>
                  </a:moveTo>
                  <a:cubicBezTo>
                    <a:pt x="3018" y="413"/>
                    <a:pt x="3267" y="459"/>
                    <a:pt x="3504" y="558"/>
                  </a:cubicBezTo>
                  <a:cubicBezTo>
                    <a:pt x="4356" y="933"/>
                    <a:pt x="4857" y="1961"/>
                    <a:pt x="4632" y="2888"/>
                  </a:cubicBezTo>
                  <a:cubicBezTo>
                    <a:pt x="4405" y="3797"/>
                    <a:pt x="3548" y="4314"/>
                    <a:pt x="2679" y="4314"/>
                  </a:cubicBezTo>
                  <a:cubicBezTo>
                    <a:pt x="2493" y="4314"/>
                    <a:pt x="2307" y="4290"/>
                    <a:pt x="2125" y="4242"/>
                  </a:cubicBezTo>
                  <a:lnTo>
                    <a:pt x="2125" y="4242"/>
                  </a:lnTo>
                  <a:cubicBezTo>
                    <a:pt x="2125" y="4242"/>
                    <a:pt x="2125" y="4242"/>
                    <a:pt x="2125" y="4242"/>
                  </a:cubicBezTo>
                  <a:cubicBezTo>
                    <a:pt x="1148" y="3891"/>
                    <a:pt x="521" y="2788"/>
                    <a:pt x="847" y="1761"/>
                  </a:cubicBezTo>
                  <a:cubicBezTo>
                    <a:pt x="1117" y="931"/>
                    <a:pt x="1937" y="413"/>
                    <a:pt x="2769" y="413"/>
                  </a:cubicBezTo>
                  <a:close/>
                  <a:moveTo>
                    <a:pt x="2764" y="1"/>
                  </a:moveTo>
                  <a:cubicBezTo>
                    <a:pt x="1792" y="1"/>
                    <a:pt x="854" y="608"/>
                    <a:pt x="496" y="1560"/>
                  </a:cubicBezTo>
                  <a:cubicBezTo>
                    <a:pt x="0" y="2825"/>
                    <a:pt x="756" y="4164"/>
                    <a:pt x="1963" y="4653"/>
                  </a:cubicBezTo>
                  <a:lnTo>
                    <a:pt x="1963" y="4653"/>
                  </a:lnTo>
                  <a:cubicBezTo>
                    <a:pt x="1974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09" y="4670"/>
                    <a:pt x="2017" y="4673"/>
                    <a:pt x="2026" y="4674"/>
                  </a:cubicBezTo>
                  <a:lnTo>
                    <a:pt x="2026" y="4674"/>
                  </a:lnTo>
                  <a:cubicBezTo>
                    <a:pt x="2222" y="4720"/>
                    <a:pt x="2423" y="4742"/>
                    <a:pt x="2623" y="4742"/>
                  </a:cubicBezTo>
                  <a:cubicBezTo>
                    <a:pt x="3667" y="4742"/>
                    <a:pt x="4694" y="4133"/>
                    <a:pt x="5008" y="3089"/>
                  </a:cubicBezTo>
                  <a:cubicBezTo>
                    <a:pt x="5359" y="1911"/>
                    <a:pt x="4707" y="558"/>
                    <a:pt x="3529" y="131"/>
                  </a:cubicBezTo>
                  <a:cubicBezTo>
                    <a:pt x="3278" y="43"/>
                    <a:pt x="3020" y="1"/>
                    <a:pt x="27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3273325" y="1316375"/>
              <a:ext cx="120950" cy="108900"/>
            </a:xfrm>
            <a:custGeom>
              <a:avLst/>
              <a:gdLst/>
              <a:ahLst/>
              <a:cxnLst/>
              <a:rect l="l" t="t" r="r" b="b"/>
              <a:pathLst>
                <a:path w="4838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7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33"/>
                    <a:pt x="4236" y="454"/>
                    <a:pt x="3033" y="103"/>
                  </a:cubicBezTo>
                  <a:cubicBezTo>
                    <a:pt x="2828" y="34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3264750" y="1311300"/>
              <a:ext cx="133925" cy="118825"/>
            </a:xfrm>
            <a:custGeom>
              <a:avLst/>
              <a:gdLst/>
              <a:ahLst/>
              <a:cxnLst/>
              <a:rect l="l" t="t" r="r" b="b"/>
              <a:pathLst>
                <a:path w="5357" h="4753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58"/>
                    <a:pt x="4855" y="1986"/>
                    <a:pt x="4604" y="2888"/>
                  </a:cubicBezTo>
                  <a:cubicBezTo>
                    <a:pt x="4376" y="3801"/>
                    <a:pt x="3528" y="4336"/>
                    <a:pt x="2646" y="4336"/>
                  </a:cubicBezTo>
                  <a:cubicBezTo>
                    <a:pt x="2463" y="4336"/>
                    <a:pt x="2279" y="4314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8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59" y="0"/>
                  </a:moveTo>
                  <a:cubicBezTo>
                    <a:pt x="1780" y="0"/>
                    <a:pt x="826" y="607"/>
                    <a:pt x="469" y="1559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19" y="4676"/>
                    <a:pt x="2039" y="4681"/>
                    <a:pt x="2058" y="4682"/>
                  </a:cubicBezTo>
                  <a:lnTo>
                    <a:pt x="2058" y="4682"/>
                  </a:lnTo>
                  <a:cubicBezTo>
                    <a:pt x="2255" y="4730"/>
                    <a:pt x="2456" y="4753"/>
                    <a:pt x="2655" y="4753"/>
                  </a:cubicBezTo>
                  <a:cubicBezTo>
                    <a:pt x="3681" y="4753"/>
                    <a:pt x="4671" y="4145"/>
                    <a:pt x="4980" y="3113"/>
                  </a:cubicBezTo>
                  <a:cubicBezTo>
                    <a:pt x="5356" y="1935"/>
                    <a:pt x="4680" y="557"/>
                    <a:pt x="3527" y="131"/>
                  </a:cubicBezTo>
                  <a:cubicBezTo>
                    <a:pt x="3276" y="42"/>
                    <a:pt x="3017" y="0"/>
                    <a:pt x="27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903650" y="1615950"/>
              <a:ext cx="154800" cy="216275"/>
            </a:xfrm>
            <a:custGeom>
              <a:avLst/>
              <a:gdLst/>
              <a:ahLst/>
              <a:cxnLst/>
              <a:rect l="l" t="t" r="r" b="b"/>
              <a:pathLst>
                <a:path w="6192" h="8651" extrusionOk="0">
                  <a:moveTo>
                    <a:pt x="3569" y="1"/>
                  </a:moveTo>
                  <a:cubicBezTo>
                    <a:pt x="2183" y="1"/>
                    <a:pt x="801" y="1635"/>
                    <a:pt x="427" y="3860"/>
                  </a:cubicBezTo>
                  <a:cubicBezTo>
                    <a:pt x="1" y="6241"/>
                    <a:pt x="878" y="8371"/>
                    <a:pt x="2357" y="8622"/>
                  </a:cubicBezTo>
                  <a:cubicBezTo>
                    <a:pt x="2461" y="8641"/>
                    <a:pt x="2565" y="8651"/>
                    <a:pt x="2669" y="8651"/>
                  </a:cubicBezTo>
                  <a:cubicBezTo>
                    <a:pt x="4045" y="8651"/>
                    <a:pt x="5394" y="7000"/>
                    <a:pt x="5790" y="4787"/>
                  </a:cubicBezTo>
                  <a:cubicBezTo>
                    <a:pt x="6191" y="2431"/>
                    <a:pt x="5339" y="301"/>
                    <a:pt x="3860" y="25"/>
                  </a:cubicBezTo>
                  <a:cubicBezTo>
                    <a:pt x="3763" y="9"/>
                    <a:pt x="3666" y="1"/>
                    <a:pt x="35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894025" y="1542750"/>
              <a:ext cx="176650" cy="119825"/>
            </a:xfrm>
            <a:custGeom>
              <a:avLst/>
              <a:gdLst/>
              <a:ahLst/>
              <a:cxnLst/>
              <a:rect l="l" t="t" r="r" b="b"/>
              <a:pathLst>
                <a:path w="7066" h="4793" extrusionOk="0">
                  <a:moveTo>
                    <a:pt x="276" y="0"/>
                  </a:moveTo>
                  <a:cubicBezTo>
                    <a:pt x="118" y="0"/>
                    <a:pt x="1" y="274"/>
                    <a:pt x="185" y="397"/>
                  </a:cubicBezTo>
                  <a:cubicBezTo>
                    <a:pt x="2265" y="1976"/>
                    <a:pt x="4421" y="3429"/>
                    <a:pt x="6651" y="4758"/>
                  </a:cubicBezTo>
                  <a:cubicBezTo>
                    <a:pt x="6692" y="4782"/>
                    <a:pt x="6731" y="4793"/>
                    <a:pt x="6768" y="4793"/>
                  </a:cubicBezTo>
                  <a:cubicBezTo>
                    <a:pt x="6956" y="4793"/>
                    <a:pt x="7066" y="4512"/>
                    <a:pt x="6877" y="4407"/>
                  </a:cubicBezTo>
                  <a:cubicBezTo>
                    <a:pt x="4621" y="3078"/>
                    <a:pt x="2466" y="1625"/>
                    <a:pt x="386" y="46"/>
                  </a:cubicBezTo>
                  <a:cubicBezTo>
                    <a:pt x="349" y="14"/>
                    <a:pt x="31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3384225" y="1677200"/>
              <a:ext cx="146650" cy="217800"/>
            </a:xfrm>
            <a:custGeom>
              <a:avLst/>
              <a:gdLst/>
              <a:ahLst/>
              <a:cxnLst/>
              <a:rect l="l" t="t" r="r" b="b"/>
              <a:pathLst>
                <a:path w="5866" h="8712" extrusionOk="0">
                  <a:moveTo>
                    <a:pt x="2678" y="0"/>
                  </a:moveTo>
                  <a:cubicBezTo>
                    <a:pt x="2630" y="0"/>
                    <a:pt x="2581" y="2"/>
                    <a:pt x="2532" y="6"/>
                  </a:cubicBezTo>
                  <a:cubicBezTo>
                    <a:pt x="1028" y="157"/>
                    <a:pt x="1" y="2212"/>
                    <a:pt x="226" y="4618"/>
                  </a:cubicBezTo>
                  <a:cubicBezTo>
                    <a:pt x="443" y="6931"/>
                    <a:pt x="1749" y="8712"/>
                    <a:pt x="3186" y="8712"/>
                  </a:cubicBezTo>
                  <a:cubicBezTo>
                    <a:pt x="3244" y="8712"/>
                    <a:pt x="3301" y="8709"/>
                    <a:pt x="3359" y="8703"/>
                  </a:cubicBezTo>
                  <a:cubicBezTo>
                    <a:pt x="4838" y="8553"/>
                    <a:pt x="5866" y="6497"/>
                    <a:pt x="5640" y="4091"/>
                  </a:cubicBezTo>
                  <a:cubicBezTo>
                    <a:pt x="5422" y="1788"/>
                    <a:pt x="4124" y="0"/>
                    <a:pt x="26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3373250" y="1611900"/>
              <a:ext cx="185475" cy="106225"/>
            </a:xfrm>
            <a:custGeom>
              <a:avLst/>
              <a:gdLst/>
              <a:ahLst/>
              <a:cxnLst/>
              <a:rect l="l" t="t" r="r" b="b"/>
              <a:pathLst>
                <a:path w="7419" h="4249" extrusionOk="0">
                  <a:moveTo>
                    <a:pt x="7119" y="0"/>
                  </a:moveTo>
                  <a:cubicBezTo>
                    <a:pt x="7083" y="0"/>
                    <a:pt x="7045" y="11"/>
                    <a:pt x="7006" y="37"/>
                  </a:cubicBezTo>
                  <a:cubicBezTo>
                    <a:pt x="4826" y="1440"/>
                    <a:pt x="2545" y="2718"/>
                    <a:pt x="214" y="3871"/>
                  </a:cubicBezTo>
                  <a:cubicBezTo>
                    <a:pt x="1" y="3978"/>
                    <a:pt x="133" y="4249"/>
                    <a:pt x="316" y="4249"/>
                  </a:cubicBezTo>
                  <a:cubicBezTo>
                    <a:pt x="348" y="4249"/>
                    <a:pt x="381" y="4241"/>
                    <a:pt x="415" y="4222"/>
                  </a:cubicBezTo>
                  <a:cubicBezTo>
                    <a:pt x="2771" y="3069"/>
                    <a:pt x="5026" y="1791"/>
                    <a:pt x="7232" y="388"/>
                  </a:cubicBezTo>
                  <a:cubicBezTo>
                    <a:pt x="7419" y="263"/>
                    <a:pt x="7296" y="0"/>
                    <a:pt x="711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989500" y="1860300"/>
              <a:ext cx="436750" cy="298475"/>
            </a:xfrm>
            <a:custGeom>
              <a:avLst/>
              <a:gdLst/>
              <a:ahLst/>
              <a:cxnLst/>
              <a:rect l="l" t="t" r="r" b="b"/>
              <a:pathLst>
                <a:path w="17470" h="11939" extrusionOk="0">
                  <a:moveTo>
                    <a:pt x="3852" y="0"/>
                  </a:moveTo>
                  <a:cubicBezTo>
                    <a:pt x="3838" y="0"/>
                    <a:pt x="3824" y="0"/>
                    <a:pt x="3810" y="1"/>
                  </a:cubicBezTo>
                  <a:cubicBezTo>
                    <a:pt x="3359" y="1"/>
                    <a:pt x="2908" y="151"/>
                    <a:pt x="2507" y="351"/>
                  </a:cubicBezTo>
                  <a:cubicBezTo>
                    <a:pt x="802" y="1254"/>
                    <a:pt x="0" y="3359"/>
                    <a:pt x="276" y="5264"/>
                  </a:cubicBezTo>
                  <a:cubicBezTo>
                    <a:pt x="577" y="7143"/>
                    <a:pt x="1805" y="8798"/>
                    <a:pt x="3309" y="9950"/>
                  </a:cubicBezTo>
                  <a:cubicBezTo>
                    <a:pt x="5010" y="11257"/>
                    <a:pt x="7113" y="11939"/>
                    <a:pt x="9221" y="11939"/>
                  </a:cubicBezTo>
                  <a:cubicBezTo>
                    <a:pt x="10186" y="11939"/>
                    <a:pt x="11152" y="11796"/>
                    <a:pt x="12081" y="11504"/>
                  </a:cubicBezTo>
                  <a:cubicBezTo>
                    <a:pt x="13910" y="10928"/>
                    <a:pt x="15639" y="9825"/>
                    <a:pt x="16542" y="8146"/>
                  </a:cubicBezTo>
                  <a:cubicBezTo>
                    <a:pt x="17469" y="6467"/>
                    <a:pt x="17419" y="4186"/>
                    <a:pt x="16141" y="2783"/>
                  </a:cubicBezTo>
                  <a:cubicBezTo>
                    <a:pt x="15840" y="2432"/>
                    <a:pt x="15464" y="2156"/>
                    <a:pt x="15038" y="1981"/>
                  </a:cubicBezTo>
                  <a:cubicBezTo>
                    <a:pt x="14737" y="1865"/>
                    <a:pt x="14428" y="1817"/>
                    <a:pt x="14116" y="1817"/>
                  </a:cubicBezTo>
                  <a:cubicBezTo>
                    <a:pt x="13203" y="1817"/>
                    <a:pt x="12256" y="2227"/>
                    <a:pt x="11379" y="2582"/>
                  </a:cubicBezTo>
                  <a:cubicBezTo>
                    <a:pt x="10804" y="2805"/>
                    <a:pt x="10229" y="2931"/>
                    <a:pt x="9664" y="2931"/>
                  </a:cubicBezTo>
                  <a:cubicBezTo>
                    <a:pt x="9466" y="2931"/>
                    <a:pt x="9269" y="2915"/>
                    <a:pt x="9073" y="2883"/>
                  </a:cubicBezTo>
                  <a:cubicBezTo>
                    <a:pt x="8522" y="2808"/>
                    <a:pt x="7970" y="2582"/>
                    <a:pt x="7444" y="2156"/>
                  </a:cubicBezTo>
                  <a:cubicBezTo>
                    <a:pt x="6376" y="1312"/>
                    <a:pt x="5358" y="0"/>
                    <a:pt x="38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696575" y="1862850"/>
              <a:ext cx="29250" cy="57775"/>
            </a:xfrm>
            <a:custGeom>
              <a:avLst/>
              <a:gdLst/>
              <a:ahLst/>
              <a:cxnLst/>
              <a:rect l="l" t="t" r="r" b="b"/>
              <a:pathLst>
                <a:path w="1170" h="2311" extrusionOk="0">
                  <a:moveTo>
                    <a:pt x="878" y="1"/>
                  </a:moveTo>
                  <a:cubicBezTo>
                    <a:pt x="815" y="1"/>
                    <a:pt x="753" y="30"/>
                    <a:pt x="715" y="99"/>
                  </a:cubicBezTo>
                  <a:cubicBezTo>
                    <a:pt x="314" y="726"/>
                    <a:pt x="113" y="1402"/>
                    <a:pt x="13" y="2104"/>
                  </a:cubicBezTo>
                  <a:cubicBezTo>
                    <a:pt x="0" y="2242"/>
                    <a:pt x="101" y="2311"/>
                    <a:pt x="207" y="2311"/>
                  </a:cubicBezTo>
                  <a:cubicBezTo>
                    <a:pt x="314" y="2311"/>
                    <a:pt x="426" y="2242"/>
                    <a:pt x="439" y="2104"/>
                  </a:cubicBezTo>
                  <a:cubicBezTo>
                    <a:pt x="514" y="1478"/>
                    <a:pt x="715" y="876"/>
                    <a:pt x="1066" y="325"/>
                  </a:cubicBezTo>
                  <a:cubicBezTo>
                    <a:pt x="1170" y="151"/>
                    <a:pt x="1021" y="1"/>
                    <a:pt x="87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730600" y="1876725"/>
              <a:ext cx="17175" cy="32625"/>
            </a:xfrm>
            <a:custGeom>
              <a:avLst/>
              <a:gdLst/>
              <a:ahLst/>
              <a:cxnLst/>
              <a:rect l="l" t="t" r="r" b="b"/>
              <a:pathLst>
                <a:path w="687" h="1305" extrusionOk="0">
                  <a:moveTo>
                    <a:pt x="435" y="0"/>
                  </a:moveTo>
                  <a:cubicBezTo>
                    <a:pt x="354" y="0"/>
                    <a:pt x="276" y="44"/>
                    <a:pt x="256" y="146"/>
                  </a:cubicBezTo>
                  <a:cubicBezTo>
                    <a:pt x="181" y="446"/>
                    <a:pt x="106" y="747"/>
                    <a:pt x="30" y="1048"/>
                  </a:cubicBezTo>
                  <a:cubicBezTo>
                    <a:pt x="0" y="1199"/>
                    <a:pt x="133" y="1304"/>
                    <a:pt x="255" y="1304"/>
                  </a:cubicBezTo>
                  <a:cubicBezTo>
                    <a:pt x="336" y="1304"/>
                    <a:pt x="411" y="1258"/>
                    <a:pt x="431" y="1148"/>
                  </a:cubicBezTo>
                  <a:cubicBezTo>
                    <a:pt x="507" y="847"/>
                    <a:pt x="582" y="547"/>
                    <a:pt x="657" y="246"/>
                  </a:cubicBezTo>
                  <a:cubicBezTo>
                    <a:pt x="687" y="96"/>
                    <a:pt x="556" y="0"/>
                    <a:pt x="4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356050" y="2370200"/>
              <a:ext cx="37100" cy="224000"/>
            </a:xfrm>
            <a:custGeom>
              <a:avLst/>
              <a:gdLst/>
              <a:ahLst/>
              <a:cxnLst/>
              <a:rect l="l" t="t" r="r" b="b"/>
              <a:pathLst>
                <a:path w="1484" h="8960" extrusionOk="0">
                  <a:moveTo>
                    <a:pt x="1229" y="0"/>
                  </a:moveTo>
                  <a:cubicBezTo>
                    <a:pt x="1148" y="0"/>
                    <a:pt x="1073" y="46"/>
                    <a:pt x="1053" y="156"/>
                  </a:cubicBezTo>
                  <a:cubicBezTo>
                    <a:pt x="326" y="2963"/>
                    <a:pt x="0" y="5845"/>
                    <a:pt x="50" y="8753"/>
                  </a:cubicBezTo>
                  <a:cubicBezTo>
                    <a:pt x="50" y="8890"/>
                    <a:pt x="157" y="8959"/>
                    <a:pt x="263" y="8959"/>
                  </a:cubicBezTo>
                  <a:cubicBezTo>
                    <a:pt x="370" y="8959"/>
                    <a:pt x="476" y="8890"/>
                    <a:pt x="476" y="8753"/>
                  </a:cubicBezTo>
                  <a:cubicBezTo>
                    <a:pt x="401" y="5895"/>
                    <a:pt x="727" y="3038"/>
                    <a:pt x="1454" y="256"/>
                  </a:cubicBezTo>
                  <a:cubicBezTo>
                    <a:pt x="1484" y="106"/>
                    <a:pt x="1351" y="0"/>
                    <a:pt x="12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91750" y="2327100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335350" y="2393050"/>
              <a:ext cx="14950" cy="51075"/>
            </a:xfrm>
            <a:custGeom>
              <a:avLst/>
              <a:gdLst/>
              <a:ahLst/>
              <a:cxnLst/>
              <a:rect l="l" t="t" r="r" b="b"/>
              <a:pathLst>
                <a:path w="598" h="2043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26" y="721"/>
                    <a:pt x="1" y="1322"/>
                    <a:pt x="151" y="1899"/>
                  </a:cubicBezTo>
                  <a:cubicBezTo>
                    <a:pt x="171" y="1998"/>
                    <a:pt x="246" y="2042"/>
                    <a:pt x="326" y="2042"/>
                  </a:cubicBezTo>
                  <a:cubicBezTo>
                    <a:pt x="448" y="2042"/>
                    <a:pt x="583" y="1940"/>
                    <a:pt x="552" y="1773"/>
                  </a:cubicBezTo>
                  <a:cubicBezTo>
                    <a:pt x="427" y="1272"/>
                    <a:pt x="427" y="7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434225" y="2106400"/>
              <a:ext cx="15950" cy="35400"/>
            </a:xfrm>
            <a:custGeom>
              <a:avLst/>
              <a:gdLst/>
              <a:ahLst/>
              <a:cxnLst/>
              <a:rect l="l" t="t" r="r" b="b"/>
              <a:pathLst>
                <a:path w="638" h="1416" extrusionOk="0">
                  <a:moveTo>
                    <a:pt x="383" y="1"/>
                  </a:moveTo>
                  <a:cubicBezTo>
                    <a:pt x="302" y="1"/>
                    <a:pt x="226" y="47"/>
                    <a:pt x="206" y="157"/>
                  </a:cubicBezTo>
                  <a:cubicBezTo>
                    <a:pt x="156" y="482"/>
                    <a:pt x="106" y="808"/>
                    <a:pt x="31" y="1159"/>
                  </a:cubicBezTo>
                  <a:cubicBezTo>
                    <a:pt x="1" y="1310"/>
                    <a:pt x="143" y="1415"/>
                    <a:pt x="267" y="1415"/>
                  </a:cubicBezTo>
                  <a:cubicBezTo>
                    <a:pt x="348" y="1415"/>
                    <a:pt x="422" y="1369"/>
                    <a:pt x="432" y="1259"/>
                  </a:cubicBezTo>
                  <a:cubicBezTo>
                    <a:pt x="507" y="934"/>
                    <a:pt x="557" y="583"/>
                    <a:pt x="607" y="257"/>
                  </a:cubicBezTo>
                  <a:cubicBezTo>
                    <a:pt x="638" y="106"/>
                    <a:pt x="504" y="1"/>
                    <a:pt x="38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3452650" y="2112975"/>
              <a:ext cx="17950" cy="31025"/>
            </a:xfrm>
            <a:custGeom>
              <a:avLst/>
              <a:gdLst/>
              <a:ahLst/>
              <a:cxnLst/>
              <a:rect l="l" t="t" r="r" b="b"/>
              <a:pathLst>
                <a:path w="718" h="1241" extrusionOk="0">
                  <a:moveTo>
                    <a:pt x="464" y="1"/>
                  </a:moveTo>
                  <a:cubicBezTo>
                    <a:pt x="382" y="1"/>
                    <a:pt x="301" y="45"/>
                    <a:pt x="271" y="144"/>
                  </a:cubicBezTo>
                  <a:cubicBezTo>
                    <a:pt x="196" y="420"/>
                    <a:pt x="121" y="696"/>
                    <a:pt x="46" y="971"/>
                  </a:cubicBezTo>
                  <a:cubicBezTo>
                    <a:pt x="0" y="1138"/>
                    <a:pt x="129" y="1240"/>
                    <a:pt x="254" y="1240"/>
                  </a:cubicBezTo>
                  <a:cubicBezTo>
                    <a:pt x="336" y="1240"/>
                    <a:pt x="417" y="1196"/>
                    <a:pt x="447" y="1097"/>
                  </a:cubicBezTo>
                  <a:lnTo>
                    <a:pt x="672" y="270"/>
                  </a:lnTo>
                  <a:cubicBezTo>
                    <a:pt x="718" y="103"/>
                    <a:pt x="590" y="1"/>
                    <a:pt x="4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034600" y="1224175"/>
              <a:ext cx="184050" cy="43450"/>
            </a:xfrm>
            <a:custGeom>
              <a:avLst/>
              <a:gdLst/>
              <a:ahLst/>
              <a:cxnLst/>
              <a:rect l="l" t="t" r="r" b="b"/>
              <a:pathLst>
                <a:path w="7362" h="1738" extrusionOk="0">
                  <a:moveTo>
                    <a:pt x="2388" y="0"/>
                  </a:moveTo>
                  <a:cubicBezTo>
                    <a:pt x="2293" y="0"/>
                    <a:pt x="2199" y="2"/>
                    <a:pt x="2106" y="7"/>
                  </a:cubicBezTo>
                  <a:cubicBezTo>
                    <a:pt x="1682" y="7"/>
                    <a:pt x="1042" y="204"/>
                    <a:pt x="552" y="204"/>
                  </a:cubicBezTo>
                  <a:cubicBezTo>
                    <a:pt x="518" y="204"/>
                    <a:pt x="484" y="203"/>
                    <a:pt x="452" y="201"/>
                  </a:cubicBezTo>
                  <a:lnTo>
                    <a:pt x="452" y="201"/>
                  </a:lnTo>
                  <a:cubicBezTo>
                    <a:pt x="444" y="195"/>
                    <a:pt x="436" y="188"/>
                    <a:pt x="427" y="182"/>
                  </a:cubicBezTo>
                  <a:lnTo>
                    <a:pt x="377" y="182"/>
                  </a:lnTo>
                  <a:cubicBezTo>
                    <a:pt x="352" y="157"/>
                    <a:pt x="318" y="146"/>
                    <a:pt x="283" y="146"/>
                  </a:cubicBezTo>
                  <a:cubicBezTo>
                    <a:pt x="212" y="146"/>
                    <a:pt x="134" y="191"/>
                    <a:pt x="101" y="257"/>
                  </a:cubicBezTo>
                  <a:cubicBezTo>
                    <a:pt x="101" y="257"/>
                    <a:pt x="76" y="283"/>
                    <a:pt x="76" y="283"/>
                  </a:cubicBezTo>
                  <a:cubicBezTo>
                    <a:pt x="1" y="408"/>
                    <a:pt x="76" y="558"/>
                    <a:pt x="201" y="608"/>
                  </a:cubicBezTo>
                  <a:cubicBezTo>
                    <a:pt x="270" y="621"/>
                    <a:pt x="339" y="627"/>
                    <a:pt x="409" y="627"/>
                  </a:cubicBezTo>
                  <a:cubicBezTo>
                    <a:pt x="740" y="627"/>
                    <a:pt x="1072" y="499"/>
                    <a:pt x="1404" y="458"/>
                  </a:cubicBezTo>
                  <a:cubicBezTo>
                    <a:pt x="1693" y="433"/>
                    <a:pt x="1981" y="420"/>
                    <a:pt x="2269" y="420"/>
                  </a:cubicBezTo>
                  <a:cubicBezTo>
                    <a:pt x="2557" y="420"/>
                    <a:pt x="2845" y="433"/>
                    <a:pt x="3134" y="458"/>
                  </a:cubicBezTo>
                  <a:cubicBezTo>
                    <a:pt x="4487" y="583"/>
                    <a:pt x="5790" y="1034"/>
                    <a:pt x="6943" y="1711"/>
                  </a:cubicBezTo>
                  <a:cubicBezTo>
                    <a:pt x="6976" y="1730"/>
                    <a:pt x="7010" y="1738"/>
                    <a:pt x="7042" y="1738"/>
                  </a:cubicBezTo>
                  <a:cubicBezTo>
                    <a:pt x="7226" y="1738"/>
                    <a:pt x="7361" y="1467"/>
                    <a:pt x="7169" y="1360"/>
                  </a:cubicBezTo>
                  <a:cubicBezTo>
                    <a:pt x="6091" y="709"/>
                    <a:pt x="4938" y="283"/>
                    <a:pt x="3710" y="107"/>
                  </a:cubicBezTo>
                  <a:cubicBezTo>
                    <a:pt x="3277" y="45"/>
                    <a:pt x="2827" y="0"/>
                    <a:pt x="23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239500" y="126442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2" y="402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19200" y="1273000"/>
              <a:ext cx="86500" cy="21300"/>
            </a:xfrm>
            <a:custGeom>
              <a:avLst/>
              <a:gdLst/>
              <a:ahLst/>
              <a:cxnLst/>
              <a:rect l="l" t="t" r="r" b="b"/>
              <a:pathLst>
                <a:path w="3460" h="852" extrusionOk="0">
                  <a:moveTo>
                    <a:pt x="924" y="1"/>
                  </a:moveTo>
                  <a:cubicBezTo>
                    <a:pt x="701" y="1"/>
                    <a:pt x="477" y="12"/>
                    <a:pt x="251" y="34"/>
                  </a:cubicBezTo>
                  <a:cubicBezTo>
                    <a:pt x="8" y="58"/>
                    <a:pt x="1" y="436"/>
                    <a:pt x="229" y="436"/>
                  </a:cubicBezTo>
                  <a:cubicBezTo>
                    <a:pt x="236" y="436"/>
                    <a:pt x="243" y="436"/>
                    <a:pt x="251" y="435"/>
                  </a:cubicBezTo>
                  <a:cubicBezTo>
                    <a:pt x="437" y="421"/>
                    <a:pt x="621" y="414"/>
                    <a:pt x="803" y="414"/>
                  </a:cubicBezTo>
                  <a:cubicBezTo>
                    <a:pt x="1606" y="414"/>
                    <a:pt x="2378" y="550"/>
                    <a:pt x="3133" y="836"/>
                  </a:cubicBezTo>
                  <a:cubicBezTo>
                    <a:pt x="3161" y="847"/>
                    <a:pt x="3186" y="852"/>
                    <a:pt x="3210" y="852"/>
                  </a:cubicBezTo>
                  <a:cubicBezTo>
                    <a:pt x="3402" y="852"/>
                    <a:pt x="3459" y="524"/>
                    <a:pt x="3258" y="435"/>
                  </a:cubicBezTo>
                  <a:cubicBezTo>
                    <a:pt x="2496" y="141"/>
                    <a:pt x="1717" y="1"/>
                    <a:pt x="92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2796275" y="1318550"/>
              <a:ext cx="31350" cy="42275"/>
            </a:xfrm>
            <a:custGeom>
              <a:avLst/>
              <a:gdLst/>
              <a:ahLst/>
              <a:cxnLst/>
              <a:rect l="l" t="t" r="r" b="b"/>
              <a:pathLst>
                <a:path w="1254" h="1691" extrusionOk="0">
                  <a:moveTo>
                    <a:pt x="959" y="0"/>
                  </a:moveTo>
                  <a:cubicBezTo>
                    <a:pt x="915" y="0"/>
                    <a:pt x="872" y="20"/>
                    <a:pt x="837" y="66"/>
                  </a:cubicBezTo>
                  <a:cubicBezTo>
                    <a:pt x="511" y="493"/>
                    <a:pt x="261" y="944"/>
                    <a:pt x="60" y="1445"/>
                  </a:cubicBezTo>
                  <a:cubicBezTo>
                    <a:pt x="0" y="1594"/>
                    <a:pt x="119" y="1690"/>
                    <a:pt x="245" y="1690"/>
                  </a:cubicBezTo>
                  <a:cubicBezTo>
                    <a:pt x="331" y="1690"/>
                    <a:pt x="421" y="1646"/>
                    <a:pt x="461" y="1545"/>
                  </a:cubicBezTo>
                  <a:cubicBezTo>
                    <a:pt x="611" y="1119"/>
                    <a:pt x="837" y="718"/>
                    <a:pt x="1138" y="367"/>
                  </a:cubicBezTo>
                  <a:cubicBezTo>
                    <a:pt x="1253" y="213"/>
                    <a:pt x="1103" y="0"/>
                    <a:pt x="9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2832400" y="1321075"/>
              <a:ext cx="19725" cy="26475"/>
            </a:xfrm>
            <a:custGeom>
              <a:avLst/>
              <a:gdLst/>
              <a:ahLst/>
              <a:cxnLst/>
              <a:rect l="l" t="t" r="r" b="b"/>
              <a:pathLst>
                <a:path w="789" h="1059" extrusionOk="0">
                  <a:moveTo>
                    <a:pt x="522" y="1"/>
                  </a:moveTo>
                  <a:cubicBezTo>
                    <a:pt x="461" y="1"/>
                    <a:pt x="402" y="34"/>
                    <a:pt x="369" y="116"/>
                  </a:cubicBezTo>
                  <a:cubicBezTo>
                    <a:pt x="269" y="316"/>
                    <a:pt x="169" y="542"/>
                    <a:pt x="69" y="742"/>
                  </a:cubicBezTo>
                  <a:cubicBezTo>
                    <a:pt x="1" y="912"/>
                    <a:pt x="139" y="1058"/>
                    <a:pt x="274" y="1058"/>
                  </a:cubicBezTo>
                  <a:cubicBezTo>
                    <a:pt x="340" y="1058"/>
                    <a:pt x="404" y="1024"/>
                    <a:pt x="445" y="943"/>
                  </a:cubicBezTo>
                  <a:cubicBezTo>
                    <a:pt x="520" y="742"/>
                    <a:pt x="620" y="542"/>
                    <a:pt x="720" y="316"/>
                  </a:cubicBezTo>
                  <a:cubicBezTo>
                    <a:pt x="788" y="147"/>
                    <a:pt x="650" y="1"/>
                    <a:pt x="5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758050" y="2242650"/>
              <a:ext cx="82000" cy="161150"/>
            </a:xfrm>
            <a:custGeom>
              <a:avLst/>
              <a:gdLst/>
              <a:ahLst/>
              <a:cxnLst/>
              <a:rect l="l" t="t" r="r" b="b"/>
              <a:pathLst>
                <a:path w="3280" h="6446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912" y="2326"/>
                    <a:pt x="1840" y="4356"/>
                    <a:pt x="2842" y="6336"/>
                  </a:cubicBezTo>
                  <a:cubicBezTo>
                    <a:pt x="2881" y="6414"/>
                    <a:pt x="2942" y="6446"/>
                    <a:pt x="3004" y="6446"/>
                  </a:cubicBezTo>
                  <a:cubicBezTo>
                    <a:pt x="3140" y="6446"/>
                    <a:pt x="3279" y="6291"/>
                    <a:pt x="3193" y="6135"/>
                  </a:cubicBezTo>
                  <a:cubicBezTo>
                    <a:pt x="2216" y="4180"/>
                    <a:pt x="1313" y="2175"/>
                    <a:pt x="461" y="145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820675" y="2326850"/>
              <a:ext cx="31275" cy="45000"/>
            </a:xfrm>
            <a:custGeom>
              <a:avLst/>
              <a:gdLst/>
              <a:ahLst/>
              <a:cxnLst/>
              <a:rect l="l" t="t" r="r" b="b"/>
              <a:pathLst>
                <a:path w="1251" h="1800" extrusionOk="0">
                  <a:moveTo>
                    <a:pt x="276" y="1"/>
                  </a:moveTo>
                  <a:cubicBezTo>
                    <a:pt x="140" y="1"/>
                    <a:pt x="0" y="156"/>
                    <a:pt x="87" y="311"/>
                  </a:cubicBezTo>
                  <a:cubicBezTo>
                    <a:pt x="337" y="787"/>
                    <a:pt x="563" y="1238"/>
                    <a:pt x="813" y="1690"/>
                  </a:cubicBezTo>
                  <a:cubicBezTo>
                    <a:pt x="852" y="1768"/>
                    <a:pt x="913" y="1800"/>
                    <a:pt x="975" y="1800"/>
                  </a:cubicBezTo>
                  <a:cubicBezTo>
                    <a:pt x="1111" y="1800"/>
                    <a:pt x="1251" y="1644"/>
                    <a:pt x="1164" y="1489"/>
                  </a:cubicBezTo>
                  <a:cubicBezTo>
                    <a:pt x="939" y="1013"/>
                    <a:pt x="688" y="562"/>
                    <a:pt x="437" y="111"/>
                  </a:cubicBezTo>
                  <a:cubicBezTo>
                    <a:pt x="398" y="32"/>
                    <a:pt x="337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2959275" y="2584150"/>
              <a:ext cx="276275" cy="254300"/>
            </a:xfrm>
            <a:custGeom>
              <a:avLst/>
              <a:gdLst/>
              <a:ahLst/>
              <a:cxnLst/>
              <a:rect l="l" t="t" r="r" b="b"/>
              <a:pathLst>
                <a:path w="11051" h="10172" extrusionOk="0">
                  <a:moveTo>
                    <a:pt x="291" y="1"/>
                  </a:moveTo>
                  <a:cubicBezTo>
                    <a:pt x="144" y="1"/>
                    <a:pt x="0" y="160"/>
                    <a:pt x="107" y="320"/>
                  </a:cubicBezTo>
                  <a:cubicBezTo>
                    <a:pt x="2838" y="4355"/>
                    <a:pt x="6422" y="7688"/>
                    <a:pt x="10633" y="10145"/>
                  </a:cubicBezTo>
                  <a:cubicBezTo>
                    <a:pt x="10666" y="10163"/>
                    <a:pt x="10699" y="10171"/>
                    <a:pt x="10731" y="10171"/>
                  </a:cubicBezTo>
                  <a:cubicBezTo>
                    <a:pt x="10915" y="10171"/>
                    <a:pt x="11051" y="9897"/>
                    <a:pt x="10858" y="9769"/>
                  </a:cubicBezTo>
                  <a:cubicBezTo>
                    <a:pt x="6698" y="7363"/>
                    <a:pt x="3139" y="4079"/>
                    <a:pt x="457" y="94"/>
                  </a:cubicBezTo>
                  <a:cubicBezTo>
                    <a:pt x="413" y="28"/>
                    <a:pt x="352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005500" y="2581525"/>
              <a:ext cx="47500" cy="63125"/>
            </a:xfrm>
            <a:custGeom>
              <a:avLst/>
              <a:gdLst/>
              <a:ahLst/>
              <a:cxnLst/>
              <a:rect l="l" t="t" r="r" b="b"/>
              <a:pathLst>
                <a:path w="1900" h="2525" extrusionOk="0">
                  <a:moveTo>
                    <a:pt x="291" y="1"/>
                  </a:moveTo>
                  <a:cubicBezTo>
                    <a:pt x="155" y="1"/>
                    <a:pt x="0" y="151"/>
                    <a:pt x="87" y="325"/>
                  </a:cubicBezTo>
                  <a:cubicBezTo>
                    <a:pt x="463" y="1102"/>
                    <a:pt x="914" y="1803"/>
                    <a:pt x="1466" y="2455"/>
                  </a:cubicBezTo>
                  <a:cubicBezTo>
                    <a:pt x="1508" y="2504"/>
                    <a:pt x="1558" y="2524"/>
                    <a:pt x="1607" y="2524"/>
                  </a:cubicBezTo>
                  <a:cubicBezTo>
                    <a:pt x="1759" y="2524"/>
                    <a:pt x="1899" y="2325"/>
                    <a:pt x="1766" y="2154"/>
                  </a:cubicBezTo>
                  <a:cubicBezTo>
                    <a:pt x="1240" y="1528"/>
                    <a:pt x="789" y="851"/>
                    <a:pt x="438" y="99"/>
                  </a:cubicBezTo>
                  <a:cubicBezTo>
                    <a:pt x="407" y="30"/>
                    <a:pt x="351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391750" y="2916075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296225" y="1528275"/>
              <a:ext cx="31925" cy="42200"/>
            </a:xfrm>
            <a:custGeom>
              <a:avLst/>
              <a:gdLst/>
              <a:ahLst/>
              <a:cxnLst/>
              <a:rect l="l" t="t" r="r" b="b"/>
              <a:pathLst>
                <a:path w="1277" h="1688" extrusionOk="0">
                  <a:moveTo>
                    <a:pt x="989" y="0"/>
                  </a:moveTo>
                  <a:cubicBezTo>
                    <a:pt x="925" y="0"/>
                    <a:pt x="860" y="30"/>
                    <a:pt x="814" y="99"/>
                  </a:cubicBezTo>
                  <a:cubicBezTo>
                    <a:pt x="588" y="525"/>
                    <a:pt x="338" y="951"/>
                    <a:pt x="87" y="1377"/>
                  </a:cubicBezTo>
                  <a:cubicBezTo>
                    <a:pt x="1" y="1532"/>
                    <a:pt x="140" y="1687"/>
                    <a:pt x="285" y="1687"/>
                  </a:cubicBezTo>
                  <a:cubicBezTo>
                    <a:pt x="350" y="1687"/>
                    <a:pt x="416" y="1655"/>
                    <a:pt x="463" y="1577"/>
                  </a:cubicBezTo>
                  <a:cubicBezTo>
                    <a:pt x="689" y="1151"/>
                    <a:pt x="939" y="725"/>
                    <a:pt x="1190" y="324"/>
                  </a:cubicBezTo>
                  <a:cubicBezTo>
                    <a:pt x="1277" y="150"/>
                    <a:pt x="1135" y="0"/>
                    <a:pt x="9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323150" y="1546450"/>
              <a:ext cx="25700" cy="33125"/>
            </a:xfrm>
            <a:custGeom>
              <a:avLst/>
              <a:gdLst/>
              <a:ahLst/>
              <a:cxnLst/>
              <a:rect l="l" t="t" r="r" b="b"/>
              <a:pathLst>
                <a:path w="1028" h="1325" extrusionOk="0">
                  <a:moveTo>
                    <a:pt x="728" y="0"/>
                  </a:moveTo>
                  <a:cubicBezTo>
                    <a:pt x="664" y="0"/>
                    <a:pt x="602" y="29"/>
                    <a:pt x="564" y="98"/>
                  </a:cubicBezTo>
                  <a:cubicBezTo>
                    <a:pt x="414" y="399"/>
                    <a:pt x="263" y="700"/>
                    <a:pt x="88" y="1001"/>
                  </a:cubicBezTo>
                  <a:cubicBezTo>
                    <a:pt x="1" y="1175"/>
                    <a:pt x="155" y="1324"/>
                    <a:pt x="300" y="1324"/>
                  </a:cubicBezTo>
                  <a:cubicBezTo>
                    <a:pt x="364" y="1324"/>
                    <a:pt x="426" y="1295"/>
                    <a:pt x="464" y="1226"/>
                  </a:cubicBezTo>
                  <a:cubicBezTo>
                    <a:pt x="614" y="925"/>
                    <a:pt x="765" y="625"/>
                    <a:pt x="940" y="324"/>
                  </a:cubicBezTo>
                  <a:cubicBezTo>
                    <a:pt x="1027" y="150"/>
                    <a:pt x="873" y="0"/>
                    <a:pt x="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2987000" y="147560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1" y="426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3"/>
          <p:cNvGrpSpPr/>
          <p:nvPr/>
        </p:nvGrpSpPr>
        <p:grpSpPr>
          <a:xfrm rot="-8962395">
            <a:off x="-605907" y="3709507"/>
            <a:ext cx="2298746" cy="1335252"/>
            <a:chOff x="2037450" y="1549075"/>
            <a:chExt cx="2214600" cy="1286375"/>
          </a:xfrm>
        </p:grpSpPr>
        <p:sp>
          <p:nvSpPr>
            <p:cNvPr id="1770" name="Google Shape;1770;p33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33"/>
          <p:cNvGrpSpPr/>
          <p:nvPr/>
        </p:nvGrpSpPr>
        <p:grpSpPr>
          <a:xfrm flipH="1">
            <a:off x="8028930" y="-175696"/>
            <a:ext cx="993433" cy="1136491"/>
            <a:chOff x="5397400" y="2614075"/>
            <a:chExt cx="753800" cy="862350"/>
          </a:xfrm>
        </p:grpSpPr>
        <p:sp>
          <p:nvSpPr>
            <p:cNvPr id="1773" name="Google Shape;1773;p33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2942607" flipH="1">
            <a:off x="7266578" y="2418183"/>
            <a:ext cx="2328651" cy="1643220"/>
            <a:chOff x="-1931650" y="1578588"/>
            <a:chExt cx="2932000" cy="2068975"/>
          </a:xfrm>
        </p:grpSpPr>
        <p:sp>
          <p:nvSpPr>
            <p:cNvPr id="1776" name="Google Shape;1776;p33"/>
            <p:cNvSpPr/>
            <p:nvPr/>
          </p:nvSpPr>
          <p:spPr>
            <a:xfrm>
              <a:off x="-1931650" y="1583713"/>
              <a:ext cx="2926100" cy="2058375"/>
            </a:xfrm>
            <a:custGeom>
              <a:avLst/>
              <a:gdLst/>
              <a:ahLst/>
              <a:cxnLst/>
              <a:rect l="l" t="t" r="r" b="b"/>
              <a:pathLst>
                <a:path w="117044" h="82335" extrusionOk="0">
                  <a:moveTo>
                    <a:pt x="37859" y="0"/>
                  </a:moveTo>
                  <a:cubicBezTo>
                    <a:pt x="34085" y="0"/>
                    <a:pt x="30213" y="1200"/>
                    <a:pt x="26467" y="3612"/>
                  </a:cubicBezTo>
                  <a:cubicBezTo>
                    <a:pt x="0" y="20680"/>
                    <a:pt x="26417" y="50028"/>
                    <a:pt x="45640" y="57497"/>
                  </a:cubicBezTo>
                  <a:cubicBezTo>
                    <a:pt x="67670" y="66069"/>
                    <a:pt x="85239" y="58725"/>
                    <a:pt x="99901" y="65918"/>
                  </a:cubicBezTo>
                  <a:cubicBezTo>
                    <a:pt x="114688" y="73186"/>
                    <a:pt x="117044" y="82334"/>
                    <a:pt x="117044" y="82334"/>
                  </a:cubicBezTo>
                  <a:cubicBezTo>
                    <a:pt x="115740" y="70605"/>
                    <a:pt x="107018" y="60028"/>
                    <a:pt x="95740" y="56495"/>
                  </a:cubicBezTo>
                  <a:cubicBezTo>
                    <a:pt x="89775" y="54640"/>
                    <a:pt x="83083" y="54490"/>
                    <a:pt x="78046" y="50780"/>
                  </a:cubicBezTo>
                  <a:cubicBezTo>
                    <a:pt x="74011" y="47823"/>
                    <a:pt x="71630" y="43086"/>
                    <a:pt x="69449" y="38675"/>
                  </a:cubicBezTo>
                  <a:cubicBezTo>
                    <a:pt x="64111" y="27798"/>
                    <a:pt x="60602" y="15141"/>
                    <a:pt x="51855" y="6319"/>
                  </a:cubicBezTo>
                  <a:cubicBezTo>
                    <a:pt x="47709" y="2116"/>
                    <a:pt x="42870" y="0"/>
                    <a:pt x="37859" y="0"/>
                  </a:cubicBezTo>
                  <a:close/>
                </a:path>
              </a:pathLst>
            </a:custGeom>
            <a:solidFill>
              <a:srgbClr val="D36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-1520625" y="1586288"/>
              <a:ext cx="594650" cy="383950"/>
            </a:xfrm>
            <a:custGeom>
              <a:avLst/>
              <a:gdLst/>
              <a:ahLst/>
              <a:cxnLst/>
              <a:rect l="l" t="t" r="r" b="b"/>
              <a:pathLst>
                <a:path w="23786" h="15358" extrusionOk="0">
                  <a:moveTo>
                    <a:pt x="23384" y="0"/>
                  </a:moveTo>
                  <a:cubicBezTo>
                    <a:pt x="22808" y="1755"/>
                    <a:pt x="22457" y="3685"/>
                    <a:pt x="20803" y="4612"/>
                  </a:cubicBezTo>
                  <a:cubicBezTo>
                    <a:pt x="20199" y="4954"/>
                    <a:pt x="19539" y="5070"/>
                    <a:pt x="18863" y="5070"/>
                  </a:cubicBezTo>
                  <a:cubicBezTo>
                    <a:pt x="17854" y="5070"/>
                    <a:pt x="16810" y="4812"/>
                    <a:pt x="15865" y="4662"/>
                  </a:cubicBezTo>
                  <a:cubicBezTo>
                    <a:pt x="15225" y="4565"/>
                    <a:pt x="14579" y="4486"/>
                    <a:pt x="13939" y="4486"/>
                  </a:cubicBezTo>
                  <a:cubicBezTo>
                    <a:pt x="13250" y="4486"/>
                    <a:pt x="12568" y="4578"/>
                    <a:pt x="11905" y="4837"/>
                  </a:cubicBezTo>
                  <a:cubicBezTo>
                    <a:pt x="10552" y="5364"/>
                    <a:pt x="9399" y="6366"/>
                    <a:pt x="8547" y="7519"/>
                  </a:cubicBezTo>
                  <a:cubicBezTo>
                    <a:pt x="7494" y="8923"/>
                    <a:pt x="7093" y="10552"/>
                    <a:pt x="6417" y="12106"/>
                  </a:cubicBezTo>
                  <a:cubicBezTo>
                    <a:pt x="6091" y="12857"/>
                    <a:pt x="5665" y="13559"/>
                    <a:pt x="5063" y="14111"/>
                  </a:cubicBezTo>
                  <a:cubicBezTo>
                    <a:pt x="4392" y="14718"/>
                    <a:pt x="3619" y="14918"/>
                    <a:pt x="2809" y="14918"/>
                  </a:cubicBezTo>
                  <a:cubicBezTo>
                    <a:pt x="2349" y="14918"/>
                    <a:pt x="1876" y="14853"/>
                    <a:pt x="1404" y="14762"/>
                  </a:cubicBezTo>
                  <a:cubicBezTo>
                    <a:pt x="1003" y="14687"/>
                    <a:pt x="577" y="14612"/>
                    <a:pt x="176" y="14537"/>
                  </a:cubicBezTo>
                  <a:cubicBezTo>
                    <a:pt x="126" y="14687"/>
                    <a:pt x="51" y="14837"/>
                    <a:pt x="1" y="14963"/>
                  </a:cubicBezTo>
                  <a:cubicBezTo>
                    <a:pt x="702" y="15088"/>
                    <a:pt x="1379" y="15213"/>
                    <a:pt x="2106" y="15314"/>
                  </a:cubicBezTo>
                  <a:cubicBezTo>
                    <a:pt x="2334" y="15343"/>
                    <a:pt x="2552" y="15357"/>
                    <a:pt x="2760" y="15357"/>
                  </a:cubicBezTo>
                  <a:cubicBezTo>
                    <a:pt x="5548" y="15357"/>
                    <a:pt x="6610" y="12802"/>
                    <a:pt x="7519" y="10376"/>
                  </a:cubicBezTo>
                  <a:cubicBezTo>
                    <a:pt x="8196" y="8522"/>
                    <a:pt x="9299" y="6867"/>
                    <a:pt x="11003" y="5765"/>
                  </a:cubicBezTo>
                  <a:cubicBezTo>
                    <a:pt x="11974" y="5136"/>
                    <a:pt x="12970" y="4931"/>
                    <a:pt x="13999" y="4931"/>
                  </a:cubicBezTo>
                  <a:cubicBezTo>
                    <a:pt x="14776" y="4931"/>
                    <a:pt x="15572" y="5048"/>
                    <a:pt x="16392" y="5188"/>
                  </a:cubicBezTo>
                  <a:cubicBezTo>
                    <a:pt x="17160" y="5319"/>
                    <a:pt x="17937" y="5423"/>
                    <a:pt x="18682" y="5423"/>
                  </a:cubicBezTo>
                  <a:cubicBezTo>
                    <a:pt x="20219" y="5423"/>
                    <a:pt x="21620" y="4979"/>
                    <a:pt x="22532" y="3409"/>
                  </a:cubicBezTo>
                  <a:cubicBezTo>
                    <a:pt x="23083" y="2456"/>
                    <a:pt x="23359" y="1203"/>
                    <a:pt x="23785" y="50"/>
                  </a:cubicBezTo>
                  <a:cubicBezTo>
                    <a:pt x="23660" y="50"/>
                    <a:pt x="23534" y="25"/>
                    <a:pt x="23384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-1546950" y="1623238"/>
              <a:ext cx="755675" cy="455550"/>
            </a:xfrm>
            <a:custGeom>
              <a:avLst/>
              <a:gdLst/>
              <a:ahLst/>
              <a:cxnLst/>
              <a:rect l="l" t="t" r="r" b="b"/>
              <a:pathLst>
                <a:path w="30227" h="18222" extrusionOk="0">
                  <a:moveTo>
                    <a:pt x="29775" y="1"/>
                  </a:moveTo>
                  <a:cubicBezTo>
                    <a:pt x="29450" y="227"/>
                    <a:pt x="29149" y="502"/>
                    <a:pt x="28873" y="878"/>
                  </a:cubicBezTo>
                  <a:cubicBezTo>
                    <a:pt x="27395" y="2883"/>
                    <a:pt x="27670" y="6166"/>
                    <a:pt x="25314" y="7495"/>
                  </a:cubicBezTo>
                  <a:cubicBezTo>
                    <a:pt x="24718" y="7829"/>
                    <a:pt x="24060" y="7942"/>
                    <a:pt x="23383" y="7942"/>
                  </a:cubicBezTo>
                  <a:cubicBezTo>
                    <a:pt x="22383" y="7942"/>
                    <a:pt x="21344" y="7694"/>
                    <a:pt x="20402" y="7545"/>
                  </a:cubicBezTo>
                  <a:cubicBezTo>
                    <a:pt x="19762" y="7436"/>
                    <a:pt x="19116" y="7357"/>
                    <a:pt x="18472" y="7357"/>
                  </a:cubicBezTo>
                  <a:cubicBezTo>
                    <a:pt x="17781" y="7357"/>
                    <a:pt x="17092" y="7449"/>
                    <a:pt x="16417" y="7695"/>
                  </a:cubicBezTo>
                  <a:cubicBezTo>
                    <a:pt x="15064" y="8222"/>
                    <a:pt x="13936" y="9249"/>
                    <a:pt x="13059" y="10377"/>
                  </a:cubicBezTo>
                  <a:cubicBezTo>
                    <a:pt x="12031" y="11780"/>
                    <a:pt x="11630" y="13410"/>
                    <a:pt x="10928" y="14989"/>
                  </a:cubicBezTo>
                  <a:cubicBezTo>
                    <a:pt x="10602" y="15715"/>
                    <a:pt x="10201" y="16442"/>
                    <a:pt x="9600" y="16994"/>
                  </a:cubicBezTo>
                  <a:cubicBezTo>
                    <a:pt x="8929" y="17601"/>
                    <a:pt x="8156" y="17801"/>
                    <a:pt x="7346" y="17801"/>
                  </a:cubicBezTo>
                  <a:cubicBezTo>
                    <a:pt x="6885" y="17801"/>
                    <a:pt x="6413" y="17736"/>
                    <a:pt x="5941" y="17645"/>
                  </a:cubicBezTo>
                  <a:cubicBezTo>
                    <a:pt x="4861" y="17433"/>
                    <a:pt x="3827" y="17236"/>
                    <a:pt x="2745" y="17236"/>
                  </a:cubicBezTo>
                  <a:cubicBezTo>
                    <a:pt x="2420" y="17236"/>
                    <a:pt x="2091" y="17254"/>
                    <a:pt x="1755" y="17294"/>
                  </a:cubicBezTo>
                  <a:cubicBezTo>
                    <a:pt x="1179" y="17395"/>
                    <a:pt x="602" y="17520"/>
                    <a:pt x="51" y="17745"/>
                  </a:cubicBezTo>
                  <a:cubicBezTo>
                    <a:pt x="26" y="17896"/>
                    <a:pt x="1" y="18071"/>
                    <a:pt x="1" y="18222"/>
                  </a:cubicBezTo>
                  <a:cubicBezTo>
                    <a:pt x="552" y="17971"/>
                    <a:pt x="1154" y="17821"/>
                    <a:pt x="1780" y="17720"/>
                  </a:cubicBezTo>
                  <a:cubicBezTo>
                    <a:pt x="2090" y="17679"/>
                    <a:pt x="2395" y="17661"/>
                    <a:pt x="2695" y="17661"/>
                  </a:cubicBezTo>
                  <a:cubicBezTo>
                    <a:pt x="4027" y="17661"/>
                    <a:pt x="5289" y="18008"/>
                    <a:pt x="6617" y="18172"/>
                  </a:cubicBezTo>
                  <a:cubicBezTo>
                    <a:pt x="6847" y="18201"/>
                    <a:pt x="7067" y="18215"/>
                    <a:pt x="7276" y="18215"/>
                  </a:cubicBezTo>
                  <a:cubicBezTo>
                    <a:pt x="10085" y="18215"/>
                    <a:pt x="11145" y="15660"/>
                    <a:pt x="12031" y="13234"/>
                  </a:cubicBezTo>
                  <a:cubicBezTo>
                    <a:pt x="12733" y="11379"/>
                    <a:pt x="13836" y="9725"/>
                    <a:pt x="15515" y="8648"/>
                  </a:cubicBezTo>
                  <a:cubicBezTo>
                    <a:pt x="16502" y="8009"/>
                    <a:pt x="17524" y="7799"/>
                    <a:pt x="18579" y="7799"/>
                  </a:cubicBezTo>
                  <a:cubicBezTo>
                    <a:pt x="19344" y="7799"/>
                    <a:pt x="20127" y="7909"/>
                    <a:pt x="20928" y="8046"/>
                  </a:cubicBezTo>
                  <a:cubicBezTo>
                    <a:pt x="21699" y="8179"/>
                    <a:pt x="22483" y="8287"/>
                    <a:pt x="23236" y="8287"/>
                  </a:cubicBezTo>
                  <a:cubicBezTo>
                    <a:pt x="24762" y="8287"/>
                    <a:pt x="26163" y="7844"/>
                    <a:pt x="27069" y="6267"/>
                  </a:cubicBezTo>
                  <a:cubicBezTo>
                    <a:pt x="28146" y="4387"/>
                    <a:pt x="28222" y="1379"/>
                    <a:pt x="30227" y="201"/>
                  </a:cubicBezTo>
                  <a:cubicBezTo>
                    <a:pt x="30076" y="126"/>
                    <a:pt x="29926" y="76"/>
                    <a:pt x="2977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-1534400" y="1715363"/>
              <a:ext cx="881600" cy="545125"/>
            </a:xfrm>
            <a:custGeom>
              <a:avLst/>
              <a:gdLst/>
              <a:ahLst/>
              <a:cxnLst/>
              <a:rect l="l" t="t" r="r" b="b"/>
              <a:pathLst>
                <a:path w="35264" h="21805" extrusionOk="0">
                  <a:moveTo>
                    <a:pt x="34862" y="0"/>
                  </a:moveTo>
                  <a:cubicBezTo>
                    <a:pt x="33710" y="75"/>
                    <a:pt x="32632" y="451"/>
                    <a:pt x="31855" y="1554"/>
                  </a:cubicBezTo>
                  <a:cubicBezTo>
                    <a:pt x="30376" y="3534"/>
                    <a:pt x="30627" y="6817"/>
                    <a:pt x="28296" y="8146"/>
                  </a:cubicBezTo>
                  <a:cubicBezTo>
                    <a:pt x="27699" y="8479"/>
                    <a:pt x="27037" y="8593"/>
                    <a:pt x="26358" y="8593"/>
                  </a:cubicBezTo>
                  <a:cubicBezTo>
                    <a:pt x="25353" y="8593"/>
                    <a:pt x="24310" y="8345"/>
                    <a:pt x="23384" y="8196"/>
                  </a:cubicBezTo>
                  <a:cubicBezTo>
                    <a:pt x="22743" y="8089"/>
                    <a:pt x="22102" y="8010"/>
                    <a:pt x="21468" y="8010"/>
                  </a:cubicBezTo>
                  <a:cubicBezTo>
                    <a:pt x="20765" y="8010"/>
                    <a:pt x="20071" y="8107"/>
                    <a:pt x="19399" y="8371"/>
                  </a:cubicBezTo>
                  <a:cubicBezTo>
                    <a:pt x="18045" y="8898"/>
                    <a:pt x="16892" y="9900"/>
                    <a:pt x="16040" y="11053"/>
                  </a:cubicBezTo>
                  <a:cubicBezTo>
                    <a:pt x="14988" y="12431"/>
                    <a:pt x="14612" y="14060"/>
                    <a:pt x="13910" y="15639"/>
                  </a:cubicBezTo>
                  <a:cubicBezTo>
                    <a:pt x="13584" y="16366"/>
                    <a:pt x="13183" y="17093"/>
                    <a:pt x="12557" y="17644"/>
                  </a:cubicBezTo>
                  <a:cubicBezTo>
                    <a:pt x="11901" y="18252"/>
                    <a:pt x="11134" y="18451"/>
                    <a:pt x="10320" y="18451"/>
                  </a:cubicBezTo>
                  <a:cubicBezTo>
                    <a:pt x="9857" y="18451"/>
                    <a:pt x="9379" y="18387"/>
                    <a:pt x="8897" y="18296"/>
                  </a:cubicBezTo>
                  <a:cubicBezTo>
                    <a:pt x="7848" y="18090"/>
                    <a:pt x="6841" y="17898"/>
                    <a:pt x="5802" y="17898"/>
                  </a:cubicBezTo>
                  <a:cubicBezTo>
                    <a:pt x="5451" y="17898"/>
                    <a:pt x="5097" y="17920"/>
                    <a:pt x="4737" y="17970"/>
                  </a:cubicBezTo>
                  <a:cubicBezTo>
                    <a:pt x="3409" y="18146"/>
                    <a:pt x="2105" y="18647"/>
                    <a:pt x="1153" y="19574"/>
                  </a:cubicBezTo>
                  <a:cubicBezTo>
                    <a:pt x="652" y="20025"/>
                    <a:pt x="301" y="20577"/>
                    <a:pt x="0" y="21178"/>
                  </a:cubicBezTo>
                  <a:cubicBezTo>
                    <a:pt x="50" y="21379"/>
                    <a:pt x="100" y="21604"/>
                    <a:pt x="151" y="21805"/>
                  </a:cubicBezTo>
                  <a:cubicBezTo>
                    <a:pt x="276" y="21529"/>
                    <a:pt x="401" y="21279"/>
                    <a:pt x="552" y="21028"/>
                  </a:cubicBezTo>
                  <a:cubicBezTo>
                    <a:pt x="1454" y="19474"/>
                    <a:pt x="3008" y="18622"/>
                    <a:pt x="4762" y="18371"/>
                  </a:cubicBezTo>
                  <a:cubicBezTo>
                    <a:pt x="5070" y="18330"/>
                    <a:pt x="5373" y="18312"/>
                    <a:pt x="5671" y="18312"/>
                  </a:cubicBezTo>
                  <a:cubicBezTo>
                    <a:pt x="6998" y="18312"/>
                    <a:pt x="8249" y="18663"/>
                    <a:pt x="9599" y="18847"/>
                  </a:cubicBezTo>
                  <a:cubicBezTo>
                    <a:pt x="9825" y="18877"/>
                    <a:pt x="10042" y="18891"/>
                    <a:pt x="10248" y="18891"/>
                  </a:cubicBezTo>
                  <a:cubicBezTo>
                    <a:pt x="13040" y="18891"/>
                    <a:pt x="14103" y="16312"/>
                    <a:pt x="15013" y="13885"/>
                  </a:cubicBezTo>
                  <a:cubicBezTo>
                    <a:pt x="15715" y="12030"/>
                    <a:pt x="16817" y="10376"/>
                    <a:pt x="18496" y="9299"/>
                  </a:cubicBezTo>
                  <a:cubicBezTo>
                    <a:pt x="19484" y="8659"/>
                    <a:pt x="20506" y="8450"/>
                    <a:pt x="21556" y="8450"/>
                  </a:cubicBezTo>
                  <a:cubicBezTo>
                    <a:pt x="22318" y="8450"/>
                    <a:pt x="23095" y="8560"/>
                    <a:pt x="23885" y="8697"/>
                  </a:cubicBezTo>
                  <a:cubicBezTo>
                    <a:pt x="24667" y="8830"/>
                    <a:pt x="25457" y="8938"/>
                    <a:pt x="26214" y="8938"/>
                  </a:cubicBezTo>
                  <a:cubicBezTo>
                    <a:pt x="27736" y="8938"/>
                    <a:pt x="29121" y="8500"/>
                    <a:pt x="30025" y="6943"/>
                  </a:cubicBezTo>
                  <a:cubicBezTo>
                    <a:pt x="31228" y="4837"/>
                    <a:pt x="31178" y="1329"/>
                    <a:pt x="33935" y="527"/>
                  </a:cubicBezTo>
                  <a:cubicBezTo>
                    <a:pt x="34386" y="401"/>
                    <a:pt x="34812" y="351"/>
                    <a:pt x="35263" y="351"/>
                  </a:cubicBezTo>
                  <a:cubicBezTo>
                    <a:pt x="35138" y="226"/>
                    <a:pt x="34988" y="126"/>
                    <a:pt x="34862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-1471125" y="1823713"/>
              <a:ext cx="915450" cy="600950"/>
            </a:xfrm>
            <a:custGeom>
              <a:avLst/>
              <a:gdLst/>
              <a:ahLst/>
              <a:cxnLst/>
              <a:rect l="l" t="t" r="r" b="b"/>
              <a:pathLst>
                <a:path w="36618" h="24038" extrusionOk="0">
                  <a:moveTo>
                    <a:pt x="36201" y="1"/>
                  </a:moveTo>
                  <a:cubicBezTo>
                    <a:pt x="34900" y="1"/>
                    <a:pt x="33678" y="346"/>
                    <a:pt x="32783" y="1556"/>
                  </a:cubicBezTo>
                  <a:cubicBezTo>
                    <a:pt x="31329" y="3536"/>
                    <a:pt x="31580" y="6844"/>
                    <a:pt x="29249" y="8147"/>
                  </a:cubicBezTo>
                  <a:cubicBezTo>
                    <a:pt x="28645" y="8490"/>
                    <a:pt x="27985" y="8605"/>
                    <a:pt x="27309" y="8605"/>
                  </a:cubicBezTo>
                  <a:cubicBezTo>
                    <a:pt x="26301" y="8605"/>
                    <a:pt x="25257" y="8348"/>
                    <a:pt x="24311" y="8198"/>
                  </a:cubicBezTo>
                  <a:cubicBezTo>
                    <a:pt x="23671" y="8101"/>
                    <a:pt x="23025" y="8022"/>
                    <a:pt x="22385" y="8022"/>
                  </a:cubicBezTo>
                  <a:cubicBezTo>
                    <a:pt x="21696" y="8022"/>
                    <a:pt x="21014" y="8113"/>
                    <a:pt x="20351" y="8373"/>
                  </a:cubicBezTo>
                  <a:cubicBezTo>
                    <a:pt x="18998" y="8899"/>
                    <a:pt x="17845" y="9902"/>
                    <a:pt x="16993" y="11055"/>
                  </a:cubicBezTo>
                  <a:cubicBezTo>
                    <a:pt x="15940" y="12458"/>
                    <a:pt x="15539" y="14087"/>
                    <a:pt x="14863" y="15641"/>
                  </a:cubicBezTo>
                  <a:cubicBezTo>
                    <a:pt x="14537" y="16393"/>
                    <a:pt x="14111" y="17095"/>
                    <a:pt x="13509" y="17646"/>
                  </a:cubicBezTo>
                  <a:cubicBezTo>
                    <a:pt x="12838" y="18254"/>
                    <a:pt x="12065" y="18453"/>
                    <a:pt x="11255" y="18453"/>
                  </a:cubicBezTo>
                  <a:cubicBezTo>
                    <a:pt x="10795" y="18453"/>
                    <a:pt x="10322" y="18389"/>
                    <a:pt x="9850" y="18298"/>
                  </a:cubicBezTo>
                  <a:cubicBezTo>
                    <a:pt x="8785" y="18108"/>
                    <a:pt x="7763" y="17903"/>
                    <a:pt x="6697" y="17903"/>
                  </a:cubicBezTo>
                  <a:cubicBezTo>
                    <a:pt x="6358" y="17903"/>
                    <a:pt x="6015" y="17924"/>
                    <a:pt x="5665" y="17972"/>
                  </a:cubicBezTo>
                  <a:cubicBezTo>
                    <a:pt x="4361" y="18148"/>
                    <a:pt x="3058" y="18649"/>
                    <a:pt x="2081" y="19576"/>
                  </a:cubicBezTo>
                  <a:cubicBezTo>
                    <a:pt x="978" y="20654"/>
                    <a:pt x="527" y="22183"/>
                    <a:pt x="0" y="23586"/>
                  </a:cubicBezTo>
                  <a:cubicBezTo>
                    <a:pt x="76" y="23737"/>
                    <a:pt x="151" y="23887"/>
                    <a:pt x="226" y="24037"/>
                  </a:cubicBezTo>
                  <a:cubicBezTo>
                    <a:pt x="627" y="23035"/>
                    <a:pt x="953" y="21957"/>
                    <a:pt x="1504" y="21030"/>
                  </a:cubicBezTo>
                  <a:cubicBezTo>
                    <a:pt x="2381" y="19476"/>
                    <a:pt x="3960" y="18624"/>
                    <a:pt x="5690" y="18398"/>
                  </a:cubicBezTo>
                  <a:cubicBezTo>
                    <a:pt x="6015" y="18355"/>
                    <a:pt x="6333" y="18337"/>
                    <a:pt x="6647" y="18337"/>
                  </a:cubicBezTo>
                  <a:cubicBezTo>
                    <a:pt x="7974" y="18337"/>
                    <a:pt x="9214" y="18667"/>
                    <a:pt x="10552" y="18849"/>
                  </a:cubicBezTo>
                  <a:cubicBezTo>
                    <a:pt x="10780" y="18879"/>
                    <a:pt x="10998" y="18893"/>
                    <a:pt x="11206" y="18893"/>
                  </a:cubicBezTo>
                  <a:cubicBezTo>
                    <a:pt x="13994" y="18893"/>
                    <a:pt x="15056" y="16337"/>
                    <a:pt x="15965" y="13912"/>
                  </a:cubicBezTo>
                  <a:cubicBezTo>
                    <a:pt x="16642" y="12057"/>
                    <a:pt x="17745" y="10403"/>
                    <a:pt x="19449" y="9300"/>
                  </a:cubicBezTo>
                  <a:cubicBezTo>
                    <a:pt x="20420" y="8672"/>
                    <a:pt x="21416" y="8467"/>
                    <a:pt x="22445" y="8467"/>
                  </a:cubicBezTo>
                  <a:cubicBezTo>
                    <a:pt x="23222" y="8467"/>
                    <a:pt x="24018" y="8584"/>
                    <a:pt x="24838" y="8724"/>
                  </a:cubicBezTo>
                  <a:cubicBezTo>
                    <a:pt x="25606" y="8855"/>
                    <a:pt x="26383" y="8959"/>
                    <a:pt x="27128" y="8959"/>
                  </a:cubicBezTo>
                  <a:cubicBezTo>
                    <a:pt x="28665" y="8959"/>
                    <a:pt x="30066" y="8515"/>
                    <a:pt x="30978" y="6944"/>
                  </a:cubicBezTo>
                  <a:cubicBezTo>
                    <a:pt x="32181" y="4839"/>
                    <a:pt x="32131" y="1355"/>
                    <a:pt x="34888" y="553"/>
                  </a:cubicBezTo>
                  <a:cubicBezTo>
                    <a:pt x="35373" y="406"/>
                    <a:pt x="35858" y="347"/>
                    <a:pt x="36343" y="347"/>
                  </a:cubicBezTo>
                  <a:cubicBezTo>
                    <a:pt x="36435" y="347"/>
                    <a:pt x="36526" y="349"/>
                    <a:pt x="36617" y="353"/>
                  </a:cubicBezTo>
                  <a:cubicBezTo>
                    <a:pt x="36517" y="253"/>
                    <a:pt x="36417" y="127"/>
                    <a:pt x="36342" y="2"/>
                  </a:cubicBezTo>
                  <a:cubicBezTo>
                    <a:pt x="36295" y="1"/>
                    <a:pt x="36248" y="1"/>
                    <a:pt x="3620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-1392800" y="1932788"/>
              <a:ext cx="911050" cy="618425"/>
            </a:xfrm>
            <a:custGeom>
              <a:avLst/>
              <a:gdLst/>
              <a:ahLst/>
              <a:cxnLst/>
              <a:rect l="l" t="t" r="r" b="b"/>
              <a:pathLst>
                <a:path w="36442" h="24737" extrusionOk="0">
                  <a:moveTo>
                    <a:pt x="36241" y="0"/>
                  </a:moveTo>
                  <a:cubicBezTo>
                    <a:pt x="35038" y="50"/>
                    <a:pt x="33935" y="426"/>
                    <a:pt x="33133" y="1529"/>
                  </a:cubicBezTo>
                  <a:cubicBezTo>
                    <a:pt x="31655" y="3534"/>
                    <a:pt x="31930" y="6817"/>
                    <a:pt x="29574" y="8145"/>
                  </a:cubicBezTo>
                  <a:cubicBezTo>
                    <a:pt x="28978" y="8479"/>
                    <a:pt x="28320" y="8593"/>
                    <a:pt x="27643" y="8593"/>
                  </a:cubicBezTo>
                  <a:cubicBezTo>
                    <a:pt x="26644" y="8593"/>
                    <a:pt x="25604" y="8345"/>
                    <a:pt x="24662" y="8196"/>
                  </a:cubicBezTo>
                  <a:cubicBezTo>
                    <a:pt x="24022" y="8087"/>
                    <a:pt x="23376" y="8007"/>
                    <a:pt x="22733" y="8007"/>
                  </a:cubicBezTo>
                  <a:cubicBezTo>
                    <a:pt x="22041" y="8007"/>
                    <a:pt x="21352" y="8099"/>
                    <a:pt x="20677" y="8346"/>
                  </a:cubicBezTo>
                  <a:cubicBezTo>
                    <a:pt x="19324" y="8872"/>
                    <a:pt x="18196" y="9900"/>
                    <a:pt x="17319" y="11028"/>
                  </a:cubicBezTo>
                  <a:cubicBezTo>
                    <a:pt x="16291" y="12431"/>
                    <a:pt x="15890" y="14060"/>
                    <a:pt x="15188" y="15639"/>
                  </a:cubicBezTo>
                  <a:cubicBezTo>
                    <a:pt x="14863" y="16366"/>
                    <a:pt x="14462" y="17093"/>
                    <a:pt x="13860" y="17644"/>
                  </a:cubicBezTo>
                  <a:cubicBezTo>
                    <a:pt x="13189" y="18251"/>
                    <a:pt x="12416" y="18451"/>
                    <a:pt x="11606" y="18451"/>
                  </a:cubicBezTo>
                  <a:cubicBezTo>
                    <a:pt x="11145" y="18451"/>
                    <a:pt x="10673" y="18387"/>
                    <a:pt x="10201" y="18296"/>
                  </a:cubicBezTo>
                  <a:cubicBezTo>
                    <a:pt x="9122" y="18084"/>
                    <a:pt x="8087" y="17887"/>
                    <a:pt x="7005" y="17887"/>
                  </a:cubicBezTo>
                  <a:cubicBezTo>
                    <a:pt x="6680" y="17887"/>
                    <a:pt x="6351" y="17904"/>
                    <a:pt x="6015" y="17945"/>
                  </a:cubicBezTo>
                  <a:cubicBezTo>
                    <a:pt x="4712" y="18120"/>
                    <a:pt x="3409" y="18622"/>
                    <a:pt x="2431" y="19549"/>
                  </a:cubicBezTo>
                  <a:cubicBezTo>
                    <a:pt x="1304" y="20652"/>
                    <a:pt x="852" y="22181"/>
                    <a:pt x="326" y="23634"/>
                  </a:cubicBezTo>
                  <a:cubicBezTo>
                    <a:pt x="226" y="23885"/>
                    <a:pt x="126" y="24135"/>
                    <a:pt x="0" y="24386"/>
                  </a:cubicBezTo>
                  <a:cubicBezTo>
                    <a:pt x="101" y="24486"/>
                    <a:pt x="176" y="24612"/>
                    <a:pt x="276" y="24737"/>
                  </a:cubicBezTo>
                  <a:cubicBezTo>
                    <a:pt x="827" y="23534"/>
                    <a:pt x="1178" y="22181"/>
                    <a:pt x="1830" y="21028"/>
                  </a:cubicBezTo>
                  <a:cubicBezTo>
                    <a:pt x="2732" y="19449"/>
                    <a:pt x="4311" y="18622"/>
                    <a:pt x="6040" y="18371"/>
                  </a:cubicBezTo>
                  <a:cubicBezTo>
                    <a:pt x="6350" y="18329"/>
                    <a:pt x="6655" y="18312"/>
                    <a:pt x="6956" y="18312"/>
                  </a:cubicBezTo>
                  <a:cubicBezTo>
                    <a:pt x="8287" y="18312"/>
                    <a:pt x="9549" y="18659"/>
                    <a:pt x="10878" y="18822"/>
                  </a:cubicBezTo>
                  <a:cubicBezTo>
                    <a:pt x="11107" y="18852"/>
                    <a:pt x="11327" y="18866"/>
                    <a:pt x="11536" y="18866"/>
                  </a:cubicBezTo>
                  <a:cubicBezTo>
                    <a:pt x="14345" y="18866"/>
                    <a:pt x="15405" y="16310"/>
                    <a:pt x="16291" y="13885"/>
                  </a:cubicBezTo>
                  <a:cubicBezTo>
                    <a:pt x="16993" y="12030"/>
                    <a:pt x="18096" y="10376"/>
                    <a:pt x="19775" y="9298"/>
                  </a:cubicBezTo>
                  <a:cubicBezTo>
                    <a:pt x="20763" y="8659"/>
                    <a:pt x="21784" y="8449"/>
                    <a:pt x="22839" y="8449"/>
                  </a:cubicBezTo>
                  <a:cubicBezTo>
                    <a:pt x="23604" y="8449"/>
                    <a:pt x="24388" y="8560"/>
                    <a:pt x="25188" y="8697"/>
                  </a:cubicBezTo>
                  <a:cubicBezTo>
                    <a:pt x="25959" y="8829"/>
                    <a:pt x="26743" y="8937"/>
                    <a:pt x="27496" y="8937"/>
                  </a:cubicBezTo>
                  <a:cubicBezTo>
                    <a:pt x="29022" y="8937"/>
                    <a:pt x="30423" y="8495"/>
                    <a:pt x="31329" y="6917"/>
                  </a:cubicBezTo>
                  <a:cubicBezTo>
                    <a:pt x="32532" y="4837"/>
                    <a:pt x="32482" y="1328"/>
                    <a:pt x="35239" y="526"/>
                  </a:cubicBezTo>
                  <a:cubicBezTo>
                    <a:pt x="35640" y="401"/>
                    <a:pt x="36041" y="351"/>
                    <a:pt x="36442" y="351"/>
                  </a:cubicBezTo>
                  <a:cubicBezTo>
                    <a:pt x="36366" y="226"/>
                    <a:pt x="36291" y="100"/>
                    <a:pt x="36241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-1305700" y="2044313"/>
              <a:ext cx="886600" cy="614050"/>
            </a:xfrm>
            <a:custGeom>
              <a:avLst/>
              <a:gdLst/>
              <a:ahLst/>
              <a:cxnLst/>
              <a:rect l="l" t="t" r="r" b="b"/>
              <a:pathLst>
                <a:path w="35464" h="24562" extrusionOk="0">
                  <a:moveTo>
                    <a:pt x="35263" y="0"/>
                  </a:moveTo>
                  <a:cubicBezTo>
                    <a:pt x="34461" y="201"/>
                    <a:pt x="33710" y="627"/>
                    <a:pt x="33108" y="1429"/>
                  </a:cubicBezTo>
                  <a:cubicBezTo>
                    <a:pt x="31654" y="3409"/>
                    <a:pt x="31905" y="6692"/>
                    <a:pt x="29574" y="8020"/>
                  </a:cubicBezTo>
                  <a:cubicBezTo>
                    <a:pt x="28977" y="8354"/>
                    <a:pt x="28315" y="8467"/>
                    <a:pt x="27636" y="8467"/>
                  </a:cubicBezTo>
                  <a:cubicBezTo>
                    <a:pt x="26631" y="8467"/>
                    <a:pt x="25589" y="8220"/>
                    <a:pt x="24662" y="8070"/>
                  </a:cubicBezTo>
                  <a:cubicBezTo>
                    <a:pt x="24021" y="7964"/>
                    <a:pt x="23380" y="7885"/>
                    <a:pt x="22747" y="7885"/>
                  </a:cubicBezTo>
                  <a:cubicBezTo>
                    <a:pt x="22043" y="7885"/>
                    <a:pt x="21350" y="7982"/>
                    <a:pt x="20677" y="8246"/>
                  </a:cubicBezTo>
                  <a:cubicBezTo>
                    <a:pt x="19323" y="8772"/>
                    <a:pt x="18171" y="9775"/>
                    <a:pt x="17318" y="10928"/>
                  </a:cubicBezTo>
                  <a:cubicBezTo>
                    <a:pt x="16266" y="12306"/>
                    <a:pt x="15890" y="13935"/>
                    <a:pt x="15188" y="15514"/>
                  </a:cubicBezTo>
                  <a:cubicBezTo>
                    <a:pt x="14862" y="16241"/>
                    <a:pt x="14461" y="16968"/>
                    <a:pt x="13835" y="17519"/>
                  </a:cubicBezTo>
                  <a:cubicBezTo>
                    <a:pt x="13180" y="18126"/>
                    <a:pt x="12412" y="18326"/>
                    <a:pt x="11598" y="18326"/>
                  </a:cubicBezTo>
                  <a:cubicBezTo>
                    <a:pt x="11135" y="18326"/>
                    <a:pt x="10657" y="18262"/>
                    <a:pt x="10176" y="18171"/>
                  </a:cubicBezTo>
                  <a:cubicBezTo>
                    <a:pt x="9126" y="17965"/>
                    <a:pt x="8119" y="17772"/>
                    <a:pt x="7080" y="17772"/>
                  </a:cubicBezTo>
                  <a:cubicBezTo>
                    <a:pt x="6730" y="17772"/>
                    <a:pt x="6376" y="17794"/>
                    <a:pt x="6015" y="17845"/>
                  </a:cubicBezTo>
                  <a:cubicBezTo>
                    <a:pt x="4687" y="18020"/>
                    <a:pt x="3384" y="18522"/>
                    <a:pt x="2431" y="19449"/>
                  </a:cubicBezTo>
                  <a:cubicBezTo>
                    <a:pt x="1278" y="20527"/>
                    <a:pt x="852" y="22080"/>
                    <a:pt x="326" y="23509"/>
                  </a:cubicBezTo>
                  <a:cubicBezTo>
                    <a:pt x="226" y="23760"/>
                    <a:pt x="125" y="24010"/>
                    <a:pt x="0" y="24261"/>
                  </a:cubicBezTo>
                  <a:cubicBezTo>
                    <a:pt x="100" y="24361"/>
                    <a:pt x="201" y="24461"/>
                    <a:pt x="276" y="24562"/>
                  </a:cubicBezTo>
                  <a:cubicBezTo>
                    <a:pt x="827" y="23384"/>
                    <a:pt x="1178" y="22055"/>
                    <a:pt x="1830" y="20903"/>
                  </a:cubicBezTo>
                  <a:cubicBezTo>
                    <a:pt x="2732" y="19349"/>
                    <a:pt x="4286" y="18497"/>
                    <a:pt x="6040" y="18246"/>
                  </a:cubicBezTo>
                  <a:cubicBezTo>
                    <a:pt x="6348" y="18204"/>
                    <a:pt x="6651" y="18187"/>
                    <a:pt x="6949" y="18187"/>
                  </a:cubicBezTo>
                  <a:cubicBezTo>
                    <a:pt x="8277" y="18187"/>
                    <a:pt x="9527" y="18538"/>
                    <a:pt x="10877" y="18722"/>
                  </a:cubicBezTo>
                  <a:cubicBezTo>
                    <a:pt x="11104" y="18751"/>
                    <a:pt x="11320" y="18766"/>
                    <a:pt x="11526" y="18766"/>
                  </a:cubicBezTo>
                  <a:cubicBezTo>
                    <a:pt x="14319" y="18766"/>
                    <a:pt x="15381" y="16187"/>
                    <a:pt x="16291" y="13760"/>
                  </a:cubicBezTo>
                  <a:cubicBezTo>
                    <a:pt x="16993" y="11905"/>
                    <a:pt x="18095" y="10251"/>
                    <a:pt x="19775" y="9173"/>
                  </a:cubicBezTo>
                  <a:cubicBezTo>
                    <a:pt x="20762" y="8534"/>
                    <a:pt x="21784" y="8324"/>
                    <a:pt x="22834" y="8324"/>
                  </a:cubicBezTo>
                  <a:cubicBezTo>
                    <a:pt x="23596" y="8324"/>
                    <a:pt x="24373" y="8435"/>
                    <a:pt x="25163" y="8572"/>
                  </a:cubicBezTo>
                  <a:cubicBezTo>
                    <a:pt x="25945" y="8705"/>
                    <a:pt x="26735" y="8813"/>
                    <a:pt x="27492" y="8813"/>
                  </a:cubicBezTo>
                  <a:cubicBezTo>
                    <a:pt x="29014" y="8813"/>
                    <a:pt x="30399" y="8374"/>
                    <a:pt x="31303" y="6817"/>
                  </a:cubicBezTo>
                  <a:cubicBezTo>
                    <a:pt x="32507" y="4712"/>
                    <a:pt x="32456" y="1203"/>
                    <a:pt x="35213" y="401"/>
                  </a:cubicBezTo>
                  <a:cubicBezTo>
                    <a:pt x="35288" y="376"/>
                    <a:pt x="35364" y="376"/>
                    <a:pt x="35464" y="351"/>
                  </a:cubicBezTo>
                  <a:cubicBezTo>
                    <a:pt x="35389" y="251"/>
                    <a:pt x="35339" y="125"/>
                    <a:pt x="3526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-1212975" y="2165238"/>
              <a:ext cx="851525" cy="587125"/>
            </a:xfrm>
            <a:custGeom>
              <a:avLst/>
              <a:gdLst/>
              <a:ahLst/>
              <a:cxnLst/>
              <a:rect l="l" t="t" r="r" b="b"/>
              <a:pathLst>
                <a:path w="34061" h="23485" extrusionOk="0">
                  <a:moveTo>
                    <a:pt x="33885" y="0"/>
                  </a:moveTo>
                  <a:cubicBezTo>
                    <a:pt x="33509" y="226"/>
                    <a:pt x="33183" y="527"/>
                    <a:pt x="32883" y="928"/>
                  </a:cubicBezTo>
                  <a:cubicBezTo>
                    <a:pt x="31429" y="2908"/>
                    <a:pt x="31680" y="6216"/>
                    <a:pt x="29349" y="7519"/>
                  </a:cubicBezTo>
                  <a:cubicBezTo>
                    <a:pt x="28745" y="7861"/>
                    <a:pt x="28085" y="7977"/>
                    <a:pt x="27409" y="7977"/>
                  </a:cubicBezTo>
                  <a:cubicBezTo>
                    <a:pt x="26401" y="7977"/>
                    <a:pt x="25357" y="7719"/>
                    <a:pt x="24412" y="7569"/>
                  </a:cubicBezTo>
                  <a:cubicBezTo>
                    <a:pt x="23771" y="7473"/>
                    <a:pt x="23125" y="7393"/>
                    <a:pt x="22485" y="7393"/>
                  </a:cubicBezTo>
                  <a:cubicBezTo>
                    <a:pt x="21796" y="7393"/>
                    <a:pt x="21114" y="7485"/>
                    <a:pt x="20452" y="7745"/>
                  </a:cubicBezTo>
                  <a:cubicBezTo>
                    <a:pt x="19098" y="8271"/>
                    <a:pt x="17945" y="9274"/>
                    <a:pt x="17093" y="10426"/>
                  </a:cubicBezTo>
                  <a:cubicBezTo>
                    <a:pt x="16041" y="11830"/>
                    <a:pt x="15640" y="13459"/>
                    <a:pt x="14963" y="15013"/>
                  </a:cubicBezTo>
                  <a:cubicBezTo>
                    <a:pt x="14637" y="15765"/>
                    <a:pt x="14211" y="16467"/>
                    <a:pt x="13609" y="17018"/>
                  </a:cubicBezTo>
                  <a:cubicBezTo>
                    <a:pt x="12938" y="17625"/>
                    <a:pt x="12165" y="17825"/>
                    <a:pt x="11355" y="17825"/>
                  </a:cubicBezTo>
                  <a:cubicBezTo>
                    <a:pt x="10895" y="17825"/>
                    <a:pt x="10423" y="17760"/>
                    <a:pt x="9950" y="17670"/>
                  </a:cubicBezTo>
                  <a:cubicBezTo>
                    <a:pt x="8885" y="17479"/>
                    <a:pt x="7863" y="17275"/>
                    <a:pt x="6797" y="17275"/>
                  </a:cubicBezTo>
                  <a:cubicBezTo>
                    <a:pt x="6459" y="17275"/>
                    <a:pt x="6115" y="17295"/>
                    <a:pt x="5765" y="17344"/>
                  </a:cubicBezTo>
                  <a:cubicBezTo>
                    <a:pt x="4462" y="17519"/>
                    <a:pt x="3158" y="18020"/>
                    <a:pt x="2181" y="18948"/>
                  </a:cubicBezTo>
                  <a:cubicBezTo>
                    <a:pt x="1053" y="20051"/>
                    <a:pt x="627" y="21579"/>
                    <a:pt x="76" y="23008"/>
                  </a:cubicBezTo>
                  <a:cubicBezTo>
                    <a:pt x="50" y="23083"/>
                    <a:pt x="25" y="23158"/>
                    <a:pt x="0" y="23208"/>
                  </a:cubicBezTo>
                  <a:cubicBezTo>
                    <a:pt x="101" y="23309"/>
                    <a:pt x="201" y="23384"/>
                    <a:pt x="301" y="23484"/>
                  </a:cubicBezTo>
                  <a:cubicBezTo>
                    <a:pt x="702" y="22457"/>
                    <a:pt x="1053" y="21354"/>
                    <a:pt x="1604" y="20401"/>
                  </a:cubicBezTo>
                  <a:cubicBezTo>
                    <a:pt x="2482" y="18848"/>
                    <a:pt x="4061" y="17995"/>
                    <a:pt x="5790" y="17770"/>
                  </a:cubicBezTo>
                  <a:cubicBezTo>
                    <a:pt x="6115" y="17727"/>
                    <a:pt x="6434" y="17708"/>
                    <a:pt x="6747" y="17708"/>
                  </a:cubicBezTo>
                  <a:cubicBezTo>
                    <a:pt x="8074" y="17708"/>
                    <a:pt x="9314" y="18038"/>
                    <a:pt x="10652" y="18221"/>
                  </a:cubicBezTo>
                  <a:cubicBezTo>
                    <a:pt x="10880" y="18251"/>
                    <a:pt x="11098" y="18265"/>
                    <a:pt x="11306" y="18265"/>
                  </a:cubicBezTo>
                  <a:cubicBezTo>
                    <a:pt x="14095" y="18265"/>
                    <a:pt x="15156" y="15709"/>
                    <a:pt x="16066" y="13284"/>
                  </a:cubicBezTo>
                  <a:cubicBezTo>
                    <a:pt x="16742" y="11429"/>
                    <a:pt x="17845" y="9775"/>
                    <a:pt x="19549" y="8672"/>
                  </a:cubicBezTo>
                  <a:cubicBezTo>
                    <a:pt x="20520" y="8044"/>
                    <a:pt x="21516" y="7838"/>
                    <a:pt x="22545" y="7838"/>
                  </a:cubicBezTo>
                  <a:cubicBezTo>
                    <a:pt x="23322" y="7838"/>
                    <a:pt x="24118" y="7955"/>
                    <a:pt x="24938" y="8096"/>
                  </a:cubicBezTo>
                  <a:cubicBezTo>
                    <a:pt x="25707" y="8226"/>
                    <a:pt x="26483" y="8331"/>
                    <a:pt x="27228" y="8331"/>
                  </a:cubicBezTo>
                  <a:cubicBezTo>
                    <a:pt x="28765" y="8331"/>
                    <a:pt x="30166" y="7886"/>
                    <a:pt x="31078" y="6316"/>
                  </a:cubicBezTo>
                  <a:cubicBezTo>
                    <a:pt x="32131" y="4487"/>
                    <a:pt x="32231" y="1604"/>
                    <a:pt x="34061" y="351"/>
                  </a:cubicBezTo>
                  <a:cubicBezTo>
                    <a:pt x="33986" y="226"/>
                    <a:pt x="33935" y="101"/>
                    <a:pt x="3388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-1116475" y="2301188"/>
              <a:ext cx="814550" cy="533250"/>
            </a:xfrm>
            <a:custGeom>
              <a:avLst/>
              <a:gdLst/>
              <a:ahLst/>
              <a:cxnLst/>
              <a:rect l="l" t="t" r="r" b="b"/>
              <a:pathLst>
                <a:path w="32582" h="21330" extrusionOk="0">
                  <a:moveTo>
                    <a:pt x="32406" y="1"/>
                  </a:moveTo>
                  <a:cubicBezTo>
                    <a:pt x="31053" y="1981"/>
                    <a:pt x="31228" y="5139"/>
                    <a:pt x="28948" y="6442"/>
                  </a:cubicBezTo>
                  <a:cubicBezTo>
                    <a:pt x="28351" y="6776"/>
                    <a:pt x="27693" y="6889"/>
                    <a:pt x="27016" y="6889"/>
                  </a:cubicBezTo>
                  <a:cubicBezTo>
                    <a:pt x="26017" y="6889"/>
                    <a:pt x="24977" y="6642"/>
                    <a:pt x="24035" y="6492"/>
                  </a:cubicBezTo>
                  <a:cubicBezTo>
                    <a:pt x="23395" y="6383"/>
                    <a:pt x="22749" y="6304"/>
                    <a:pt x="22106" y="6304"/>
                  </a:cubicBezTo>
                  <a:cubicBezTo>
                    <a:pt x="21414" y="6304"/>
                    <a:pt x="20725" y="6396"/>
                    <a:pt x="20050" y="6643"/>
                  </a:cubicBezTo>
                  <a:cubicBezTo>
                    <a:pt x="18697" y="7169"/>
                    <a:pt x="17569" y="8196"/>
                    <a:pt x="16692" y="9324"/>
                  </a:cubicBezTo>
                  <a:cubicBezTo>
                    <a:pt x="15664" y="10728"/>
                    <a:pt x="15263" y="12357"/>
                    <a:pt x="14562" y="13936"/>
                  </a:cubicBezTo>
                  <a:cubicBezTo>
                    <a:pt x="14236" y="14663"/>
                    <a:pt x="13835" y="15389"/>
                    <a:pt x="13233" y="15941"/>
                  </a:cubicBezTo>
                  <a:cubicBezTo>
                    <a:pt x="12562" y="16548"/>
                    <a:pt x="11789" y="16748"/>
                    <a:pt x="10979" y="16748"/>
                  </a:cubicBezTo>
                  <a:cubicBezTo>
                    <a:pt x="10519" y="16748"/>
                    <a:pt x="10046" y="16683"/>
                    <a:pt x="9574" y="16592"/>
                  </a:cubicBezTo>
                  <a:cubicBezTo>
                    <a:pt x="8495" y="16380"/>
                    <a:pt x="7445" y="16183"/>
                    <a:pt x="6368" y="16183"/>
                  </a:cubicBezTo>
                  <a:cubicBezTo>
                    <a:pt x="6044" y="16183"/>
                    <a:pt x="5719" y="16201"/>
                    <a:pt x="5389" y="16242"/>
                  </a:cubicBezTo>
                  <a:cubicBezTo>
                    <a:pt x="4085" y="16417"/>
                    <a:pt x="2782" y="16918"/>
                    <a:pt x="1805" y="17846"/>
                  </a:cubicBezTo>
                  <a:cubicBezTo>
                    <a:pt x="877" y="18748"/>
                    <a:pt x="426" y="19926"/>
                    <a:pt x="0" y="21104"/>
                  </a:cubicBezTo>
                  <a:cubicBezTo>
                    <a:pt x="100" y="21179"/>
                    <a:pt x="201" y="21254"/>
                    <a:pt x="326" y="21329"/>
                  </a:cubicBezTo>
                  <a:cubicBezTo>
                    <a:pt x="576" y="20653"/>
                    <a:pt x="852" y="19951"/>
                    <a:pt x="1203" y="19324"/>
                  </a:cubicBezTo>
                  <a:cubicBezTo>
                    <a:pt x="2105" y="17745"/>
                    <a:pt x="3684" y="16918"/>
                    <a:pt x="5414" y="16668"/>
                  </a:cubicBezTo>
                  <a:cubicBezTo>
                    <a:pt x="5723" y="16626"/>
                    <a:pt x="6027" y="16608"/>
                    <a:pt x="6327" y="16608"/>
                  </a:cubicBezTo>
                  <a:cubicBezTo>
                    <a:pt x="7652" y="16608"/>
                    <a:pt x="8902" y="16955"/>
                    <a:pt x="10251" y="17119"/>
                  </a:cubicBezTo>
                  <a:cubicBezTo>
                    <a:pt x="10480" y="17148"/>
                    <a:pt x="10700" y="17163"/>
                    <a:pt x="10910" y="17163"/>
                  </a:cubicBezTo>
                  <a:cubicBezTo>
                    <a:pt x="13718" y="17163"/>
                    <a:pt x="14778" y="14607"/>
                    <a:pt x="15664" y="12181"/>
                  </a:cubicBezTo>
                  <a:cubicBezTo>
                    <a:pt x="16366" y="10327"/>
                    <a:pt x="17469" y="8673"/>
                    <a:pt x="19148" y="7570"/>
                  </a:cubicBezTo>
                  <a:cubicBezTo>
                    <a:pt x="20130" y="6949"/>
                    <a:pt x="21144" y="6744"/>
                    <a:pt x="22193" y="6744"/>
                  </a:cubicBezTo>
                  <a:cubicBezTo>
                    <a:pt x="22964" y="6744"/>
                    <a:pt x="23754" y="6855"/>
                    <a:pt x="24562" y="6993"/>
                  </a:cubicBezTo>
                  <a:cubicBezTo>
                    <a:pt x="25332" y="7126"/>
                    <a:pt x="26116" y="7234"/>
                    <a:pt x="26869" y="7234"/>
                  </a:cubicBezTo>
                  <a:cubicBezTo>
                    <a:pt x="28396" y="7234"/>
                    <a:pt x="29796" y="6791"/>
                    <a:pt x="30702" y="5214"/>
                  </a:cubicBezTo>
                  <a:cubicBezTo>
                    <a:pt x="31479" y="3861"/>
                    <a:pt x="31730" y="1881"/>
                    <a:pt x="32582" y="452"/>
                  </a:cubicBezTo>
                  <a:cubicBezTo>
                    <a:pt x="32532" y="302"/>
                    <a:pt x="32456" y="151"/>
                    <a:pt x="3240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-1015600" y="2454088"/>
              <a:ext cx="781350" cy="453650"/>
            </a:xfrm>
            <a:custGeom>
              <a:avLst/>
              <a:gdLst/>
              <a:ahLst/>
              <a:cxnLst/>
              <a:rect l="l" t="t" r="r" b="b"/>
              <a:pathLst>
                <a:path w="31254" h="18146" extrusionOk="0">
                  <a:moveTo>
                    <a:pt x="31003" y="0"/>
                  </a:moveTo>
                  <a:cubicBezTo>
                    <a:pt x="30426" y="1755"/>
                    <a:pt x="30075" y="3710"/>
                    <a:pt x="28396" y="4662"/>
                  </a:cubicBezTo>
                  <a:cubicBezTo>
                    <a:pt x="27799" y="4996"/>
                    <a:pt x="27137" y="5109"/>
                    <a:pt x="26456" y="5109"/>
                  </a:cubicBezTo>
                  <a:cubicBezTo>
                    <a:pt x="25449" y="5109"/>
                    <a:pt x="24401" y="4862"/>
                    <a:pt x="23459" y="4712"/>
                  </a:cubicBezTo>
                  <a:cubicBezTo>
                    <a:pt x="22830" y="4605"/>
                    <a:pt x="22195" y="4526"/>
                    <a:pt x="21565" y="4526"/>
                  </a:cubicBezTo>
                  <a:cubicBezTo>
                    <a:pt x="20865" y="4526"/>
                    <a:pt x="20172" y="4624"/>
                    <a:pt x="19499" y="4887"/>
                  </a:cubicBezTo>
                  <a:cubicBezTo>
                    <a:pt x="18146" y="5414"/>
                    <a:pt x="16993" y="6416"/>
                    <a:pt x="16141" y="7569"/>
                  </a:cubicBezTo>
                  <a:cubicBezTo>
                    <a:pt x="15088" y="8948"/>
                    <a:pt x="14712" y="10577"/>
                    <a:pt x="14010" y="12156"/>
                  </a:cubicBezTo>
                  <a:cubicBezTo>
                    <a:pt x="13684" y="12883"/>
                    <a:pt x="13283" y="13609"/>
                    <a:pt x="12657" y="14161"/>
                  </a:cubicBezTo>
                  <a:cubicBezTo>
                    <a:pt x="12002" y="14768"/>
                    <a:pt x="11234" y="14968"/>
                    <a:pt x="10420" y="14968"/>
                  </a:cubicBezTo>
                  <a:cubicBezTo>
                    <a:pt x="9957" y="14968"/>
                    <a:pt x="9479" y="14903"/>
                    <a:pt x="8998" y="14812"/>
                  </a:cubicBezTo>
                  <a:cubicBezTo>
                    <a:pt x="7948" y="14606"/>
                    <a:pt x="6941" y="14414"/>
                    <a:pt x="5902" y="14414"/>
                  </a:cubicBezTo>
                  <a:cubicBezTo>
                    <a:pt x="5552" y="14414"/>
                    <a:pt x="5198" y="14436"/>
                    <a:pt x="4837" y="14487"/>
                  </a:cubicBezTo>
                  <a:cubicBezTo>
                    <a:pt x="3509" y="14662"/>
                    <a:pt x="2206" y="15163"/>
                    <a:pt x="1253" y="16091"/>
                  </a:cubicBezTo>
                  <a:cubicBezTo>
                    <a:pt x="702" y="16617"/>
                    <a:pt x="326" y="17243"/>
                    <a:pt x="0" y="17920"/>
                  </a:cubicBezTo>
                  <a:cubicBezTo>
                    <a:pt x="125" y="17995"/>
                    <a:pt x="226" y="18071"/>
                    <a:pt x="351" y="18146"/>
                  </a:cubicBezTo>
                  <a:cubicBezTo>
                    <a:pt x="451" y="17945"/>
                    <a:pt x="552" y="17745"/>
                    <a:pt x="652" y="17544"/>
                  </a:cubicBezTo>
                  <a:cubicBezTo>
                    <a:pt x="1554" y="15990"/>
                    <a:pt x="3108" y="15138"/>
                    <a:pt x="4862" y="14888"/>
                  </a:cubicBezTo>
                  <a:cubicBezTo>
                    <a:pt x="5171" y="14846"/>
                    <a:pt x="5473" y="14828"/>
                    <a:pt x="5771" y="14828"/>
                  </a:cubicBezTo>
                  <a:cubicBezTo>
                    <a:pt x="7099" y="14828"/>
                    <a:pt x="8349" y="15180"/>
                    <a:pt x="9699" y="15364"/>
                  </a:cubicBezTo>
                  <a:cubicBezTo>
                    <a:pt x="9926" y="15393"/>
                    <a:pt x="10142" y="15407"/>
                    <a:pt x="10348" y="15407"/>
                  </a:cubicBezTo>
                  <a:cubicBezTo>
                    <a:pt x="13141" y="15407"/>
                    <a:pt x="14203" y="12828"/>
                    <a:pt x="15113" y="10401"/>
                  </a:cubicBezTo>
                  <a:cubicBezTo>
                    <a:pt x="15815" y="8547"/>
                    <a:pt x="16918" y="6893"/>
                    <a:pt x="18597" y="5815"/>
                  </a:cubicBezTo>
                  <a:cubicBezTo>
                    <a:pt x="19584" y="5176"/>
                    <a:pt x="20606" y="4966"/>
                    <a:pt x="21656" y="4966"/>
                  </a:cubicBezTo>
                  <a:cubicBezTo>
                    <a:pt x="22418" y="4966"/>
                    <a:pt x="23195" y="5076"/>
                    <a:pt x="23985" y="5213"/>
                  </a:cubicBezTo>
                  <a:cubicBezTo>
                    <a:pt x="24767" y="5346"/>
                    <a:pt x="25557" y="5455"/>
                    <a:pt x="26314" y="5455"/>
                  </a:cubicBezTo>
                  <a:cubicBezTo>
                    <a:pt x="27836" y="5455"/>
                    <a:pt x="29221" y="5016"/>
                    <a:pt x="30126" y="3459"/>
                  </a:cubicBezTo>
                  <a:cubicBezTo>
                    <a:pt x="30627" y="2607"/>
                    <a:pt x="30903" y="1529"/>
                    <a:pt x="31253" y="502"/>
                  </a:cubicBezTo>
                  <a:cubicBezTo>
                    <a:pt x="31153" y="351"/>
                    <a:pt x="31078" y="176"/>
                    <a:pt x="3100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-902200" y="2606338"/>
              <a:ext cx="740625" cy="368450"/>
            </a:xfrm>
            <a:custGeom>
              <a:avLst/>
              <a:gdLst/>
              <a:ahLst/>
              <a:cxnLst/>
              <a:rect l="l" t="t" r="r" b="b"/>
              <a:pathLst>
                <a:path w="29625" h="14738" extrusionOk="0">
                  <a:moveTo>
                    <a:pt x="29399" y="1"/>
                  </a:moveTo>
                  <a:cubicBezTo>
                    <a:pt x="28998" y="1178"/>
                    <a:pt x="28472" y="2281"/>
                    <a:pt x="27344" y="2908"/>
                  </a:cubicBezTo>
                  <a:cubicBezTo>
                    <a:pt x="26740" y="3250"/>
                    <a:pt x="26080" y="3366"/>
                    <a:pt x="25404" y="3366"/>
                  </a:cubicBezTo>
                  <a:cubicBezTo>
                    <a:pt x="24396" y="3366"/>
                    <a:pt x="23352" y="3108"/>
                    <a:pt x="22407" y="2958"/>
                  </a:cubicBezTo>
                  <a:cubicBezTo>
                    <a:pt x="21767" y="2861"/>
                    <a:pt x="21121" y="2782"/>
                    <a:pt x="20480" y="2782"/>
                  </a:cubicBezTo>
                  <a:cubicBezTo>
                    <a:pt x="19791" y="2782"/>
                    <a:pt x="19109" y="2874"/>
                    <a:pt x="18447" y="3133"/>
                  </a:cubicBezTo>
                  <a:cubicBezTo>
                    <a:pt x="17093" y="3660"/>
                    <a:pt x="15940" y="4662"/>
                    <a:pt x="15088" y="5815"/>
                  </a:cubicBezTo>
                  <a:cubicBezTo>
                    <a:pt x="14036" y="7219"/>
                    <a:pt x="13635" y="8848"/>
                    <a:pt x="12958" y="10402"/>
                  </a:cubicBezTo>
                  <a:cubicBezTo>
                    <a:pt x="12632" y="11153"/>
                    <a:pt x="12206" y="11855"/>
                    <a:pt x="11605" y="12407"/>
                  </a:cubicBezTo>
                  <a:cubicBezTo>
                    <a:pt x="10933" y="13014"/>
                    <a:pt x="10160" y="13214"/>
                    <a:pt x="9350" y="13214"/>
                  </a:cubicBezTo>
                  <a:cubicBezTo>
                    <a:pt x="8890" y="13214"/>
                    <a:pt x="8418" y="13149"/>
                    <a:pt x="7945" y="13058"/>
                  </a:cubicBezTo>
                  <a:cubicBezTo>
                    <a:pt x="6896" y="12852"/>
                    <a:pt x="5889" y="12660"/>
                    <a:pt x="4839" y="12660"/>
                  </a:cubicBezTo>
                  <a:cubicBezTo>
                    <a:pt x="4485" y="12660"/>
                    <a:pt x="4127" y="12682"/>
                    <a:pt x="3760" y="12732"/>
                  </a:cubicBezTo>
                  <a:cubicBezTo>
                    <a:pt x="2457" y="12908"/>
                    <a:pt x="1153" y="13409"/>
                    <a:pt x="176" y="14336"/>
                  </a:cubicBezTo>
                  <a:cubicBezTo>
                    <a:pt x="126" y="14387"/>
                    <a:pt x="76" y="14462"/>
                    <a:pt x="1" y="14537"/>
                  </a:cubicBezTo>
                  <a:cubicBezTo>
                    <a:pt x="126" y="14612"/>
                    <a:pt x="276" y="14662"/>
                    <a:pt x="402" y="14737"/>
                  </a:cubicBezTo>
                  <a:cubicBezTo>
                    <a:pt x="1304" y="13835"/>
                    <a:pt x="2507" y="13334"/>
                    <a:pt x="3785" y="13158"/>
                  </a:cubicBezTo>
                  <a:cubicBezTo>
                    <a:pt x="4110" y="13115"/>
                    <a:pt x="4429" y="13097"/>
                    <a:pt x="4742" y="13097"/>
                  </a:cubicBezTo>
                  <a:cubicBezTo>
                    <a:pt x="6069" y="13097"/>
                    <a:pt x="7309" y="13427"/>
                    <a:pt x="8647" y="13610"/>
                  </a:cubicBezTo>
                  <a:cubicBezTo>
                    <a:pt x="8875" y="13639"/>
                    <a:pt x="9093" y="13653"/>
                    <a:pt x="9301" y="13653"/>
                  </a:cubicBezTo>
                  <a:cubicBezTo>
                    <a:pt x="12090" y="13653"/>
                    <a:pt x="13151" y="11098"/>
                    <a:pt x="14061" y="8672"/>
                  </a:cubicBezTo>
                  <a:cubicBezTo>
                    <a:pt x="14737" y="6818"/>
                    <a:pt x="15840" y="5163"/>
                    <a:pt x="17544" y="4061"/>
                  </a:cubicBezTo>
                  <a:cubicBezTo>
                    <a:pt x="18516" y="3432"/>
                    <a:pt x="19511" y="3227"/>
                    <a:pt x="20540" y="3227"/>
                  </a:cubicBezTo>
                  <a:cubicBezTo>
                    <a:pt x="21317" y="3227"/>
                    <a:pt x="22114" y="3344"/>
                    <a:pt x="22933" y="3484"/>
                  </a:cubicBezTo>
                  <a:cubicBezTo>
                    <a:pt x="23702" y="3615"/>
                    <a:pt x="24478" y="3719"/>
                    <a:pt x="25223" y="3719"/>
                  </a:cubicBezTo>
                  <a:cubicBezTo>
                    <a:pt x="26761" y="3719"/>
                    <a:pt x="28162" y="3275"/>
                    <a:pt x="29073" y="1705"/>
                  </a:cubicBezTo>
                  <a:cubicBezTo>
                    <a:pt x="29299" y="1329"/>
                    <a:pt x="29474" y="903"/>
                    <a:pt x="29625" y="452"/>
                  </a:cubicBezTo>
                  <a:cubicBezTo>
                    <a:pt x="29550" y="301"/>
                    <a:pt x="29474" y="151"/>
                    <a:pt x="29399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-744925" y="2738538"/>
              <a:ext cx="661675" cy="317550"/>
            </a:xfrm>
            <a:custGeom>
              <a:avLst/>
              <a:gdLst/>
              <a:ahLst/>
              <a:cxnLst/>
              <a:rect l="l" t="t" r="r" b="b"/>
              <a:pathLst>
                <a:path w="26467" h="12702" extrusionOk="0">
                  <a:moveTo>
                    <a:pt x="26216" y="1"/>
                  </a:moveTo>
                  <a:cubicBezTo>
                    <a:pt x="25840" y="803"/>
                    <a:pt x="25339" y="1505"/>
                    <a:pt x="24512" y="1981"/>
                  </a:cubicBezTo>
                  <a:cubicBezTo>
                    <a:pt x="23915" y="2315"/>
                    <a:pt x="23257" y="2428"/>
                    <a:pt x="22580" y="2428"/>
                  </a:cubicBezTo>
                  <a:cubicBezTo>
                    <a:pt x="21581" y="2428"/>
                    <a:pt x="20541" y="2180"/>
                    <a:pt x="19599" y="2031"/>
                  </a:cubicBezTo>
                  <a:cubicBezTo>
                    <a:pt x="18959" y="1922"/>
                    <a:pt x="18313" y="1843"/>
                    <a:pt x="17670" y="1843"/>
                  </a:cubicBezTo>
                  <a:cubicBezTo>
                    <a:pt x="16978" y="1843"/>
                    <a:pt x="16290" y="1935"/>
                    <a:pt x="15614" y="2181"/>
                  </a:cubicBezTo>
                  <a:cubicBezTo>
                    <a:pt x="14261" y="2708"/>
                    <a:pt x="13133" y="3735"/>
                    <a:pt x="12256" y="4863"/>
                  </a:cubicBezTo>
                  <a:cubicBezTo>
                    <a:pt x="11228" y="6266"/>
                    <a:pt x="10827" y="7896"/>
                    <a:pt x="10126" y="9474"/>
                  </a:cubicBezTo>
                  <a:cubicBezTo>
                    <a:pt x="9800" y="10201"/>
                    <a:pt x="9399" y="10928"/>
                    <a:pt x="8797" y="11480"/>
                  </a:cubicBezTo>
                  <a:cubicBezTo>
                    <a:pt x="8126" y="12087"/>
                    <a:pt x="7353" y="12286"/>
                    <a:pt x="6543" y="12286"/>
                  </a:cubicBezTo>
                  <a:cubicBezTo>
                    <a:pt x="6083" y="12286"/>
                    <a:pt x="5610" y="12222"/>
                    <a:pt x="5138" y="12131"/>
                  </a:cubicBezTo>
                  <a:cubicBezTo>
                    <a:pt x="4059" y="11919"/>
                    <a:pt x="3009" y="11722"/>
                    <a:pt x="1932" y="11722"/>
                  </a:cubicBezTo>
                  <a:cubicBezTo>
                    <a:pt x="1609" y="11722"/>
                    <a:pt x="1283" y="11740"/>
                    <a:pt x="953" y="11780"/>
                  </a:cubicBezTo>
                  <a:cubicBezTo>
                    <a:pt x="627" y="11830"/>
                    <a:pt x="326" y="11906"/>
                    <a:pt x="0" y="11981"/>
                  </a:cubicBezTo>
                  <a:cubicBezTo>
                    <a:pt x="276" y="12081"/>
                    <a:pt x="527" y="12156"/>
                    <a:pt x="777" y="12256"/>
                  </a:cubicBezTo>
                  <a:cubicBezTo>
                    <a:pt x="852" y="12231"/>
                    <a:pt x="928" y="12206"/>
                    <a:pt x="978" y="12206"/>
                  </a:cubicBezTo>
                  <a:cubicBezTo>
                    <a:pt x="1287" y="12165"/>
                    <a:pt x="1591" y="12147"/>
                    <a:pt x="1891" y="12147"/>
                  </a:cubicBezTo>
                  <a:cubicBezTo>
                    <a:pt x="3217" y="12147"/>
                    <a:pt x="4466" y="12494"/>
                    <a:pt x="5815" y="12657"/>
                  </a:cubicBezTo>
                  <a:cubicBezTo>
                    <a:pt x="6045" y="12687"/>
                    <a:pt x="6264" y="12701"/>
                    <a:pt x="6474" y="12701"/>
                  </a:cubicBezTo>
                  <a:cubicBezTo>
                    <a:pt x="9282" y="12701"/>
                    <a:pt x="10342" y="10146"/>
                    <a:pt x="11228" y="7720"/>
                  </a:cubicBezTo>
                  <a:cubicBezTo>
                    <a:pt x="11930" y="5865"/>
                    <a:pt x="13033" y="4211"/>
                    <a:pt x="14712" y="3109"/>
                  </a:cubicBezTo>
                  <a:cubicBezTo>
                    <a:pt x="15694" y="2488"/>
                    <a:pt x="16709" y="2283"/>
                    <a:pt x="17757" y="2283"/>
                  </a:cubicBezTo>
                  <a:cubicBezTo>
                    <a:pt x="18528" y="2283"/>
                    <a:pt x="19318" y="2394"/>
                    <a:pt x="20126" y="2532"/>
                  </a:cubicBezTo>
                  <a:cubicBezTo>
                    <a:pt x="20896" y="2665"/>
                    <a:pt x="21680" y="2773"/>
                    <a:pt x="22434" y="2773"/>
                  </a:cubicBezTo>
                  <a:cubicBezTo>
                    <a:pt x="23960" y="2773"/>
                    <a:pt x="25360" y="2330"/>
                    <a:pt x="26266" y="753"/>
                  </a:cubicBezTo>
                  <a:cubicBezTo>
                    <a:pt x="26341" y="627"/>
                    <a:pt x="26391" y="502"/>
                    <a:pt x="26467" y="352"/>
                  </a:cubicBezTo>
                  <a:cubicBezTo>
                    <a:pt x="26391" y="226"/>
                    <a:pt x="26291" y="101"/>
                    <a:pt x="2621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-422875" y="2838788"/>
              <a:ext cx="431100" cy="278225"/>
            </a:xfrm>
            <a:custGeom>
              <a:avLst/>
              <a:gdLst/>
              <a:ahLst/>
              <a:cxnLst/>
              <a:rect l="l" t="t" r="r" b="b"/>
              <a:pathLst>
                <a:path w="17244" h="11129" extrusionOk="0">
                  <a:moveTo>
                    <a:pt x="16943" y="1"/>
                  </a:moveTo>
                  <a:cubicBezTo>
                    <a:pt x="16567" y="928"/>
                    <a:pt x="16041" y="1780"/>
                    <a:pt x="15113" y="2307"/>
                  </a:cubicBezTo>
                  <a:cubicBezTo>
                    <a:pt x="14517" y="2640"/>
                    <a:pt x="13855" y="2754"/>
                    <a:pt x="13173" y="2754"/>
                  </a:cubicBezTo>
                  <a:cubicBezTo>
                    <a:pt x="12166" y="2754"/>
                    <a:pt x="11118" y="2506"/>
                    <a:pt x="10176" y="2357"/>
                  </a:cubicBezTo>
                  <a:cubicBezTo>
                    <a:pt x="9547" y="2250"/>
                    <a:pt x="8912" y="2171"/>
                    <a:pt x="8282" y="2171"/>
                  </a:cubicBezTo>
                  <a:cubicBezTo>
                    <a:pt x="7582" y="2171"/>
                    <a:pt x="6889" y="2268"/>
                    <a:pt x="6216" y="2532"/>
                  </a:cubicBezTo>
                  <a:cubicBezTo>
                    <a:pt x="4863" y="3058"/>
                    <a:pt x="3710" y="4061"/>
                    <a:pt x="2858" y="5214"/>
                  </a:cubicBezTo>
                  <a:cubicBezTo>
                    <a:pt x="1805" y="6592"/>
                    <a:pt x="1404" y="8221"/>
                    <a:pt x="727" y="9800"/>
                  </a:cubicBezTo>
                  <a:cubicBezTo>
                    <a:pt x="527" y="10251"/>
                    <a:pt x="301" y="10678"/>
                    <a:pt x="1" y="11079"/>
                  </a:cubicBezTo>
                  <a:cubicBezTo>
                    <a:pt x="151" y="11079"/>
                    <a:pt x="276" y="11104"/>
                    <a:pt x="402" y="11129"/>
                  </a:cubicBezTo>
                  <a:cubicBezTo>
                    <a:pt x="1003" y="10226"/>
                    <a:pt x="1429" y="9124"/>
                    <a:pt x="1830" y="8046"/>
                  </a:cubicBezTo>
                  <a:cubicBezTo>
                    <a:pt x="2532" y="6191"/>
                    <a:pt x="3635" y="4537"/>
                    <a:pt x="5314" y="3459"/>
                  </a:cubicBezTo>
                  <a:cubicBezTo>
                    <a:pt x="6302" y="2820"/>
                    <a:pt x="7323" y="2611"/>
                    <a:pt x="8373" y="2611"/>
                  </a:cubicBezTo>
                  <a:cubicBezTo>
                    <a:pt x="9135" y="2611"/>
                    <a:pt x="9912" y="2721"/>
                    <a:pt x="10702" y="2858"/>
                  </a:cubicBezTo>
                  <a:cubicBezTo>
                    <a:pt x="11484" y="2991"/>
                    <a:pt x="12275" y="3099"/>
                    <a:pt x="13031" y="3099"/>
                  </a:cubicBezTo>
                  <a:cubicBezTo>
                    <a:pt x="14553" y="3099"/>
                    <a:pt x="15939" y="2661"/>
                    <a:pt x="16843" y="1104"/>
                  </a:cubicBezTo>
                  <a:cubicBezTo>
                    <a:pt x="16993" y="828"/>
                    <a:pt x="17143" y="552"/>
                    <a:pt x="17244" y="226"/>
                  </a:cubicBezTo>
                  <a:cubicBezTo>
                    <a:pt x="17143" y="151"/>
                    <a:pt x="17043" y="76"/>
                    <a:pt x="16943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-293175" y="2900838"/>
              <a:ext cx="404800" cy="229325"/>
            </a:xfrm>
            <a:custGeom>
              <a:avLst/>
              <a:gdLst/>
              <a:ahLst/>
              <a:cxnLst/>
              <a:rect l="l" t="t" r="r" b="b"/>
              <a:pathLst>
                <a:path w="16192" h="9173" extrusionOk="0">
                  <a:moveTo>
                    <a:pt x="15865" y="0"/>
                  </a:moveTo>
                  <a:cubicBezTo>
                    <a:pt x="15339" y="1629"/>
                    <a:pt x="14913" y="3308"/>
                    <a:pt x="13409" y="4160"/>
                  </a:cubicBezTo>
                  <a:cubicBezTo>
                    <a:pt x="12806" y="4502"/>
                    <a:pt x="12145" y="4618"/>
                    <a:pt x="11469" y="4618"/>
                  </a:cubicBezTo>
                  <a:cubicBezTo>
                    <a:pt x="10461" y="4618"/>
                    <a:pt x="9417" y="4361"/>
                    <a:pt x="8472" y="4211"/>
                  </a:cubicBezTo>
                  <a:cubicBezTo>
                    <a:pt x="7832" y="4114"/>
                    <a:pt x="7186" y="4035"/>
                    <a:pt x="6545" y="4035"/>
                  </a:cubicBezTo>
                  <a:cubicBezTo>
                    <a:pt x="5857" y="4035"/>
                    <a:pt x="5174" y="4126"/>
                    <a:pt x="4512" y="4386"/>
                  </a:cubicBezTo>
                  <a:cubicBezTo>
                    <a:pt x="3158" y="4912"/>
                    <a:pt x="2006" y="5915"/>
                    <a:pt x="1153" y="7068"/>
                  </a:cubicBezTo>
                  <a:cubicBezTo>
                    <a:pt x="652" y="7719"/>
                    <a:pt x="301" y="8421"/>
                    <a:pt x="1" y="9148"/>
                  </a:cubicBezTo>
                  <a:cubicBezTo>
                    <a:pt x="151" y="9148"/>
                    <a:pt x="276" y="9173"/>
                    <a:pt x="427" y="9173"/>
                  </a:cubicBezTo>
                  <a:cubicBezTo>
                    <a:pt x="1128" y="7619"/>
                    <a:pt x="2131" y="6266"/>
                    <a:pt x="3610" y="5313"/>
                  </a:cubicBezTo>
                  <a:cubicBezTo>
                    <a:pt x="4581" y="4685"/>
                    <a:pt x="5576" y="4480"/>
                    <a:pt x="6605" y="4480"/>
                  </a:cubicBezTo>
                  <a:cubicBezTo>
                    <a:pt x="7382" y="4480"/>
                    <a:pt x="8179" y="4597"/>
                    <a:pt x="8998" y="4737"/>
                  </a:cubicBezTo>
                  <a:cubicBezTo>
                    <a:pt x="9767" y="4868"/>
                    <a:pt x="10543" y="4972"/>
                    <a:pt x="11288" y="4972"/>
                  </a:cubicBezTo>
                  <a:cubicBezTo>
                    <a:pt x="12826" y="4972"/>
                    <a:pt x="14227" y="4528"/>
                    <a:pt x="15138" y="2957"/>
                  </a:cubicBezTo>
                  <a:cubicBezTo>
                    <a:pt x="15590" y="2155"/>
                    <a:pt x="15890" y="1128"/>
                    <a:pt x="16191" y="150"/>
                  </a:cubicBezTo>
                  <a:cubicBezTo>
                    <a:pt x="16091" y="100"/>
                    <a:pt x="15966" y="50"/>
                    <a:pt x="1586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-128375" y="2940288"/>
              <a:ext cx="364050" cy="198025"/>
            </a:xfrm>
            <a:custGeom>
              <a:avLst/>
              <a:gdLst/>
              <a:ahLst/>
              <a:cxnLst/>
              <a:rect l="l" t="t" r="r" b="b"/>
              <a:pathLst>
                <a:path w="14562" h="7921" extrusionOk="0">
                  <a:moveTo>
                    <a:pt x="14110" y="1"/>
                  </a:moveTo>
                  <a:cubicBezTo>
                    <a:pt x="14010" y="101"/>
                    <a:pt x="13910" y="201"/>
                    <a:pt x="13835" y="327"/>
                  </a:cubicBezTo>
                  <a:cubicBezTo>
                    <a:pt x="12356" y="2307"/>
                    <a:pt x="12632" y="5615"/>
                    <a:pt x="10276" y="6943"/>
                  </a:cubicBezTo>
                  <a:cubicBezTo>
                    <a:pt x="9679" y="7277"/>
                    <a:pt x="9021" y="7391"/>
                    <a:pt x="8345" y="7391"/>
                  </a:cubicBezTo>
                  <a:cubicBezTo>
                    <a:pt x="7345" y="7391"/>
                    <a:pt x="6305" y="7143"/>
                    <a:pt x="5363" y="6993"/>
                  </a:cubicBezTo>
                  <a:cubicBezTo>
                    <a:pt x="4711" y="6885"/>
                    <a:pt x="4065" y="6805"/>
                    <a:pt x="3424" y="6805"/>
                  </a:cubicBezTo>
                  <a:cubicBezTo>
                    <a:pt x="2736" y="6805"/>
                    <a:pt x="2054" y="6897"/>
                    <a:pt x="1379" y="7144"/>
                  </a:cubicBezTo>
                  <a:cubicBezTo>
                    <a:pt x="902" y="7344"/>
                    <a:pt x="451" y="7595"/>
                    <a:pt x="0" y="7896"/>
                  </a:cubicBezTo>
                  <a:cubicBezTo>
                    <a:pt x="276" y="7896"/>
                    <a:pt x="526" y="7896"/>
                    <a:pt x="777" y="7921"/>
                  </a:cubicBezTo>
                  <a:cubicBezTo>
                    <a:pt x="1656" y="7413"/>
                    <a:pt x="2565" y="7243"/>
                    <a:pt x="3503" y="7243"/>
                  </a:cubicBezTo>
                  <a:cubicBezTo>
                    <a:pt x="4278" y="7243"/>
                    <a:pt x="5074" y="7359"/>
                    <a:pt x="5890" y="7495"/>
                  </a:cubicBezTo>
                  <a:cubicBezTo>
                    <a:pt x="6660" y="7627"/>
                    <a:pt x="7444" y="7735"/>
                    <a:pt x="8198" y="7735"/>
                  </a:cubicBezTo>
                  <a:cubicBezTo>
                    <a:pt x="9724" y="7735"/>
                    <a:pt x="11124" y="7293"/>
                    <a:pt x="12030" y="5715"/>
                  </a:cubicBezTo>
                  <a:cubicBezTo>
                    <a:pt x="12983" y="4061"/>
                    <a:pt x="13158" y="1480"/>
                    <a:pt x="14562" y="101"/>
                  </a:cubicBezTo>
                  <a:cubicBezTo>
                    <a:pt x="14411" y="76"/>
                    <a:pt x="14261" y="26"/>
                    <a:pt x="14110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265725" y="3018388"/>
              <a:ext cx="292000" cy="134975"/>
            </a:xfrm>
            <a:custGeom>
              <a:avLst/>
              <a:gdLst/>
              <a:ahLst/>
              <a:cxnLst/>
              <a:rect l="l" t="t" r="r" b="b"/>
              <a:pathLst>
                <a:path w="11680" h="5399" extrusionOk="0">
                  <a:moveTo>
                    <a:pt x="5012" y="1"/>
                  </a:moveTo>
                  <a:cubicBezTo>
                    <a:pt x="3688" y="1"/>
                    <a:pt x="2444" y="339"/>
                    <a:pt x="1529" y="1564"/>
                  </a:cubicBezTo>
                  <a:cubicBezTo>
                    <a:pt x="752" y="2616"/>
                    <a:pt x="477" y="4045"/>
                    <a:pt x="1" y="5348"/>
                  </a:cubicBezTo>
                  <a:cubicBezTo>
                    <a:pt x="126" y="5373"/>
                    <a:pt x="276" y="5373"/>
                    <a:pt x="402" y="5398"/>
                  </a:cubicBezTo>
                  <a:cubicBezTo>
                    <a:pt x="1053" y="3418"/>
                    <a:pt x="1504" y="1163"/>
                    <a:pt x="3635" y="536"/>
                  </a:cubicBezTo>
                  <a:cubicBezTo>
                    <a:pt x="4110" y="401"/>
                    <a:pt x="4590" y="350"/>
                    <a:pt x="5071" y="350"/>
                  </a:cubicBezTo>
                  <a:cubicBezTo>
                    <a:pt x="6682" y="350"/>
                    <a:pt x="8314" y="931"/>
                    <a:pt x="9919" y="931"/>
                  </a:cubicBezTo>
                  <a:cubicBezTo>
                    <a:pt x="10511" y="931"/>
                    <a:pt x="11098" y="852"/>
                    <a:pt x="11680" y="636"/>
                  </a:cubicBezTo>
                  <a:cubicBezTo>
                    <a:pt x="11504" y="536"/>
                    <a:pt x="11304" y="461"/>
                    <a:pt x="11103" y="361"/>
                  </a:cubicBezTo>
                  <a:cubicBezTo>
                    <a:pt x="10678" y="462"/>
                    <a:pt x="10236" y="502"/>
                    <a:pt x="9790" y="502"/>
                  </a:cubicBezTo>
                  <a:cubicBezTo>
                    <a:pt x="9131" y="502"/>
                    <a:pt x="8462" y="415"/>
                    <a:pt x="7820" y="311"/>
                  </a:cubicBezTo>
                  <a:cubicBezTo>
                    <a:pt x="6902" y="166"/>
                    <a:pt x="5938" y="1"/>
                    <a:pt x="501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87900" y="3108213"/>
              <a:ext cx="301400" cy="65200"/>
            </a:xfrm>
            <a:custGeom>
              <a:avLst/>
              <a:gdLst/>
              <a:ahLst/>
              <a:cxnLst/>
              <a:rect l="l" t="t" r="r" b="b"/>
              <a:pathLst>
                <a:path w="12056" h="2608" extrusionOk="0">
                  <a:moveTo>
                    <a:pt x="11705" y="1"/>
                  </a:moveTo>
                  <a:cubicBezTo>
                    <a:pt x="11480" y="226"/>
                    <a:pt x="11204" y="427"/>
                    <a:pt x="10928" y="602"/>
                  </a:cubicBezTo>
                  <a:cubicBezTo>
                    <a:pt x="10150" y="1098"/>
                    <a:pt x="9299" y="1257"/>
                    <a:pt x="8427" y="1257"/>
                  </a:cubicBezTo>
                  <a:cubicBezTo>
                    <a:pt x="7754" y="1257"/>
                    <a:pt x="7068" y="1163"/>
                    <a:pt x="6392" y="1053"/>
                  </a:cubicBezTo>
                  <a:cubicBezTo>
                    <a:pt x="5484" y="909"/>
                    <a:pt x="4522" y="743"/>
                    <a:pt x="3596" y="743"/>
                  </a:cubicBezTo>
                  <a:cubicBezTo>
                    <a:pt x="2273" y="743"/>
                    <a:pt x="1026" y="1082"/>
                    <a:pt x="126" y="2307"/>
                  </a:cubicBezTo>
                  <a:cubicBezTo>
                    <a:pt x="76" y="2382"/>
                    <a:pt x="26" y="2457"/>
                    <a:pt x="1" y="2507"/>
                  </a:cubicBezTo>
                  <a:cubicBezTo>
                    <a:pt x="126" y="2557"/>
                    <a:pt x="276" y="2582"/>
                    <a:pt x="427" y="2607"/>
                  </a:cubicBezTo>
                  <a:cubicBezTo>
                    <a:pt x="853" y="2006"/>
                    <a:pt x="1404" y="1530"/>
                    <a:pt x="2231" y="1304"/>
                  </a:cubicBezTo>
                  <a:cubicBezTo>
                    <a:pt x="2723" y="1157"/>
                    <a:pt x="3219" y="1101"/>
                    <a:pt x="3717" y="1101"/>
                  </a:cubicBezTo>
                  <a:cubicBezTo>
                    <a:pt x="5319" y="1101"/>
                    <a:pt x="6949" y="1680"/>
                    <a:pt x="8555" y="1680"/>
                  </a:cubicBezTo>
                  <a:cubicBezTo>
                    <a:pt x="9175" y="1680"/>
                    <a:pt x="9792" y="1594"/>
                    <a:pt x="10402" y="1354"/>
                  </a:cubicBezTo>
                  <a:cubicBezTo>
                    <a:pt x="11028" y="1104"/>
                    <a:pt x="11580" y="703"/>
                    <a:pt x="12056" y="251"/>
                  </a:cubicBezTo>
                  <a:cubicBezTo>
                    <a:pt x="11931" y="176"/>
                    <a:pt x="11830" y="101"/>
                    <a:pt x="1170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573375" y="3199688"/>
              <a:ext cx="217450" cy="59125"/>
            </a:xfrm>
            <a:custGeom>
              <a:avLst/>
              <a:gdLst/>
              <a:ahLst/>
              <a:cxnLst/>
              <a:rect l="l" t="t" r="r" b="b"/>
              <a:pathLst>
                <a:path w="8698" h="2365" extrusionOk="0">
                  <a:moveTo>
                    <a:pt x="8421" y="1"/>
                  </a:moveTo>
                  <a:cubicBezTo>
                    <a:pt x="7995" y="502"/>
                    <a:pt x="7544" y="953"/>
                    <a:pt x="6993" y="1304"/>
                  </a:cubicBezTo>
                  <a:cubicBezTo>
                    <a:pt x="6204" y="1792"/>
                    <a:pt x="5332" y="1951"/>
                    <a:pt x="4445" y="1951"/>
                  </a:cubicBezTo>
                  <a:cubicBezTo>
                    <a:pt x="3782" y="1951"/>
                    <a:pt x="3110" y="1863"/>
                    <a:pt x="2457" y="1755"/>
                  </a:cubicBezTo>
                  <a:cubicBezTo>
                    <a:pt x="1655" y="1605"/>
                    <a:pt x="827" y="1480"/>
                    <a:pt x="0" y="1430"/>
                  </a:cubicBezTo>
                  <a:lnTo>
                    <a:pt x="0" y="1430"/>
                  </a:lnTo>
                  <a:cubicBezTo>
                    <a:pt x="276" y="1580"/>
                    <a:pt x="552" y="1730"/>
                    <a:pt x="827" y="1856"/>
                  </a:cubicBezTo>
                  <a:cubicBezTo>
                    <a:pt x="2074" y="2022"/>
                    <a:pt x="3331" y="2364"/>
                    <a:pt x="4578" y="2364"/>
                  </a:cubicBezTo>
                  <a:cubicBezTo>
                    <a:pt x="5211" y="2364"/>
                    <a:pt x="5842" y="2276"/>
                    <a:pt x="6467" y="2031"/>
                  </a:cubicBezTo>
                  <a:cubicBezTo>
                    <a:pt x="7369" y="1655"/>
                    <a:pt x="8096" y="1054"/>
                    <a:pt x="8697" y="302"/>
                  </a:cubicBezTo>
                  <a:cubicBezTo>
                    <a:pt x="8597" y="201"/>
                    <a:pt x="8522" y="101"/>
                    <a:pt x="842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68850" y="3308088"/>
              <a:ext cx="107800" cy="58925"/>
            </a:xfrm>
            <a:custGeom>
              <a:avLst/>
              <a:gdLst/>
              <a:ahLst/>
              <a:cxnLst/>
              <a:rect l="l" t="t" r="r" b="b"/>
              <a:pathLst>
                <a:path w="4312" h="2357" extrusionOk="0">
                  <a:moveTo>
                    <a:pt x="4061" y="1"/>
                  </a:moveTo>
                  <a:cubicBezTo>
                    <a:pt x="3660" y="502"/>
                    <a:pt x="3184" y="953"/>
                    <a:pt x="2658" y="1304"/>
                  </a:cubicBezTo>
                  <a:cubicBezTo>
                    <a:pt x="1831" y="1805"/>
                    <a:pt x="928" y="1956"/>
                    <a:pt x="1" y="1956"/>
                  </a:cubicBezTo>
                  <a:cubicBezTo>
                    <a:pt x="176" y="2081"/>
                    <a:pt x="352" y="2231"/>
                    <a:pt x="527" y="2357"/>
                  </a:cubicBezTo>
                  <a:cubicBezTo>
                    <a:pt x="1054" y="2332"/>
                    <a:pt x="1580" y="2256"/>
                    <a:pt x="2106" y="2031"/>
                  </a:cubicBezTo>
                  <a:cubicBezTo>
                    <a:pt x="3009" y="1680"/>
                    <a:pt x="3710" y="1079"/>
                    <a:pt x="4312" y="377"/>
                  </a:cubicBezTo>
                  <a:cubicBezTo>
                    <a:pt x="4237" y="251"/>
                    <a:pt x="4136" y="126"/>
                    <a:pt x="406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877875" y="3428388"/>
              <a:ext cx="62700" cy="37625"/>
            </a:xfrm>
            <a:custGeom>
              <a:avLst/>
              <a:gdLst/>
              <a:ahLst/>
              <a:cxnLst/>
              <a:rect l="l" t="t" r="r" b="b"/>
              <a:pathLst>
                <a:path w="2508" h="1505" extrusionOk="0">
                  <a:moveTo>
                    <a:pt x="2332" y="1"/>
                  </a:moveTo>
                  <a:cubicBezTo>
                    <a:pt x="2106" y="201"/>
                    <a:pt x="1881" y="377"/>
                    <a:pt x="1605" y="552"/>
                  </a:cubicBezTo>
                  <a:cubicBezTo>
                    <a:pt x="1104" y="853"/>
                    <a:pt x="577" y="1054"/>
                    <a:pt x="1" y="1129"/>
                  </a:cubicBezTo>
                  <a:cubicBezTo>
                    <a:pt x="126" y="1254"/>
                    <a:pt x="226" y="1379"/>
                    <a:pt x="327" y="1505"/>
                  </a:cubicBezTo>
                  <a:cubicBezTo>
                    <a:pt x="577" y="1455"/>
                    <a:pt x="828" y="1379"/>
                    <a:pt x="1079" y="1279"/>
                  </a:cubicBezTo>
                  <a:cubicBezTo>
                    <a:pt x="1630" y="1079"/>
                    <a:pt x="2081" y="753"/>
                    <a:pt x="2507" y="402"/>
                  </a:cubicBezTo>
                  <a:cubicBezTo>
                    <a:pt x="2457" y="252"/>
                    <a:pt x="2407" y="126"/>
                    <a:pt x="233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-1136525" y="2225788"/>
              <a:ext cx="169175" cy="210375"/>
            </a:xfrm>
            <a:custGeom>
              <a:avLst/>
              <a:gdLst/>
              <a:ahLst/>
              <a:cxnLst/>
              <a:rect l="l" t="t" r="r" b="b"/>
              <a:pathLst>
                <a:path w="6767" h="8415" extrusionOk="0">
                  <a:moveTo>
                    <a:pt x="2515" y="0"/>
                  </a:moveTo>
                  <a:cubicBezTo>
                    <a:pt x="2306" y="0"/>
                    <a:pt x="2102" y="36"/>
                    <a:pt x="1905" y="110"/>
                  </a:cubicBezTo>
                  <a:cubicBezTo>
                    <a:pt x="476" y="611"/>
                    <a:pt x="0" y="2867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804"/>
                    <a:pt x="6767" y="5548"/>
                    <a:pt x="5940" y="3268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-1215475" y="2213388"/>
              <a:ext cx="208025" cy="23925"/>
            </a:xfrm>
            <a:custGeom>
              <a:avLst/>
              <a:gdLst/>
              <a:ahLst/>
              <a:cxnLst/>
              <a:rect l="l" t="t" r="r" b="b"/>
              <a:pathLst>
                <a:path w="8321" h="957" extrusionOk="0">
                  <a:moveTo>
                    <a:pt x="232" y="0"/>
                  </a:moveTo>
                  <a:cubicBezTo>
                    <a:pt x="1" y="0"/>
                    <a:pt x="15" y="381"/>
                    <a:pt x="276" y="405"/>
                  </a:cubicBezTo>
                  <a:cubicBezTo>
                    <a:pt x="2857" y="756"/>
                    <a:pt x="5439" y="931"/>
                    <a:pt x="8045" y="957"/>
                  </a:cubicBezTo>
                  <a:cubicBezTo>
                    <a:pt x="8321" y="957"/>
                    <a:pt x="8321" y="556"/>
                    <a:pt x="8045" y="530"/>
                  </a:cubicBezTo>
                  <a:cubicBezTo>
                    <a:pt x="5439" y="505"/>
                    <a:pt x="2857" y="330"/>
                    <a:pt x="276" y="4"/>
                  </a:cubicBezTo>
                  <a:cubicBezTo>
                    <a:pt x="261" y="1"/>
                    <a:pt x="246" y="0"/>
                    <a:pt x="2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-627125" y="2005238"/>
              <a:ext cx="169200" cy="210375"/>
            </a:xfrm>
            <a:custGeom>
              <a:avLst/>
              <a:gdLst/>
              <a:ahLst/>
              <a:cxnLst/>
              <a:rect l="l" t="t" r="r" b="b"/>
              <a:pathLst>
                <a:path w="6768" h="8415" extrusionOk="0">
                  <a:moveTo>
                    <a:pt x="2515" y="0"/>
                  </a:moveTo>
                  <a:cubicBezTo>
                    <a:pt x="2307" y="0"/>
                    <a:pt x="2102" y="36"/>
                    <a:pt x="1905" y="110"/>
                  </a:cubicBezTo>
                  <a:cubicBezTo>
                    <a:pt x="476" y="611"/>
                    <a:pt x="0" y="2866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779"/>
                    <a:pt x="6767" y="5548"/>
                    <a:pt x="5940" y="3267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-653625" y="1941813"/>
              <a:ext cx="94625" cy="153450"/>
            </a:xfrm>
            <a:custGeom>
              <a:avLst/>
              <a:gdLst/>
              <a:ahLst/>
              <a:cxnLst/>
              <a:rect l="l" t="t" r="r" b="b"/>
              <a:pathLst>
                <a:path w="3785" h="6138" extrusionOk="0">
                  <a:moveTo>
                    <a:pt x="3500" y="0"/>
                  </a:moveTo>
                  <a:cubicBezTo>
                    <a:pt x="3435" y="0"/>
                    <a:pt x="3373" y="34"/>
                    <a:pt x="3341" y="115"/>
                  </a:cubicBezTo>
                  <a:cubicBezTo>
                    <a:pt x="2464" y="2145"/>
                    <a:pt x="1386" y="4050"/>
                    <a:pt x="108" y="5830"/>
                  </a:cubicBezTo>
                  <a:cubicBezTo>
                    <a:pt x="1" y="5990"/>
                    <a:pt x="147" y="6138"/>
                    <a:pt x="295" y="6138"/>
                  </a:cubicBezTo>
                  <a:cubicBezTo>
                    <a:pt x="355" y="6138"/>
                    <a:pt x="415" y="6113"/>
                    <a:pt x="459" y="6055"/>
                  </a:cubicBezTo>
                  <a:cubicBezTo>
                    <a:pt x="1762" y="4251"/>
                    <a:pt x="2840" y="2346"/>
                    <a:pt x="3717" y="316"/>
                  </a:cubicBezTo>
                  <a:cubicBezTo>
                    <a:pt x="3784" y="146"/>
                    <a:pt x="3635" y="0"/>
                    <a:pt x="35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-789425" y="2175763"/>
              <a:ext cx="114250" cy="139400"/>
            </a:xfrm>
            <a:custGeom>
              <a:avLst/>
              <a:gdLst/>
              <a:ahLst/>
              <a:cxnLst/>
              <a:rect l="l" t="t" r="r" b="b"/>
              <a:pathLst>
                <a:path w="4570" h="5576" extrusionOk="0">
                  <a:moveTo>
                    <a:pt x="228" y="1"/>
                  </a:moveTo>
                  <a:cubicBezTo>
                    <a:pt x="115" y="1"/>
                    <a:pt x="1" y="75"/>
                    <a:pt x="1" y="206"/>
                  </a:cubicBezTo>
                  <a:cubicBezTo>
                    <a:pt x="1" y="1935"/>
                    <a:pt x="76" y="3639"/>
                    <a:pt x="201" y="5369"/>
                  </a:cubicBezTo>
                  <a:cubicBezTo>
                    <a:pt x="214" y="5507"/>
                    <a:pt x="320" y="5576"/>
                    <a:pt x="424" y="5576"/>
                  </a:cubicBezTo>
                  <a:cubicBezTo>
                    <a:pt x="527" y="5576"/>
                    <a:pt x="627" y="5507"/>
                    <a:pt x="627" y="5369"/>
                  </a:cubicBezTo>
                  <a:cubicBezTo>
                    <a:pt x="509" y="3734"/>
                    <a:pt x="435" y="2122"/>
                    <a:pt x="428" y="491"/>
                  </a:cubicBezTo>
                  <a:lnTo>
                    <a:pt x="428" y="491"/>
                  </a:lnTo>
                  <a:cubicBezTo>
                    <a:pt x="1171" y="801"/>
                    <a:pt x="1666" y="1701"/>
                    <a:pt x="2181" y="2261"/>
                  </a:cubicBezTo>
                  <a:cubicBezTo>
                    <a:pt x="2783" y="2938"/>
                    <a:pt x="3434" y="3564"/>
                    <a:pt x="4111" y="4166"/>
                  </a:cubicBezTo>
                  <a:cubicBezTo>
                    <a:pt x="4154" y="4203"/>
                    <a:pt x="4201" y="4219"/>
                    <a:pt x="4247" y="4219"/>
                  </a:cubicBezTo>
                  <a:cubicBezTo>
                    <a:pt x="4417" y="4219"/>
                    <a:pt x="4570" y="4003"/>
                    <a:pt x="4412" y="3865"/>
                  </a:cubicBezTo>
                  <a:cubicBezTo>
                    <a:pt x="3535" y="3113"/>
                    <a:pt x="2733" y="2311"/>
                    <a:pt x="1981" y="1434"/>
                  </a:cubicBezTo>
                  <a:cubicBezTo>
                    <a:pt x="1505" y="832"/>
                    <a:pt x="1079" y="156"/>
                    <a:pt x="276" y="5"/>
                  </a:cubicBezTo>
                  <a:cubicBezTo>
                    <a:pt x="261" y="2"/>
                    <a:pt x="244" y="1"/>
                    <a:pt x="2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-943550" y="2273388"/>
              <a:ext cx="520700" cy="408950"/>
            </a:xfrm>
            <a:custGeom>
              <a:avLst/>
              <a:gdLst/>
              <a:ahLst/>
              <a:cxnLst/>
              <a:rect l="l" t="t" r="r" b="b"/>
              <a:pathLst>
                <a:path w="20828" h="16358" extrusionOk="0">
                  <a:moveTo>
                    <a:pt x="15459" y="1"/>
                  </a:moveTo>
                  <a:cubicBezTo>
                    <a:pt x="15196" y="1"/>
                    <a:pt x="14936" y="26"/>
                    <a:pt x="14687" y="85"/>
                  </a:cubicBezTo>
                  <a:cubicBezTo>
                    <a:pt x="13183" y="486"/>
                    <a:pt x="12306" y="1965"/>
                    <a:pt x="11454" y="3268"/>
                  </a:cubicBezTo>
                  <a:cubicBezTo>
                    <a:pt x="10878" y="4120"/>
                    <a:pt x="10201" y="4797"/>
                    <a:pt x="9399" y="5223"/>
                  </a:cubicBezTo>
                  <a:cubicBezTo>
                    <a:pt x="8844" y="5490"/>
                    <a:pt x="8230" y="5658"/>
                    <a:pt x="7539" y="5658"/>
                  </a:cubicBezTo>
                  <a:cubicBezTo>
                    <a:pt x="7450" y="5658"/>
                    <a:pt x="7360" y="5655"/>
                    <a:pt x="7269" y="5649"/>
                  </a:cubicBezTo>
                  <a:cubicBezTo>
                    <a:pt x="6357" y="5609"/>
                    <a:pt x="5374" y="5418"/>
                    <a:pt x="4426" y="5418"/>
                  </a:cubicBezTo>
                  <a:cubicBezTo>
                    <a:pt x="3602" y="5418"/>
                    <a:pt x="2805" y="5562"/>
                    <a:pt x="2106" y="6075"/>
                  </a:cubicBezTo>
                  <a:cubicBezTo>
                    <a:pt x="1655" y="6401"/>
                    <a:pt x="1304" y="6852"/>
                    <a:pt x="1053" y="7354"/>
                  </a:cubicBezTo>
                  <a:cubicBezTo>
                    <a:pt x="0" y="9459"/>
                    <a:pt x="677" y="12141"/>
                    <a:pt x="2306" y="13820"/>
                  </a:cubicBezTo>
                  <a:cubicBezTo>
                    <a:pt x="3935" y="15499"/>
                    <a:pt x="6316" y="16251"/>
                    <a:pt x="8672" y="16351"/>
                  </a:cubicBezTo>
                  <a:cubicBezTo>
                    <a:pt x="8798" y="16355"/>
                    <a:pt x="8924" y="16357"/>
                    <a:pt x="9050" y="16357"/>
                  </a:cubicBezTo>
                  <a:cubicBezTo>
                    <a:pt x="12727" y="16357"/>
                    <a:pt x="16291" y="14597"/>
                    <a:pt x="18497" y="11664"/>
                  </a:cubicBezTo>
                  <a:cubicBezTo>
                    <a:pt x="19900" y="9810"/>
                    <a:pt x="20828" y="7454"/>
                    <a:pt x="20552" y="5148"/>
                  </a:cubicBezTo>
                  <a:cubicBezTo>
                    <a:pt x="20276" y="2817"/>
                    <a:pt x="18622" y="587"/>
                    <a:pt x="16341" y="85"/>
                  </a:cubicBezTo>
                  <a:cubicBezTo>
                    <a:pt x="16050" y="32"/>
                    <a:pt x="15753" y="1"/>
                    <a:pt x="154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-1490550" y="2088638"/>
              <a:ext cx="132850" cy="321800"/>
            </a:xfrm>
            <a:custGeom>
              <a:avLst/>
              <a:gdLst/>
              <a:ahLst/>
              <a:cxnLst/>
              <a:rect l="l" t="t" r="r" b="b"/>
              <a:pathLst>
                <a:path w="5314" h="12872" extrusionOk="0">
                  <a:moveTo>
                    <a:pt x="709" y="0"/>
                  </a:moveTo>
                  <a:cubicBezTo>
                    <a:pt x="602" y="0"/>
                    <a:pt x="489" y="69"/>
                    <a:pt x="477" y="207"/>
                  </a:cubicBezTo>
                  <a:cubicBezTo>
                    <a:pt x="1" y="4844"/>
                    <a:pt x="2106" y="9180"/>
                    <a:pt x="4838" y="12789"/>
                  </a:cubicBezTo>
                  <a:cubicBezTo>
                    <a:pt x="4881" y="12847"/>
                    <a:pt x="4944" y="12871"/>
                    <a:pt x="5006" y="12871"/>
                  </a:cubicBezTo>
                  <a:cubicBezTo>
                    <a:pt x="5159" y="12871"/>
                    <a:pt x="5313" y="12723"/>
                    <a:pt x="5189" y="12563"/>
                  </a:cubicBezTo>
                  <a:cubicBezTo>
                    <a:pt x="2507" y="9004"/>
                    <a:pt x="427" y="4769"/>
                    <a:pt x="903" y="207"/>
                  </a:cubicBezTo>
                  <a:cubicBezTo>
                    <a:pt x="915" y="69"/>
                    <a:pt x="815" y="0"/>
                    <a:pt x="70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-1335450" y="2457263"/>
              <a:ext cx="15650" cy="14950"/>
            </a:xfrm>
            <a:custGeom>
              <a:avLst/>
              <a:gdLst/>
              <a:ahLst/>
              <a:cxnLst/>
              <a:rect l="l" t="t" r="r" b="b"/>
              <a:pathLst>
                <a:path w="626" h="598" extrusionOk="0">
                  <a:moveTo>
                    <a:pt x="326" y="1"/>
                  </a:moveTo>
                  <a:cubicBezTo>
                    <a:pt x="263" y="1"/>
                    <a:pt x="201" y="30"/>
                    <a:pt x="162" y="99"/>
                  </a:cubicBezTo>
                  <a:cubicBezTo>
                    <a:pt x="137" y="174"/>
                    <a:pt x="112" y="224"/>
                    <a:pt x="87" y="274"/>
                  </a:cubicBezTo>
                  <a:cubicBezTo>
                    <a:pt x="0" y="448"/>
                    <a:pt x="143" y="598"/>
                    <a:pt x="280" y="598"/>
                  </a:cubicBezTo>
                  <a:cubicBezTo>
                    <a:pt x="340" y="598"/>
                    <a:pt x="400" y="569"/>
                    <a:pt x="438" y="500"/>
                  </a:cubicBezTo>
                  <a:cubicBezTo>
                    <a:pt x="463" y="425"/>
                    <a:pt x="513" y="375"/>
                    <a:pt x="538" y="324"/>
                  </a:cubicBezTo>
                  <a:cubicBezTo>
                    <a:pt x="625" y="150"/>
                    <a:pt x="471" y="1"/>
                    <a:pt x="3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-811025" y="1774713"/>
              <a:ext cx="13175" cy="46725"/>
            </a:xfrm>
            <a:custGeom>
              <a:avLst/>
              <a:gdLst/>
              <a:ahLst/>
              <a:cxnLst/>
              <a:rect l="l" t="t" r="r" b="b"/>
              <a:pathLst>
                <a:path w="527" h="1869" extrusionOk="0">
                  <a:moveTo>
                    <a:pt x="332" y="1"/>
                  </a:moveTo>
                  <a:cubicBezTo>
                    <a:pt x="232" y="1"/>
                    <a:pt x="125" y="70"/>
                    <a:pt x="113" y="208"/>
                  </a:cubicBezTo>
                  <a:cubicBezTo>
                    <a:pt x="63" y="684"/>
                    <a:pt x="38" y="1185"/>
                    <a:pt x="13" y="1661"/>
                  </a:cubicBezTo>
                  <a:cubicBezTo>
                    <a:pt x="0" y="1799"/>
                    <a:pt x="100" y="1868"/>
                    <a:pt x="204" y="1868"/>
                  </a:cubicBezTo>
                  <a:cubicBezTo>
                    <a:pt x="307" y="1868"/>
                    <a:pt x="414" y="1799"/>
                    <a:pt x="414" y="1661"/>
                  </a:cubicBezTo>
                  <a:cubicBezTo>
                    <a:pt x="464" y="1185"/>
                    <a:pt x="489" y="684"/>
                    <a:pt x="514" y="208"/>
                  </a:cubicBezTo>
                  <a:cubicBezTo>
                    <a:pt x="526" y="70"/>
                    <a:pt x="432" y="1"/>
                    <a:pt x="3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-781575" y="1783988"/>
              <a:ext cx="18800" cy="39475"/>
            </a:xfrm>
            <a:custGeom>
              <a:avLst/>
              <a:gdLst/>
              <a:ahLst/>
              <a:cxnLst/>
              <a:rect l="l" t="t" r="r" b="b"/>
              <a:pathLst>
                <a:path w="752" h="1579" extrusionOk="0">
                  <a:moveTo>
                    <a:pt x="490" y="1"/>
                  </a:moveTo>
                  <a:cubicBezTo>
                    <a:pt x="409" y="1"/>
                    <a:pt x="327" y="42"/>
                    <a:pt x="288" y="137"/>
                  </a:cubicBezTo>
                  <a:cubicBezTo>
                    <a:pt x="138" y="538"/>
                    <a:pt x="38" y="965"/>
                    <a:pt x="13" y="1391"/>
                  </a:cubicBezTo>
                  <a:cubicBezTo>
                    <a:pt x="0" y="1516"/>
                    <a:pt x="100" y="1579"/>
                    <a:pt x="207" y="1579"/>
                  </a:cubicBezTo>
                  <a:cubicBezTo>
                    <a:pt x="313" y="1579"/>
                    <a:pt x="426" y="1516"/>
                    <a:pt x="439" y="1391"/>
                  </a:cubicBezTo>
                  <a:cubicBezTo>
                    <a:pt x="464" y="990"/>
                    <a:pt x="539" y="614"/>
                    <a:pt x="689" y="263"/>
                  </a:cubicBezTo>
                  <a:cubicBezTo>
                    <a:pt x="751" y="108"/>
                    <a:pt x="622" y="1"/>
                    <a:pt x="4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-304700" y="2473638"/>
              <a:ext cx="137025" cy="255350"/>
            </a:xfrm>
            <a:custGeom>
              <a:avLst/>
              <a:gdLst/>
              <a:ahLst/>
              <a:cxnLst/>
              <a:rect l="l" t="t" r="r" b="b"/>
              <a:pathLst>
                <a:path w="5481" h="10214" extrusionOk="0">
                  <a:moveTo>
                    <a:pt x="246" y="0"/>
                  </a:moveTo>
                  <a:cubicBezTo>
                    <a:pt x="119" y="0"/>
                    <a:pt x="1" y="96"/>
                    <a:pt x="61" y="246"/>
                  </a:cubicBezTo>
                  <a:cubicBezTo>
                    <a:pt x="1414" y="3679"/>
                    <a:pt x="3068" y="6988"/>
                    <a:pt x="5023" y="10121"/>
                  </a:cubicBezTo>
                  <a:cubicBezTo>
                    <a:pt x="5060" y="10187"/>
                    <a:pt x="5118" y="10214"/>
                    <a:pt x="5178" y="10214"/>
                  </a:cubicBezTo>
                  <a:cubicBezTo>
                    <a:pt x="5323" y="10214"/>
                    <a:pt x="5480" y="10054"/>
                    <a:pt x="5374" y="9895"/>
                  </a:cubicBezTo>
                  <a:cubicBezTo>
                    <a:pt x="3444" y="6787"/>
                    <a:pt x="1790" y="3529"/>
                    <a:pt x="462" y="146"/>
                  </a:cubicBezTo>
                  <a:cubicBezTo>
                    <a:pt x="421" y="44"/>
                    <a:pt x="332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-812925" y="2945263"/>
              <a:ext cx="404125" cy="126750"/>
            </a:xfrm>
            <a:custGeom>
              <a:avLst/>
              <a:gdLst/>
              <a:ahLst/>
              <a:cxnLst/>
              <a:rect l="l" t="t" r="r" b="b"/>
              <a:pathLst>
                <a:path w="16165" h="5070" extrusionOk="0">
                  <a:moveTo>
                    <a:pt x="316" y="1"/>
                  </a:moveTo>
                  <a:cubicBezTo>
                    <a:pt x="133" y="1"/>
                    <a:pt x="0" y="272"/>
                    <a:pt x="214" y="378"/>
                  </a:cubicBezTo>
                  <a:cubicBezTo>
                    <a:pt x="5051" y="2985"/>
                    <a:pt x="10465" y="4038"/>
                    <a:pt x="15803" y="5065"/>
                  </a:cubicBezTo>
                  <a:cubicBezTo>
                    <a:pt x="15819" y="5068"/>
                    <a:pt x="15835" y="5069"/>
                    <a:pt x="15850" y="5069"/>
                  </a:cubicBezTo>
                  <a:cubicBezTo>
                    <a:pt x="16089" y="5069"/>
                    <a:pt x="16164" y="4711"/>
                    <a:pt x="15928" y="4664"/>
                  </a:cubicBezTo>
                  <a:cubicBezTo>
                    <a:pt x="10615" y="3637"/>
                    <a:pt x="5227" y="2584"/>
                    <a:pt x="414" y="28"/>
                  </a:cubicBezTo>
                  <a:cubicBezTo>
                    <a:pt x="381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-373600" y="3071488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70" y="0"/>
                  </a:moveTo>
                  <a:cubicBezTo>
                    <a:pt x="323" y="0"/>
                    <a:pt x="276" y="20"/>
                    <a:pt x="235" y="66"/>
                  </a:cubicBezTo>
                  <a:cubicBezTo>
                    <a:pt x="210" y="91"/>
                    <a:pt x="160" y="116"/>
                    <a:pt x="135" y="167"/>
                  </a:cubicBezTo>
                  <a:cubicBezTo>
                    <a:pt x="0" y="301"/>
                    <a:pt x="131" y="509"/>
                    <a:pt x="289" y="509"/>
                  </a:cubicBezTo>
                  <a:cubicBezTo>
                    <a:pt x="337" y="509"/>
                    <a:pt x="389" y="489"/>
                    <a:pt x="436" y="442"/>
                  </a:cubicBezTo>
                  <a:cubicBezTo>
                    <a:pt x="461" y="417"/>
                    <a:pt x="486" y="392"/>
                    <a:pt x="536" y="367"/>
                  </a:cubicBezTo>
                  <a:cubicBezTo>
                    <a:pt x="670" y="213"/>
                    <a:pt x="525" y="0"/>
                    <a:pt x="37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>
              <a:off x="-551750" y="2976613"/>
              <a:ext cx="119450" cy="41425"/>
            </a:xfrm>
            <a:custGeom>
              <a:avLst/>
              <a:gdLst/>
              <a:ahLst/>
              <a:cxnLst/>
              <a:rect l="l" t="t" r="r" b="b"/>
              <a:pathLst>
                <a:path w="4778" h="1657" extrusionOk="0">
                  <a:moveTo>
                    <a:pt x="312" y="0"/>
                  </a:moveTo>
                  <a:cubicBezTo>
                    <a:pt x="118" y="0"/>
                    <a:pt x="1" y="271"/>
                    <a:pt x="193" y="378"/>
                  </a:cubicBezTo>
                  <a:cubicBezTo>
                    <a:pt x="1546" y="1079"/>
                    <a:pt x="3000" y="1480"/>
                    <a:pt x="4504" y="1656"/>
                  </a:cubicBezTo>
                  <a:cubicBezTo>
                    <a:pt x="4512" y="1656"/>
                    <a:pt x="4519" y="1657"/>
                    <a:pt x="4527" y="1657"/>
                  </a:cubicBezTo>
                  <a:cubicBezTo>
                    <a:pt x="4778" y="1657"/>
                    <a:pt x="4747" y="1254"/>
                    <a:pt x="4504" y="1230"/>
                  </a:cubicBezTo>
                  <a:cubicBezTo>
                    <a:pt x="3075" y="1079"/>
                    <a:pt x="1697" y="678"/>
                    <a:pt x="419" y="27"/>
                  </a:cubicBezTo>
                  <a:cubicBezTo>
                    <a:pt x="382" y="8"/>
                    <a:pt x="346" y="0"/>
                    <a:pt x="3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/>
            <p:nvPr/>
          </p:nvSpPr>
          <p:spPr>
            <a:xfrm>
              <a:off x="13850" y="3074938"/>
              <a:ext cx="436950" cy="49700"/>
            </a:xfrm>
            <a:custGeom>
              <a:avLst/>
              <a:gdLst/>
              <a:ahLst/>
              <a:cxnLst/>
              <a:rect l="l" t="t" r="r" b="b"/>
              <a:pathLst>
                <a:path w="17478" h="1988" extrusionOk="0">
                  <a:moveTo>
                    <a:pt x="996" y="0"/>
                  </a:moveTo>
                  <a:cubicBezTo>
                    <a:pt x="748" y="0"/>
                    <a:pt x="499" y="1"/>
                    <a:pt x="251" y="3"/>
                  </a:cubicBezTo>
                  <a:cubicBezTo>
                    <a:pt x="0" y="3"/>
                    <a:pt x="0" y="430"/>
                    <a:pt x="251" y="430"/>
                  </a:cubicBezTo>
                  <a:cubicBezTo>
                    <a:pt x="497" y="427"/>
                    <a:pt x="744" y="426"/>
                    <a:pt x="990" y="426"/>
                  </a:cubicBezTo>
                  <a:cubicBezTo>
                    <a:pt x="6406" y="426"/>
                    <a:pt x="11796" y="953"/>
                    <a:pt x="17118" y="1983"/>
                  </a:cubicBezTo>
                  <a:cubicBezTo>
                    <a:pt x="17133" y="1986"/>
                    <a:pt x="17147" y="1988"/>
                    <a:pt x="17161" y="1988"/>
                  </a:cubicBezTo>
                  <a:cubicBezTo>
                    <a:pt x="17382" y="1988"/>
                    <a:pt x="17478" y="1630"/>
                    <a:pt x="17218" y="1582"/>
                  </a:cubicBezTo>
                  <a:cubicBezTo>
                    <a:pt x="11872" y="528"/>
                    <a:pt x="6458" y="0"/>
                    <a:pt x="99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493175" y="3133138"/>
              <a:ext cx="10050" cy="12225"/>
            </a:xfrm>
            <a:custGeom>
              <a:avLst/>
              <a:gdLst/>
              <a:ahLst/>
              <a:cxnLst/>
              <a:rect l="l" t="t" r="r" b="b"/>
              <a:pathLst>
                <a:path w="402" h="489" extrusionOk="0">
                  <a:moveTo>
                    <a:pt x="201" y="0"/>
                  </a:moveTo>
                  <a:cubicBezTo>
                    <a:pt x="101" y="0"/>
                    <a:pt x="0" y="69"/>
                    <a:pt x="0" y="207"/>
                  </a:cubicBezTo>
                  <a:lnTo>
                    <a:pt x="0" y="282"/>
                  </a:lnTo>
                  <a:cubicBezTo>
                    <a:pt x="0" y="420"/>
                    <a:pt x="101" y="489"/>
                    <a:pt x="201" y="489"/>
                  </a:cubicBezTo>
                  <a:cubicBezTo>
                    <a:pt x="301" y="489"/>
                    <a:pt x="401" y="420"/>
                    <a:pt x="401" y="282"/>
                  </a:cubicBezTo>
                  <a:lnTo>
                    <a:pt x="401" y="207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73250" y="3051088"/>
              <a:ext cx="97125" cy="15200"/>
            </a:xfrm>
            <a:custGeom>
              <a:avLst/>
              <a:gdLst/>
              <a:ahLst/>
              <a:cxnLst/>
              <a:rect l="l" t="t" r="r" b="b"/>
              <a:pathLst>
                <a:path w="3885" h="608" extrusionOk="0">
                  <a:moveTo>
                    <a:pt x="688" y="0"/>
                  </a:moveTo>
                  <a:cubicBezTo>
                    <a:pt x="542" y="0"/>
                    <a:pt x="397" y="2"/>
                    <a:pt x="251" y="5"/>
                  </a:cubicBezTo>
                  <a:cubicBezTo>
                    <a:pt x="7" y="5"/>
                    <a:pt x="1" y="407"/>
                    <a:pt x="230" y="407"/>
                  </a:cubicBezTo>
                  <a:cubicBezTo>
                    <a:pt x="237" y="407"/>
                    <a:pt x="244" y="407"/>
                    <a:pt x="251" y="406"/>
                  </a:cubicBezTo>
                  <a:cubicBezTo>
                    <a:pt x="1379" y="406"/>
                    <a:pt x="2507" y="456"/>
                    <a:pt x="3634" y="607"/>
                  </a:cubicBezTo>
                  <a:cubicBezTo>
                    <a:pt x="3642" y="607"/>
                    <a:pt x="3649" y="608"/>
                    <a:pt x="3656" y="608"/>
                  </a:cubicBezTo>
                  <a:cubicBezTo>
                    <a:pt x="3885" y="608"/>
                    <a:pt x="3877" y="229"/>
                    <a:pt x="3634" y="181"/>
                  </a:cubicBezTo>
                  <a:cubicBezTo>
                    <a:pt x="2652" y="71"/>
                    <a:pt x="1670" y="0"/>
                    <a:pt x="6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-120250" y="2969288"/>
              <a:ext cx="14950" cy="44475"/>
            </a:xfrm>
            <a:custGeom>
              <a:avLst/>
              <a:gdLst/>
              <a:ahLst/>
              <a:cxnLst/>
              <a:rect l="l" t="t" r="r" b="b"/>
              <a:pathLst>
                <a:path w="598" h="1779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1" y="645"/>
                    <a:pt x="1" y="1147"/>
                    <a:pt x="126" y="1623"/>
                  </a:cubicBezTo>
                  <a:cubicBezTo>
                    <a:pt x="156" y="1733"/>
                    <a:pt x="238" y="1779"/>
                    <a:pt x="320" y="1779"/>
                  </a:cubicBezTo>
                  <a:cubicBezTo>
                    <a:pt x="445" y="1779"/>
                    <a:pt x="572" y="1673"/>
                    <a:pt x="527" y="1523"/>
                  </a:cubicBezTo>
                  <a:cubicBezTo>
                    <a:pt x="427" y="1097"/>
                    <a:pt x="427" y="6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-96425" y="2969438"/>
              <a:ext cx="13550" cy="46525"/>
            </a:xfrm>
            <a:custGeom>
              <a:avLst/>
              <a:gdLst/>
              <a:ahLst/>
              <a:cxnLst/>
              <a:rect l="l" t="t" r="r" b="b"/>
              <a:pathLst>
                <a:path w="542" h="1861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cubicBezTo>
                    <a:pt x="0" y="715"/>
                    <a:pt x="50" y="1216"/>
                    <a:pt x="126" y="1717"/>
                  </a:cubicBezTo>
                  <a:cubicBezTo>
                    <a:pt x="136" y="1817"/>
                    <a:pt x="205" y="1861"/>
                    <a:pt x="283" y="1861"/>
                  </a:cubicBezTo>
                  <a:cubicBezTo>
                    <a:pt x="402" y="1861"/>
                    <a:pt x="542" y="1758"/>
                    <a:pt x="527" y="1592"/>
                  </a:cubicBezTo>
                  <a:cubicBezTo>
                    <a:pt x="451" y="1141"/>
                    <a:pt x="426" y="665"/>
                    <a:pt x="426" y="188"/>
                  </a:cubicBez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-1033775" y="2778338"/>
              <a:ext cx="10675" cy="37450"/>
            </a:xfrm>
            <a:custGeom>
              <a:avLst/>
              <a:gdLst/>
              <a:ahLst/>
              <a:cxnLst/>
              <a:rect l="l" t="t" r="r" b="b"/>
              <a:pathLst>
                <a:path w="427" h="1498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lnTo>
                    <a:pt x="0" y="1291"/>
                  </a:lnTo>
                  <a:cubicBezTo>
                    <a:pt x="0" y="1429"/>
                    <a:pt x="107" y="1498"/>
                    <a:pt x="213" y="1498"/>
                  </a:cubicBezTo>
                  <a:cubicBezTo>
                    <a:pt x="320" y="1498"/>
                    <a:pt x="426" y="1429"/>
                    <a:pt x="426" y="1291"/>
                  </a:cubicBezTo>
                  <a:lnTo>
                    <a:pt x="426" y="188"/>
                  </a:ln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-1007600" y="2782888"/>
              <a:ext cx="16575" cy="35075"/>
            </a:xfrm>
            <a:custGeom>
              <a:avLst/>
              <a:gdLst/>
              <a:ahLst/>
              <a:cxnLst/>
              <a:rect l="l" t="t" r="r" b="b"/>
              <a:pathLst>
                <a:path w="663" h="1403" extrusionOk="0">
                  <a:moveTo>
                    <a:pt x="256" y="1"/>
                  </a:moveTo>
                  <a:cubicBezTo>
                    <a:pt x="134" y="1"/>
                    <a:pt x="1" y="106"/>
                    <a:pt x="31" y="257"/>
                  </a:cubicBezTo>
                  <a:cubicBezTo>
                    <a:pt x="81" y="583"/>
                    <a:pt x="156" y="934"/>
                    <a:pt x="232" y="1259"/>
                  </a:cubicBezTo>
                  <a:cubicBezTo>
                    <a:pt x="251" y="1359"/>
                    <a:pt x="326" y="1403"/>
                    <a:pt x="407" y="1403"/>
                  </a:cubicBezTo>
                  <a:cubicBezTo>
                    <a:pt x="529" y="1403"/>
                    <a:pt x="663" y="1300"/>
                    <a:pt x="633" y="1134"/>
                  </a:cubicBezTo>
                  <a:cubicBezTo>
                    <a:pt x="557" y="808"/>
                    <a:pt x="507" y="482"/>
                    <a:pt x="432" y="157"/>
                  </a:cubicBezTo>
                  <a:cubicBezTo>
                    <a:pt x="412" y="47"/>
                    <a:pt x="336" y="1"/>
                    <a:pt x="2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-1161950" y="1655438"/>
              <a:ext cx="263625" cy="60825"/>
            </a:xfrm>
            <a:custGeom>
              <a:avLst/>
              <a:gdLst/>
              <a:ahLst/>
              <a:cxnLst/>
              <a:rect l="l" t="t" r="r" b="b"/>
              <a:pathLst>
                <a:path w="10545" h="2433" extrusionOk="0">
                  <a:moveTo>
                    <a:pt x="7075" y="1"/>
                  </a:moveTo>
                  <a:cubicBezTo>
                    <a:pt x="4657" y="1"/>
                    <a:pt x="2268" y="688"/>
                    <a:pt x="190" y="2021"/>
                  </a:cubicBezTo>
                  <a:cubicBezTo>
                    <a:pt x="1" y="2147"/>
                    <a:pt x="129" y="2432"/>
                    <a:pt x="308" y="2432"/>
                  </a:cubicBezTo>
                  <a:cubicBezTo>
                    <a:pt x="343" y="2432"/>
                    <a:pt x="379" y="2421"/>
                    <a:pt x="416" y="2397"/>
                  </a:cubicBezTo>
                  <a:cubicBezTo>
                    <a:pt x="2431" y="1094"/>
                    <a:pt x="4737" y="417"/>
                    <a:pt x="7080" y="417"/>
                  </a:cubicBezTo>
                  <a:cubicBezTo>
                    <a:pt x="8117" y="417"/>
                    <a:pt x="9160" y="549"/>
                    <a:pt x="10190" y="818"/>
                  </a:cubicBezTo>
                  <a:cubicBezTo>
                    <a:pt x="10213" y="825"/>
                    <a:pt x="10236" y="828"/>
                    <a:pt x="10256" y="828"/>
                  </a:cubicBezTo>
                  <a:cubicBezTo>
                    <a:pt x="10480" y="828"/>
                    <a:pt x="10545" y="486"/>
                    <a:pt x="10315" y="417"/>
                  </a:cubicBezTo>
                  <a:cubicBezTo>
                    <a:pt x="9246" y="138"/>
                    <a:pt x="8158" y="1"/>
                    <a:pt x="70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-127750" y="2787413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1" y="402"/>
                    <a:pt x="551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33"/>
          <p:cNvGrpSpPr/>
          <p:nvPr/>
        </p:nvGrpSpPr>
        <p:grpSpPr>
          <a:xfrm rot="-663621" flipH="1">
            <a:off x="789880" y="-381997"/>
            <a:ext cx="2413093" cy="1034059"/>
            <a:chOff x="1928075" y="3261300"/>
            <a:chExt cx="1531375" cy="656225"/>
          </a:xfrm>
        </p:grpSpPr>
        <p:sp>
          <p:nvSpPr>
            <p:cNvPr id="1824" name="Google Shape;1824;p33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 rot="-575064">
            <a:off x="6231180" y="238952"/>
            <a:ext cx="1149992" cy="897161"/>
            <a:chOff x="3845050" y="297847"/>
            <a:chExt cx="914393" cy="713360"/>
          </a:xfrm>
        </p:grpSpPr>
        <p:sp>
          <p:nvSpPr>
            <p:cNvPr id="1827" name="Google Shape;1827;p33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33"/>
          <p:cNvGrpSpPr/>
          <p:nvPr/>
        </p:nvGrpSpPr>
        <p:grpSpPr>
          <a:xfrm>
            <a:off x="1872625" y="4142575"/>
            <a:ext cx="886754" cy="841801"/>
            <a:chOff x="209175" y="1831500"/>
            <a:chExt cx="886754" cy="841801"/>
          </a:xfrm>
        </p:grpSpPr>
        <p:sp>
          <p:nvSpPr>
            <p:cNvPr id="1849" name="Google Shape;1849;p33"/>
            <p:cNvSpPr/>
            <p:nvPr/>
          </p:nvSpPr>
          <p:spPr>
            <a:xfrm>
              <a:off x="225716" y="1836995"/>
              <a:ext cx="862244" cy="830590"/>
            </a:xfrm>
            <a:custGeom>
              <a:avLst/>
              <a:gdLst/>
              <a:ahLst/>
              <a:cxnLst/>
              <a:rect l="l" t="t" r="r" b="b"/>
              <a:pathLst>
                <a:path w="15690" h="15114" extrusionOk="0">
                  <a:moveTo>
                    <a:pt x="7268" y="0"/>
                  </a:moveTo>
                  <a:cubicBezTo>
                    <a:pt x="3258" y="0"/>
                    <a:pt x="0" y="3259"/>
                    <a:pt x="0" y="7294"/>
                  </a:cubicBezTo>
                  <a:lnTo>
                    <a:pt x="0" y="7344"/>
                  </a:lnTo>
                  <a:cubicBezTo>
                    <a:pt x="0" y="11379"/>
                    <a:pt x="3258" y="14637"/>
                    <a:pt x="7268" y="14637"/>
                  </a:cubicBezTo>
                  <a:cubicBezTo>
                    <a:pt x="8522" y="14637"/>
                    <a:pt x="9700" y="14311"/>
                    <a:pt x="10702" y="13760"/>
                  </a:cubicBezTo>
                  <a:lnTo>
                    <a:pt x="15690" y="15113"/>
                  </a:lnTo>
                  <a:cubicBezTo>
                    <a:pt x="14988" y="13885"/>
                    <a:pt x="14111" y="12632"/>
                    <a:pt x="13334" y="11379"/>
                  </a:cubicBezTo>
                  <a:cubicBezTo>
                    <a:pt x="14111" y="10226"/>
                    <a:pt x="14537" y="8848"/>
                    <a:pt x="14537" y="7344"/>
                  </a:cubicBezTo>
                  <a:lnTo>
                    <a:pt x="14537" y="7294"/>
                  </a:lnTo>
                  <a:cubicBezTo>
                    <a:pt x="14537" y="3259"/>
                    <a:pt x="11279" y="0"/>
                    <a:pt x="7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209175" y="1831500"/>
              <a:ext cx="886754" cy="841801"/>
            </a:xfrm>
            <a:custGeom>
              <a:avLst/>
              <a:gdLst/>
              <a:ahLst/>
              <a:cxnLst/>
              <a:rect l="l" t="t" r="r" b="b"/>
              <a:pathLst>
                <a:path w="16136" h="15318" extrusionOk="0">
                  <a:moveTo>
                    <a:pt x="7569" y="201"/>
                  </a:moveTo>
                  <a:cubicBezTo>
                    <a:pt x="9499" y="201"/>
                    <a:pt x="11354" y="1003"/>
                    <a:pt x="12707" y="2381"/>
                  </a:cubicBezTo>
                  <a:cubicBezTo>
                    <a:pt x="14061" y="3760"/>
                    <a:pt x="14762" y="5614"/>
                    <a:pt x="14737" y="7544"/>
                  </a:cubicBezTo>
                  <a:cubicBezTo>
                    <a:pt x="14737" y="8923"/>
                    <a:pt x="14311" y="10276"/>
                    <a:pt x="13534" y="11429"/>
                  </a:cubicBezTo>
                  <a:cubicBezTo>
                    <a:pt x="13534" y="11454"/>
                    <a:pt x="13534" y="11504"/>
                    <a:pt x="13534" y="11529"/>
                  </a:cubicBezTo>
                  <a:cubicBezTo>
                    <a:pt x="14291" y="12711"/>
                    <a:pt x="15070" y="13849"/>
                    <a:pt x="15787" y="15047"/>
                  </a:cubicBezTo>
                  <a:lnTo>
                    <a:pt x="15787" y="15047"/>
                  </a:lnTo>
                  <a:cubicBezTo>
                    <a:pt x="15430" y="14944"/>
                    <a:pt x="15063" y="14845"/>
                    <a:pt x="14712" y="14762"/>
                  </a:cubicBezTo>
                  <a:cubicBezTo>
                    <a:pt x="13910" y="14537"/>
                    <a:pt x="13083" y="14311"/>
                    <a:pt x="12281" y="14111"/>
                  </a:cubicBezTo>
                  <a:cubicBezTo>
                    <a:pt x="11981" y="14010"/>
                    <a:pt x="11680" y="13935"/>
                    <a:pt x="11379" y="13860"/>
                  </a:cubicBezTo>
                  <a:cubicBezTo>
                    <a:pt x="11298" y="13840"/>
                    <a:pt x="11153" y="13771"/>
                    <a:pt x="11034" y="13771"/>
                  </a:cubicBezTo>
                  <a:cubicBezTo>
                    <a:pt x="11005" y="13771"/>
                    <a:pt x="10977" y="13775"/>
                    <a:pt x="10953" y="13785"/>
                  </a:cubicBezTo>
                  <a:cubicBezTo>
                    <a:pt x="10803" y="13835"/>
                    <a:pt x="10627" y="13935"/>
                    <a:pt x="10452" y="14010"/>
                  </a:cubicBezTo>
                  <a:cubicBezTo>
                    <a:pt x="10276" y="14111"/>
                    <a:pt x="10101" y="14161"/>
                    <a:pt x="9925" y="14236"/>
                  </a:cubicBezTo>
                  <a:cubicBezTo>
                    <a:pt x="9549" y="14361"/>
                    <a:pt x="9199" y="14461"/>
                    <a:pt x="8823" y="14512"/>
                  </a:cubicBezTo>
                  <a:cubicBezTo>
                    <a:pt x="8400" y="14590"/>
                    <a:pt x="7967" y="14629"/>
                    <a:pt x="7537" y="14629"/>
                  </a:cubicBezTo>
                  <a:cubicBezTo>
                    <a:pt x="7278" y="14629"/>
                    <a:pt x="7021" y="14615"/>
                    <a:pt x="6767" y="14587"/>
                  </a:cubicBezTo>
                  <a:cubicBezTo>
                    <a:pt x="5615" y="14461"/>
                    <a:pt x="4487" y="14035"/>
                    <a:pt x="3509" y="13384"/>
                  </a:cubicBezTo>
                  <a:cubicBezTo>
                    <a:pt x="2557" y="12732"/>
                    <a:pt x="1780" y="11855"/>
                    <a:pt x="1229" y="10827"/>
                  </a:cubicBezTo>
                  <a:cubicBezTo>
                    <a:pt x="677" y="9800"/>
                    <a:pt x="401" y="8622"/>
                    <a:pt x="401" y="7444"/>
                  </a:cubicBezTo>
                  <a:cubicBezTo>
                    <a:pt x="401" y="6266"/>
                    <a:pt x="652" y="5113"/>
                    <a:pt x="1204" y="4085"/>
                  </a:cubicBezTo>
                  <a:cubicBezTo>
                    <a:pt x="1730" y="3058"/>
                    <a:pt x="2507" y="2181"/>
                    <a:pt x="3434" y="1504"/>
                  </a:cubicBezTo>
                  <a:cubicBezTo>
                    <a:pt x="4412" y="852"/>
                    <a:pt x="5514" y="401"/>
                    <a:pt x="6692" y="251"/>
                  </a:cubicBezTo>
                  <a:cubicBezTo>
                    <a:pt x="6968" y="226"/>
                    <a:pt x="7269" y="201"/>
                    <a:pt x="7569" y="201"/>
                  </a:cubicBezTo>
                  <a:close/>
                  <a:moveTo>
                    <a:pt x="7569" y="0"/>
                  </a:moveTo>
                  <a:cubicBezTo>
                    <a:pt x="5840" y="0"/>
                    <a:pt x="4161" y="627"/>
                    <a:pt x="2833" y="1705"/>
                  </a:cubicBezTo>
                  <a:cubicBezTo>
                    <a:pt x="1554" y="2807"/>
                    <a:pt x="627" y="4336"/>
                    <a:pt x="326" y="5990"/>
                  </a:cubicBezTo>
                  <a:cubicBezTo>
                    <a:pt x="0" y="7669"/>
                    <a:pt x="251" y="9449"/>
                    <a:pt x="1078" y="10953"/>
                  </a:cubicBezTo>
                  <a:cubicBezTo>
                    <a:pt x="1855" y="12431"/>
                    <a:pt x="3158" y="13609"/>
                    <a:pt x="4712" y="14261"/>
                  </a:cubicBezTo>
                  <a:cubicBezTo>
                    <a:pt x="5610" y="14640"/>
                    <a:pt x="6583" y="14828"/>
                    <a:pt x="7556" y="14828"/>
                  </a:cubicBezTo>
                  <a:cubicBezTo>
                    <a:pt x="8513" y="14828"/>
                    <a:pt x="9469" y="14646"/>
                    <a:pt x="10351" y="14286"/>
                  </a:cubicBezTo>
                  <a:cubicBezTo>
                    <a:pt x="10590" y="14190"/>
                    <a:pt x="10807" y="14095"/>
                    <a:pt x="11044" y="13977"/>
                  </a:cubicBezTo>
                  <a:lnTo>
                    <a:pt x="11044" y="13977"/>
                  </a:lnTo>
                  <a:cubicBezTo>
                    <a:pt x="11596" y="14122"/>
                    <a:pt x="12127" y="14267"/>
                    <a:pt x="12657" y="14411"/>
                  </a:cubicBezTo>
                  <a:cubicBezTo>
                    <a:pt x="13559" y="14662"/>
                    <a:pt x="14462" y="14888"/>
                    <a:pt x="15364" y="15138"/>
                  </a:cubicBezTo>
                  <a:cubicBezTo>
                    <a:pt x="15564" y="15188"/>
                    <a:pt x="15765" y="15263"/>
                    <a:pt x="15965" y="15314"/>
                  </a:cubicBezTo>
                  <a:cubicBezTo>
                    <a:pt x="15976" y="15316"/>
                    <a:pt x="15987" y="15318"/>
                    <a:pt x="15997" y="15318"/>
                  </a:cubicBezTo>
                  <a:cubicBezTo>
                    <a:pt x="16080" y="15318"/>
                    <a:pt x="16136" y="15230"/>
                    <a:pt x="16091" y="15163"/>
                  </a:cubicBezTo>
                  <a:cubicBezTo>
                    <a:pt x="15349" y="13902"/>
                    <a:pt x="14534" y="12715"/>
                    <a:pt x="13743" y="11480"/>
                  </a:cubicBezTo>
                  <a:lnTo>
                    <a:pt x="13743" y="11480"/>
                  </a:lnTo>
                  <a:cubicBezTo>
                    <a:pt x="14993" y="9582"/>
                    <a:pt x="15283" y="7149"/>
                    <a:pt x="14562" y="4988"/>
                  </a:cubicBezTo>
                  <a:cubicBezTo>
                    <a:pt x="13910" y="3158"/>
                    <a:pt x="12557" y="1604"/>
                    <a:pt x="10803" y="752"/>
                  </a:cubicBezTo>
                  <a:cubicBezTo>
                    <a:pt x="9800" y="251"/>
                    <a:pt x="8697" y="0"/>
                    <a:pt x="7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26229" y="2037471"/>
              <a:ext cx="582688" cy="454148"/>
            </a:xfrm>
            <a:custGeom>
              <a:avLst/>
              <a:gdLst/>
              <a:ahLst/>
              <a:cxnLst/>
              <a:rect l="l" t="t" r="r" b="b"/>
              <a:pathLst>
                <a:path w="10603" h="8264" extrusionOk="0">
                  <a:moveTo>
                    <a:pt x="2577" y="0"/>
                  </a:moveTo>
                  <a:cubicBezTo>
                    <a:pt x="2026" y="0"/>
                    <a:pt x="1476" y="166"/>
                    <a:pt x="1053" y="513"/>
                  </a:cubicBezTo>
                  <a:cubicBezTo>
                    <a:pt x="552" y="939"/>
                    <a:pt x="302" y="1591"/>
                    <a:pt x="176" y="2242"/>
                  </a:cubicBezTo>
                  <a:cubicBezTo>
                    <a:pt x="1" y="3270"/>
                    <a:pt x="176" y="4348"/>
                    <a:pt x="678" y="5250"/>
                  </a:cubicBezTo>
                  <a:cubicBezTo>
                    <a:pt x="1154" y="6102"/>
                    <a:pt x="1881" y="6779"/>
                    <a:pt x="2683" y="7305"/>
                  </a:cubicBezTo>
                  <a:cubicBezTo>
                    <a:pt x="3008" y="7531"/>
                    <a:pt x="3384" y="7731"/>
                    <a:pt x="3735" y="7906"/>
                  </a:cubicBezTo>
                  <a:cubicBezTo>
                    <a:pt x="4224" y="8145"/>
                    <a:pt x="4756" y="8264"/>
                    <a:pt x="5289" y="8264"/>
                  </a:cubicBezTo>
                  <a:cubicBezTo>
                    <a:pt x="5822" y="8264"/>
                    <a:pt x="6354" y="8145"/>
                    <a:pt x="6843" y="7906"/>
                  </a:cubicBezTo>
                  <a:cubicBezTo>
                    <a:pt x="7219" y="7731"/>
                    <a:pt x="7570" y="7531"/>
                    <a:pt x="7921" y="7305"/>
                  </a:cubicBezTo>
                  <a:cubicBezTo>
                    <a:pt x="8723" y="6779"/>
                    <a:pt x="9450" y="6102"/>
                    <a:pt x="9901" y="5250"/>
                  </a:cubicBezTo>
                  <a:cubicBezTo>
                    <a:pt x="10402" y="4348"/>
                    <a:pt x="10602" y="3270"/>
                    <a:pt x="10427" y="2242"/>
                  </a:cubicBezTo>
                  <a:cubicBezTo>
                    <a:pt x="10302" y="1591"/>
                    <a:pt x="10026" y="939"/>
                    <a:pt x="9525" y="513"/>
                  </a:cubicBezTo>
                  <a:cubicBezTo>
                    <a:pt x="9117" y="166"/>
                    <a:pt x="8573" y="0"/>
                    <a:pt x="8025" y="0"/>
                  </a:cubicBezTo>
                  <a:cubicBezTo>
                    <a:pt x="7662" y="0"/>
                    <a:pt x="7297" y="73"/>
                    <a:pt x="6968" y="212"/>
                  </a:cubicBezTo>
                  <a:cubicBezTo>
                    <a:pt x="6216" y="563"/>
                    <a:pt x="5640" y="1215"/>
                    <a:pt x="5289" y="1967"/>
                  </a:cubicBezTo>
                  <a:cubicBezTo>
                    <a:pt x="4963" y="1215"/>
                    <a:pt x="4387" y="563"/>
                    <a:pt x="3635" y="212"/>
                  </a:cubicBezTo>
                  <a:cubicBezTo>
                    <a:pt x="3306" y="73"/>
                    <a:pt x="2941" y="0"/>
                    <a:pt x="2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20734" y="2031151"/>
              <a:ext cx="595053" cy="465854"/>
            </a:xfrm>
            <a:custGeom>
              <a:avLst/>
              <a:gdLst/>
              <a:ahLst/>
              <a:cxnLst/>
              <a:rect l="l" t="t" r="r" b="b"/>
              <a:pathLst>
                <a:path w="10828" h="8477" extrusionOk="0">
                  <a:moveTo>
                    <a:pt x="2646" y="201"/>
                  </a:moveTo>
                  <a:cubicBezTo>
                    <a:pt x="3598" y="201"/>
                    <a:pt x="4448" y="745"/>
                    <a:pt x="4963" y="1505"/>
                  </a:cubicBezTo>
                  <a:cubicBezTo>
                    <a:pt x="5088" y="1706"/>
                    <a:pt x="5214" y="1906"/>
                    <a:pt x="5314" y="2132"/>
                  </a:cubicBezTo>
                  <a:cubicBezTo>
                    <a:pt x="5330" y="2172"/>
                    <a:pt x="5360" y="2189"/>
                    <a:pt x="5390" y="2189"/>
                  </a:cubicBezTo>
                  <a:cubicBezTo>
                    <a:pt x="5394" y="2189"/>
                    <a:pt x="5398" y="2189"/>
                    <a:pt x="5402" y="2189"/>
                  </a:cubicBezTo>
                  <a:lnTo>
                    <a:pt x="5402" y="2189"/>
                  </a:lnTo>
                  <a:cubicBezTo>
                    <a:pt x="5405" y="2189"/>
                    <a:pt x="5409" y="2189"/>
                    <a:pt x="5413" y="2189"/>
                  </a:cubicBezTo>
                  <a:cubicBezTo>
                    <a:pt x="5444" y="2189"/>
                    <a:pt x="5473" y="2172"/>
                    <a:pt x="5489" y="2132"/>
                  </a:cubicBezTo>
                  <a:cubicBezTo>
                    <a:pt x="5890" y="1280"/>
                    <a:pt x="6592" y="503"/>
                    <a:pt x="7544" y="277"/>
                  </a:cubicBezTo>
                  <a:cubicBezTo>
                    <a:pt x="7735" y="231"/>
                    <a:pt x="7930" y="208"/>
                    <a:pt x="8123" y="208"/>
                  </a:cubicBezTo>
                  <a:cubicBezTo>
                    <a:pt x="8872" y="208"/>
                    <a:pt x="9602" y="552"/>
                    <a:pt x="10001" y="1229"/>
                  </a:cubicBezTo>
                  <a:cubicBezTo>
                    <a:pt x="10552" y="2132"/>
                    <a:pt x="10602" y="3285"/>
                    <a:pt x="10352" y="4262"/>
                  </a:cubicBezTo>
                  <a:cubicBezTo>
                    <a:pt x="10076" y="5290"/>
                    <a:pt x="9449" y="6142"/>
                    <a:pt x="8647" y="6818"/>
                  </a:cubicBezTo>
                  <a:cubicBezTo>
                    <a:pt x="8246" y="7169"/>
                    <a:pt x="7795" y="7470"/>
                    <a:pt x="7319" y="7721"/>
                  </a:cubicBezTo>
                  <a:cubicBezTo>
                    <a:pt x="6843" y="7971"/>
                    <a:pt x="6341" y="8197"/>
                    <a:pt x="5790" y="8247"/>
                  </a:cubicBezTo>
                  <a:cubicBezTo>
                    <a:pt x="5653" y="8267"/>
                    <a:pt x="5513" y="8276"/>
                    <a:pt x="5374" y="8276"/>
                  </a:cubicBezTo>
                  <a:cubicBezTo>
                    <a:pt x="4979" y="8276"/>
                    <a:pt x="4581" y="8201"/>
                    <a:pt x="4211" y="8072"/>
                  </a:cubicBezTo>
                  <a:cubicBezTo>
                    <a:pt x="3685" y="7871"/>
                    <a:pt x="3209" y="7570"/>
                    <a:pt x="2732" y="7270"/>
                  </a:cubicBezTo>
                  <a:cubicBezTo>
                    <a:pt x="1880" y="6693"/>
                    <a:pt x="1153" y="5941"/>
                    <a:pt x="727" y="5014"/>
                  </a:cubicBezTo>
                  <a:cubicBezTo>
                    <a:pt x="276" y="4062"/>
                    <a:pt x="176" y="2934"/>
                    <a:pt x="502" y="1906"/>
                  </a:cubicBezTo>
                  <a:cubicBezTo>
                    <a:pt x="627" y="1430"/>
                    <a:pt x="878" y="979"/>
                    <a:pt x="1279" y="678"/>
                  </a:cubicBezTo>
                  <a:cubicBezTo>
                    <a:pt x="1655" y="377"/>
                    <a:pt x="2131" y="227"/>
                    <a:pt x="2582" y="202"/>
                  </a:cubicBezTo>
                  <a:cubicBezTo>
                    <a:pt x="2603" y="201"/>
                    <a:pt x="2625" y="201"/>
                    <a:pt x="2646" y="201"/>
                  </a:cubicBezTo>
                  <a:close/>
                  <a:moveTo>
                    <a:pt x="8132" y="1"/>
                  </a:moveTo>
                  <a:cubicBezTo>
                    <a:pt x="7131" y="1"/>
                    <a:pt x="6254" y="570"/>
                    <a:pt x="5690" y="1380"/>
                  </a:cubicBezTo>
                  <a:cubicBezTo>
                    <a:pt x="5580" y="1527"/>
                    <a:pt x="5483" y="1687"/>
                    <a:pt x="5399" y="1852"/>
                  </a:cubicBezTo>
                  <a:lnTo>
                    <a:pt x="5399" y="1852"/>
                  </a:lnTo>
                  <a:cubicBezTo>
                    <a:pt x="4961" y="1024"/>
                    <a:pt x="4244" y="310"/>
                    <a:pt x="3309" y="77"/>
                  </a:cubicBezTo>
                  <a:cubicBezTo>
                    <a:pt x="3103" y="30"/>
                    <a:pt x="2896" y="7"/>
                    <a:pt x="2692" y="7"/>
                  </a:cubicBezTo>
                  <a:cubicBezTo>
                    <a:pt x="1903" y="7"/>
                    <a:pt x="1160" y="352"/>
                    <a:pt x="702" y="1029"/>
                  </a:cubicBezTo>
                  <a:cubicBezTo>
                    <a:pt x="76" y="1906"/>
                    <a:pt x="1" y="3134"/>
                    <a:pt x="226" y="4187"/>
                  </a:cubicBezTo>
                  <a:cubicBezTo>
                    <a:pt x="477" y="5265"/>
                    <a:pt x="1103" y="6217"/>
                    <a:pt x="1955" y="6944"/>
                  </a:cubicBezTo>
                  <a:cubicBezTo>
                    <a:pt x="2407" y="7320"/>
                    <a:pt x="2883" y="7620"/>
                    <a:pt x="3384" y="7896"/>
                  </a:cubicBezTo>
                  <a:cubicBezTo>
                    <a:pt x="3885" y="8172"/>
                    <a:pt x="4412" y="8397"/>
                    <a:pt x="4988" y="8448"/>
                  </a:cubicBezTo>
                  <a:cubicBezTo>
                    <a:pt x="5129" y="8467"/>
                    <a:pt x="5271" y="8476"/>
                    <a:pt x="5415" y="8476"/>
                  </a:cubicBezTo>
                  <a:cubicBezTo>
                    <a:pt x="5832" y="8476"/>
                    <a:pt x="6257" y="8396"/>
                    <a:pt x="6667" y="8247"/>
                  </a:cubicBezTo>
                  <a:cubicBezTo>
                    <a:pt x="7194" y="8047"/>
                    <a:pt x="7720" y="7746"/>
                    <a:pt x="8221" y="7420"/>
                  </a:cubicBezTo>
                  <a:cubicBezTo>
                    <a:pt x="9123" y="6793"/>
                    <a:pt x="9900" y="5991"/>
                    <a:pt x="10326" y="4964"/>
                  </a:cubicBezTo>
                  <a:cubicBezTo>
                    <a:pt x="10753" y="3961"/>
                    <a:pt x="10828" y="2758"/>
                    <a:pt x="10452" y="1706"/>
                  </a:cubicBezTo>
                  <a:cubicBezTo>
                    <a:pt x="10276" y="1204"/>
                    <a:pt x="10001" y="753"/>
                    <a:pt x="9575" y="452"/>
                  </a:cubicBezTo>
                  <a:cubicBezTo>
                    <a:pt x="9174" y="177"/>
                    <a:pt x="8697" y="26"/>
                    <a:pt x="8196" y="1"/>
                  </a:cubicBezTo>
                  <a:cubicBezTo>
                    <a:pt x="8175" y="1"/>
                    <a:pt x="8153" y="1"/>
                    <a:pt x="8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568635" y="2143259"/>
              <a:ext cx="114416" cy="347645"/>
            </a:xfrm>
            <a:custGeom>
              <a:avLst/>
              <a:gdLst/>
              <a:ahLst/>
              <a:cxnLst/>
              <a:rect l="l" t="t" r="r" b="b"/>
              <a:pathLst>
                <a:path w="2082" h="6326" extrusionOk="0">
                  <a:moveTo>
                    <a:pt x="861" y="0"/>
                  </a:moveTo>
                  <a:cubicBezTo>
                    <a:pt x="830" y="0"/>
                    <a:pt x="800" y="12"/>
                    <a:pt x="778" y="42"/>
                  </a:cubicBezTo>
                  <a:cubicBezTo>
                    <a:pt x="577" y="443"/>
                    <a:pt x="352" y="819"/>
                    <a:pt x="51" y="1144"/>
                  </a:cubicBezTo>
                  <a:cubicBezTo>
                    <a:pt x="1" y="1194"/>
                    <a:pt x="26" y="1270"/>
                    <a:pt x="101" y="1320"/>
                  </a:cubicBezTo>
                  <a:cubicBezTo>
                    <a:pt x="534" y="1493"/>
                    <a:pt x="966" y="1666"/>
                    <a:pt x="1398" y="1855"/>
                  </a:cubicBezTo>
                  <a:lnTo>
                    <a:pt x="1398" y="1855"/>
                  </a:lnTo>
                  <a:cubicBezTo>
                    <a:pt x="958" y="2119"/>
                    <a:pt x="520" y="2384"/>
                    <a:pt x="101" y="2648"/>
                  </a:cubicBezTo>
                  <a:cubicBezTo>
                    <a:pt x="51" y="2698"/>
                    <a:pt x="26" y="2773"/>
                    <a:pt x="76" y="2824"/>
                  </a:cubicBezTo>
                  <a:cubicBezTo>
                    <a:pt x="574" y="3209"/>
                    <a:pt x="1134" y="3553"/>
                    <a:pt x="1718" y="3837"/>
                  </a:cubicBezTo>
                  <a:lnTo>
                    <a:pt x="1718" y="3837"/>
                  </a:lnTo>
                  <a:cubicBezTo>
                    <a:pt x="1183" y="4084"/>
                    <a:pt x="665" y="4331"/>
                    <a:pt x="126" y="4578"/>
                  </a:cubicBezTo>
                  <a:cubicBezTo>
                    <a:pt x="76" y="4603"/>
                    <a:pt x="76" y="4728"/>
                    <a:pt x="126" y="4753"/>
                  </a:cubicBezTo>
                  <a:cubicBezTo>
                    <a:pt x="592" y="4975"/>
                    <a:pt x="1058" y="5217"/>
                    <a:pt x="1524" y="5443"/>
                  </a:cubicBezTo>
                  <a:lnTo>
                    <a:pt x="1524" y="5443"/>
                  </a:lnTo>
                  <a:cubicBezTo>
                    <a:pt x="1068" y="5669"/>
                    <a:pt x="642" y="5910"/>
                    <a:pt x="176" y="6132"/>
                  </a:cubicBezTo>
                  <a:cubicBezTo>
                    <a:pt x="72" y="6194"/>
                    <a:pt x="124" y="6326"/>
                    <a:pt x="216" y="6326"/>
                  </a:cubicBezTo>
                  <a:cubicBezTo>
                    <a:pt x="235" y="6326"/>
                    <a:pt x="255" y="6320"/>
                    <a:pt x="277" y="6307"/>
                  </a:cubicBezTo>
                  <a:cubicBezTo>
                    <a:pt x="803" y="6057"/>
                    <a:pt x="1279" y="5781"/>
                    <a:pt x="1805" y="5530"/>
                  </a:cubicBezTo>
                  <a:cubicBezTo>
                    <a:pt x="1881" y="5505"/>
                    <a:pt x="1856" y="5405"/>
                    <a:pt x="1805" y="5355"/>
                  </a:cubicBezTo>
                  <a:cubicBezTo>
                    <a:pt x="1341" y="5134"/>
                    <a:pt x="878" y="4894"/>
                    <a:pt x="431" y="4668"/>
                  </a:cubicBezTo>
                  <a:lnTo>
                    <a:pt x="431" y="4668"/>
                  </a:lnTo>
                  <a:cubicBezTo>
                    <a:pt x="952" y="4421"/>
                    <a:pt x="1489" y="4174"/>
                    <a:pt x="2006" y="3926"/>
                  </a:cubicBezTo>
                  <a:cubicBezTo>
                    <a:pt x="2081" y="3876"/>
                    <a:pt x="2081" y="3776"/>
                    <a:pt x="2006" y="3751"/>
                  </a:cubicBezTo>
                  <a:cubicBezTo>
                    <a:pt x="1421" y="3493"/>
                    <a:pt x="858" y="3149"/>
                    <a:pt x="337" y="2757"/>
                  </a:cubicBezTo>
                  <a:lnTo>
                    <a:pt x="337" y="2757"/>
                  </a:lnTo>
                  <a:cubicBezTo>
                    <a:pt x="772" y="2466"/>
                    <a:pt x="1226" y="2194"/>
                    <a:pt x="1680" y="1921"/>
                  </a:cubicBezTo>
                  <a:cubicBezTo>
                    <a:pt x="1755" y="1871"/>
                    <a:pt x="1730" y="1771"/>
                    <a:pt x="1655" y="1746"/>
                  </a:cubicBezTo>
                  <a:cubicBezTo>
                    <a:pt x="1203" y="1565"/>
                    <a:pt x="750" y="1364"/>
                    <a:pt x="298" y="1179"/>
                  </a:cubicBezTo>
                  <a:lnTo>
                    <a:pt x="298" y="1179"/>
                  </a:lnTo>
                  <a:cubicBezTo>
                    <a:pt x="556" y="861"/>
                    <a:pt x="775" y="521"/>
                    <a:pt x="953" y="142"/>
                  </a:cubicBezTo>
                  <a:cubicBezTo>
                    <a:pt x="1006" y="71"/>
                    <a:pt x="934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7227" y="2077588"/>
              <a:ext cx="73640" cy="136508"/>
            </a:xfrm>
            <a:custGeom>
              <a:avLst/>
              <a:gdLst/>
              <a:ahLst/>
              <a:cxnLst/>
              <a:rect l="l" t="t" r="r" b="b"/>
              <a:pathLst>
                <a:path w="1340" h="2484" extrusionOk="0">
                  <a:moveTo>
                    <a:pt x="1216" y="1"/>
                  </a:moveTo>
                  <a:cubicBezTo>
                    <a:pt x="1205" y="1"/>
                    <a:pt x="1192" y="3"/>
                    <a:pt x="1178" y="8"/>
                  </a:cubicBezTo>
                  <a:cubicBezTo>
                    <a:pt x="752" y="134"/>
                    <a:pt x="426" y="460"/>
                    <a:pt x="251" y="861"/>
                  </a:cubicBezTo>
                  <a:cubicBezTo>
                    <a:pt x="25" y="1337"/>
                    <a:pt x="0" y="1863"/>
                    <a:pt x="0" y="2389"/>
                  </a:cubicBezTo>
                  <a:cubicBezTo>
                    <a:pt x="0" y="2452"/>
                    <a:pt x="50" y="2483"/>
                    <a:pt x="100" y="2483"/>
                  </a:cubicBezTo>
                  <a:cubicBezTo>
                    <a:pt x="151" y="2483"/>
                    <a:pt x="201" y="2452"/>
                    <a:pt x="201" y="2389"/>
                  </a:cubicBezTo>
                  <a:cubicBezTo>
                    <a:pt x="201" y="1587"/>
                    <a:pt x="301" y="485"/>
                    <a:pt x="1228" y="209"/>
                  </a:cubicBezTo>
                  <a:cubicBezTo>
                    <a:pt x="1340" y="164"/>
                    <a:pt x="1312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64807" y="2166176"/>
              <a:ext cx="46877" cy="15223"/>
            </a:xfrm>
            <a:custGeom>
              <a:avLst/>
              <a:gdLst/>
              <a:ahLst/>
              <a:cxnLst/>
              <a:rect l="l" t="t" r="r" b="b"/>
              <a:pathLst>
                <a:path w="853" h="277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01"/>
                    <a:pt x="101" y="201"/>
                  </a:cubicBezTo>
                  <a:cubicBezTo>
                    <a:pt x="326" y="226"/>
                    <a:pt x="527" y="251"/>
                    <a:pt x="752" y="276"/>
                  </a:cubicBezTo>
                  <a:cubicBezTo>
                    <a:pt x="803" y="276"/>
                    <a:pt x="853" y="226"/>
                    <a:pt x="853" y="176"/>
                  </a:cubicBezTo>
                  <a:cubicBezTo>
                    <a:pt x="853" y="126"/>
                    <a:pt x="803" y="76"/>
                    <a:pt x="752" y="76"/>
                  </a:cubicBezTo>
                  <a:cubicBezTo>
                    <a:pt x="527" y="51"/>
                    <a:pt x="32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71677" y="2133093"/>
              <a:ext cx="45503" cy="19344"/>
            </a:xfrm>
            <a:custGeom>
              <a:avLst/>
              <a:gdLst/>
              <a:ahLst/>
              <a:cxnLst/>
              <a:rect l="l" t="t" r="r" b="b"/>
              <a:pathLst>
                <a:path w="828" h="352" extrusionOk="0">
                  <a:moveTo>
                    <a:pt x="151" y="1"/>
                  </a:moveTo>
                  <a:cubicBezTo>
                    <a:pt x="101" y="1"/>
                    <a:pt x="26" y="26"/>
                    <a:pt x="26" y="76"/>
                  </a:cubicBezTo>
                  <a:cubicBezTo>
                    <a:pt x="1" y="126"/>
                    <a:pt x="26" y="201"/>
                    <a:pt x="76" y="201"/>
                  </a:cubicBezTo>
                  <a:cubicBezTo>
                    <a:pt x="277" y="252"/>
                    <a:pt x="477" y="302"/>
                    <a:pt x="678" y="352"/>
                  </a:cubicBezTo>
                  <a:cubicBezTo>
                    <a:pt x="753" y="352"/>
                    <a:pt x="803" y="327"/>
                    <a:pt x="803" y="277"/>
                  </a:cubicBezTo>
                  <a:cubicBezTo>
                    <a:pt x="828" y="227"/>
                    <a:pt x="803" y="151"/>
                    <a:pt x="753" y="1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82723" y="2094185"/>
              <a:ext cx="49624" cy="23850"/>
            </a:xfrm>
            <a:custGeom>
              <a:avLst/>
              <a:gdLst/>
              <a:ahLst/>
              <a:cxnLst/>
              <a:rect l="l" t="t" r="r" b="b"/>
              <a:pathLst>
                <a:path w="903" h="434" extrusionOk="0">
                  <a:moveTo>
                    <a:pt x="121" y="1"/>
                  </a:moveTo>
                  <a:cubicBezTo>
                    <a:pt x="76" y="1"/>
                    <a:pt x="25" y="41"/>
                    <a:pt x="25" y="82"/>
                  </a:cubicBezTo>
                  <a:cubicBezTo>
                    <a:pt x="0" y="133"/>
                    <a:pt x="25" y="183"/>
                    <a:pt x="101" y="208"/>
                  </a:cubicBezTo>
                  <a:cubicBezTo>
                    <a:pt x="301" y="283"/>
                    <a:pt x="527" y="358"/>
                    <a:pt x="752" y="433"/>
                  </a:cubicBezTo>
                  <a:cubicBezTo>
                    <a:pt x="802" y="433"/>
                    <a:pt x="878" y="408"/>
                    <a:pt x="878" y="358"/>
                  </a:cubicBezTo>
                  <a:cubicBezTo>
                    <a:pt x="903" y="283"/>
                    <a:pt x="853" y="233"/>
                    <a:pt x="802" y="233"/>
                  </a:cubicBezTo>
                  <a:cubicBezTo>
                    <a:pt x="577" y="158"/>
                    <a:pt x="376" y="82"/>
                    <a:pt x="151" y="7"/>
                  </a:cubicBezTo>
                  <a:cubicBezTo>
                    <a:pt x="142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77574" y="2121662"/>
              <a:ext cx="85895" cy="241967"/>
            </a:xfrm>
            <a:custGeom>
              <a:avLst/>
              <a:gdLst/>
              <a:ahLst/>
              <a:cxnLst/>
              <a:rect l="l" t="t" r="r" b="b"/>
              <a:pathLst>
                <a:path w="1563" h="4403" extrusionOk="0">
                  <a:moveTo>
                    <a:pt x="710" y="0"/>
                  </a:moveTo>
                  <a:cubicBezTo>
                    <a:pt x="628" y="0"/>
                    <a:pt x="558" y="101"/>
                    <a:pt x="635" y="159"/>
                  </a:cubicBezTo>
                  <a:cubicBezTo>
                    <a:pt x="1186" y="635"/>
                    <a:pt x="1362" y="1412"/>
                    <a:pt x="1237" y="2114"/>
                  </a:cubicBezTo>
                  <a:cubicBezTo>
                    <a:pt x="1086" y="2916"/>
                    <a:pt x="585" y="3618"/>
                    <a:pt x="59" y="4219"/>
                  </a:cubicBezTo>
                  <a:cubicBezTo>
                    <a:pt x="1" y="4296"/>
                    <a:pt x="76" y="4402"/>
                    <a:pt x="148" y="4402"/>
                  </a:cubicBezTo>
                  <a:cubicBezTo>
                    <a:pt x="170" y="4402"/>
                    <a:pt x="191" y="4393"/>
                    <a:pt x="209" y="4369"/>
                  </a:cubicBezTo>
                  <a:cubicBezTo>
                    <a:pt x="760" y="3718"/>
                    <a:pt x="1312" y="2966"/>
                    <a:pt x="1437" y="2089"/>
                  </a:cubicBezTo>
                  <a:cubicBezTo>
                    <a:pt x="1562" y="1362"/>
                    <a:pt x="1387" y="535"/>
                    <a:pt x="785" y="34"/>
                  </a:cubicBezTo>
                  <a:cubicBezTo>
                    <a:pt x="762" y="10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786257" y="2303233"/>
              <a:ext cx="44129" cy="32423"/>
            </a:xfrm>
            <a:custGeom>
              <a:avLst/>
              <a:gdLst/>
              <a:ahLst/>
              <a:cxnLst/>
              <a:rect l="l" t="t" r="r" b="b"/>
              <a:pathLst>
                <a:path w="803" h="590" extrusionOk="0">
                  <a:moveTo>
                    <a:pt x="101" y="0"/>
                  </a:moveTo>
                  <a:cubicBezTo>
                    <a:pt x="76" y="0"/>
                    <a:pt x="51" y="13"/>
                    <a:pt x="26" y="38"/>
                  </a:cubicBezTo>
                  <a:cubicBezTo>
                    <a:pt x="1" y="88"/>
                    <a:pt x="1" y="138"/>
                    <a:pt x="26" y="188"/>
                  </a:cubicBezTo>
                  <a:cubicBezTo>
                    <a:pt x="201" y="364"/>
                    <a:pt x="427" y="514"/>
                    <a:pt x="677" y="589"/>
                  </a:cubicBezTo>
                  <a:cubicBezTo>
                    <a:pt x="728" y="589"/>
                    <a:pt x="778" y="564"/>
                    <a:pt x="803" y="514"/>
                  </a:cubicBezTo>
                  <a:cubicBezTo>
                    <a:pt x="803" y="464"/>
                    <a:pt x="778" y="414"/>
                    <a:pt x="728" y="389"/>
                  </a:cubicBezTo>
                  <a:cubicBezTo>
                    <a:pt x="703" y="389"/>
                    <a:pt x="677" y="364"/>
                    <a:pt x="652" y="364"/>
                  </a:cubicBezTo>
                  <a:cubicBezTo>
                    <a:pt x="627" y="364"/>
                    <a:pt x="627" y="339"/>
                    <a:pt x="602" y="339"/>
                  </a:cubicBezTo>
                  <a:lnTo>
                    <a:pt x="577" y="339"/>
                  </a:lnTo>
                  <a:cubicBezTo>
                    <a:pt x="527" y="314"/>
                    <a:pt x="477" y="288"/>
                    <a:pt x="427" y="238"/>
                  </a:cubicBezTo>
                  <a:cubicBezTo>
                    <a:pt x="402" y="238"/>
                    <a:pt x="377" y="213"/>
                    <a:pt x="352" y="213"/>
                  </a:cubicBezTo>
                  <a:cubicBezTo>
                    <a:pt x="352" y="188"/>
                    <a:pt x="352" y="188"/>
                    <a:pt x="327" y="188"/>
                  </a:cubicBezTo>
                  <a:cubicBezTo>
                    <a:pt x="327" y="188"/>
                    <a:pt x="327" y="163"/>
                    <a:pt x="327" y="163"/>
                  </a:cubicBezTo>
                  <a:lnTo>
                    <a:pt x="302" y="163"/>
                  </a:lnTo>
                  <a:cubicBezTo>
                    <a:pt x="251" y="113"/>
                    <a:pt x="201" y="88"/>
                    <a:pt x="176" y="38"/>
                  </a:cubicBezTo>
                  <a:cubicBezTo>
                    <a:pt x="151" y="13"/>
                    <a:pt x="12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815218" y="2268117"/>
              <a:ext cx="42755" cy="25719"/>
            </a:xfrm>
            <a:custGeom>
              <a:avLst/>
              <a:gdLst/>
              <a:ahLst/>
              <a:cxnLst/>
              <a:rect l="l" t="t" r="r" b="b"/>
              <a:pathLst>
                <a:path w="778" h="468" extrusionOk="0">
                  <a:moveTo>
                    <a:pt x="150" y="0"/>
                  </a:moveTo>
                  <a:cubicBezTo>
                    <a:pt x="100" y="0"/>
                    <a:pt x="50" y="0"/>
                    <a:pt x="25" y="50"/>
                  </a:cubicBezTo>
                  <a:cubicBezTo>
                    <a:pt x="0" y="100"/>
                    <a:pt x="0" y="176"/>
                    <a:pt x="50" y="201"/>
                  </a:cubicBezTo>
                  <a:cubicBezTo>
                    <a:pt x="251" y="276"/>
                    <a:pt x="426" y="376"/>
                    <a:pt x="602" y="451"/>
                  </a:cubicBezTo>
                  <a:cubicBezTo>
                    <a:pt x="622" y="462"/>
                    <a:pt x="647" y="468"/>
                    <a:pt x="671" y="468"/>
                  </a:cubicBezTo>
                  <a:cubicBezTo>
                    <a:pt x="705" y="468"/>
                    <a:pt x="737" y="456"/>
                    <a:pt x="752" y="426"/>
                  </a:cubicBezTo>
                  <a:cubicBezTo>
                    <a:pt x="777" y="376"/>
                    <a:pt x="777" y="301"/>
                    <a:pt x="727" y="276"/>
                  </a:cubicBezTo>
                  <a:cubicBezTo>
                    <a:pt x="526" y="201"/>
                    <a:pt x="351" y="10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19340" y="2223659"/>
              <a:ext cx="49624" cy="17311"/>
            </a:xfrm>
            <a:custGeom>
              <a:avLst/>
              <a:gdLst/>
              <a:ahLst/>
              <a:cxnLst/>
              <a:rect l="l" t="t" r="r" b="b"/>
              <a:pathLst>
                <a:path w="903" h="315" extrusionOk="0">
                  <a:moveTo>
                    <a:pt x="121" y="0"/>
                  </a:moveTo>
                  <a:cubicBezTo>
                    <a:pt x="75" y="0"/>
                    <a:pt x="25" y="41"/>
                    <a:pt x="25" y="82"/>
                  </a:cubicBezTo>
                  <a:cubicBezTo>
                    <a:pt x="0" y="132"/>
                    <a:pt x="50" y="183"/>
                    <a:pt x="101" y="208"/>
                  </a:cubicBezTo>
                  <a:cubicBezTo>
                    <a:pt x="286" y="270"/>
                    <a:pt x="472" y="314"/>
                    <a:pt x="671" y="314"/>
                  </a:cubicBezTo>
                  <a:cubicBezTo>
                    <a:pt x="714" y="314"/>
                    <a:pt x="758" y="312"/>
                    <a:pt x="802" y="308"/>
                  </a:cubicBezTo>
                  <a:cubicBezTo>
                    <a:pt x="852" y="283"/>
                    <a:pt x="903" y="258"/>
                    <a:pt x="903" y="208"/>
                  </a:cubicBezTo>
                  <a:cubicBezTo>
                    <a:pt x="903" y="158"/>
                    <a:pt x="852" y="82"/>
                    <a:pt x="802" y="82"/>
                  </a:cubicBezTo>
                  <a:cubicBezTo>
                    <a:pt x="739" y="96"/>
                    <a:pt x="676" y="103"/>
                    <a:pt x="614" y="103"/>
                  </a:cubicBezTo>
                  <a:cubicBezTo>
                    <a:pt x="453" y="103"/>
                    <a:pt x="295" y="61"/>
                    <a:pt x="151" y="7"/>
                  </a:cubicBezTo>
                  <a:cubicBezTo>
                    <a:pt x="141" y="3"/>
                    <a:pt x="13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24835" y="2172495"/>
              <a:ext cx="53746" cy="22092"/>
            </a:xfrm>
            <a:custGeom>
              <a:avLst/>
              <a:gdLst/>
              <a:ahLst/>
              <a:cxnLst/>
              <a:rect l="l" t="t" r="r" b="b"/>
              <a:pathLst>
                <a:path w="978" h="402" extrusionOk="0">
                  <a:moveTo>
                    <a:pt x="867" y="1"/>
                  </a:moveTo>
                  <a:cubicBezTo>
                    <a:pt x="854" y="1"/>
                    <a:pt x="841" y="4"/>
                    <a:pt x="828" y="11"/>
                  </a:cubicBezTo>
                  <a:cubicBezTo>
                    <a:pt x="639" y="137"/>
                    <a:pt x="432" y="192"/>
                    <a:pt x="223" y="192"/>
                  </a:cubicBezTo>
                  <a:cubicBezTo>
                    <a:pt x="182" y="192"/>
                    <a:pt x="141" y="190"/>
                    <a:pt x="101" y="186"/>
                  </a:cubicBezTo>
                  <a:cubicBezTo>
                    <a:pt x="26" y="186"/>
                    <a:pt x="1" y="236"/>
                    <a:pt x="1" y="287"/>
                  </a:cubicBezTo>
                  <a:cubicBezTo>
                    <a:pt x="1" y="362"/>
                    <a:pt x="26" y="387"/>
                    <a:pt x="101" y="387"/>
                  </a:cubicBezTo>
                  <a:cubicBezTo>
                    <a:pt x="157" y="397"/>
                    <a:pt x="214" y="402"/>
                    <a:pt x="272" y="402"/>
                  </a:cubicBezTo>
                  <a:cubicBezTo>
                    <a:pt x="497" y="402"/>
                    <a:pt x="728" y="326"/>
                    <a:pt x="928" y="186"/>
                  </a:cubicBezTo>
                  <a:cubicBezTo>
                    <a:pt x="978" y="161"/>
                    <a:pt x="978" y="111"/>
                    <a:pt x="953" y="61"/>
                  </a:cubicBezTo>
                  <a:cubicBezTo>
                    <a:pt x="935" y="24"/>
                    <a:pt x="903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809668" y="2136720"/>
              <a:ext cx="52427" cy="25939"/>
            </a:xfrm>
            <a:custGeom>
              <a:avLst/>
              <a:gdLst/>
              <a:ahLst/>
              <a:cxnLst/>
              <a:rect l="l" t="t" r="r" b="b"/>
              <a:pathLst>
                <a:path w="954" h="472" extrusionOk="0">
                  <a:moveTo>
                    <a:pt x="822" y="0"/>
                  </a:moveTo>
                  <a:cubicBezTo>
                    <a:pt x="806" y="0"/>
                    <a:pt x="791" y="3"/>
                    <a:pt x="778" y="10"/>
                  </a:cubicBezTo>
                  <a:cubicBezTo>
                    <a:pt x="577" y="161"/>
                    <a:pt x="352" y="236"/>
                    <a:pt x="101" y="286"/>
                  </a:cubicBezTo>
                  <a:cubicBezTo>
                    <a:pt x="51" y="286"/>
                    <a:pt x="1" y="361"/>
                    <a:pt x="26" y="411"/>
                  </a:cubicBezTo>
                  <a:cubicBezTo>
                    <a:pt x="26" y="448"/>
                    <a:pt x="66" y="471"/>
                    <a:pt x="107" y="471"/>
                  </a:cubicBezTo>
                  <a:cubicBezTo>
                    <a:pt x="123" y="471"/>
                    <a:pt x="138" y="468"/>
                    <a:pt x="151" y="461"/>
                  </a:cubicBezTo>
                  <a:cubicBezTo>
                    <a:pt x="402" y="436"/>
                    <a:pt x="653" y="336"/>
                    <a:pt x="878" y="186"/>
                  </a:cubicBezTo>
                  <a:cubicBezTo>
                    <a:pt x="928" y="161"/>
                    <a:pt x="953" y="110"/>
                    <a:pt x="928" y="60"/>
                  </a:cubicBezTo>
                  <a:cubicBezTo>
                    <a:pt x="910" y="24"/>
                    <a:pt x="865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709155" y="2102263"/>
              <a:ext cx="26214" cy="35941"/>
            </a:xfrm>
            <a:custGeom>
              <a:avLst/>
              <a:gdLst/>
              <a:ahLst/>
              <a:cxnLst/>
              <a:rect l="l" t="t" r="r" b="b"/>
              <a:pathLst>
                <a:path w="477" h="654" extrusionOk="0">
                  <a:moveTo>
                    <a:pt x="382" y="1"/>
                  </a:moveTo>
                  <a:cubicBezTo>
                    <a:pt x="340" y="1"/>
                    <a:pt x="294" y="24"/>
                    <a:pt x="276" y="61"/>
                  </a:cubicBezTo>
                  <a:cubicBezTo>
                    <a:pt x="201" y="211"/>
                    <a:pt x="101" y="361"/>
                    <a:pt x="25" y="512"/>
                  </a:cubicBezTo>
                  <a:cubicBezTo>
                    <a:pt x="0" y="562"/>
                    <a:pt x="25" y="612"/>
                    <a:pt x="75" y="637"/>
                  </a:cubicBezTo>
                  <a:cubicBezTo>
                    <a:pt x="96" y="648"/>
                    <a:pt x="117" y="654"/>
                    <a:pt x="136" y="654"/>
                  </a:cubicBezTo>
                  <a:cubicBezTo>
                    <a:pt x="163" y="654"/>
                    <a:pt x="186" y="641"/>
                    <a:pt x="201" y="612"/>
                  </a:cubicBezTo>
                  <a:cubicBezTo>
                    <a:pt x="276" y="462"/>
                    <a:pt x="376" y="311"/>
                    <a:pt x="451" y="161"/>
                  </a:cubicBezTo>
                  <a:cubicBezTo>
                    <a:pt x="476" y="111"/>
                    <a:pt x="476" y="36"/>
                    <a:pt x="426" y="11"/>
                  </a:cubicBezTo>
                  <a:cubicBezTo>
                    <a:pt x="413" y="4"/>
                    <a:pt x="398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728444" y="2112485"/>
              <a:ext cx="20718" cy="33632"/>
            </a:xfrm>
            <a:custGeom>
              <a:avLst/>
              <a:gdLst/>
              <a:ahLst/>
              <a:cxnLst/>
              <a:rect l="l" t="t" r="r" b="b"/>
              <a:pathLst>
                <a:path w="377" h="612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176" y="150"/>
                    <a:pt x="151" y="226"/>
                    <a:pt x="125" y="276"/>
                  </a:cubicBezTo>
                  <a:cubicBezTo>
                    <a:pt x="125" y="301"/>
                    <a:pt x="125" y="301"/>
                    <a:pt x="125" y="301"/>
                  </a:cubicBezTo>
                  <a:cubicBezTo>
                    <a:pt x="100" y="326"/>
                    <a:pt x="100" y="351"/>
                    <a:pt x="100" y="351"/>
                  </a:cubicBezTo>
                  <a:cubicBezTo>
                    <a:pt x="75" y="401"/>
                    <a:pt x="50" y="426"/>
                    <a:pt x="50" y="451"/>
                  </a:cubicBezTo>
                  <a:cubicBezTo>
                    <a:pt x="0" y="501"/>
                    <a:pt x="25" y="576"/>
                    <a:pt x="75" y="602"/>
                  </a:cubicBezTo>
                  <a:cubicBezTo>
                    <a:pt x="89" y="608"/>
                    <a:pt x="102" y="611"/>
                    <a:pt x="116" y="611"/>
                  </a:cubicBezTo>
                  <a:cubicBezTo>
                    <a:pt x="152" y="611"/>
                    <a:pt x="189" y="588"/>
                    <a:pt x="226" y="551"/>
                  </a:cubicBezTo>
                  <a:cubicBezTo>
                    <a:pt x="301" y="426"/>
                    <a:pt x="351" y="276"/>
                    <a:pt x="376" y="125"/>
                  </a:cubicBezTo>
                  <a:cubicBezTo>
                    <a:pt x="376" y="100"/>
                    <a:pt x="376" y="75"/>
                    <a:pt x="376" y="50"/>
                  </a:cubicBezTo>
                  <a:cubicBezTo>
                    <a:pt x="351" y="25"/>
                    <a:pt x="326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497029" y="2342966"/>
              <a:ext cx="24840" cy="37644"/>
            </a:xfrm>
            <a:custGeom>
              <a:avLst/>
              <a:gdLst/>
              <a:ahLst/>
              <a:cxnLst/>
              <a:rect l="l" t="t" r="r" b="b"/>
              <a:pathLst>
                <a:path w="452" h="685" extrusionOk="0">
                  <a:moveTo>
                    <a:pt x="332" y="0"/>
                  </a:moveTo>
                  <a:cubicBezTo>
                    <a:pt x="298" y="0"/>
                    <a:pt x="266" y="12"/>
                    <a:pt x="251" y="42"/>
                  </a:cubicBezTo>
                  <a:cubicBezTo>
                    <a:pt x="176" y="217"/>
                    <a:pt x="101" y="367"/>
                    <a:pt x="26" y="543"/>
                  </a:cubicBezTo>
                  <a:cubicBezTo>
                    <a:pt x="1" y="593"/>
                    <a:pt x="26" y="643"/>
                    <a:pt x="76" y="668"/>
                  </a:cubicBezTo>
                  <a:cubicBezTo>
                    <a:pt x="97" y="679"/>
                    <a:pt x="117" y="685"/>
                    <a:pt x="136" y="685"/>
                  </a:cubicBezTo>
                  <a:cubicBezTo>
                    <a:pt x="163" y="685"/>
                    <a:pt x="186" y="673"/>
                    <a:pt x="201" y="643"/>
                  </a:cubicBezTo>
                  <a:cubicBezTo>
                    <a:pt x="276" y="468"/>
                    <a:pt x="351" y="317"/>
                    <a:pt x="427" y="142"/>
                  </a:cubicBezTo>
                  <a:cubicBezTo>
                    <a:pt x="452" y="92"/>
                    <a:pt x="452" y="42"/>
                    <a:pt x="402" y="17"/>
                  </a:cubicBezTo>
                  <a:cubicBezTo>
                    <a:pt x="381" y="6"/>
                    <a:pt x="356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521814" y="2352088"/>
              <a:ext cx="22092" cy="34896"/>
            </a:xfrm>
            <a:custGeom>
              <a:avLst/>
              <a:gdLst/>
              <a:ahLst/>
              <a:cxnLst/>
              <a:rect l="l" t="t" r="r" b="b"/>
              <a:pathLst>
                <a:path w="402" h="635" extrusionOk="0">
                  <a:moveTo>
                    <a:pt x="302" y="1"/>
                  </a:moveTo>
                  <a:cubicBezTo>
                    <a:pt x="251" y="1"/>
                    <a:pt x="201" y="26"/>
                    <a:pt x="176" y="76"/>
                  </a:cubicBezTo>
                  <a:cubicBezTo>
                    <a:pt x="126" y="227"/>
                    <a:pt x="76" y="352"/>
                    <a:pt x="26" y="502"/>
                  </a:cubicBezTo>
                  <a:cubicBezTo>
                    <a:pt x="1" y="552"/>
                    <a:pt x="51" y="628"/>
                    <a:pt x="101" y="628"/>
                  </a:cubicBezTo>
                  <a:cubicBezTo>
                    <a:pt x="110" y="632"/>
                    <a:pt x="119" y="634"/>
                    <a:pt x="128" y="634"/>
                  </a:cubicBezTo>
                  <a:cubicBezTo>
                    <a:pt x="169" y="634"/>
                    <a:pt x="206" y="593"/>
                    <a:pt x="226" y="552"/>
                  </a:cubicBezTo>
                  <a:cubicBezTo>
                    <a:pt x="276" y="427"/>
                    <a:pt x="327" y="277"/>
                    <a:pt x="377" y="126"/>
                  </a:cubicBezTo>
                  <a:cubicBezTo>
                    <a:pt x="402" y="76"/>
                    <a:pt x="352" y="26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491534" y="2083029"/>
              <a:ext cx="70287" cy="43469"/>
            </a:xfrm>
            <a:custGeom>
              <a:avLst/>
              <a:gdLst/>
              <a:ahLst/>
              <a:cxnLst/>
              <a:rect l="l" t="t" r="r" b="b"/>
              <a:pathLst>
                <a:path w="1279" h="791" extrusionOk="0">
                  <a:moveTo>
                    <a:pt x="110" y="0"/>
                  </a:moveTo>
                  <a:cubicBezTo>
                    <a:pt x="68" y="0"/>
                    <a:pt x="25" y="29"/>
                    <a:pt x="25" y="85"/>
                  </a:cubicBezTo>
                  <a:cubicBezTo>
                    <a:pt x="0" y="110"/>
                    <a:pt x="25" y="185"/>
                    <a:pt x="101" y="210"/>
                  </a:cubicBezTo>
                  <a:cubicBezTo>
                    <a:pt x="477" y="260"/>
                    <a:pt x="827" y="461"/>
                    <a:pt x="1103" y="762"/>
                  </a:cubicBezTo>
                  <a:cubicBezTo>
                    <a:pt x="1114" y="783"/>
                    <a:pt x="1133" y="791"/>
                    <a:pt x="1154" y="791"/>
                  </a:cubicBezTo>
                  <a:cubicBezTo>
                    <a:pt x="1183" y="791"/>
                    <a:pt x="1214" y="776"/>
                    <a:pt x="1228" y="762"/>
                  </a:cubicBezTo>
                  <a:cubicBezTo>
                    <a:pt x="1279" y="711"/>
                    <a:pt x="1279" y="661"/>
                    <a:pt x="1228" y="611"/>
                  </a:cubicBezTo>
                  <a:cubicBezTo>
                    <a:pt x="953" y="285"/>
                    <a:pt x="577" y="60"/>
                    <a:pt x="151" y="10"/>
                  </a:cubicBezTo>
                  <a:cubicBezTo>
                    <a:pt x="138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404760" y="2268117"/>
              <a:ext cx="13849" cy="24840"/>
            </a:xfrm>
            <a:custGeom>
              <a:avLst/>
              <a:gdLst/>
              <a:ahLst/>
              <a:cxnLst/>
              <a:rect l="l" t="t" r="r" b="b"/>
              <a:pathLst>
                <a:path w="252" h="452" extrusionOk="0">
                  <a:moveTo>
                    <a:pt x="76" y="0"/>
                  </a:moveTo>
                  <a:cubicBezTo>
                    <a:pt x="76" y="25"/>
                    <a:pt x="51" y="50"/>
                    <a:pt x="51" y="75"/>
                  </a:cubicBezTo>
                  <a:cubicBezTo>
                    <a:pt x="25" y="151"/>
                    <a:pt x="0" y="226"/>
                    <a:pt x="0" y="326"/>
                  </a:cubicBezTo>
                  <a:cubicBezTo>
                    <a:pt x="0" y="351"/>
                    <a:pt x="0" y="376"/>
                    <a:pt x="0" y="401"/>
                  </a:cubicBezTo>
                  <a:cubicBezTo>
                    <a:pt x="25" y="426"/>
                    <a:pt x="51" y="426"/>
                    <a:pt x="76" y="451"/>
                  </a:cubicBezTo>
                  <a:cubicBezTo>
                    <a:pt x="101" y="451"/>
                    <a:pt x="126" y="451"/>
                    <a:pt x="151" y="426"/>
                  </a:cubicBezTo>
                  <a:cubicBezTo>
                    <a:pt x="176" y="426"/>
                    <a:pt x="176" y="401"/>
                    <a:pt x="201" y="376"/>
                  </a:cubicBezTo>
                  <a:cubicBezTo>
                    <a:pt x="201" y="301"/>
                    <a:pt x="226" y="201"/>
                    <a:pt x="226" y="125"/>
                  </a:cubicBezTo>
                  <a:cubicBezTo>
                    <a:pt x="251" y="100"/>
                    <a:pt x="251" y="75"/>
                    <a:pt x="226" y="50"/>
                  </a:cubicBezTo>
                  <a:cubicBezTo>
                    <a:pt x="201" y="25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425423" y="2265369"/>
              <a:ext cx="15223" cy="29511"/>
            </a:xfrm>
            <a:custGeom>
              <a:avLst/>
              <a:gdLst/>
              <a:ahLst/>
              <a:cxnLst/>
              <a:rect l="l" t="t" r="r" b="b"/>
              <a:pathLst>
                <a:path w="277" h="537" extrusionOk="0">
                  <a:moveTo>
                    <a:pt x="201" y="0"/>
                  </a:moveTo>
                  <a:cubicBezTo>
                    <a:pt x="151" y="0"/>
                    <a:pt x="76" y="25"/>
                    <a:pt x="76" y="75"/>
                  </a:cubicBezTo>
                  <a:cubicBezTo>
                    <a:pt x="50" y="201"/>
                    <a:pt x="25" y="301"/>
                    <a:pt x="0" y="401"/>
                  </a:cubicBezTo>
                  <a:cubicBezTo>
                    <a:pt x="0" y="451"/>
                    <a:pt x="0" y="476"/>
                    <a:pt x="0" y="501"/>
                  </a:cubicBezTo>
                  <a:cubicBezTo>
                    <a:pt x="25" y="501"/>
                    <a:pt x="50" y="526"/>
                    <a:pt x="76" y="526"/>
                  </a:cubicBezTo>
                  <a:cubicBezTo>
                    <a:pt x="89" y="533"/>
                    <a:pt x="102" y="536"/>
                    <a:pt x="115" y="536"/>
                  </a:cubicBezTo>
                  <a:cubicBezTo>
                    <a:pt x="151" y="536"/>
                    <a:pt x="183" y="513"/>
                    <a:pt x="201" y="476"/>
                  </a:cubicBezTo>
                  <a:cubicBezTo>
                    <a:pt x="226" y="351"/>
                    <a:pt x="226" y="251"/>
                    <a:pt x="251" y="125"/>
                  </a:cubicBezTo>
                  <a:cubicBezTo>
                    <a:pt x="276" y="100"/>
                    <a:pt x="276" y="75"/>
                    <a:pt x="251" y="50"/>
                  </a:cubicBezTo>
                  <a:cubicBezTo>
                    <a:pt x="226" y="25"/>
                    <a:pt x="201" y="25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676512" y="2396986"/>
              <a:ext cx="74024" cy="40722"/>
            </a:xfrm>
            <a:custGeom>
              <a:avLst/>
              <a:gdLst/>
              <a:ahLst/>
              <a:cxnLst/>
              <a:rect l="l" t="t" r="r" b="b"/>
              <a:pathLst>
                <a:path w="1347" h="741" extrusionOk="0">
                  <a:moveTo>
                    <a:pt x="1219" y="1"/>
                  </a:moveTo>
                  <a:cubicBezTo>
                    <a:pt x="1202" y="1"/>
                    <a:pt x="1185" y="4"/>
                    <a:pt x="1171" y="11"/>
                  </a:cubicBezTo>
                  <a:cubicBezTo>
                    <a:pt x="845" y="237"/>
                    <a:pt x="494" y="412"/>
                    <a:pt x="118" y="537"/>
                  </a:cubicBezTo>
                  <a:cubicBezTo>
                    <a:pt x="0" y="561"/>
                    <a:pt x="38" y="740"/>
                    <a:pt x="147" y="740"/>
                  </a:cubicBezTo>
                  <a:cubicBezTo>
                    <a:pt x="154" y="740"/>
                    <a:pt x="161" y="739"/>
                    <a:pt x="168" y="738"/>
                  </a:cubicBezTo>
                  <a:cubicBezTo>
                    <a:pt x="569" y="613"/>
                    <a:pt x="945" y="412"/>
                    <a:pt x="1271" y="186"/>
                  </a:cubicBezTo>
                  <a:cubicBezTo>
                    <a:pt x="1321" y="161"/>
                    <a:pt x="1346" y="86"/>
                    <a:pt x="1321" y="36"/>
                  </a:cubicBezTo>
                  <a:cubicBezTo>
                    <a:pt x="1303" y="18"/>
                    <a:pt x="1261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717398" y="2258445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495655" y="2197830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524561" y="2276360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7" y="201"/>
                    <a:pt x="277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772518" y="2086271"/>
              <a:ext cx="13794" cy="11101"/>
            </a:xfrm>
            <a:custGeom>
              <a:avLst/>
              <a:gdLst/>
              <a:ahLst/>
              <a:cxnLst/>
              <a:rect l="l" t="t" r="r" b="b"/>
              <a:pathLst>
                <a:path w="251" h="202" extrusionOk="0">
                  <a:moveTo>
                    <a:pt x="125" y="1"/>
                  </a:moveTo>
                  <a:cubicBezTo>
                    <a:pt x="0" y="1"/>
                    <a:pt x="0" y="201"/>
                    <a:pt x="125" y="201"/>
                  </a:cubicBezTo>
                  <a:cubicBezTo>
                    <a:pt x="251" y="201"/>
                    <a:pt x="25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655409" y="2167550"/>
              <a:ext cx="12475" cy="11101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51" y="1"/>
                  </a:moveTo>
                  <a:cubicBezTo>
                    <a:pt x="51" y="26"/>
                    <a:pt x="26" y="26"/>
                    <a:pt x="26" y="26"/>
                  </a:cubicBezTo>
                  <a:cubicBezTo>
                    <a:pt x="26" y="51"/>
                    <a:pt x="1" y="51"/>
                    <a:pt x="1" y="76"/>
                  </a:cubicBezTo>
                  <a:cubicBezTo>
                    <a:pt x="1" y="76"/>
                    <a:pt x="1" y="101"/>
                    <a:pt x="1" y="101"/>
                  </a:cubicBezTo>
                  <a:lnTo>
                    <a:pt x="1" y="126"/>
                  </a:lnTo>
                  <a:cubicBezTo>
                    <a:pt x="1" y="151"/>
                    <a:pt x="26" y="151"/>
                    <a:pt x="26" y="176"/>
                  </a:cubicBezTo>
                  <a:cubicBezTo>
                    <a:pt x="26" y="176"/>
                    <a:pt x="51" y="176"/>
                    <a:pt x="51" y="201"/>
                  </a:cubicBezTo>
                  <a:lnTo>
                    <a:pt x="151" y="201"/>
                  </a:lnTo>
                  <a:cubicBezTo>
                    <a:pt x="176" y="201"/>
                    <a:pt x="176" y="176"/>
                    <a:pt x="201" y="176"/>
                  </a:cubicBezTo>
                  <a:cubicBezTo>
                    <a:pt x="201" y="176"/>
                    <a:pt x="201" y="151"/>
                    <a:pt x="201" y="151"/>
                  </a:cubicBezTo>
                  <a:cubicBezTo>
                    <a:pt x="226" y="126"/>
                    <a:pt x="226" y="126"/>
                    <a:pt x="226" y="101"/>
                  </a:cubicBezTo>
                  <a:lnTo>
                    <a:pt x="226" y="76"/>
                  </a:lnTo>
                  <a:cubicBezTo>
                    <a:pt x="226" y="51"/>
                    <a:pt x="201" y="51"/>
                    <a:pt x="201" y="26"/>
                  </a:cubicBezTo>
                  <a:lnTo>
                    <a:pt x="176" y="26"/>
                  </a:lnTo>
                  <a:cubicBezTo>
                    <a:pt x="151" y="1"/>
                    <a:pt x="1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435040" y="2131719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6" y="201"/>
                    <a:pt x="2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33"/>
          <p:cNvGrpSpPr/>
          <p:nvPr/>
        </p:nvGrpSpPr>
        <p:grpSpPr>
          <a:xfrm rot="10544758">
            <a:off x="5342933" y="4451262"/>
            <a:ext cx="1855933" cy="795305"/>
            <a:chOff x="1928075" y="3261300"/>
            <a:chExt cx="1531375" cy="656225"/>
          </a:xfrm>
        </p:grpSpPr>
        <p:sp>
          <p:nvSpPr>
            <p:cNvPr id="1879" name="Google Shape;1879;p33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2" name="Google Shape;1882;p34"/>
          <p:cNvGrpSpPr/>
          <p:nvPr/>
        </p:nvGrpSpPr>
        <p:grpSpPr>
          <a:xfrm rot="9010789" flipH="1">
            <a:off x="7384751" y="3700577"/>
            <a:ext cx="2298860" cy="1335318"/>
            <a:chOff x="2037450" y="1549075"/>
            <a:chExt cx="2214600" cy="1286375"/>
          </a:xfrm>
        </p:grpSpPr>
        <p:sp>
          <p:nvSpPr>
            <p:cNvPr id="1883" name="Google Shape;1883;p34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5" name="Google Shape;1885;p34"/>
          <p:cNvGrpSpPr/>
          <p:nvPr/>
        </p:nvGrpSpPr>
        <p:grpSpPr>
          <a:xfrm rot="-575087">
            <a:off x="8361550" y="182734"/>
            <a:ext cx="914356" cy="713331"/>
            <a:chOff x="3845050" y="297847"/>
            <a:chExt cx="914393" cy="713360"/>
          </a:xfrm>
        </p:grpSpPr>
        <p:sp>
          <p:nvSpPr>
            <p:cNvPr id="1886" name="Google Shape;1886;p34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34"/>
          <p:cNvGrpSpPr/>
          <p:nvPr/>
        </p:nvGrpSpPr>
        <p:grpSpPr>
          <a:xfrm>
            <a:off x="-111600" y="4330987"/>
            <a:ext cx="655983" cy="622728"/>
            <a:chOff x="-91012" y="445025"/>
            <a:chExt cx="771745" cy="732622"/>
          </a:xfrm>
        </p:grpSpPr>
        <p:grpSp>
          <p:nvGrpSpPr>
            <p:cNvPr id="1908" name="Google Shape;1908;p34"/>
            <p:cNvGrpSpPr/>
            <p:nvPr/>
          </p:nvGrpSpPr>
          <p:grpSpPr>
            <a:xfrm>
              <a:off x="-91012" y="445025"/>
              <a:ext cx="771745" cy="732622"/>
              <a:chOff x="-91012" y="445025"/>
              <a:chExt cx="771745" cy="732622"/>
            </a:xfrm>
          </p:grpSpPr>
          <p:sp>
            <p:nvSpPr>
              <p:cNvPr id="1909" name="Google Shape;1909;p34"/>
              <p:cNvSpPr/>
              <p:nvPr/>
            </p:nvSpPr>
            <p:spPr>
              <a:xfrm>
                <a:off x="-76617" y="449808"/>
                <a:ext cx="750413" cy="722865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4"/>
              <p:cNvSpPr/>
              <p:nvPr/>
            </p:nvSpPr>
            <p:spPr>
              <a:xfrm>
                <a:off x="-91012" y="445025"/>
                <a:ext cx="771745" cy="732622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1" name="Google Shape;1911;p34"/>
            <p:cNvGrpSpPr/>
            <p:nvPr/>
          </p:nvGrpSpPr>
          <p:grpSpPr>
            <a:xfrm rot="964828" flipH="1">
              <a:off x="80111" y="618637"/>
              <a:ext cx="392191" cy="400810"/>
              <a:chOff x="9295375" y="2920038"/>
              <a:chExt cx="782650" cy="799850"/>
            </a:xfrm>
          </p:grpSpPr>
          <p:sp>
            <p:nvSpPr>
              <p:cNvPr id="1912" name="Google Shape;1912;p34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4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4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4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4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4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4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4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4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4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4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4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4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4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4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4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4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4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4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4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4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4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4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4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4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4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4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4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4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4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4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4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4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4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4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4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4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4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4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4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4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4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4" name="Google Shape;1954;p34"/>
          <p:cNvGrpSpPr/>
          <p:nvPr/>
        </p:nvGrpSpPr>
        <p:grpSpPr>
          <a:xfrm rot="5563196" flipH="1">
            <a:off x="-639168" y="146662"/>
            <a:ext cx="1832977" cy="785467"/>
            <a:chOff x="1928075" y="3261300"/>
            <a:chExt cx="1531375" cy="656225"/>
          </a:xfrm>
        </p:grpSpPr>
        <p:sp>
          <p:nvSpPr>
            <p:cNvPr id="1955" name="Google Shape;1955;p34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4"/>
          <p:cNvGrpSpPr/>
          <p:nvPr/>
        </p:nvGrpSpPr>
        <p:grpSpPr>
          <a:xfrm>
            <a:off x="8216855" y="-211808"/>
            <a:ext cx="993433" cy="1136491"/>
            <a:chOff x="5397400" y="2614075"/>
            <a:chExt cx="753800" cy="862350"/>
          </a:xfrm>
        </p:grpSpPr>
        <p:sp>
          <p:nvSpPr>
            <p:cNvPr id="133" name="Google Shape;133;p4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4"/>
          <p:cNvGrpSpPr/>
          <p:nvPr/>
        </p:nvGrpSpPr>
        <p:grpSpPr>
          <a:xfrm rot="10800000">
            <a:off x="-894164" y="40026"/>
            <a:ext cx="1757865" cy="753346"/>
            <a:chOff x="1928075" y="3261300"/>
            <a:chExt cx="1531375" cy="656225"/>
          </a:xfrm>
        </p:grpSpPr>
        <p:sp>
          <p:nvSpPr>
            <p:cNvPr id="136" name="Google Shape;136;p4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5"/>
          <p:cNvGrpSpPr/>
          <p:nvPr/>
        </p:nvGrpSpPr>
        <p:grpSpPr>
          <a:xfrm>
            <a:off x="-373871" y="286182"/>
            <a:ext cx="956636" cy="1405430"/>
            <a:chOff x="2316550" y="1172425"/>
            <a:chExt cx="1293275" cy="1900000"/>
          </a:xfrm>
        </p:grpSpPr>
        <p:sp>
          <p:nvSpPr>
            <p:cNvPr id="142" name="Google Shape;142;p5"/>
            <p:cNvSpPr/>
            <p:nvPr/>
          </p:nvSpPr>
          <p:spPr>
            <a:xfrm>
              <a:off x="2316550" y="1176725"/>
              <a:ext cx="1293275" cy="1890375"/>
            </a:xfrm>
            <a:custGeom>
              <a:avLst/>
              <a:gdLst/>
              <a:ahLst/>
              <a:cxnLst/>
              <a:rect l="l" t="t" r="r" b="b"/>
              <a:pathLst>
                <a:path w="51731" h="75615" extrusionOk="0">
                  <a:moveTo>
                    <a:pt x="30345" y="1"/>
                  </a:moveTo>
                  <a:cubicBezTo>
                    <a:pt x="28448" y="1"/>
                    <a:pt x="26542" y="342"/>
                    <a:pt x="24688" y="1103"/>
                  </a:cubicBezTo>
                  <a:cubicBezTo>
                    <a:pt x="1" y="11228"/>
                    <a:pt x="12908" y="48747"/>
                    <a:pt x="27470" y="61680"/>
                  </a:cubicBezTo>
                  <a:cubicBezTo>
                    <a:pt x="27846" y="62005"/>
                    <a:pt x="28222" y="62356"/>
                    <a:pt x="28597" y="62657"/>
                  </a:cubicBezTo>
                  <a:cubicBezTo>
                    <a:pt x="35239" y="68146"/>
                    <a:pt x="42833" y="72331"/>
                    <a:pt x="50778" y="75615"/>
                  </a:cubicBezTo>
                  <a:cubicBezTo>
                    <a:pt x="46317" y="71429"/>
                    <a:pt x="44387" y="65113"/>
                    <a:pt x="44287" y="59023"/>
                  </a:cubicBezTo>
                  <a:cubicBezTo>
                    <a:pt x="44111" y="48923"/>
                    <a:pt x="47620" y="39449"/>
                    <a:pt x="49901" y="29775"/>
                  </a:cubicBezTo>
                  <a:cubicBezTo>
                    <a:pt x="51730" y="21980"/>
                    <a:pt x="51555" y="13058"/>
                    <a:pt x="45565" y="7043"/>
                  </a:cubicBezTo>
                  <a:cubicBezTo>
                    <a:pt x="41603" y="3044"/>
                    <a:pt x="36010" y="1"/>
                    <a:pt x="30345" y="1"/>
                  </a:cubicBezTo>
                  <a:close/>
                </a:path>
              </a:pathLst>
            </a:custGeom>
            <a:solidFill>
              <a:srgbClr val="B2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572200" y="1172425"/>
              <a:ext cx="1037000" cy="1900000"/>
            </a:xfrm>
            <a:custGeom>
              <a:avLst/>
              <a:gdLst/>
              <a:ahLst/>
              <a:cxnLst/>
              <a:rect l="l" t="t" r="r" b="b"/>
              <a:pathLst>
                <a:path w="41480" h="76000" extrusionOk="0">
                  <a:moveTo>
                    <a:pt x="20095" y="423"/>
                  </a:moveTo>
                  <a:cubicBezTo>
                    <a:pt x="24243" y="423"/>
                    <a:pt x="28351" y="2031"/>
                    <a:pt x="31805" y="4483"/>
                  </a:cubicBezTo>
                  <a:cubicBezTo>
                    <a:pt x="34336" y="6262"/>
                    <a:pt x="36592" y="8493"/>
                    <a:pt x="38071" y="11225"/>
                  </a:cubicBezTo>
                  <a:cubicBezTo>
                    <a:pt x="39474" y="13781"/>
                    <a:pt x="40201" y="16688"/>
                    <a:pt x="40402" y="19596"/>
                  </a:cubicBezTo>
                  <a:cubicBezTo>
                    <a:pt x="40878" y="25886"/>
                    <a:pt x="38998" y="31952"/>
                    <a:pt x="37394" y="37967"/>
                  </a:cubicBezTo>
                  <a:cubicBezTo>
                    <a:pt x="35590" y="44659"/>
                    <a:pt x="33860" y="51451"/>
                    <a:pt x="33860" y="58418"/>
                  </a:cubicBezTo>
                  <a:cubicBezTo>
                    <a:pt x="33837" y="64466"/>
                    <a:pt x="35474" y="70717"/>
                    <a:pt x="39665" y="75193"/>
                  </a:cubicBezTo>
                  <a:lnTo>
                    <a:pt x="39665" y="75193"/>
                  </a:lnTo>
                  <a:cubicBezTo>
                    <a:pt x="31503" y="71738"/>
                    <a:pt x="23336" y="67284"/>
                    <a:pt x="16843" y="61225"/>
                  </a:cubicBezTo>
                  <a:cubicBezTo>
                    <a:pt x="12958" y="57591"/>
                    <a:pt x="9900" y="53080"/>
                    <a:pt x="7444" y="48393"/>
                  </a:cubicBezTo>
                  <a:cubicBezTo>
                    <a:pt x="4687" y="43130"/>
                    <a:pt x="2607" y="37440"/>
                    <a:pt x="1529" y="31601"/>
                  </a:cubicBezTo>
                  <a:cubicBezTo>
                    <a:pt x="527" y="26087"/>
                    <a:pt x="376" y="20247"/>
                    <a:pt x="2056" y="14859"/>
                  </a:cubicBezTo>
                  <a:cubicBezTo>
                    <a:pt x="4011" y="8643"/>
                    <a:pt x="8547" y="3957"/>
                    <a:pt x="14512" y="1475"/>
                  </a:cubicBezTo>
                  <a:cubicBezTo>
                    <a:pt x="16343" y="751"/>
                    <a:pt x="18223" y="423"/>
                    <a:pt x="20095" y="423"/>
                  </a:cubicBezTo>
                  <a:close/>
                  <a:moveTo>
                    <a:pt x="20099" y="1"/>
                  </a:moveTo>
                  <a:cubicBezTo>
                    <a:pt x="18193" y="1"/>
                    <a:pt x="16278" y="334"/>
                    <a:pt x="14413" y="1074"/>
                  </a:cubicBezTo>
                  <a:lnTo>
                    <a:pt x="14413" y="1074"/>
                  </a:lnTo>
                  <a:cubicBezTo>
                    <a:pt x="14412" y="1074"/>
                    <a:pt x="14412" y="1074"/>
                    <a:pt x="14412" y="1074"/>
                  </a:cubicBezTo>
                  <a:cubicBezTo>
                    <a:pt x="14412" y="1074"/>
                    <a:pt x="14412" y="1074"/>
                    <a:pt x="14412" y="1074"/>
                  </a:cubicBezTo>
                  <a:lnTo>
                    <a:pt x="14412" y="1074"/>
                  </a:lnTo>
                  <a:cubicBezTo>
                    <a:pt x="14409" y="1075"/>
                    <a:pt x="14406" y="1077"/>
                    <a:pt x="14403" y="1078"/>
                  </a:cubicBezTo>
                  <a:lnTo>
                    <a:pt x="14403" y="1078"/>
                  </a:lnTo>
                  <a:cubicBezTo>
                    <a:pt x="9144" y="3284"/>
                    <a:pt x="4836" y="7117"/>
                    <a:pt x="2557" y="12378"/>
                  </a:cubicBezTo>
                  <a:cubicBezTo>
                    <a:pt x="301" y="17516"/>
                    <a:pt x="0" y="23305"/>
                    <a:pt x="677" y="28794"/>
                  </a:cubicBezTo>
                  <a:cubicBezTo>
                    <a:pt x="1404" y="34809"/>
                    <a:pt x="3284" y="40674"/>
                    <a:pt x="5840" y="46112"/>
                  </a:cubicBezTo>
                  <a:cubicBezTo>
                    <a:pt x="8271" y="51275"/>
                    <a:pt x="11379" y="56212"/>
                    <a:pt x="15339" y="60323"/>
                  </a:cubicBezTo>
                  <a:cubicBezTo>
                    <a:pt x="18472" y="63556"/>
                    <a:pt x="22231" y="66213"/>
                    <a:pt x="26016" y="68619"/>
                  </a:cubicBezTo>
                  <a:cubicBezTo>
                    <a:pt x="30602" y="71501"/>
                    <a:pt x="35489" y="73907"/>
                    <a:pt x="40477" y="75987"/>
                  </a:cubicBezTo>
                  <a:cubicBezTo>
                    <a:pt x="40500" y="75996"/>
                    <a:pt x="40523" y="76000"/>
                    <a:pt x="40544" y="76000"/>
                  </a:cubicBezTo>
                  <a:cubicBezTo>
                    <a:pt x="40708" y="76000"/>
                    <a:pt x="40810" y="75769"/>
                    <a:pt x="40677" y="75636"/>
                  </a:cubicBezTo>
                  <a:cubicBezTo>
                    <a:pt x="35915" y="71100"/>
                    <a:pt x="34211" y="64433"/>
                    <a:pt x="34261" y="58017"/>
                  </a:cubicBezTo>
                  <a:cubicBezTo>
                    <a:pt x="34336" y="50699"/>
                    <a:pt x="36316" y="43581"/>
                    <a:pt x="38196" y="36563"/>
                  </a:cubicBezTo>
                  <a:cubicBezTo>
                    <a:pt x="39775" y="30623"/>
                    <a:pt x="41479" y="24583"/>
                    <a:pt x="40702" y="18368"/>
                  </a:cubicBezTo>
                  <a:cubicBezTo>
                    <a:pt x="40026" y="12754"/>
                    <a:pt x="37269" y="8117"/>
                    <a:pt x="32808" y="4708"/>
                  </a:cubicBezTo>
                  <a:cubicBezTo>
                    <a:pt x="29152" y="1900"/>
                    <a:pt x="24649" y="1"/>
                    <a:pt x="200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911800" y="1276650"/>
              <a:ext cx="120325" cy="109150"/>
            </a:xfrm>
            <a:custGeom>
              <a:avLst/>
              <a:gdLst/>
              <a:ahLst/>
              <a:cxnLst/>
              <a:rect l="l" t="t" r="r" b="b"/>
              <a:pathLst>
                <a:path w="4813" h="4366" extrusionOk="0">
                  <a:moveTo>
                    <a:pt x="2362" y="0"/>
                  </a:moveTo>
                  <a:cubicBezTo>
                    <a:pt x="1353" y="0"/>
                    <a:pt x="370" y="781"/>
                    <a:pt x="201" y="1793"/>
                  </a:cubicBezTo>
                  <a:cubicBezTo>
                    <a:pt x="0" y="2845"/>
                    <a:pt x="702" y="3998"/>
                    <a:pt x="1730" y="4299"/>
                  </a:cubicBezTo>
                  <a:cubicBezTo>
                    <a:pt x="1899" y="4344"/>
                    <a:pt x="2073" y="4366"/>
                    <a:pt x="2248" y="4366"/>
                  </a:cubicBezTo>
                  <a:cubicBezTo>
                    <a:pt x="3138" y="4366"/>
                    <a:pt x="4047" y="3808"/>
                    <a:pt x="4361" y="2971"/>
                  </a:cubicBezTo>
                  <a:cubicBezTo>
                    <a:pt x="4813" y="1843"/>
                    <a:pt x="4136" y="389"/>
                    <a:pt x="2933" y="88"/>
                  </a:cubicBezTo>
                  <a:cubicBezTo>
                    <a:pt x="2745" y="28"/>
                    <a:pt x="2553" y="0"/>
                    <a:pt x="2362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901300" y="1272025"/>
              <a:ext cx="139475" cy="118525"/>
            </a:xfrm>
            <a:custGeom>
              <a:avLst/>
              <a:gdLst/>
              <a:ahLst/>
              <a:cxnLst/>
              <a:rect l="l" t="t" r="r" b="b"/>
              <a:pathLst>
                <a:path w="5579" h="4741" extrusionOk="0">
                  <a:moveTo>
                    <a:pt x="2797" y="417"/>
                  </a:moveTo>
                  <a:cubicBezTo>
                    <a:pt x="3084" y="417"/>
                    <a:pt x="3376" y="482"/>
                    <a:pt x="3654" y="624"/>
                  </a:cubicBezTo>
                  <a:cubicBezTo>
                    <a:pt x="5578" y="1621"/>
                    <a:pt x="4607" y="4313"/>
                    <a:pt x="2684" y="4313"/>
                  </a:cubicBezTo>
                  <a:cubicBezTo>
                    <a:pt x="2528" y="4313"/>
                    <a:pt x="2367" y="4296"/>
                    <a:pt x="2200" y="4258"/>
                  </a:cubicBezTo>
                  <a:lnTo>
                    <a:pt x="2200" y="4258"/>
                  </a:lnTo>
                  <a:cubicBezTo>
                    <a:pt x="2200" y="4258"/>
                    <a:pt x="2200" y="4258"/>
                    <a:pt x="2200" y="4258"/>
                  </a:cubicBezTo>
                  <a:cubicBezTo>
                    <a:pt x="1147" y="3907"/>
                    <a:pt x="471" y="2704"/>
                    <a:pt x="947" y="1627"/>
                  </a:cubicBezTo>
                  <a:cubicBezTo>
                    <a:pt x="1276" y="895"/>
                    <a:pt x="2020" y="417"/>
                    <a:pt x="2797" y="417"/>
                  </a:cubicBezTo>
                  <a:close/>
                  <a:moveTo>
                    <a:pt x="2799" y="1"/>
                  </a:moveTo>
                  <a:cubicBezTo>
                    <a:pt x="1848" y="1"/>
                    <a:pt x="916" y="579"/>
                    <a:pt x="546" y="1476"/>
                  </a:cubicBezTo>
                  <a:cubicBezTo>
                    <a:pt x="0" y="2790"/>
                    <a:pt x="804" y="4202"/>
                    <a:pt x="2058" y="4669"/>
                  </a:cubicBezTo>
                  <a:lnTo>
                    <a:pt x="2058" y="4669"/>
                  </a:lnTo>
                  <a:cubicBezTo>
                    <a:pt x="2071" y="4675"/>
                    <a:pt x="2085" y="4680"/>
                    <a:pt x="2100" y="4684"/>
                  </a:cubicBezTo>
                  <a:cubicBezTo>
                    <a:pt x="2100" y="4684"/>
                    <a:pt x="2100" y="4684"/>
                    <a:pt x="2100" y="4684"/>
                  </a:cubicBezTo>
                  <a:lnTo>
                    <a:pt x="2100" y="4684"/>
                  </a:lnTo>
                  <a:cubicBezTo>
                    <a:pt x="2114" y="4689"/>
                    <a:pt x="2128" y="4692"/>
                    <a:pt x="2142" y="4693"/>
                  </a:cubicBezTo>
                  <a:lnTo>
                    <a:pt x="2142" y="4693"/>
                  </a:lnTo>
                  <a:cubicBezTo>
                    <a:pt x="2309" y="4725"/>
                    <a:pt x="2479" y="4740"/>
                    <a:pt x="2647" y="4740"/>
                  </a:cubicBezTo>
                  <a:cubicBezTo>
                    <a:pt x="3681" y="4740"/>
                    <a:pt x="4691" y="4153"/>
                    <a:pt x="5032" y="3130"/>
                  </a:cubicBezTo>
                  <a:cubicBezTo>
                    <a:pt x="5408" y="1953"/>
                    <a:pt x="4756" y="599"/>
                    <a:pt x="3603" y="148"/>
                  </a:cubicBezTo>
                  <a:cubicBezTo>
                    <a:pt x="3342" y="48"/>
                    <a:pt x="3070" y="1"/>
                    <a:pt x="27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102900" y="1450475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81" y="4357"/>
                    <a:pt x="4044" y="3842"/>
                    <a:pt x="4387" y="3035"/>
                  </a:cubicBezTo>
                  <a:cubicBezTo>
                    <a:pt x="4838" y="1932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094300" y="1445925"/>
              <a:ext cx="133950" cy="118275"/>
            </a:xfrm>
            <a:custGeom>
              <a:avLst/>
              <a:gdLst/>
              <a:ahLst/>
              <a:cxnLst/>
              <a:rect l="l" t="t" r="r" b="b"/>
              <a:pathLst>
                <a:path w="5358" h="4731" extrusionOk="0">
                  <a:moveTo>
                    <a:pt x="2743" y="416"/>
                  </a:moveTo>
                  <a:cubicBezTo>
                    <a:pt x="2991" y="416"/>
                    <a:pt x="3240" y="462"/>
                    <a:pt x="3477" y="560"/>
                  </a:cubicBezTo>
                  <a:cubicBezTo>
                    <a:pt x="4355" y="936"/>
                    <a:pt x="4856" y="1964"/>
                    <a:pt x="4605" y="2866"/>
                  </a:cubicBezTo>
                  <a:cubicBezTo>
                    <a:pt x="4377" y="3780"/>
                    <a:pt x="3529" y="4315"/>
                    <a:pt x="2647" y="4315"/>
                  </a:cubicBezTo>
                  <a:cubicBezTo>
                    <a:pt x="2464" y="4315"/>
                    <a:pt x="2280" y="4292"/>
                    <a:pt x="2099" y="4245"/>
                  </a:cubicBezTo>
                  <a:lnTo>
                    <a:pt x="2099" y="4245"/>
                  </a:lnTo>
                  <a:cubicBezTo>
                    <a:pt x="2099" y="4245"/>
                    <a:pt x="2099" y="4245"/>
                    <a:pt x="2099" y="4245"/>
                  </a:cubicBezTo>
                  <a:cubicBezTo>
                    <a:pt x="1122" y="3869"/>
                    <a:pt x="495" y="2791"/>
                    <a:pt x="846" y="1738"/>
                  </a:cubicBezTo>
                  <a:cubicBezTo>
                    <a:pt x="1116" y="929"/>
                    <a:pt x="1919" y="416"/>
                    <a:pt x="2743" y="416"/>
                  </a:cubicBezTo>
                  <a:close/>
                  <a:moveTo>
                    <a:pt x="2744" y="1"/>
                  </a:moveTo>
                  <a:cubicBezTo>
                    <a:pt x="1771" y="1"/>
                    <a:pt x="825" y="591"/>
                    <a:pt x="470" y="1538"/>
                  </a:cubicBezTo>
                  <a:cubicBezTo>
                    <a:pt x="0" y="2799"/>
                    <a:pt x="751" y="4158"/>
                    <a:pt x="1951" y="4627"/>
                  </a:cubicBezTo>
                  <a:lnTo>
                    <a:pt x="1951" y="4627"/>
                  </a:lnTo>
                  <a:cubicBezTo>
                    <a:pt x="1965" y="4635"/>
                    <a:pt x="1981" y="4641"/>
                    <a:pt x="1999" y="4646"/>
                  </a:cubicBezTo>
                  <a:cubicBezTo>
                    <a:pt x="1999" y="4646"/>
                    <a:pt x="1999" y="4646"/>
                    <a:pt x="1999" y="4646"/>
                  </a:cubicBezTo>
                  <a:lnTo>
                    <a:pt x="1999" y="4646"/>
                  </a:lnTo>
                  <a:cubicBezTo>
                    <a:pt x="2019" y="4654"/>
                    <a:pt x="2039" y="4659"/>
                    <a:pt x="2057" y="4661"/>
                  </a:cubicBezTo>
                  <a:lnTo>
                    <a:pt x="2057" y="4661"/>
                  </a:lnTo>
                  <a:cubicBezTo>
                    <a:pt x="2251" y="4708"/>
                    <a:pt x="2449" y="4731"/>
                    <a:pt x="2647" y="4731"/>
                  </a:cubicBezTo>
                  <a:cubicBezTo>
                    <a:pt x="3665" y="4731"/>
                    <a:pt x="4672" y="4124"/>
                    <a:pt x="4981" y="3092"/>
                  </a:cubicBezTo>
                  <a:cubicBezTo>
                    <a:pt x="5357" y="1914"/>
                    <a:pt x="4681" y="535"/>
                    <a:pt x="3528" y="134"/>
                  </a:cubicBezTo>
                  <a:cubicBezTo>
                    <a:pt x="3272" y="44"/>
                    <a:pt x="3007" y="1"/>
                    <a:pt x="27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183100" y="168545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94" y="0"/>
                  </a:moveTo>
                  <a:cubicBezTo>
                    <a:pt x="1410" y="0"/>
                    <a:pt x="433" y="737"/>
                    <a:pt x="226" y="1731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0" y="4326"/>
                    <a:pt x="2104" y="4356"/>
                    <a:pt x="2309" y="4356"/>
                  </a:cubicBezTo>
                  <a:cubicBezTo>
                    <a:pt x="3156" y="4356"/>
                    <a:pt x="4019" y="3842"/>
                    <a:pt x="4362" y="3035"/>
                  </a:cubicBezTo>
                  <a:cubicBezTo>
                    <a:pt x="4838" y="1932"/>
                    <a:pt x="4211" y="453"/>
                    <a:pt x="3008" y="102"/>
                  </a:cubicBezTo>
                  <a:cubicBezTo>
                    <a:pt x="2808" y="33"/>
                    <a:pt x="2601" y="0"/>
                    <a:pt x="2394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173925" y="1680900"/>
              <a:ext cx="133900" cy="118275"/>
            </a:xfrm>
            <a:custGeom>
              <a:avLst/>
              <a:gdLst/>
              <a:ahLst/>
              <a:cxnLst/>
              <a:rect l="l" t="t" r="r" b="b"/>
              <a:pathLst>
                <a:path w="5356" h="4731" extrusionOk="0">
                  <a:moveTo>
                    <a:pt x="2765" y="416"/>
                  </a:moveTo>
                  <a:cubicBezTo>
                    <a:pt x="3014" y="416"/>
                    <a:pt x="3264" y="462"/>
                    <a:pt x="3501" y="560"/>
                  </a:cubicBezTo>
                  <a:cubicBezTo>
                    <a:pt x="4353" y="936"/>
                    <a:pt x="4854" y="1964"/>
                    <a:pt x="4628" y="2891"/>
                  </a:cubicBezTo>
                  <a:cubicBezTo>
                    <a:pt x="4400" y="3783"/>
                    <a:pt x="3536" y="4315"/>
                    <a:pt x="2662" y="4315"/>
                  </a:cubicBezTo>
                  <a:cubicBezTo>
                    <a:pt x="2481" y="4315"/>
                    <a:pt x="2299" y="4292"/>
                    <a:pt x="2122" y="4244"/>
                  </a:cubicBezTo>
                  <a:lnTo>
                    <a:pt x="2122" y="4244"/>
                  </a:lnTo>
                  <a:cubicBezTo>
                    <a:pt x="2122" y="4244"/>
                    <a:pt x="2122" y="4244"/>
                    <a:pt x="2122" y="4244"/>
                  </a:cubicBezTo>
                  <a:cubicBezTo>
                    <a:pt x="1145" y="3868"/>
                    <a:pt x="518" y="2791"/>
                    <a:pt x="844" y="1763"/>
                  </a:cubicBezTo>
                  <a:cubicBezTo>
                    <a:pt x="1114" y="933"/>
                    <a:pt x="1934" y="416"/>
                    <a:pt x="2765" y="416"/>
                  </a:cubicBezTo>
                  <a:close/>
                  <a:moveTo>
                    <a:pt x="2755" y="0"/>
                  </a:moveTo>
                  <a:cubicBezTo>
                    <a:pt x="1794" y="0"/>
                    <a:pt x="848" y="590"/>
                    <a:pt x="493" y="1537"/>
                  </a:cubicBezTo>
                  <a:cubicBezTo>
                    <a:pt x="1" y="2793"/>
                    <a:pt x="741" y="4145"/>
                    <a:pt x="1932" y="4620"/>
                  </a:cubicBezTo>
                  <a:lnTo>
                    <a:pt x="1932" y="4620"/>
                  </a:lnTo>
                  <a:cubicBezTo>
                    <a:pt x="1950" y="4632"/>
                    <a:pt x="1972" y="4640"/>
                    <a:pt x="1997" y="4645"/>
                  </a:cubicBezTo>
                  <a:cubicBezTo>
                    <a:pt x="1997" y="4645"/>
                    <a:pt x="1997" y="4645"/>
                    <a:pt x="1997" y="4645"/>
                  </a:cubicBezTo>
                  <a:lnTo>
                    <a:pt x="1997" y="4645"/>
                  </a:lnTo>
                  <a:cubicBezTo>
                    <a:pt x="2018" y="4654"/>
                    <a:pt x="2038" y="4658"/>
                    <a:pt x="2057" y="4660"/>
                  </a:cubicBezTo>
                  <a:lnTo>
                    <a:pt x="2057" y="4660"/>
                  </a:lnTo>
                  <a:cubicBezTo>
                    <a:pt x="2254" y="4708"/>
                    <a:pt x="2456" y="4731"/>
                    <a:pt x="2656" y="4731"/>
                  </a:cubicBezTo>
                  <a:cubicBezTo>
                    <a:pt x="3688" y="4731"/>
                    <a:pt x="4695" y="4123"/>
                    <a:pt x="5004" y="3091"/>
                  </a:cubicBezTo>
                  <a:cubicBezTo>
                    <a:pt x="5355" y="1913"/>
                    <a:pt x="4704" y="535"/>
                    <a:pt x="3526" y="134"/>
                  </a:cubicBezTo>
                  <a:cubicBezTo>
                    <a:pt x="3275" y="43"/>
                    <a:pt x="3015" y="0"/>
                    <a:pt x="27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396775" y="14937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383" y="1"/>
                  </a:moveTo>
                  <a:cubicBezTo>
                    <a:pt x="1392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679" y="4264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3"/>
                    <a:pt x="4361" y="3035"/>
                  </a:cubicBezTo>
                  <a:cubicBezTo>
                    <a:pt x="4837" y="1933"/>
                    <a:pt x="4211" y="454"/>
                    <a:pt x="3008" y="103"/>
                  </a:cubicBezTo>
                  <a:cubicBezTo>
                    <a:pt x="2803" y="33"/>
                    <a:pt x="2592" y="1"/>
                    <a:pt x="2383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387500" y="1489175"/>
              <a:ext cx="133975" cy="118275"/>
            </a:xfrm>
            <a:custGeom>
              <a:avLst/>
              <a:gdLst/>
              <a:ahLst/>
              <a:cxnLst/>
              <a:rect l="l" t="t" r="r" b="b"/>
              <a:pathLst>
                <a:path w="5359" h="4731" extrusionOk="0">
                  <a:moveTo>
                    <a:pt x="2766" y="415"/>
                  </a:moveTo>
                  <a:cubicBezTo>
                    <a:pt x="3016" y="415"/>
                    <a:pt x="3267" y="461"/>
                    <a:pt x="3504" y="560"/>
                  </a:cubicBezTo>
                  <a:cubicBezTo>
                    <a:pt x="4356" y="936"/>
                    <a:pt x="4857" y="1963"/>
                    <a:pt x="4632" y="2866"/>
                  </a:cubicBezTo>
                  <a:cubicBezTo>
                    <a:pt x="4403" y="3779"/>
                    <a:pt x="3539" y="4314"/>
                    <a:pt x="2664" y="4314"/>
                  </a:cubicBezTo>
                  <a:cubicBezTo>
                    <a:pt x="2483" y="4314"/>
                    <a:pt x="2302" y="4291"/>
                    <a:pt x="2125" y="4244"/>
                  </a:cubicBezTo>
                  <a:lnTo>
                    <a:pt x="2125" y="4244"/>
                  </a:lnTo>
                  <a:cubicBezTo>
                    <a:pt x="2125" y="4244"/>
                    <a:pt x="2125" y="4244"/>
                    <a:pt x="2125" y="4244"/>
                  </a:cubicBezTo>
                  <a:cubicBezTo>
                    <a:pt x="1148" y="3868"/>
                    <a:pt x="521" y="2765"/>
                    <a:pt x="847" y="1738"/>
                  </a:cubicBezTo>
                  <a:cubicBezTo>
                    <a:pt x="1117" y="928"/>
                    <a:pt x="1935" y="415"/>
                    <a:pt x="2766" y="415"/>
                  </a:cubicBezTo>
                  <a:close/>
                  <a:moveTo>
                    <a:pt x="2749" y="0"/>
                  </a:moveTo>
                  <a:cubicBezTo>
                    <a:pt x="1782" y="0"/>
                    <a:pt x="852" y="590"/>
                    <a:pt x="496" y="1537"/>
                  </a:cubicBezTo>
                  <a:cubicBezTo>
                    <a:pt x="0" y="2802"/>
                    <a:pt x="756" y="4141"/>
                    <a:pt x="1963" y="4630"/>
                  </a:cubicBezTo>
                  <a:lnTo>
                    <a:pt x="1963" y="4630"/>
                  </a:lnTo>
                  <a:cubicBezTo>
                    <a:pt x="1974" y="4636"/>
                    <a:pt x="1987" y="4641"/>
                    <a:pt x="2000" y="4645"/>
                  </a:cubicBezTo>
                  <a:cubicBezTo>
                    <a:pt x="2000" y="4645"/>
                    <a:pt x="2000" y="4645"/>
                    <a:pt x="2000" y="4645"/>
                  </a:cubicBezTo>
                  <a:lnTo>
                    <a:pt x="2000" y="4645"/>
                  </a:lnTo>
                  <a:cubicBezTo>
                    <a:pt x="2021" y="4653"/>
                    <a:pt x="2041" y="4658"/>
                    <a:pt x="2060" y="4660"/>
                  </a:cubicBezTo>
                  <a:lnTo>
                    <a:pt x="2060" y="4660"/>
                  </a:lnTo>
                  <a:cubicBezTo>
                    <a:pt x="2258" y="4707"/>
                    <a:pt x="2459" y="4730"/>
                    <a:pt x="2660" y="4730"/>
                  </a:cubicBezTo>
                  <a:cubicBezTo>
                    <a:pt x="3691" y="4730"/>
                    <a:pt x="4698" y="4123"/>
                    <a:pt x="5008" y="3091"/>
                  </a:cubicBezTo>
                  <a:cubicBezTo>
                    <a:pt x="5359" y="1913"/>
                    <a:pt x="4707" y="535"/>
                    <a:pt x="3529" y="134"/>
                  </a:cubicBezTo>
                  <a:cubicBezTo>
                    <a:pt x="3273" y="43"/>
                    <a:pt x="3010" y="0"/>
                    <a:pt x="274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735725" y="14341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1" y="4355"/>
                    <a:pt x="4037" y="3827"/>
                    <a:pt x="4362" y="3035"/>
                  </a:cubicBezTo>
                  <a:cubicBezTo>
                    <a:pt x="4838" y="1908"/>
                    <a:pt x="4211" y="454"/>
                    <a:pt x="3033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727150" y="1429075"/>
              <a:ext cx="133925" cy="118625"/>
            </a:xfrm>
            <a:custGeom>
              <a:avLst/>
              <a:gdLst/>
              <a:ahLst/>
              <a:cxnLst/>
              <a:rect l="l" t="t" r="r" b="b"/>
              <a:pathLst>
                <a:path w="5357" h="4745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3"/>
                  </a:cubicBezTo>
                  <a:cubicBezTo>
                    <a:pt x="4354" y="934"/>
                    <a:pt x="4830" y="1961"/>
                    <a:pt x="4605" y="2889"/>
                  </a:cubicBezTo>
                  <a:cubicBezTo>
                    <a:pt x="4374" y="3810"/>
                    <a:pt x="3497" y="4329"/>
                    <a:pt x="2616" y="4329"/>
                  </a:cubicBezTo>
                  <a:cubicBezTo>
                    <a:pt x="2442" y="4329"/>
                    <a:pt x="2268" y="4308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1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60" y="1"/>
                  </a:moveTo>
                  <a:cubicBezTo>
                    <a:pt x="1781" y="1"/>
                    <a:pt x="826" y="608"/>
                    <a:pt x="469" y="1560"/>
                  </a:cubicBezTo>
                  <a:cubicBezTo>
                    <a:pt x="0" y="2819"/>
                    <a:pt x="746" y="4150"/>
                    <a:pt x="1942" y="4646"/>
                  </a:cubicBezTo>
                  <a:lnTo>
                    <a:pt x="1942" y="4646"/>
                  </a:lnTo>
                  <a:cubicBezTo>
                    <a:pt x="1958" y="4655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2" y="4677"/>
                    <a:pt x="2044" y="4682"/>
                    <a:pt x="2064" y="4684"/>
                  </a:cubicBezTo>
                  <a:lnTo>
                    <a:pt x="2064" y="4684"/>
                  </a:lnTo>
                  <a:cubicBezTo>
                    <a:pt x="2248" y="4724"/>
                    <a:pt x="2436" y="4744"/>
                    <a:pt x="2624" y="4744"/>
                  </a:cubicBezTo>
                  <a:cubicBezTo>
                    <a:pt x="3649" y="4744"/>
                    <a:pt x="4669" y="4150"/>
                    <a:pt x="4980" y="3089"/>
                  </a:cubicBezTo>
                  <a:cubicBezTo>
                    <a:pt x="5356" y="1911"/>
                    <a:pt x="4680" y="558"/>
                    <a:pt x="3527" y="132"/>
                  </a:cubicBezTo>
                  <a:cubicBezTo>
                    <a:pt x="3276" y="43"/>
                    <a:pt x="3017" y="1"/>
                    <a:pt x="27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666800" y="1694825"/>
              <a:ext cx="120975" cy="108900"/>
            </a:xfrm>
            <a:custGeom>
              <a:avLst/>
              <a:gdLst/>
              <a:ahLst/>
              <a:cxnLst/>
              <a:rect l="l" t="t" r="r" b="b"/>
              <a:pathLst>
                <a:path w="4839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7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08"/>
                    <a:pt x="4237" y="454"/>
                    <a:pt x="3034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658225" y="1689750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33"/>
                    <a:pt x="4855" y="1960"/>
                    <a:pt x="4605" y="2888"/>
                  </a:cubicBezTo>
                  <a:cubicBezTo>
                    <a:pt x="4374" y="3809"/>
                    <a:pt x="3515" y="4328"/>
                    <a:pt x="2624" y="4328"/>
                  </a:cubicBezTo>
                  <a:cubicBezTo>
                    <a:pt x="2449" y="4328"/>
                    <a:pt x="2272" y="4307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7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60" y="0"/>
                  </a:moveTo>
                  <a:cubicBezTo>
                    <a:pt x="1781" y="0"/>
                    <a:pt x="826" y="607"/>
                    <a:pt x="469" y="1559"/>
                  </a:cubicBezTo>
                  <a:cubicBezTo>
                    <a:pt x="0" y="2818"/>
                    <a:pt x="746" y="4149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1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22" y="4677"/>
                    <a:pt x="2045" y="4682"/>
                    <a:pt x="2066" y="4683"/>
                  </a:cubicBezTo>
                  <a:lnTo>
                    <a:pt x="2066" y="4683"/>
                  </a:lnTo>
                  <a:cubicBezTo>
                    <a:pt x="2254" y="4724"/>
                    <a:pt x="2444" y="4743"/>
                    <a:pt x="2633" y="4743"/>
                  </a:cubicBezTo>
                  <a:cubicBezTo>
                    <a:pt x="3667" y="4743"/>
                    <a:pt x="4669" y="4149"/>
                    <a:pt x="4981" y="3088"/>
                  </a:cubicBezTo>
                  <a:cubicBezTo>
                    <a:pt x="5356" y="1910"/>
                    <a:pt x="4680" y="557"/>
                    <a:pt x="3527" y="131"/>
                  </a:cubicBezTo>
                  <a:cubicBezTo>
                    <a:pt x="3276" y="42"/>
                    <a:pt x="3017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802775" y="1895750"/>
              <a:ext cx="120950" cy="108525"/>
            </a:xfrm>
            <a:custGeom>
              <a:avLst/>
              <a:gdLst/>
              <a:ahLst/>
              <a:cxnLst/>
              <a:rect l="l" t="t" r="r" b="b"/>
              <a:pathLst>
                <a:path w="4838" h="4341" extrusionOk="0">
                  <a:moveTo>
                    <a:pt x="2393" y="0"/>
                  </a:moveTo>
                  <a:cubicBezTo>
                    <a:pt x="1406" y="0"/>
                    <a:pt x="453" y="748"/>
                    <a:pt x="226" y="1715"/>
                  </a:cubicBezTo>
                  <a:cubicBezTo>
                    <a:pt x="1" y="2768"/>
                    <a:pt x="677" y="3921"/>
                    <a:pt x="1705" y="4247"/>
                  </a:cubicBezTo>
                  <a:cubicBezTo>
                    <a:pt x="1905" y="4310"/>
                    <a:pt x="2113" y="4340"/>
                    <a:pt x="2321" y="4340"/>
                  </a:cubicBezTo>
                  <a:cubicBezTo>
                    <a:pt x="3181" y="4340"/>
                    <a:pt x="4044" y="3826"/>
                    <a:pt x="4387" y="3019"/>
                  </a:cubicBezTo>
                  <a:cubicBezTo>
                    <a:pt x="4838" y="1916"/>
                    <a:pt x="4211" y="437"/>
                    <a:pt x="3033" y="111"/>
                  </a:cubicBezTo>
                  <a:cubicBezTo>
                    <a:pt x="2823" y="35"/>
                    <a:pt x="2607" y="0"/>
                    <a:pt x="239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794275" y="1890875"/>
              <a:ext cx="133850" cy="118200"/>
            </a:xfrm>
            <a:custGeom>
              <a:avLst/>
              <a:gdLst/>
              <a:ahLst/>
              <a:cxnLst/>
              <a:rect l="l" t="t" r="r" b="b"/>
              <a:pathLst>
                <a:path w="5354" h="4728" extrusionOk="0">
                  <a:moveTo>
                    <a:pt x="2752" y="413"/>
                  </a:moveTo>
                  <a:cubicBezTo>
                    <a:pt x="2997" y="413"/>
                    <a:pt x="3243" y="459"/>
                    <a:pt x="3473" y="557"/>
                  </a:cubicBezTo>
                  <a:cubicBezTo>
                    <a:pt x="4351" y="933"/>
                    <a:pt x="4852" y="1961"/>
                    <a:pt x="4601" y="2888"/>
                  </a:cubicBezTo>
                  <a:cubicBezTo>
                    <a:pt x="4373" y="3780"/>
                    <a:pt x="3526" y="4312"/>
                    <a:pt x="2644" y="4312"/>
                  </a:cubicBezTo>
                  <a:cubicBezTo>
                    <a:pt x="2461" y="4312"/>
                    <a:pt x="2276" y="4289"/>
                    <a:pt x="2095" y="4241"/>
                  </a:cubicBezTo>
                  <a:lnTo>
                    <a:pt x="2095" y="4241"/>
                  </a:lnTo>
                  <a:cubicBezTo>
                    <a:pt x="2095" y="4241"/>
                    <a:pt x="2095" y="4241"/>
                    <a:pt x="2095" y="4241"/>
                  </a:cubicBezTo>
                  <a:cubicBezTo>
                    <a:pt x="1118" y="3865"/>
                    <a:pt x="491" y="2788"/>
                    <a:pt x="842" y="1760"/>
                  </a:cubicBezTo>
                  <a:cubicBezTo>
                    <a:pt x="1112" y="930"/>
                    <a:pt x="1932" y="413"/>
                    <a:pt x="2752" y="413"/>
                  </a:cubicBezTo>
                  <a:close/>
                  <a:moveTo>
                    <a:pt x="2754" y="0"/>
                  </a:moveTo>
                  <a:cubicBezTo>
                    <a:pt x="1776" y="0"/>
                    <a:pt x="823" y="603"/>
                    <a:pt x="466" y="1534"/>
                  </a:cubicBezTo>
                  <a:cubicBezTo>
                    <a:pt x="0" y="2784"/>
                    <a:pt x="732" y="4129"/>
                    <a:pt x="1912" y="4610"/>
                  </a:cubicBezTo>
                  <a:lnTo>
                    <a:pt x="1912" y="4610"/>
                  </a:lnTo>
                  <a:cubicBezTo>
                    <a:pt x="1934" y="4625"/>
                    <a:pt x="1961" y="4636"/>
                    <a:pt x="1995" y="4642"/>
                  </a:cubicBezTo>
                  <a:cubicBezTo>
                    <a:pt x="1995" y="4642"/>
                    <a:pt x="1995" y="4642"/>
                    <a:pt x="1995" y="4642"/>
                  </a:cubicBezTo>
                  <a:lnTo>
                    <a:pt x="1995" y="4642"/>
                  </a:lnTo>
                  <a:cubicBezTo>
                    <a:pt x="2015" y="4650"/>
                    <a:pt x="2034" y="4655"/>
                    <a:pt x="2053" y="4657"/>
                  </a:cubicBezTo>
                  <a:lnTo>
                    <a:pt x="2053" y="4657"/>
                  </a:lnTo>
                  <a:cubicBezTo>
                    <a:pt x="2247" y="4705"/>
                    <a:pt x="2445" y="4728"/>
                    <a:pt x="2643" y="4728"/>
                  </a:cubicBezTo>
                  <a:cubicBezTo>
                    <a:pt x="3661" y="4728"/>
                    <a:pt x="4668" y="4120"/>
                    <a:pt x="4977" y="3088"/>
                  </a:cubicBezTo>
                  <a:cubicBezTo>
                    <a:pt x="5353" y="1910"/>
                    <a:pt x="4676" y="532"/>
                    <a:pt x="3524" y="131"/>
                  </a:cubicBezTo>
                  <a:cubicBezTo>
                    <a:pt x="3272" y="42"/>
                    <a:pt x="3012" y="0"/>
                    <a:pt x="27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257050" y="21942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408" y="1"/>
                  </a:moveTo>
                  <a:cubicBezTo>
                    <a:pt x="1416" y="1"/>
                    <a:pt x="453" y="734"/>
                    <a:pt x="226" y="1707"/>
                  </a:cubicBezTo>
                  <a:cubicBezTo>
                    <a:pt x="0" y="2760"/>
                    <a:pt x="677" y="3938"/>
                    <a:pt x="1704" y="4264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79" y="4357"/>
                    <a:pt x="4038" y="3843"/>
                    <a:pt x="4361" y="3036"/>
                  </a:cubicBezTo>
                  <a:cubicBezTo>
                    <a:pt x="4837" y="1933"/>
                    <a:pt x="4211" y="454"/>
                    <a:pt x="3033" y="103"/>
                  </a:cubicBezTo>
                  <a:cubicBezTo>
                    <a:pt x="2828" y="33"/>
                    <a:pt x="2617" y="1"/>
                    <a:pt x="2408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248450" y="2189675"/>
              <a:ext cx="133925" cy="118275"/>
            </a:xfrm>
            <a:custGeom>
              <a:avLst/>
              <a:gdLst/>
              <a:ahLst/>
              <a:cxnLst/>
              <a:rect l="l" t="t" r="r" b="b"/>
              <a:pathLst>
                <a:path w="5357" h="4731" extrusionOk="0">
                  <a:moveTo>
                    <a:pt x="2743" y="415"/>
                  </a:moveTo>
                  <a:cubicBezTo>
                    <a:pt x="2990" y="415"/>
                    <a:pt x="3240" y="462"/>
                    <a:pt x="3477" y="560"/>
                  </a:cubicBezTo>
                  <a:cubicBezTo>
                    <a:pt x="4354" y="936"/>
                    <a:pt x="4830" y="1963"/>
                    <a:pt x="4605" y="2866"/>
                  </a:cubicBezTo>
                  <a:cubicBezTo>
                    <a:pt x="4376" y="3779"/>
                    <a:pt x="3512" y="4314"/>
                    <a:pt x="2637" y="4314"/>
                  </a:cubicBezTo>
                  <a:cubicBezTo>
                    <a:pt x="2456" y="4314"/>
                    <a:pt x="2275" y="4292"/>
                    <a:pt x="2098" y="4244"/>
                  </a:cubicBezTo>
                  <a:lnTo>
                    <a:pt x="2098" y="4244"/>
                  </a:lnTo>
                  <a:cubicBezTo>
                    <a:pt x="2098" y="4244"/>
                    <a:pt x="2098" y="4244"/>
                    <a:pt x="2098" y="4244"/>
                  </a:cubicBezTo>
                  <a:cubicBezTo>
                    <a:pt x="1121" y="3868"/>
                    <a:pt x="494" y="2766"/>
                    <a:pt x="820" y="1738"/>
                  </a:cubicBezTo>
                  <a:cubicBezTo>
                    <a:pt x="1109" y="928"/>
                    <a:pt x="1917" y="415"/>
                    <a:pt x="2743" y="415"/>
                  </a:cubicBezTo>
                  <a:close/>
                  <a:moveTo>
                    <a:pt x="2744" y="0"/>
                  </a:moveTo>
                  <a:cubicBezTo>
                    <a:pt x="1770" y="0"/>
                    <a:pt x="825" y="590"/>
                    <a:pt x="469" y="1537"/>
                  </a:cubicBezTo>
                  <a:cubicBezTo>
                    <a:pt x="1" y="2796"/>
                    <a:pt x="747" y="4128"/>
                    <a:pt x="1942" y="4623"/>
                  </a:cubicBezTo>
                  <a:lnTo>
                    <a:pt x="1942" y="4623"/>
                  </a:lnTo>
                  <a:cubicBezTo>
                    <a:pt x="1959" y="4632"/>
                    <a:pt x="1977" y="4639"/>
                    <a:pt x="1998" y="4645"/>
                  </a:cubicBezTo>
                  <a:cubicBezTo>
                    <a:pt x="1998" y="4645"/>
                    <a:pt x="1998" y="4645"/>
                    <a:pt x="1998" y="4645"/>
                  </a:cubicBezTo>
                  <a:lnTo>
                    <a:pt x="1998" y="4645"/>
                  </a:lnTo>
                  <a:cubicBezTo>
                    <a:pt x="2019" y="4653"/>
                    <a:pt x="2038" y="4658"/>
                    <a:pt x="2056" y="4660"/>
                  </a:cubicBezTo>
                  <a:lnTo>
                    <a:pt x="2056" y="4660"/>
                  </a:lnTo>
                  <a:cubicBezTo>
                    <a:pt x="2250" y="4708"/>
                    <a:pt x="2449" y="4731"/>
                    <a:pt x="2647" y="4731"/>
                  </a:cubicBezTo>
                  <a:cubicBezTo>
                    <a:pt x="3664" y="4731"/>
                    <a:pt x="4671" y="4123"/>
                    <a:pt x="4981" y="3091"/>
                  </a:cubicBezTo>
                  <a:cubicBezTo>
                    <a:pt x="5357" y="1913"/>
                    <a:pt x="4680" y="535"/>
                    <a:pt x="3527" y="134"/>
                  </a:cubicBezTo>
                  <a:cubicBezTo>
                    <a:pt x="3271" y="43"/>
                    <a:pt x="3006" y="0"/>
                    <a:pt x="27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731975" y="208582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6"/>
                  </a:cubicBezTo>
                  <a:cubicBezTo>
                    <a:pt x="0" y="2759"/>
                    <a:pt x="677" y="3937"/>
                    <a:pt x="1705" y="4263"/>
                  </a:cubicBezTo>
                  <a:cubicBezTo>
                    <a:pt x="1901" y="4325"/>
                    <a:pt x="2104" y="4354"/>
                    <a:pt x="2307" y="4354"/>
                  </a:cubicBezTo>
                  <a:cubicBezTo>
                    <a:pt x="3171" y="4354"/>
                    <a:pt x="4042" y="3826"/>
                    <a:pt x="4386" y="3035"/>
                  </a:cubicBezTo>
                  <a:cubicBezTo>
                    <a:pt x="4838" y="1907"/>
                    <a:pt x="4236" y="453"/>
                    <a:pt x="3033" y="102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2723375" y="2080725"/>
              <a:ext cx="133950" cy="118600"/>
            </a:xfrm>
            <a:custGeom>
              <a:avLst/>
              <a:gdLst/>
              <a:ahLst/>
              <a:cxnLst/>
              <a:rect l="l" t="t" r="r" b="b"/>
              <a:pathLst>
                <a:path w="5358" h="4744" extrusionOk="0">
                  <a:moveTo>
                    <a:pt x="2743" y="427"/>
                  </a:moveTo>
                  <a:cubicBezTo>
                    <a:pt x="2993" y="427"/>
                    <a:pt x="3242" y="476"/>
                    <a:pt x="3477" y="582"/>
                  </a:cubicBezTo>
                  <a:cubicBezTo>
                    <a:pt x="4355" y="933"/>
                    <a:pt x="4856" y="1961"/>
                    <a:pt x="4605" y="2888"/>
                  </a:cubicBezTo>
                  <a:cubicBezTo>
                    <a:pt x="4375" y="3809"/>
                    <a:pt x="3515" y="4328"/>
                    <a:pt x="2625" y="4328"/>
                  </a:cubicBezTo>
                  <a:cubicBezTo>
                    <a:pt x="2449" y="4328"/>
                    <a:pt x="2272" y="4308"/>
                    <a:pt x="2099" y="4266"/>
                  </a:cubicBezTo>
                  <a:lnTo>
                    <a:pt x="2099" y="4266"/>
                  </a:lnTo>
                  <a:cubicBezTo>
                    <a:pt x="2099" y="4266"/>
                    <a:pt x="2099" y="4266"/>
                    <a:pt x="2099" y="4266"/>
                  </a:cubicBezTo>
                  <a:cubicBezTo>
                    <a:pt x="1121" y="3890"/>
                    <a:pt x="495" y="2788"/>
                    <a:pt x="846" y="1760"/>
                  </a:cubicBezTo>
                  <a:cubicBezTo>
                    <a:pt x="1114" y="954"/>
                    <a:pt x="1927" y="427"/>
                    <a:pt x="2743" y="427"/>
                  </a:cubicBezTo>
                  <a:close/>
                  <a:moveTo>
                    <a:pt x="2760" y="0"/>
                  </a:moveTo>
                  <a:cubicBezTo>
                    <a:pt x="1781" y="0"/>
                    <a:pt x="827" y="607"/>
                    <a:pt x="470" y="1560"/>
                  </a:cubicBezTo>
                  <a:cubicBezTo>
                    <a:pt x="1" y="2818"/>
                    <a:pt x="747" y="4150"/>
                    <a:pt x="1942" y="4645"/>
                  </a:cubicBezTo>
                  <a:lnTo>
                    <a:pt x="1942" y="4645"/>
                  </a:lnTo>
                  <a:cubicBezTo>
                    <a:pt x="1959" y="4654"/>
                    <a:pt x="1978" y="4662"/>
                    <a:pt x="1999" y="4667"/>
                  </a:cubicBezTo>
                  <a:cubicBezTo>
                    <a:pt x="1999" y="4667"/>
                    <a:pt x="1999" y="4667"/>
                    <a:pt x="1999" y="4667"/>
                  </a:cubicBezTo>
                  <a:lnTo>
                    <a:pt x="1999" y="4667"/>
                  </a:lnTo>
                  <a:cubicBezTo>
                    <a:pt x="2023" y="4677"/>
                    <a:pt x="2046" y="4682"/>
                    <a:pt x="2067" y="4683"/>
                  </a:cubicBezTo>
                  <a:lnTo>
                    <a:pt x="2067" y="4683"/>
                  </a:lnTo>
                  <a:cubicBezTo>
                    <a:pt x="2254" y="4724"/>
                    <a:pt x="2444" y="4744"/>
                    <a:pt x="2633" y="4744"/>
                  </a:cubicBezTo>
                  <a:cubicBezTo>
                    <a:pt x="3667" y="4744"/>
                    <a:pt x="4669" y="4149"/>
                    <a:pt x="4981" y="3088"/>
                  </a:cubicBezTo>
                  <a:cubicBezTo>
                    <a:pt x="5357" y="1910"/>
                    <a:pt x="4680" y="557"/>
                    <a:pt x="3527" y="131"/>
                  </a:cubicBezTo>
                  <a:cubicBezTo>
                    <a:pt x="3277" y="42"/>
                    <a:pt x="3018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2963800" y="21979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1" y="4325"/>
                    <a:pt x="2104" y="4355"/>
                    <a:pt x="2307" y="4355"/>
                  </a:cubicBezTo>
                  <a:cubicBezTo>
                    <a:pt x="3171" y="4355"/>
                    <a:pt x="4037" y="3826"/>
                    <a:pt x="4362" y="3035"/>
                  </a:cubicBezTo>
                  <a:cubicBezTo>
                    <a:pt x="4838" y="1907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2955225" y="2192875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2"/>
                  </a:cubicBezTo>
                  <a:cubicBezTo>
                    <a:pt x="4354" y="958"/>
                    <a:pt x="4830" y="1986"/>
                    <a:pt x="4604" y="2888"/>
                  </a:cubicBezTo>
                  <a:cubicBezTo>
                    <a:pt x="4376" y="3802"/>
                    <a:pt x="3511" y="4337"/>
                    <a:pt x="2637" y="4337"/>
                  </a:cubicBezTo>
                  <a:cubicBezTo>
                    <a:pt x="2456" y="4337"/>
                    <a:pt x="2274" y="4314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0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59" y="1"/>
                  </a:moveTo>
                  <a:cubicBezTo>
                    <a:pt x="1780" y="1"/>
                    <a:pt x="826" y="607"/>
                    <a:pt x="469" y="1560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1" y="4677"/>
                    <a:pt x="2044" y="4682"/>
                    <a:pt x="2064" y="4683"/>
                  </a:cubicBezTo>
                  <a:lnTo>
                    <a:pt x="2064" y="4683"/>
                  </a:lnTo>
                  <a:cubicBezTo>
                    <a:pt x="2249" y="4724"/>
                    <a:pt x="2437" y="4744"/>
                    <a:pt x="2625" y="4744"/>
                  </a:cubicBezTo>
                  <a:cubicBezTo>
                    <a:pt x="3650" y="4744"/>
                    <a:pt x="4669" y="4153"/>
                    <a:pt x="4980" y="3114"/>
                  </a:cubicBezTo>
                  <a:cubicBezTo>
                    <a:pt x="5356" y="1911"/>
                    <a:pt x="4680" y="557"/>
                    <a:pt x="3527" y="131"/>
                  </a:cubicBezTo>
                  <a:cubicBezTo>
                    <a:pt x="3276" y="42"/>
                    <a:pt x="3017" y="1"/>
                    <a:pt x="27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089125" y="2605250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59"/>
                    <a:pt x="652" y="3937"/>
                    <a:pt x="1679" y="4263"/>
                  </a:cubicBezTo>
                  <a:cubicBezTo>
                    <a:pt x="1875" y="4325"/>
                    <a:pt x="2079" y="4354"/>
                    <a:pt x="2282" y="4354"/>
                  </a:cubicBezTo>
                  <a:cubicBezTo>
                    <a:pt x="3146" y="4354"/>
                    <a:pt x="4016" y="3826"/>
                    <a:pt x="4361" y="3035"/>
                  </a:cubicBezTo>
                  <a:cubicBezTo>
                    <a:pt x="4837" y="1907"/>
                    <a:pt x="4211" y="453"/>
                    <a:pt x="3008" y="102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079850" y="2600150"/>
              <a:ext cx="133975" cy="118600"/>
            </a:xfrm>
            <a:custGeom>
              <a:avLst/>
              <a:gdLst/>
              <a:ahLst/>
              <a:cxnLst/>
              <a:rect l="l" t="t" r="r" b="b"/>
              <a:pathLst>
                <a:path w="5359" h="4744" extrusionOk="0">
                  <a:moveTo>
                    <a:pt x="2745" y="427"/>
                  </a:moveTo>
                  <a:cubicBezTo>
                    <a:pt x="2994" y="427"/>
                    <a:pt x="3244" y="477"/>
                    <a:pt x="3479" y="582"/>
                  </a:cubicBezTo>
                  <a:cubicBezTo>
                    <a:pt x="4356" y="933"/>
                    <a:pt x="4858" y="1961"/>
                    <a:pt x="4632" y="2888"/>
                  </a:cubicBezTo>
                  <a:cubicBezTo>
                    <a:pt x="4402" y="3809"/>
                    <a:pt x="3525" y="4328"/>
                    <a:pt x="2643" y="4328"/>
                  </a:cubicBezTo>
                  <a:cubicBezTo>
                    <a:pt x="2469" y="4328"/>
                    <a:pt x="2295" y="4308"/>
                    <a:pt x="2126" y="4266"/>
                  </a:cubicBezTo>
                  <a:lnTo>
                    <a:pt x="2126" y="4266"/>
                  </a:lnTo>
                  <a:cubicBezTo>
                    <a:pt x="2126" y="4266"/>
                    <a:pt x="2126" y="4266"/>
                    <a:pt x="2126" y="4266"/>
                  </a:cubicBezTo>
                  <a:cubicBezTo>
                    <a:pt x="1148" y="3890"/>
                    <a:pt x="497" y="2788"/>
                    <a:pt x="847" y="1760"/>
                  </a:cubicBezTo>
                  <a:cubicBezTo>
                    <a:pt x="1116" y="954"/>
                    <a:pt x="1929" y="427"/>
                    <a:pt x="2745" y="427"/>
                  </a:cubicBezTo>
                  <a:close/>
                  <a:moveTo>
                    <a:pt x="2765" y="0"/>
                  </a:moveTo>
                  <a:cubicBezTo>
                    <a:pt x="1792" y="0"/>
                    <a:pt x="854" y="607"/>
                    <a:pt x="497" y="1560"/>
                  </a:cubicBezTo>
                  <a:cubicBezTo>
                    <a:pt x="0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4" y="4658"/>
                    <a:pt x="1987" y="4663"/>
                    <a:pt x="2000" y="4667"/>
                  </a:cubicBezTo>
                  <a:cubicBezTo>
                    <a:pt x="2000" y="4667"/>
                    <a:pt x="2000" y="4667"/>
                    <a:pt x="2000" y="4667"/>
                  </a:cubicBezTo>
                  <a:lnTo>
                    <a:pt x="2000" y="4667"/>
                  </a:lnTo>
                  <a:cubicBezTo>
                    <a:pt x="2024" y="4677"/>
                    <a:pt x="2047" y="4682"/>
                    <a:pt x="2068" y="4683"/>
                  </a:cubicBezTo>
                  <a:lnTo>
                    <a:pt x="2068" y="4683"/>
                  </a:lnTo>
                  <a:cubicBezTo>
                    <a:pt x="2256" y="4724"/>
                    <a:pt x="2446" y="4744"/>
                    <a:pt x="2635" y="4744"/>
                  </a:cubicBezTo>
                  <a:cubicBezTo>
                    <a:pt x="3670" y="4744"/>
                    <a:pt x="4675" y="4149"/>
                    <a:pt x="5008" y="3088"/>
                  </a:cubicBezTo>
                  <a:cubicBezTo>
                    <a:pt x="5359" y="1911"/>
                    <a:pt x="4707" y="557"/>
                    <a:pt x="3529" y="131"/>
                  </a:cubicBezTo>
                  <a:cubicBezTo>
                    <a:pt x="3279" y="42"/>
                    <a:pt x="3020" y="0"/>
                    <a:pt x="276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888000" y="238970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60"/>
                    <a:pt x="677" y="3937"/>
                    <a:pt x="1679" y="4263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2"/>
                    <a:pt x="4361" y="3035"/>
                  </a:cubicBezTo>
                  <a:cubicBezTo>
                    <a:pt x="4837" y="1932"/>
                    <a:pt x="4211" y="454"/>
                    <a:pt x="3008" y="103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2878725" y="2385150"/>
              <a:ext cx="133975" cy="118300"/>
            </a:xfrm>
            <a:custGeom>
              <a:avLst/>
              <a:gdLst/>
              <a:ahLst/>
              <a:cxnLst/>
              <a:rect l="l" t="t" r="r" b="b"/>
              <a:pathLst>
                <a:path w="5359" h="4732" extrusionOk="0">
                  <a:moveTo>
                    <a:pt x="2766" y="416"/>
                  </a:moveTo>
                  <a:cubicBezTo>
                    <a:pt x="3016" y="416"/>
                    <a:pt x="3267" y="462"/>
                    <a:pt x="3504" y="561"/>
                  </a:cubicBezTo>
                  <a:cubicBezTo>
                    <a:pt x="4356" y="937"/>
                    <a:pt x="4857" y="1964"/>
                    <a:pt x="4632" y="2866"/>
                  </a:cubicBezTo>
                  <a:cubicBezTo>
                    <a:pt x="4403" y="3780"/>
                    <a:pt x="3539" y="4315"/>
                    <a:pt x="2664" y="4315"/>
                  </a:cubicBezTo>
                  <a:cubicBezTo>
                    <a:pt x="2483" y="4315"/>
                    <a:pt x="2302" y="4292"/>
                    <a:pt x="2126" y="4245"/>
                  </a:cubicBezTo>
                  <a:lnTo>
                    <a:pt x="2126" y="4245"/>
                  </a:lnTo>
                  <a:cubicBezTo>
                    <a:pt x="2126" y="4245"/>
                    <a:pt x="2126" y="4245"/>
                    <a:pt x="2126" y="4245"/>
                  </a:cubicBezTo>
                  <a:cubicBezTo>
                    <a:pt x="1148" y="3869"/>
                    <a:pt x="521" y="2766"/>
                    <a:pt x="847" y="1739"/>
                  </a:cubicBezTo>
                  <a:cubicBezTo>
                    <a:pt x="1117" y="929"/>
                    <a:pt x="1935" y="416"/>
                    <a:pt x="2766" y="416"/>
                  </a:cubicBezTo>
                  <a:close/>
                  <a:moveTo>
                    <a:pt x="2749" y="1"/>
                  </a:moveTo>
                  <a:cubicBezTo>
                    <a:pt x="1782" y="1"/>
                    <a:pt x="852" y="591"/>
                    <a:pt x="496" y="1538"/>
                  </a:cubicBezTo>
                  <a:cubicBezTo>
                    <a:pt x="0" y="2803"/>
                    <a:pt x="756" y="4142"/>
                    <a:pt x="1963" y="4631"/>
                  </a:cubicBezTo>
                  <a:lnTo>
                    <a:pt x="1963" y="4631"/>
                  </a:lnTo>
                  <a:cubicBezTo>
                    <a:pt x="1974" y="4637"/>
                    <a:pt x="1987" y="4642"/>
                    <a:pt x="2000" y="4646"/>
                  </a:cubicBezTo>
                  <a:cubicBezTo>
                    <a:pt x="2000" y="4646"/>
                    <a:pt x="2000" y="4646"/>
                    <a:pt x="2000" y="4646"/>
                  </a:cubicBezTo>
                  <a:lnTo>
                    <a:pt x="2000" y="4646"/>
                  </a:lnTo>
                  <a:cubicBezTo>
                    <a:pt x="2021" y="4654"/>
                    <a:pt x="2041" y="4659"/>
                    <a:pt x="2060" y="4661"/>
                  </a:cubicBezTo>
                  <a:lnTo>
                    <a:pt x="2060" y="4661"/>
                  </a:lnTo>
                  <a:cubicBezTo>
                    <a:pt x="2258" y="4708"/>
                    <a:pt x="2459" y="4731"/>
                    <a:pt x="2660" y="4731"/>
                  </a:cubicBezTo>
                  <a:cubicBezTo>
                    <a:pt x="3691" y="4731"/>
                    <a:pt x="4698" y="4124"/>
                    <a:pt x="5008" y="3092"/>
                  </a:cubicBezTo>
                  <a:cubicBezTo>
                    <a:pt x="5359" y="1914"/>
                    <a:pt x="4707" y="536"/>
                    <a:pt x="3529" y="135"/>
                  </a:cubicBezTo>
                  <a:cubicBezTo>
                    <a:pt x="3273" y="44"/>
                    <a:pt x="3010" y="1"/>
                    <a:pt x="27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150525" y="23915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92" y="1"/>
                  </a:moveTo>
                  <a:cubicBezTo>
                    <a:pt x="1409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705" y="4263"/>
                  </a:cubicBezTo>
                  <a:cubicBezTo>
                    <a:pt x="1896" y="4326"/>
                    <a:pt x="2095" y="4355"/>
                    <a:pt x="2296" y="4355"/>
                  </a:cubicBezTo>
                  <a:cubicBezTo>
                    <a:pt x="3146" y="4355"/>
                    <a:pt x="4017" y="3827"/>
                    <a:pt x="4361" y="3035"/>
                  </a:cubicBezTo>
                  <a:cubicBezTo>
                    <a:pt x="4838" y="1908"/>
                    <a:pt x="4211" y="454"/>
                    <a:pt x="3008" y="103"/>
                  </a:cubicBezTo>
                  <a:cubicBezTo>
                    <a:pt x="2807" y="33"/>
                    <a:pt x="2600" y="1"/>
                    <a:pt x="2392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141250" y="2386475"/>
              <a:ext cx="133975" cy="118625"/>
            </a:xfrm>
            <a:custGeom>
              <a:avLst/>
              <a:gdLst/>
              <a:ahLst/>
              <a:cxnLst/>
              <a:rect l="l" t="t" r="r" b="b"/>
              <a:pathLst>
                <a:path w="5359" h="4745" extrusionOk="0">
                  <a:moveTo>
                    <a:pt x="2767" y="438"/>
                  </a:moveTo>
                  <a:cubicBezTo>
                    <a:pt x="3016" y="438"/>
                    <a:pt x="3267" y="484"/>
                    <a:pt x="3504" y="583"/>
                  </a:cubicBezTo>
                  <a:cubicBezTo>
                    <a:pt x="4356" y="959"/>
                    <a:pt x="4858" y="1986"/>
                    <a:pt x="4632" y="2889"/>
                  </a:cubicBezTo>
                  <a:cubicBezTo>
                    <a:pt x="4404" y="3802"/>
                    <a:pt x="3539" y="4337"/>
                    <a:pt x="2665" y="4337"/>
                  </a:cubicBezTo>
                  <a:cubicBezTo>
                    <a:pt x="2484" y="4337"/>
                    <a:pt x="2302" y="4314"/>
                    <a:pt x="2126" y="4267"/>
                  </a:cubicBezTo>
                  <a:lnTo>
                    <a:pt x="2126" y="4267"/>
                  </a:lnTo>
                  <a:cubicBezTo>
                    <a:pt x="2126" y="4267"/>
                    <a:pt x="2126" y="4267"/>
                    <a:pt x="2126" y="4267"/>
                  </a:cubicBezTo>
                  <a:cubicBezTo>
                    <a:pt x="1148" y="3891"/>
                    <a:pt x="522" y="2788"/>
                    <a:pt x="848" y="1761"/>
                  </a:cubicBezTo>
                  <a:cubicBezTo>
                    <a:pt x="1117" y="951"/>
                    <a:pt x="1936" y="438"/>
                    <a:pt x="2767" y="438"/>
                  </a:cubicBezTo>
                  <a:close/>
                  <a:moveTo>
                    <a:pt x="2775" y="1"/>
                  </a:moveTo>
                  <a:cubicBezTo>
                    <a:pt x="1808" y="1"/>
                    <a:pt x="854" y="608"/>
                    <a:pt x="497" y="1560"/>
                  </a:cubicBezTo>
                  <a:cubicBezTo>
                    <a:pt x="1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5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24" y="4678"/>
                    <a:pt x="2047" y="4683"/>
                    <a:pt x="2069" y="4684"/>
                  </a:cubicBezTo>
                  <a:lnTo>
                    <a:pt x="2069" y="4684"/>
                  </a:lnTo>
                  <a:cubicBezTo>
                    <a:pt x="2256" y="4724"/>
                    <a:pt x="2448" y="4744"/>
                    <a:pt x="2639" y="4744"/>
                  </a:cubicBezTo>
                  <a:cubicBezTo>
                    <a:pt x="3678" y="4744"/>
                    <a:pt x="4696" y="4153"/>
                    <a:pt x="5008" y="3114"/>
                  </a:cubicBezTo>
                  <a:cubicBezTo>
                    <a:pt x="5359" y="1911"/>
                    <a:pt x="4707" y="558"/>
                    <a:pt x="3529" y="132"/>
                  </a:cubicBezTo>
                  <a:cubicBezTo>
                    <a:pt x="3284" y="43"/>
                    <a:pt x="3029" y="1"/>
                    <a:pt x="27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266450" y="2739100"/>
              <a:ext cx="120950" cy="109100"/>
            </a:xfrm>
            <a:custGeom>
              <a:avLst/>
              <a:gdLst/>
              <a:ahLst/>
              <a:cxnLst/>
              <a:rect l="l" t="t" r="r" b="b"/>
              <a:pathLst>
                <a:path w="4838" h="4364" extrusionOk="0">
                  <a:moveTo>
                    <a:pt x="2367" y="1"/>
                  </a:moveTo>
                  <a:cubicBezTo>
                    <a:pt x="1381" y="1"/>
                    <a:pt x="431" y="748"/>
                    <a:pt x="226" y="1716"/>
                  </a:cubicBezTo>
                  <a:cubicBezTo>
                    <a:pt x="0" y="2769"/>
                    <a:pt x="677" y="3921"/>
                    <a:pt x="1679" y="4272"/>
                  </a:cubicBezTo>
                  <a:cubicBezTo>
                    <a:pt x="1875" y="4334"/>
                    <a:pt x="2078" y="4364"/>
                    <a:pt x="2282" y="4364"/>
                  </a:cubicBezTo>
                  <a:cubicBezTo>
                    <a:pt x="3146" y="4364"/>
                    <a:pt x="4016" y="3835"/>
                    <a:pt x="4361" y="3044"/>
                  </a:cubicBezTo>
                  <a:cubicBezTo>
                    <a:pt x="4837" y="1916"/>
                    <a:pt x="4211" y="438"/>
                    <a:pt x="3008" y="112"/>
                  </a:cubicBezTo>
                  <a:cubicBezTo>
                    <a:pt x="2797" y="36"/>
                    <a:pt x="2581" y="1"/>
                    <a:pt x="2367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3257175" y="2734225"/>
              <a:ext cx="133975" cy="118575"/>
            </a:xfrm>
            <a:custGeom>
              <a:avLst/>
              <a:gdLst/>
              <a:ahLst/>
              <a:cxnLst/>
              <a:rect l="l" t="t" r="r" b="b"/>
              <a:pathLst>
                <a:path w="5359" h="4743" extrusionOk="0">
                  <a:moveTo>
                    <a:pt x="2769" y="413"/>
                  </a:moveTo>
                  <a:cubicBezTo>
                    <a:pt x="3018" y="413"/>
                    <a:pt x="3267" y="459"/>
                    <a:pt x="3504" y="558"/>
                  </a:cubicBezTo>
                  <a:cubicBezTo>
                    <a:pt x="4356" y="933"/>
                    <a:pt x="4857" y="1961"/>
                    <a:pt x="4632" y="2888"/>
                  </a:cubicBezTo>
                  <a:cubicBezTo>
                    <a:pt x="4405" y="3797"/>
                    <a:pt x="3548" y="4314"/>
                    <a:pt x="2679" y="4314"/>
                  </a:cubicBezTo>
                  <a:cubicBezTo>
                    <a:pt x="2493" y="4314"/>
                    <a:pt x="2307" y="4290"/>
                    <a:pt x="2125" y="4242"/>
                  </a:cubicBezTo>
                  <a:lnTo>
                    <a:pt x="2125" y="4242"/>
                  </a:lnTo>
                  <a:cubicBezTo>
                    <a:pt x="2125" y="4242"/>
                    <a:pt x="2125" y="4242"/>
                    <a:pt x="2125" y="4242"/>
                  </a:cubicBezTo>
                  <a:cubicBezTo>
                    <a:pt x="1148" y="3891"/>
                    <a:pt x="521" y="2788"/>
                    <a:pt x="847" y="1761"/>
                  </a:cubicBezTo>
                  <a:cubicBezTo>
                    <a:pt x="1117" y="931"/>
                    <a:pt x="1937" y="413"/>
                    <a:pt x="2769" y="413"/>
                  </a:cubicBezTo>
                  <a:close/>
                  <a:moveTo>
                    <a:pt x="2764" y="1"/>
                  </a:moveTo>
                  <a:cubicBezTo>
                    <a:pt x="1792" y="1"/>
                    <a:pt x="854" y="608"/>
                    <a:pt x="496" y="1560"/>
                  </a:cubicBezTo>
                  <a:cubicBezTo>
                    <a:pt x="0" y="2825"/>
                    <a:pt x="756" y="4164"/>
                    <a:pt x="1963" y="4653"/>
                  </a:cubicBezTo>
                  <a:lnTo>
                    <a:pt x="1963" y="4653"/>
                  </a:lnTo>
                  <a:cubicBezTo>
                    <a:pt x="1974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09" y="4670"/>
                    <a:pt x="2017" y="4673"/>
                    <a:pt x="2026" y="4674"/>
                  </a:cubicBezTo>
                  <a:lnTo>
                    <a:pt x="2026" y="4674"/>
                  </a:lnTo>
                  <a:cubicBezTo>
                    <a:pt x="2222" y="4720"/>
                    <a:pt x="2423" y="4742"/>
                    <a:pt x="2623" y="4742"/>
                  </a:cubicBezTo>
                  <a:cubicBezTo>
                    <a:pt x="3667" y="4742"/>
                    <a:pt x="4694" y="4133"/>
                    <a:pt x="5008" y="3089"/>
                  </a:cubicBezTo>
                  <a:cubicBezTo>
                    <a:pt x="5359" y="1911"/>
                    <a:pt x="4707" y="558"/>
                    <a:pt x="3529" y="131"/>
                  </a:cubicBezTo>
                  <a:cubicBezTo>
                    <a:pt x="3278" y="43"/>
                    <a:pt x="3020" y="1"/>
                    <a:pt x="27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3273325" y="1316375"/>
              <a:ext cx="120950" cy="108900"/>
            </a:xfrm>
            <a:custGeom>
              <a:avLst/>
              <a:gdLst/>
              <a:ahLst/>
              <a:cxnLst/>
              <a:rect l="l" t="t" r="r" b="b"/>
              <a:pathLst>
                <a:path w="4838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7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33"/>
                    <a:pt x="4236" y="454"/>
                    <a:pt x="3033" y="103"/>
                  </a:cubicBezTo>
                  <a:cubicBezTo>
                    <a:pt x="2828" y="34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3264750" y="1311300"/>
              <a:ext cx="133925" cy="118825"/>
            </a:xfrm>
            <a:custGeom>
              <a:avLst/>
              <a:gdLst/>
              <a:ahLst/>
              <a:cxnLst/>
              <a:rect l="l" t="t" r="r" b="b"/>
              <a:pathLst>
                <a:path w="5357" h="4753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58"/>
                    <a:pt x="4855" y="1986"/>
                    <a:pt x="4604" y="2888"/>
                  </a:cubicBezTo>
                  <a:cubicBezTo>
                    <a:pt x="4376" y="3801"/>
                    <a:pt x="3528" y="4336"/>
                    <a:pt x="2646" y="4336"/>
                  </a:cubicBezTo>
                  <a:cubicBezTo>
                    <a:pt x="2463" y="4336"/>
                    <a:pt x="2279" y="4314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8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59" y="0"/>
                  </a:moveTo>
                  <a:cubicBezTo>
                    <a:pt x="1780" y="0"/>
                    <a:pt x="826" y="607"/>
                    <a:pt x="469" y="1559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19" y="4676"/>
                    <a:pt x="2039" y="4681"/>
                    <a:pt x="2058" y="4682"/>
                  </a:cubicBezTo>
                  <a:lnTo>
                    <a:pt x="2058" y="4682"/>
                  </a:lnTo>
                  <a:cubicBezTo>
                    <a:pt x="2255" y="4730"/>
                    <a:pt x="2456" y="4753"/>
                    <a:pt x="2655" y="4753"/>
                  </a:cubicBezTo>
                  <a:cubicBezTo>
                    <a:pt x="3681" y="4753"/>
                    <a:pt x="4671" y="4145"/>
                    <a:pt x="4980" y="3113"/>
                  </a:cubicBezTo>
                  <a:cubicBezTo>
                    <a:pt x="5356" y="1935"/>
                    <a:pt x="4680" y="557"/>
                    <a:pt x="3527" y="131"/>
                  </a:cubicBezTo>
                  <a:cubicBezTo>
                    <a:pt x="3276" y="42"/>
                    <a:pt x="3017" y="0"/>
                    <a:pt x="27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03650" y="1615950"/>
              <a:ext cx="154800" cy="216275"/>
            </a:xfrm>
            <a:custGeom>
              <a:avLst/>
              <a:gdLst/>
              <a:ahLst/>
              <a:cxnLst/>
              <a:rect l="l" t="t" r="r" b="b"/>
              <a:pathLst>
                <a:path w="6192" h="8651" extrusionOk="0">
                  <a:moveTo>
                    <a:pt x="3569" y="1"/>
                  </a:moveTo>
                  <a:cubicBezTo>
                    <a:pt x="2183" y="1"/>
                    <a:pt x="801" y="1635"/>
                    <a:pt x="427" y="3860"/>
                  </a:cubicBezTo>
                  <a:cubicBezTo>
                    <a:pt x="1" y="6241"/>
                    <a:pt x="878" y="8371"/>
                    <a:pt x="2357" y="8622"/>
                  </a:cubicBezTo>
                  <a:cubicBezTo>
                    <a:pt x="2461" y="8641"/>
                    <a:pt x="2565" y="8651"/>
                    <a:pt x="2669" y="8651"/>
                  </a:cubicBezTo>
                  <a:cubicBezTo>
                    <a:pt x="4045" y="8651"/>
                    <a:pt x="5394" y="7000"/>
                    <a:pt x="5790" y="4787"/>
                  </a:cubicBezTo>
                  <a:cubicBezTo>
                    <a:pt x="6191" y="2431"/>
                    <a:pt x="5339" y="301"/>
                    <a:pt x="3860" y="25"/>
                  </a:cubicBezTo>
                  <a:cubicBezTo>
                    <a:pt x="3763" y="9"/>
                    <a:pt x="3666" y="1"/>
                    <a:pt x="35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2894025" y="1542750"/>
              <a:ext cx="176650" cy="119825"/>
            </a:xfrm>
            <a:custGeom>
              <a:avLst/>
              <a:gdLst/>
              <a:ahLst/>
              <a:cxnLst/>
              <a:rect l="l" t="t" r="r" b="b"/>
              <a:pathLst>
                <a:path w="7066" h="4793" extrusionOk="0">
                  <a:moveTo>
                    <a:pt x="276" y="0"/>
                  </a:moveTo>
                  <a:cubicBezTo>
                    <a:pt x="118" y="0"/>
                    <a:pt x="1" y="274"/>
                    <a:pt x="185" y="397"/>
                  </a:cubicBezTo>
                  <a:cubicBezTo>
                    <a:pt x="2265" y="1976"/>
                    <a:pt x="4421" y="3429"/>
                    <a:pt x="6651" y="4758"/>
                  </a:cubicBezTo>
                  <a:cubicBezTo>
                    <a:pt x="6692" y="4782"/>
                    <a:pt x="6731" y="4793"/>
                    <a:pt x="6768" y="4793"/>
                  </a:cubicBezTo>
                  <a:cubicBezTo>
                    <a:pt x="6956" y="4793"/>
                    <a:pt x="7066" y="4512"/>
                    <a:pt x="6877" y="4407"/>
                  </a:cubicBezTo>
                  <a:cubicBezTo>
                    <a:pt x="4621" y="3078"/>
                    <a:pt x="2466" y="1625"/>
                    <a:pt x="386" y="46"/>
                  </a:cubicBezTo>
                  <a:cubicBezTo>
                    <a:pt x="349" y="14"/>
                    <a:pt x="31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384225" y="1677200"/>
              <a:ext cx="146650" cy="217800"/>
            </a:xfrm>
            <a:custGeom>
              <a:avLst/>
              <a:gdLst/>
              <a:ahLst/>
              <a:cxnLst/>
              <a:rect l="l" t="t" r="r" b="b"/>
              <a:pathLst>
                <a:path w="5866" h="8712" extrusionOk="0">
                  <a:moveTo>
                    <a:pt x="2678" y="0"/>
                  </a:moveTo>
                  <a:cubicBezTo>
                    <a:pt x="2630" y="0"/>
                    <a:pt x="2581" y="2"/>
                    <a:pt x="2532" y="6"/>
                  </a:cubicBezTo>
                  <a:cubicBezTo>
                    <a:pt x="1028" y="157"/>
                    <a:pt x="1" y="2212"/>
                    <a:pt x="226" y="4618"/>
                  </a:cubicBezTo>
                  <a:cubicBezTo>
                    <a:pt x="443" y="6931"/>
                    <a:pt x="1749" y="8712"/>
                    <a:pt x="3186" y="8712"/>
                  </a:cubicBezTo>
                  <a:cubicBezTo>
                    <a:pt x="3244" y="8712"/>
                    <a:pt x="3301" y="8709"/>
                    <a:pt x="3359" y="8703"/>
                  </a:cubicBezTo>
                  <a:cubicBezTo>
                    <a:pt x="4838" y="8553"/>
                    <a:pt x="5866" y="6497"/>
                    <a:pt x="5640" y="4091"/>
                  </a:cubicBezTo>
                  <a:cubicBezTo>
                    <a:pt x="5422" y="1788"/>
                    <a:pt x="4124" y="0"/>
                    <a:pt x="26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373250" y="1611900"/>
              <a:ext cx="185475" cy="106225"/>
            </a:xfrm>
            <a:custGeom>
              <a:avLst/>
              <a:gdLst/>
              <a:ahLst/>
              <a:cxnLst/>
              <a:rect l="l" t="t" r="r" b="b"/>
              <a:pathLst>
                <a:path w="7419" h="4249" extrusionOk="0">
                  <a:moveTo>
                    <a:pt x="7119" y="0"/>
                  </a:moveTo>
                  <a:cubicBezTo>
                    <a:pt x="7083" y="0"/>
                    <a:pt x="7045" y="11"/>
                    <a:pt x="7006" y="37"/>
                  </a:cubicBezTo>
                  <a:cubicBezTo>
                    <a:pt x="4826" y="1440"/>
                    <a:pt x="2545" y="2718"/>
                    <a:pt x="214" y="3871"/>
                  </a:cubicBezTo>
                  <a:cubicBezTo>
                    <a:pt x="1" y="3978"/>
                    <a:pt x="133" y="4249"/>
                    <a:pt x="316" y="4249"/>
                  </a:cubicBezTo>
                  <a:cubicBezTo>
                    <a:pt x="348" y="4249"/>
                    <a:pt x="381" y="4241"/>
                    <a:pt x="415" y="4222"/>
                  </a:cubicBezTo>
                  <a:cubicBezTo>
                    <a:pt x="2771" y="3069"/>
                    <a:pt x="5026" y="1791"/>
                    <a:pt x="7232" y="388"/>
                  </a:cubicBezTo>
                  <a:cubicBezTo>
                    <a:pt x="7419" y="263"/>
                    <a:pt x="7296" y="0"/>
                    <a:pt x="711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989500" y="1860300"/>
              <a:ext cx="436750" cy="298475"/>
            </a:xfrm>
            <a:custGeom>
              <a:avLst/>
              <a:gdLst/>
              <a:ahLst/>
              <a:cxnLst/>
              <a:rect l="l" t="t" r="r" b="b"/>
              <a:pathLst>
                <a:path w="17470" h="11939" extrusionOk="0">
                  <a:moveTo>
                    <a:pt x="3852" y="0"/>
                  </a:moveTo>
                  <a:cubicBezTo>
                    <a:pt x="3838" y="0"/>
                    <a:pt x="3824" y="0"/>
                    <a:pt x="3810" y="1"/>
                  </a:cubicBezTo>
                  <a:cubicBezTo>
                    <a:pt x="3359" y="1"/>
                    <a:pt x="2908" y="151"/>
                    <a:pt x="2507" y="351"/>
                  </a:cubicBezTo>
                  <a:cubicBezTo>
                    <a:pt x="802" y="1254"/>
                    <a:pt x="0" y="3359"/>
                    <a:pt x="276" y="5264"/>
                  </a:cubicBezTo>
                  <a:cubicBezTo>
                    <a:pt x="577" y="7143"/>
                    <a:pt x="1805" y="8798"/>
                    <a:pt x="3309" y="9950"/>
                  </a:cubicBezTo>
                  <a:cubicBezTo>
                    <a:pt x="5010" y="11257"/>
                    <a:pt x="7113" y="11939"/>
                    <a:pt x="9221" y="11939"/>
                  </a:cubicBezTo>
                  <a:cubicBezTo>
                    <a:pt x="10186" y="11939"/>
                    <a:pt x="11152" y="11796"/>
                    <a:pt x="12081" y="11504"/>
                  </a:cubicBezTo>
                  <a:cubicBezTo>
                    <a:pt x="13910" y="10928"/>
                    <a:pt x="15639" y="9825"/>
                    <a:pt x="16542" y="8146"/>
                  </a:cubicBezTo>
                  <a:cubicBezTo>
                    <a:pt x="17469" y="6467"/>
                    <a:pt x="17419" y="4186"/>
                    <a:pt x="16141" y="2783"/>
                  </a:cubicBezTo>
                  <a:cubicBezTo>
                    <a:pt x="15840" y="2432"/>
                    <a:pt x="15464" y="2156"/>
                    <a:pt x="15038" y="1981"/>
                  </a:cubicBezTo>
                  <a:cubicBezTo>
                    <a:pt x="14737" y="1865"/>
                    <a:pt x="14428" y="1817"/>
                    <a:pt x="14116" y="1817"/>
                  </a:cubicBezTo>
                  <a:cubicBezTo>
                    <a:pt x="13203" y="1817"/>
                    <a:pt x="12256" y="2227"/>
                    <a:pt x="11379" y="2582"/>
                  </a:cubicBezTo>
                  <a:cubicBezTo>
                    <a:pt x="10804" y="2805"/>
                    <a:pt x="10229" y="2931"/>
                    <a:pt x="9664" y="2931"/>
                  </a:cubicBezTo>
                  <a:cubicBezTo>
                    <a:pt x="9466" y="2931"/>
                    <a:pt x="9269" y="2915"/>
                    <a:pt x="9073" y="2883"/>
                  </a:cubicBezTo>
                  <a:cubicBezTo>
                    <a:pt x="8522" y="2808"/>
                    <a:pt x="7970" y="2582"/>
                    <a:pt x="7444" y="2156"/>
                  </a:cubicBezTo>
                  <a:cubicBezTo>
                    <a:pt x="6376" y="1312"/>
                    <a:pt x="5358" y="0"/>
                    <a:pt x="38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696575" y="1862850"/>
              <a:ext cx="29250" cy="57775"/>
            </a:xfrm>
            <a:custGeom>
              <a:avLst/>
              <a:gdLst/>
              <a:ahLst/>
              <a:cxnLst/>
              <a:rect l="l" t="t" r="r" b="b"/>
              <a:pathLst>
                <a:path w="1170" h="2311" extrusionOk="0">
                  <a:moveTo>
                    <a:pt x="878" y="1"/>
                  </a:moveTo>
                  <a:cubicBezTo>
                    <a:pt x="815" y="1"/>
                    <a:pt x="753" y="30"/>
                    <a:pt x="715" y="99"/>
                  </a:cubicBezTo>
                  <a:cubicBezTo>
                    <a:pt x="314" y="726"/>
                    <a:pt x="113" y="1402"/>
                    <a:pt x="13" y="2104"/>
                  </a:cubicBezTo>
                  <a:cubicBezTo>
                    <a:pt x="0" y="2242"/>
                    <a:pt x="101" y="2311"/>
                    <a:pt x="207" y="2311"/>
                  </a:cubicBezTo>
                  <a:cubicBezTo>
                    <a:pt x="314" y="2311"/>
                    <a:pt x="426" y="2242"/>
                    <a:pt x="439" y="2104"/>
                  </a:cubicBezTo>
                  <a:cubicBezTo>
                    <a:pt x="514" y="1478"/>
                    <a:pt x="715" y="876"/>
                    <a:pt x="1066" y="325"/>
                  </a:cubicBezTo>
                  <a:cubicBezTo>
                    <a:pt x="1170" y="151"/>
                    <a:pt x="1021" y="1"/>
                    <a:pt x="87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730600" y="1876725"/>
              <a:ext cx="17175" cy="32625"/>
            </a:xfrm>
            <a:custGeom>
              <a:avLst/>
              <a:gdLst/>
              <a:ahLst/>
              <a:cxnLst/>
              <a:rect l="l" t="t" r="r" b="b"/>
              <a:pathLst>
                <a:path w="687" h="1305" extrusionOk="0">
                  <a:moveTo>
                    <a:pt x="435" y="0"/>
                  </a:moveTo>
                  <a:cubicBezTo>
                    <a:pt x="354" y="0"/>
                    <a:pt x="276" y="44"/>
                    <a:pt x="256" y="146"/>
                  </a:cubicBezTo>
                  <a:cubicBezTo>
                    <a:pt x="181" y="446"/>
                    <a:pt x="106" y="747"/>
                    <a:pt x="30" y="1048"/>
                  </a:cubicBezTo>
                  <a:cubicBezTo>
                    <a:pt x="0" y="1199"/>
                    <a:pt x="133" y="1304"/>
                    <a:pt x="255" y="1304"/>
                  </a:cubicBezTo>
                  <a:cubicBezTo>
                    <a:pt x="336" y="1304"/>
                    <a:pt x="411" y="1258"/>
                    <a:pt x="431" y="1148"/>
                  </a:cubicBezTo>
                  <a:cubicBezTo>
                    <a:pt x="507" y="847"/>
                    <a:pt x="582" y="547"/>
                    <a:pt x="657" y="246"/>
                  </a:cubicBezTo>
                  <a:cubicBezTo>
                    <a:pt x="687" y="96"/>
                    <a:pt x="556" y="0"/>
                    <a:pt x="4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356050" y="2370200"/>
              <a:ext cx="37100" cy="224000"/>
            </a:xfrm>
            <a:custGeom>
              <a:avLst/>
              <a:gdLst/>
              <a:ahLst/>
              <a:cxnLst/>
              <a:rect l="l" t="t" r="r" b="b"/>
              <a:pathLst>
                <a:path w="1484" h="8960" extrusionOk="0">
                  <a:moveTo>
                    <a:pt x="1229" y="0"/>
                  </a:moveTo>
                  <a:cubicBezTo>
                    <a:pt x="1148" y="0"/>
                    <a:pt x="1073" y="46"/>
                    <a:pt x="1053" y="156"/>
                  </a:cubicBezTo>
                  <a:cubicBezTo>
                    <a:pt x="326" y="2963"/>
                    <a:pt x="0" y="5845"/>
                    <a:pt x="50" y="8753"/>
                  </a:cubicBezTo>
                  <a:cubicBezTo>
                    <a:pt x="50" y="8890"/>
                    <a:pt x="157" y="8959"/>
                    <a:pt x="263" y="8959"/>
                  </a:cubicBezTo>
                  <a:cubicBezTo>
                    <a:pt x="370" y="8959"/>
                    <a:pt x="476" y="8890"/>
                    <a:pt x="476" y="8753"/>
                  </a:cubicBezTo>
                  <a:cubicBezTo>
                    <a:pt x="401" y="5895"/>
                    <a:pt x="727" y="3038"/>
                    <a:pt x="1454" y="256"/>
                  </a:cubicBezTo>
                  <a:cubicBezTo>
                    <a:pt x="1484" y="106"/>
                    <a:pt x="1351" y="0"/>
                    <a:pt x="12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3391750" y="2327100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335350" y="2393050"/>
              <a:ext cx="14950" cy="51075"/>
            </a:xfrm>
            <a:custGeom>
              <a:avLst/>
              <a:gdLst/>
              <a:ahLst/>
              <a:cxnLst/>
              <a:rect l="l" t="t" r="r" b="b"/>
              <a:pathLst>
                <a:path w="598" h="2043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26" y="721"/>
                    <a:pt x="1" y="1322"/>
                    <a:pt x="151" y="1899"/>
                  </a:cubicBezTo>
                  <a:cubicBezTo>
                    <a:pt x="171" y="1998"/>
                    <a:pt x="246" y="2042"/>
                    <a:pt x="326" y="2042"/>
                  </a:cubicBezTo>
                  <a:cubicBezTo>
                    <a:pt x="448" y="2042"/>
                    <a:pt x="583" y="1940"/>
                    <a:pt x="552" y="1773"/>
                  </a:cubicBezTo>
                  <a:cubicBezTo>
                    <a:pt x="427" y="1272"/>
                    <a:pt x="427" y="7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434225" y="2106400"/>
              <a:ext cx="15950" cy="35400"/>
            </a:xfrm>
            <a:custGeom>
              <a:avLst/>
              <a:gdLst/>
              <a:ahLst/>
              <a:cxnLst/>
              <a:rect l="l" t="t" r="r" b="b"/>
              <a:pathLst>
                <a:path w="638" h="1416" extrusionOk="0">
                  <a:moveTo>
                    <a:pt x="383" y="1"/>
                  </a:moveTo>
                  <a:cubicBezTo>
                    <a:pt x="302" y="1"/>
                    <a:pt x="226" y="47"/>
                    <a:pt x="206" y="157"/>
                  </a:cubicBezTo>
                  <a:cubicBezTo>
                    <a:pt x="156" y="482"/>
                    <a:pt x="106" y="808"/>
                    <a:pt x="31" y="1159"/>
                  </a:cubicBezTo>
                  <a:cubicBezTo>
                    <a:pt x="1" y="1310"/>
                    <a:pt x="143" y="1415"/>
                    <a:pt x="267" y="1415"/>
                  </a:cubicBezTo>
                  <a:cubicBezTo>
                    <a:pt x="348" y="1415"/>
                    <a:pt x="422" y="1369"/>
                    <a:pt x="432" y="1259"/>
                  </a:cubicBezTo>
                  <a:cubicBezTo>
                    <a:pt x="507" y="934"/>
                    <a:pt x="557" y="583"/>
                    <a:pt x="607" y="257"/>
                  </a:cubicBezTo>
                  <a:cubicBezTo>
                    <a:pt x="638" y="106"/>
                    <a:pt x="504" y="1"/>
                    <a:pt x="38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452650" y="2112975"/>
              <a:ext cx="17950" cy="31025"/>
            </a:xfrm>
            <a:custGeom>
              <a:avLst/>
              <a:gdLst/>
              <a:ahLst/>
              <a:cxnLst/>
              <a:rect l="l" t="t" r="r" b="b"/>
              <a:pathLst>
                <a:path w="718" h="1241" extrusionOk="0">
                  <a:moveTo>
                    <a:pt x="464" y="1"/>
                  </a:moveTo>
                  <a:cubicBezTo>
                    <a:pt x="382" y="1"/>
                    <a:pt x="301" y="45"/>
                    <a:pt x="271" y="144"/>
                  </a:cubicBezTo>
                  <a:cubicBezTo>
                    <a:pt x="196" y="420"/>
                    <a:pt x="121" y="696"/>
                    <a:pt x="46" y="971"/>
                  </a:cubicBezTo>
                  <a:cubicBezTo>
                    <a:pt x="0" y="1138"/>
                    <a:pt x="129" y="1240"/>
                    <a:pt x="254" y="1240"/>
                  </a:cubicBezTo>
                  <a:cubicBezTo>
                    <a:pt x="336" y="1240"/>
                    <a:pt x="417" y="1196"/>
                    <a:pt x="447" y="1097"/>
                  </a:cubicBezTo>
                  <a:lnTo>
                    <a:pt x="672" y="270"/>
                  </a:lnTo>
                  <a:cubicBezTo>
                    <a:pt x="718" y="103"/>
                    <a:pt x="590" y="1"/>
                    <a:pt x="4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3034600" y="1224175"/>
              <a:ext cx="184050" cy="43450"/>
            </a:xfrm>
            <a:custGeom>
              <a:avLst/>
              <a:gdLst/>
              <a:ahLst/>
              <a:cxnLst/>
              <a:rect l="l" t="t" r="r" b="b"/>
              <a:pathLst>
                <a:path w="7362" h="1738" extrusionOk="0">
                  <a:moveTo>
                    <a:pt x="2388" y="0"/>
                  </a:moveTo>
                  <a:cubicBezTo>
                    <a:pt x="2293" y="0"/>
                    <a:pt x="2199" y="2"/>
                    <a:pt x="2106" y="7"/>
                  </a:cubicBezTo>
                  <a:cubicBezTo>
                    <a:pt x="1682" y="7"/>
                    <a:pt x="1042" y="204"/>
                    <a:pt x="552" y="204"/>
                  </a:cubicBezTo>
                  <a:cubicBezTo>
                    <a:pt x="518" y="204"/>
                    <a:pt x="484" y="203"/>
                    <a:pt x="452" y="201"/>
                  </a:cubicBezTo>
                  <a:lnTo>
                    <a:pt x="452" y="201"/>
                  </a:lnTo>
                  <a:cubicBezTo>
                    <a:pt x="444" y="195"/>
                    <a:pt x="436" y="188"/>
                    <a:pt x="427" y="182"/>
                  </a:cubicBezTo>
                  <a:lnTo>
                    <a:pt x="377" y="182"/>
                  </a:lnTo>
                  <a:cubicBezTo>
                    <a:pt x="352" y="157"/>
                    <a:pt x="318" y="146"/>
                    <a:pt x="283" y="146"/>
                  </a:cubicBezTo>
                  <a:cubicBezTo>
                    <a:pt x="212" y="146"/>
                    <a:pt x="134" y="191"/>
                    <a:pt x="101" y="257"/>
                  </a:cubicBezTo>
                  <a:cubicBezTo>
                    <a:pt x="101" y="257"/>
                    <a:pt x="76" y="283"/>
                    <a:pt x="76" y="283"/>
                  </a:cubicBezTo>
                  <a:cubicBezTo>
                    <a:pt x="1" y="408"/>
                    <a:pt x="76" y="558"/>
                    <a:pt x="201" y="608"/>
                  </a:cubicBezTo>
                  <a:cubicBezTo>
                    <a:pt x="270" y="621"/>
                    <a:pt x="339" y="627"/>
                    <a:pt x="409" y="627"/>
                  </a:cubicBezTo>
                  <a:cubicBezTo>
                    <a:pt x="740" y="627"/>
                    <a:pt x="1072" y="499"/>
                    <a:pt x="1404" y="458"/>
                  </a:cubicBezTo>
                  <a:cubicBezTo>
                    <a:pt x="1693" y="433"/>
                    <a:pt x="1981" y="420"/>
                    <a:pt x="2269" y="420"/>
                  </a:cubicBezTo>
                  <a:cubicBezTo>
                    <a:pt x="2557" y="420"/>
                    <a:pt x="2845" y="433"/>
                    <a:pt x="3134" y="458"/>
                  </a:cubicBezTo>
                  <a:cubicBezTo>
                    <a:pt x="4487" y="583"/>
                    <a:pt x="5790" y="1034"/>
                    <a:pt x="6943" y="1711"/>
                  </a:cubicBezTo>
                  <a:cubicBezTo>
                    <a:pt x="6976" y="1730"/>
                    <a:pt x="7010" y="1738"/>
                    <a:pt x="7042" y="1738"/>
                  </a:cubicBezTo>
                  <a:cubicBezTo>
                    <a:pt x="7226" y="1738"/>
                    <a:pt x="7361" y="1467"/>
                    <a:pt x="7169" y="1360"/>
                  </a:cubicBezTo>
                  <a:cubicBezTo>
                    <a:pt x="6091" y="709"/>
                    <a:pt x="4938" y="283"/>
                    <a:pt x="3710" y="107"/>
                  </a:cubicBezTo>
                  <a:cubicBezTo>
                    <a:pt x="3277" y="45"/>
                    <a:pt x="2827" y="0"/>
                    <a:pt x="23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3239500" y="126442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2" y="402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3119200" y="1273000"/>
              <a:ext cx="86500" cy="21300"/>
            </a:xfrm>
            <a:custGeom>
              <a:avLst/>
              <a:gdLst/>
              <a:ahLst/>
              <a:cxnLst/>
              <a:rect l="l" t="t" r="r" b="b"/>
              <a:pathLst>
                <a:path w="3460" h="852" extrusionOk="0">
                  <a:moveTo>
                    <a:pt x="924" y="1"/>
                  </a:moveTo>
                  <a:cubicBezTo>
                    <a:pt x="701" y="1"/>
                    <a:pt x="477" y="12"/>
                    <a:pt x="251" y="34"/>
                  </a:cubicBezTo>
                  <a:cubicBezTo>
                    <a:pt x="8" y="58"/>
                    <a:pt x="1" y="436"/>
                    <a:pt x="229" y="436"/>
                  </a:cubicBezTo>
                  <a:cubicBezTo>
                    <a:pt x="236" y="436"/>
                    <a:pt x="243" y="436"/>
                    <a:pt x="251" y="435"/>
                  </a:cubicBezTo>
                  <a:cubicBezTo>
                    <a:pt x="437" y="421"/>
                    <a:pt x="621" y="414"/>
                    <a:pt x="803" y="414"/>
                  </a:cubicBezTo>
                  <a:cubicBezTo>
                    <a:pt x="1606" y="414"/>
                    <a:pt x="2378" y="550"/>
                    <a:pt x="3133" y="836"/>
                  </a:cubicBezTo>
                  <a:cubicBezTo>
                    <a:pt x="3161" y="847"/>
                    <a:pt x="3186" y="852"/>
                    <a:pt x="3210" y="852"/>
                  </a:cubicBezTo>
                  <a:cubicBezTo>
                    <a:pt x="3402" y="852"/>
                    <a:pt x="3459" y="524"/>
                    <a:pt x="3258" y="435"/>
                  </a:cubicBezTo>
                  <a:cubicBezTo>
                    <a:pt x="2496" y="141"/>
                    <a:pt x="1717" y="1"/>
                    <a:pt x="92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796275" y="1318550"/>
              <a:ext cx="31350" cy="42275"/>
            </a:xfrm>
            <a:custGeom>
              <a:avLst/>
              <a:gdLst/>
              <a:ahLst/>
              <a:cxnLst/>
              <a:rect l="l" t="t" r="r" b="b"/>
              <a:pathLst>
                <a:path w="1254" h="1691" extrusionOk="0">
                  <a:moveTo>
                    <a:pt x="959" y="0"/>
                  </a:moveTo>
                  <a:cubicBezTo>
                    <a:pt x="915" y="0"/>
                    <a:pt x="872" y="20"/>
                    <a:pt x="837" y="66"/>
                  </a:cubicBezTo>
                  <a:cubicBezTo>
                    <a:pt x="511" y="493"/>
                    <a:pt x="261" y="944"/>
                    <a:pt x="60" y="1445"/>
                  </a:cubicBezTo>
                  <a:cubicBezTo>
                    <a:pt x="0" y="1594"/>
                    <a:pt x="119" y="1690"/>
                    <a:pt x="245" y="1690"/>
                  </a:cubicBezTo>
                  <a:cubicBezTo>
                    <a:pt x="331" y="1690"/>
                    <a:pt x="421" y="1646"/>
                    <a:pt x="461" y="1545"/>
                  </a:cubicBezTo>
                  <a:cubicBezTo>
                    <a:pt x="611" y="1119"/>
                    <a:pt x="837" y="718"/>
                    <a:pt x="1138" y="367"/>
                  </a:cubicBezTo>
                  <a:cubicBezTo>
                    <a:pt x="1253" y="213"/>
                    <a:pt x="1103" y="0"/>
                    <a:pt x="9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2832400" y="1321075"/>
              <a:ext cx="19725" cy="26475"/>
            </a:xfrm>
            <a:custGeom>
              <a:avLst/>
              <a:gdLst/>
              <a:ahLst/>
              <a:cxnLst/>
              <a:rect l="l" t="t" r="r" b="b"/>
              <a:pathLst>
                <a:path w="789" h="1059" extrusionOk="0">
                  <a:moveTo>
                    <a:pt x="522" y="1"/>
                  </a:moveTo>
                  <a:cubicBezTo>
                    <a:pt x="461" y="1"/>
                    <a:pt x="402" y="34"/>
                    <a:pt x="369" y="116"/>
                  </a:cubicBezTo>
                  <a:cubicBezTo>
                    <a:pt x="269" y="316"/>
                    <a:pt x="169" y="542"/>
                    <a:pt x="69" y="742"/>
                  </a:cubicBezTo>
                  <a:cubicBezTo>
                    <a:pt x="1" y="912"/>
                    <a:pt x="139" y="1058"/>
                    <a:pt x="274" y="1058"/>
                  </a:cubicBezTo>
                  <a:cubicBezTo>
                    <a:pt x="340" y="1058"/>
                    <a:pt x="404" y="1024"/>
                    <a:pt x="445" y="943"/>
                  </a:cubicBezTo>
                  <a:cubicBezTo>
                    <a:pt x="520" y="742"/>
                    <a:pt x="620" y="542"/>
                    <a:pt x="720" y="316"/>
                  </a:cubicBezTo>
                  <a:cubicBezTo>
                    <a:pt x="788" y="147"/>
                    <a:pt x="650" y="1"/>
                    <a:pt x="5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2758050" y="2242650"/>
              <a:ext cx="82000" cy="161150"/>
            </a:xfrm>
            <a:custGeom>
              <a:avLst/>
              <a:gdLst/>
              <a:ahLst/>
              <a:cxnLst/>
              <a:rect l="l" t="t" r="r" b="b"/>
              <a:pathLst>
                <a:path w="3280" h="6446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912" y="2326"/>
                    <a:pt x="1840" y="4356"/>
                    <a:pt x="2842" y="6336"/>
                  </a:cubicBezTo>
                  <a:cubicBezTo>
                    <a:pt x="2881" y="6414"/>
                    <a:pt x="2942" y="6446"/>
                    <a:pt x="3004" y="6446"/>
                  </a:cubicBezTo>
                  <a:cubicBezTo>
                    <a:pt x="3140" y="6446"/>
                    <a:pt x="3279" y="6291"/>
                    <a:pt x="3193" y="6135"/>
                  </a:cubicBezTo>
                  <a:cubicBezTo>
                    <a:pt x="2216" y="4180"/>
                    <a:pt x="1313" y="2175"/>
                    <a:pt x="461" y="145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820675" y="2326850"/>
              <a:ext cx="31275" cy="45000"/>
            </a:xfrm>
            <a:custGeom>
              <a:avLst/>
              <a:gdLst/>
              <a:ahLst/>
              <a:cxnLst/>
              <a:rect l="l" t="t" r="r" b="b"/>
              <a:pathLst>
                <a:path w="1251" h="1800" extrusionOk="0">
                  <a:moveTo>
                    <a:pt x="276" y="1"/>
                  </a:moveTo>
                  <a:cubicBezTo>
                    <a:pt x="140" y="1"/>
                    <a:pt x="0" y="156"/>
                    <a:pt x="87" y="311"/>
                  </a:cubicBezTo>
                  <a:cubicBezTo>
                    <a:pt x="337" y="787"/>
                    <a:pt x="563" y="1238"/>
                    <a:pt x="813" y="1690"/>
                  </a:cubicBezTo>
                  <a:cubicBezTo>
                    <a:pt x="852" y="1768"/>
                    <a:pt x="913" y="1800"/>
                    <a:pt x="975" y="1800"/>
                  </a:cubicBezTo>
                  <a:cubicBezTo>
                    <a:pt x="1111" y="1800"/>
                    <a:pt x="1251" y="1644"/>
                    <a:pt x="1164" y="1489"/>
                  </a:cubicBezTo>
                  <a:cubicBezTo>
                    <a:pt x="939" y="1013"/>
                    <a:pt x="688" y="562"/>
                    <a:pt x="437" y="111"/>
                  </a:cubicBezTo>
                  <a:cubicBezTo>
                    <a:pt x="398" y="32"/>
                    <a:pt x="337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959275" y="2584150"/>
              <a:ext cx="276275" cy="254300"/>
            </a:xfrm>
            <a:custGeom>
              <a:avLst/>
              <a:gdLst/>
              <a:ahLst/>
              <a:cxnLst/>
              <a:rect l="l" t="t" r="r" b="b"/>
              <a:pathLst>
                <a:path w="11051" h="10172" extrusionOk="0">
                  <a:moveTo>
                    <a:pt x="291" y="1"/>
                  </a:moveTo>
                  <a:cubicBezTo>
                    <a:pt x="144" y="1"/>
                    <a:pt x="0" y="160"/>
                    <a:pt x="107" y="320"/>
                  </a:cubicBezTo>
                  <a:cubicBezTo>
                    <a:pt x="2838" y="4355"/>
                    <a:pt x="6422" y="7688"/>
                    <a:pt x="10633" y="10145"/>
                  </a:cubicBezTo>
                  <a:cubicBezTo>
                    <a:pt x="10666" y="10163"/>
                    <a:pt x="10699" y="10171"/>
                    <a:pt x="10731" y="10171"/>
                  </a:cubicBezTo>
                  <a:cubicBezTo>
                    <a:pt x="10915" y="10171"/>
                    <a:pt x="11051" y="9897"/>
                    <a:pt x="10858" y="9769"/>
                  </a:cubicBezTo>
                  <a:cubicBezTo>
                    <a:pt x="6698" y="7363"/>
                    <a:pt x="3139" y="4079"/>
                    <a:pt x="457" y="94"/>
                  </a:cubicBezTo>
                  <a:cubicBezTo>
                    <a:pt x="413" y="28"/>
                    <a:pt x="352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3005500" y="2581525"/>
              <a:ext cx="47500" cy="63125"/>
            </a:xfrm>
            <a:custGeom>
              <a:avLst/>
              <a:gdLst/>
              <a:ahLst/>
              <a:cxnLst/>
              <a:rect l="l" t="t" r="r" b="b"/>
              <a:pathLst>
                <a:path w="1900" h="2525" extrusionOk="0">
                  <a:moveTo>
                    <a:pt x="291" y="1"/>
                  </a:moveTo>
                  <a:cubicBezTo>
                    <a:pt x="155" y="1"/>
                    <a:pt x="0" y="151"/>
                    <a:pt x="87" y="325"/>
                  </a:cubicBezTo>
                  <a:cubicBezTo>
                    <a:pt x="463" y="1102"/>
                    <a:pt x="914" y="1803"/>
                    <a:pt x="1466" y="2455"/>
                  </a:cubicBezTo>
                  <a:cubicBezTo>
                    <a:pt x="1508" y="2504"/>
                    <a:pt x="1558" y="2524"/>
                    <a:pt x="1607" y="2524"/>
                  </a:cubicBezTo>
                  <a:cubicBezTo>
                    <a:pt x="1759" y="2524"/>
                    <a:pt x="1899" y="2325"/>
                    <a:pt x="1766" y="2154"/>
                  </a:cubicBezTo>
                  <a:cubicBezTo>
                    <a:pt x="1240" y="1528"/>
                    <a:pt x="789" y="851"/>
                    <a:pt x="438" y="99"/>
                  </a:cubicBezTo>
                  <a:cubicBezTo>
                    <a:pt x="407" y="30"/>
                    <a:pt x="351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391750" y="2916075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296225" y="1528275"/>
              <a:ext cx="31925" cy="42200"/>
            </a:xfrm>
            <a:custGeom>
              <a:avLst/>
              <a:gdLst/>
              <a:ahLst/>
              <a:cxnLst/>
              <a:rect l="l" t="t" r="r" b="b"/>
              <a:pathLst>
                <a:path w="1277" h="1688" extrusionOk="0">
                  <a:moveTo>
                    <a:pt x="989" y="0"/>
                  </a:moveTo>
                  <a:cubicBezTo>
                    <a:pt x="925" y="0"/>
                    <a:pt x="860" y="30"/>
                    <a:pt x="814" y="99"/>
                  </a:cubicBezTo>
                  <a:cubicBezTo>
                    <a:pt x="588" y="525"/>
                    <a:pt x="338" y="951"/>
                    <a:pt x="87" y="1377"/>
                  </a:cubicBezTo>
                  <a:cubicBezTo>
                    <a:pt x="1" y="1532"/>
                    <a:pt x="140" y="1687"/>
                    <a:pt x="285" y="1687"/>
                  </a:cubicBezTo>
                  <a:cubicBezTo>
                    <a:pt x="350" y="1687"/>
                    <a:pt x="416" y="1655"/>
                    <a:pt x="463" y="1577"/>
                  </a:cubicBezTo>
                  <a:cubicBezTo>
                    <a:pt x="689" y="1151"/>
                    <a:pt x="939" y="725"/>
                    <a:pt x="1190" y="324"/>
                  </a:cubicBezTo>
                  <a:cubicBezTo>
                    <a:pt x="1277" y="150"/>
                    <a:pt x="1135" y="0"/>
                    <a:pt x="9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323150" y="1546450"/>
              <a:ext cx="25700" cy="33125"/>
            </a:xfrm>
            <a:custGeom>
              <a:avLst/>
              <a:gdLst/>
              <a:ahLst/>
              <a:cxnLst/>
              <a:rect l="l" t="t" r="r" b="b"/>
              <a:pathLst>
                <a:path w="1028" h="1325" extrusionOk="0">
                  <a:moveTo>
                    <a:pt x="728" y="0"/>
                  </a:moveTo>
                  <a:cubicBezTo>
                    <a:pt x="664" y="0"/>
                    <a:pt x="602" y="29"/>
                    <a:pt x="564" y="98"/>
                  </a:cubicBezTo>
                  <a:cubicBezTo>
                    <a:pt x="414" y="399"/>
                    <a:pt x="263" y="700"/>
                    <a:pt x="88" y="1001"/>
                  </a:cubicBezTo>
                  <a:cubicBezTo>
                    <a:pt x="1" y="1175"/>
                    <a:pt x="155" y="1324"/>
                    <a:pt x="300" y="1324"/>
                  </a:cubicBezTo>
                  <a:cubicBezTo>
                    <a:pt x="364" y="1324"/>
                    <a:pt x="426" y="1295"/>
                    <a:pt x="464" y="1226"/>
                  </a:cubicBezTo>
                  <a:cubicBezTo>
                    <a:pt x="614" y="925"/>
                    <a:pt x="765" y="625"/>
                    <a:pt x="940" y="324"/>
                  </a:cubicBezTo>
                  <a:cubicBezTo>
                    <a:pt x="1027" y="150"/>
                    <a:pt x="873" y="0"/>
                    <a:pt x="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2987000" y="147560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1" y="426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5"/>
          <p:cNvGrpSpPr/>
          <p:nvPr/>
        </p:nvGrpSpPr>
        <p:grpSpPr>
          <a:xfrm rot="-8232345">
            <a:off x="-675382" y="3552957"/>
            <a:ext cx="2298808" cy="1335288"/>
            <a:chOff x="2037450" y="1549075"/>
            <a:chExt cx="2214600" cy="1286375"/>
          </a:xfrm>
        </p:grpSpPr>
        <p:sp>
          <p:nvSpPr>
            <p:cNvPr id="202" name="Google Shape;202;p5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5"/>
          <p:cNvGrpSpPr/>
          <p:nvPr/>
        </p:nvGrpSpPr>
        <p:grpSpPr>
          <a:xfrm flipH="1">
            <a:off x="8028930" y="-201771"/>
            <a:ext cx="993433" cy="1136491"/>
            <a:chOff x="5397400" y="2614075"/>
            <a:chExt cx="753800" cy="862350"/>
          </a:xfrm>
        </p:grpSpPr>
        <p:sp>
          <p:nvSpPr>
            <p:cNvPr id="205" name="Google Shape;205;p5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5"/>
          <p:cNvGrpSpPr/>
          <p:nvPr/>
        </p:nvGrpSpPr>
        <p:grpSpPr>
          <a:xfrm rot="-2942607" flipH="1">
            <a:off x="7782515" y="2027208"/>
            <a:ext cx="2328651" cy="1643220"/>
            <a:chOff x="-1931650" y="1578588"/>
            <a:chExt cx="2932000" cy="2068975"/>
          </a:xfrm>
        </p:grpSpPr>
        <p:sp>
          <p:nvSpPr>
            <p:cNvPr id="208" name="Google Shape;208;p5"/>
            <p:cNvSpPr/>
            <p:nvPr/>
          </p:nvSpPr>
          <p:spPr>
            <a:xfrm>
              <a:off x="-1931650" y="1583713"/>
              <a:ext cx="2926100" cy="2058375"/>
            </a:xfrm>
            <a:custGeom>
              <a:avLst/>
              <a:gdLst/>
              <a:ahLst/>
              <a:cxnLst/>
              <a:rect l="l" t="t" r="r" b="b"/>
              <a:pathLst>
                <a:path w="117044" h="82335" extrusionOk="0">
                  <a:moveTo>
                    <a:pt x="37859" y="0"/>
                  </a:moveTo>
                  <a:cubicBezTo>
                    <a:pt x="34085" y="0"/>
                    <a:pt x="30213" y="1200"/>
                    <a:pt x="26467" y="3612"/>
                  </a:cubicBezTo>
                  <a:cubicBezTo>
                    <a:pt x="0" y="20680"/>
                    <a:pt x="26417" y="50028"/>
                    <a:pt x="45640" y="57497"/>
                  </a:cubicBezTo>
                  <a:cubicBezTo>
                    <a:pt x="67670" y="66069"/>
                    <a:pt x="85239" y="58725"/>
                    <a:pt x="99901" y="65918"/>
                  </a:cubicBezTo>
                  <a:cubicBezTo>
                    <a:pt x="114688" y="73186"/>
                    <a:pt x="117044" y="82334"/>
                    <a:pt x="117044" y="82334"/>
                  </a:cubicBezTo>
                  <a:cubicBezTo>
                    <a:pt x="115740" y="70605"/>
                    <a:pt x="107018" y="60028"/>
                    <a:pt x="95740" y="56495"/>
                  </a:cubicBezTo>
                  <a:cubicBezTo>
                    <a:pt x="89775" y="54640"/>
                    <a:pt x="83083" y="54490"/>
                    <a:pt x="78046" y="50780"/>
                  </a:cubicBezTo>
                  <a:cubicBezTo>
                    <a:pt x="74011" y="47823"/>
                    <a:pt x="71630" y="43086"/>
                    <a:pt x="69449" y="38675"/>
                  </a:cubicBezTo>
                  <a:cubicBezTo>
                    <a:pt x="64111" y="27798"/>
                    <a:pt x="60602" y="15141"/>
                    <a:pt x="51855" y="6319"/>
                  </a:cubicBezTo>
                  <a:cubicBezTo>
                    <a:pt x="47709" y="2116"/>
                    <a:pt x="42870" y="0"/>
                    <a:pt x="37859" y="0"/>
                  </a:cubicBezTo>
                  <a:close/>
                </a:path>
              </a:pathLst>
            </a:custGeom>
            <a:solidFill>
              <a:srgbClr val="D36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-1520625" y="1586288"/>
              <a:ext cx="594650" cy="383950"/>
            </a:xfrm>
            <a:custGeom>
              <a:avLst/>
              <a:gdLst/>
              <a:ahLst/>
              <a:cxnLst/>
              <a:rect l="l" t="t" r="r" b="b"/>
              <a:pathLst>
                <a:path w="23786" h="15358" extrusionOk="0">
                  <a:moveTo>
                    <a:pt x="23384" y="0"/>
                  </a:moveTo>
                  <a:cubicBezTo>
                    <a:pt x="22808" y="1755"/>
                    <a:pt x="22457" y="3685"/>
                    <a:pt x="20803" y="4612"/>
                  </a:cubicBezTo>
                  <a:cubicBezTo>
                    <a:pt x="20199" y="4954"/>
                    <a:pt x="19539" y="5070"/>
                    <a:pt x="18863" y="5070"/>
                  </a:cubicBezTo>
                  <a:cubicBezTo>
                    <a:pt x="17854" y="5070"/>
                    <a:pt x="16810" y="4812"/>
                    <a:pt x="15865" y="4662"/>
                  </a:cubicBezTo>
                  <a:cubicBezTo>
                    <a:pt x="15225" y="4565"/>
                    <a:pt x="14579" y="4486"/>
                    <a:pt x="13939" y="4486"/>
                  </a:cubicBezTo>
                  <a:cubicBezTo>
                    <a:pt x="13250" y="4486"/>
                    <a:pt x="12568" y="4578"/>
                    <a:pt x="11905" y="4837"/>
                  </a:cubicBezTo>
                  <a:cubicBezTo>
                    <a:pt x="10552" y="5364"/>
                    <a:pt x="9399" y="6366"/>
                    <a:pt x="8547" y="7519"/>
                  </a:cubicBezTo>
                  <a:cubicBezTo>
                    <a:pt x="7494" y="8923"/>
                    <a:pt x="7093" y="10552"/>
                    <a:pt x="6417" y="12106"/>
                  </a:cubicBezTo>
                  <a:cubicBezTo>
                    <a:pt x="6091" y="12857"/>
                    <a:pt x="5665" y="13559"/>
                    <a:pt x="5063" y="14111"/>
                  </a:cubicBezTo>
                  <a:cubicBezTo>
                    <a:pt x="4392" y="14718"/>
                    <a:pt x="3619" y="14918"/>
                    <a:pt x="2809" y="14918"/>
                  </a:cubicBezTo>
                  <a:cubicBezTo>
                    <a:pt x="2349" y="14918"/>
                    <a:pt x="1876" y="14853"/>
                    <a:pt x="1404" y="14762"/>
                  </a:cubicBezTo>
                  <a:cubicBezTo>
                    <a:pt x="1003" y="14687"/>
                    <a:pt x="577" y="14612"/>
                    <a:pt x="176" y="14537"/>
                  </a:cubicBezTo>
                  <a:cubicBezTo>
                    <a:pt x="126" y="14687"/>
                    <a:pt x="51" y="14837"/>
                    <a:pt x="1" y="14963"/>
                  </a:cubicBezTo>
                  <a:cubicBezTo>
                    <a:pt x="702" y="15088"/>
                    <a:pt x="1379" y="15213"/>
                    <a:pt x="2106" y="15314"/>
                  </a:cubicBezTo>
                  <a:cubicBezTo>
                    <a:pt x="2334" y="15343"/>
                    <a:pt x="2552" y="15357"/>
                    <a:pt x="2760" y="15357"/>
                  </a:cubicBezTo>
                  <a:cubicBezTo>
                    <a:pt x="5548" y="15357"/>
                    <a:pt x="6610" y="12802"/>
                    <a:pt x="7519" y="10376"/>
                  </a:cubicBezTo>
                  <a:cubicBezTo>
                    <a:pt x="8196" y="8522"/>
                    <a:pt x="9299" y="6867"/>
                    <a:pt x="11003" y="5765"/>
                  </a:cubicBezTo>
                  <a:cubicBezTo>
                    <a:pt x="11974" y="5136"/>
                    <a:pt x="12970" y="4931"/>
                    <a:pt x="13999" y="4931"/>
                  </a:cubicBezTo>
                  <a:cubicBezTo>
                    <a:pt x="14776" y="4931"/>
                    <a:pt x="15572" y="5048"/>
                    <a:pt x="16392" y="5188"/>
                  </a:cubicBezTo>
                  <a:cubicBezTo>
                    <a:pt x="17160" y="5319"/>
                    <a:pt x="17937" y="5423"/>
                    <a:pt x="18682" y="5423"/>
                  </a:cubicBezTo>
                  <a:cubicBezTo>
                    <a:pt x="20219" y="5423"/>
                    <a:pt x="21620" y="4979"/>
                    <a:pt x="22532" y="3409"/>
                  </a:cubicBezTo>
                  <a:cubicBezTo>
                    <a:pt x="23083" y="2456"/>
                    <a:pt x="23359" y="1203"/>
                    <a:pt x="23785" y="50"/>
                  </a:cubicBezTo>
                  <a:cubicBezTo>
                    <a:pt x="23660" y="50"/>
                    <a:pt x="23534" y="25"/>
                    <a:pt x="23384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-1546950" y="1623238"/>
              <a:ext cx="755675" cy="455550"/>
            </a:xfrm>
            <a:custGeom>
              <a:avLst/>
              <a:gdLst/>
              <a:ahLst/>
              <a:cxnLst/>
              <a:rect l="l" t="t" r="r" b="b"/>
              <a:pathLst>
                <a:path w="30227" h="18222" extrusionOk="0">
                  <a:moveTo>
                    <a:pt x="29775" y="1"/>
                  </a:moveTo>
                  <a:cubicBezTo>
                    <a:pt x="29450" y="227"/>
                    <a:pt x="29149" y="502"/>
                    <a:pt x="28873" y="878"/>
                  </a:cubicBezTo>
                  <a:cubicBezTo>
                    <a:pt x="27395" y="2883"/>
                    <a:pt x="27670" y="6166"/>
                    <a:pt x="25314" y="7495"/>
                  </a:cubicBezTo>
                  <a:cubicBezTo>
                    <a:pt x="24718" y="7829"/>
                    <a:pt x="24060" y="7942"/>
                    <a:pt x="23383" y="7942"/>
                  </a:cubicBezTo>
                  <a:cubicBezTo>
                    <a:pt x="22383" y="7942"/>
                    <a:pt x="21344" y="7694"/>
                    <a:pt x="20402" y="7545"/>
                  </a:cubicBezTo>
                  <a:cubicBezTo>
                    <a:pt x="19762" y="7436"/>
                    <a:pt x="19116" y="7357"/>
                    <a:pt x="18472" y="7357"/>
                  </a:cubicBezTo>
                  <a:cubicBezTo>
                    <a:pt x="17781" y="7357"/>
                    <a:pt x="17092" y="7449"/>
                    <a:pt x="16417" y="7695"/>
                  </a:cubicBezTo>
                  <a:cubicBezTo>
                    <a:pt x="15064" y="8222"/>
                    <a:pt x="13936" y="9249"/>
                    <a:pt x="13059" y="10377"/>
                  </a:cubicBezTo>
                  <a:cubicBezTo>
                    <a:pt x="12031" y="11780"/>
                    <a:pt x="11630" y="13410"/>
                    <a:pt x="10928" y="14989"/>
                  </a:cubicBezTo>
                  <a:cubicBezTo>
                    <a:pt x="10602" y="15715"/>
                    <a:pt x="10201" y="16442"/>
                    <a:pt x="9600" y="16994"/>
                  </a:cubicBezTo>
                  <a:cubicBezTo>
                    <a:pt x="8929" y="17601"/>
                    <a:pt x="8156" y="17801"/>
                    <a:pt x="7346" y="17801"/>
                  </a:cubicBezTo>
                  <a:cubicBezTo>
                    <a:pt x="6885" y="17801"/>
                    <a:pt x="6413" y="17736"/>
                    <a:pt x="5941" y="17645"/>
                  </a:cubicBezTo>
                  <a:cubicBezTo>
                    <a:pt x="4861" y="17433"/>
                    <a:pt x="3827" y="17236"/>
                    <a:pt x="2745" y="17236"/>
                  </a:cubicBezTo>
                  <a:cubicBezTo>
                    <a:pt x="2420" y="17236"/>
                    <a:pt x="2091" y="17254"/>
                    <a:pt x="1755" y="17294"/>
                  </a:cubicBezTo>
                  <a:cubicBezTo>
                    <a:pt x="1179" y="17395"/>
                    <a:pt x="602" y="17520"/>
                    <a:pt x="51" y="17745"/>
                  </a:cubicBezTo>
                  <a:cubicBezTo>
                    <a:pt x="26" y="17896"/>
                    <a:pt x="1" y="18071"/>
                    <a:pt x="1" y="18222"/>
                  </a:cubicBezTo>
                  <a:cubicBezTo>
                    <a:pt x="552" y="17971"/>
                    <a:pt x="1154" y="17821"/>
                    <a:pt x="1780" y="17720"/>
                  </a:cubicBezTo>
                  <a:cubicBezTo>
                    <a:pt x="2090" y="17679"/>
                    <a:pt x="2395" y="17661"/>
                    <a:pt x="2695" y="17661"/>
                  </a:cubicBezTo>
                  <a:cubicBezTo>
                    <a:pt x="4027" y="17661"/>
                    <a:pt x="5289" y="18008"/>
                    <a:pt x="6617" y="18172"/>
                  </a:cubicBezTo>
                  <a:cubicBezTo>
                    <a:pt x="6847" y="18201"/>
                    <a:pt x="7067" y="18215"/>
                    <a:pt x="7276" y="18215"/>
                  </a:cubicBezTo>
                  <a:cubicBezTo>
                    <a:pt x="10085" y="18215"/>
                    <a:pt x="11145" y="15660"/>
                    <a:pt x="12031" y="13234"/>
                  </a:cubicBezTo>
                  <a:cubicBezTo>
                    <a:pt x="12733" y="11379"/>
                    <a:pt x="13836" y="9725"/>
                    <a:pt x="15515" y="8648"/>
                  </a:cubicBezTo>
                  <a:cubicBezTo>
                    <a:pt x="16502" y="8009"/>
                    <a:pt x="17524" y="7799"/>
                    <a:pt x="18579" y="7799"/>
                  </a:cubicBezTo>
                  <a:cubicBezTo>
                    <a:pt x="19344" y="7799"/>
                    <a:pt x="20127" y="7909"/>
                    <a:pt x="20928" y="8046"/>
                  </a:cubicBezTo>
                  <a:cubicBezTo>
                    <a:pt x="21699" y="8179"/>
                    <a:pt x="22483" y="8287"/>
                    <a:pt x="23236" y="8287"/>
                  </a:cubicBezTo>
                  <a:cubicBezTo>
                    <a:pt x="24762" y="8287"/>
                    <a:pt x="26163" y="7844"/>
                    <a:pt x="27069" y="6267"/>
                  </a:cubicBezTo>
                  <a:cubicBezTo>
                    <a:pt x="28146" y="4387"/>
                    <a:pt x="28222" y="1379"/>
                    <a:pt x="30227" y="201"/>
                  </a:cubicBezTo>
                  <a:cubicBezTo>
                    <a:pt x="30076" y="126"/>
                    <a:pt x="29926" y="76"/>
                    <a:pt x="2977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-1534400" y="1715363"/>
              <a:ext cx="881600" cy="545125"/>
            </a:xfrm>
            <a:custGeom>
              <a:avLst/>
              <a:gdLst/>
              <a:ahLst/>
              <a:cxnLst/>
              <a:rect l="l" t="t" r="r" b="b"/>
              <a:pathLst>
                <a:path w="35264" h="21805" extrusionOk="0">
                  <a:moveTo>
                    <a:pt x="34862" y="0"/>
                  </a:moveTo>
                  <a:cubicBezTo>
                    <a:pt x="33710" y="75"/>
                    <a:pt x="32632" y="451"/>
                    <a:pt x="31855" y="1554"/>
                  </a:cubicBezTo>
                  <a:cubicBezTo>
                    <a:pt x="30376" y="3534"/>
                    <a:pt x="30627" y="6817"/>
                    <a:pt x="28296" y="8146"/>
                  </a:cubicBezTo>
                  <a:cubicBezTo>
                    <a:pt x="27699" y="8479"/>
                    <a:pt x="27037" y="8593"/>
                    <a:pt x="26358" y="8593"/>
                  </a:cubicBezTo>
                  <a:cubicBezTo>
                    <a:pt x="25353" y="8593"/>
                    <a:pt x="24310" y="8345"/>
                    <a:pt x="23384" y="8196"/>
                  </a:cubicBezTo>
                  <a:cubicBezTo>
                    <a:pt x="22743" y="8089"/>
                    <a:pt x="22102" y="8010"/>
                    <a:pt x="21468" y="8010"/>
                  </a:cubicBezTo>
                  <a:cubicBezTo>
                    <a:pt x="20765" y="8010"/>
                    <a:pt x="20071" y="8107"/>
                    <a:pt x="19399" y="8371"/>
                  </a:cubicBezTo>
                  <a:cubicBezTo>
                    <a:pt x="18045" y="8898"/>
                    <a:pt x="16892" y="9900"/>
                    <a:pt x="16040" y="11053"/>
                  </a:cubicBezTo>
                  <a:cubicBezTo>
                    <a:pt x="14988" y="12431"/>
                    <a:pt x="14612" y="14060"/>
                    <a:pt x="13910" y="15639"/>
                  </a:cubicBezTo>
                  <a:cubicBezTo>
                    <a:pt x="13584" y="16366"/>
                    <a:pt x="13183" y="17093"/>
                    <a:pt x="12557" y="17644"/>
                  </a:cubicBezTo>
                  <a:cubicBezTo>
                    <a:pt x="11901" y="18252"/>
                    <a:pt x="11134" y="18451"/>
                    <a:pt x="10320" y="18451"/>
                  </a:cubicBezTo>
                  <a:cubicBezTo>
                    <a:pt x="9857" y="18451"/>
                    <a:pt x="9379" y="18387"/>
                    <a:pt x="8897" y="18296"/>
                  </a:cubicBezTo>
                  <a:cubicBezTo>
                    <a:pt x="7848" y="18090"/>
                    <a:pt x="6841" y="17898"/>
                    <a:pt x="5802" y="17898"/>
                  </a:cubicBezTo>
                  <a:cubicBezTo>
                    <a:pt x="5451" y="17898"/>
                    <a:pt x="5097" y="17920"/>
                    <a:pt x="4737" y="17970"/>
                  </a:cubicBezTo>
                  <a:cubicBezTo>
                    <a:pt x="3409" y="18146"/>
                    <a:pt x="2105" y="18647"/>
                    <a:pt x="1153" y="19574"/>
                  </a:cubicBezTo>
                  <a:cubicBezTo>
                    <a:pt x="652" y="20025"/>
                    <a:pt x="301" y="20577"/>
                    <a:pt x="0" y="21178"/>
                  </a:cubicBezTo>
                  <a:cubicBezTo>
                    <a:pt x="50" y="21379"/>
                    <a:pt x="100" y="21604"/>
                    <a:pt x="151" y="21805"/>
                  </a:cubicBezTo>
                  <a:cubicBezTo>
                    <a:pt x="276" y="21529"/>
                    <a:pt x="401" y="21279"/>
                    <a:pt x="552" y="21028"/>
                  </a:cubicBezTo>
                  <a:cubicBezTo>
                    <a:pt x="1454" y="19474"/>
                    <a:pt x="3008" y="18622"/>
                    <a:pt x="4762" y="18371"/>
                  </a:cubicBezTo>
                  <a:cubicBezTo>
                    <a:pt x="5070" y="18330"/>
                    <a:pt x="5373" y="18312"/>
                    <a:pt x="5671" y="18312"/>
                  </a:cubicBezTo>
                  <a:cubicBezTo>
                    <a:pt x="6998" y="18312"/>
                    <a:pt x="8249" y="18663"/>
                    <a:pt x="9599" y="18847"/>
                  </a:cubicBezTo>
                  <a:cubicBezTo>
                    <a:pt x="9825" y="18877"/>
                    <a:pt x="10042" y="18891"/>
                    <a:pt x="10248" y="18891"/>
                  </a:cubicBezTo>
                  <a:cubicBezTo>
                    <a:pt x="13040" y="18891"/>
                    <a:pt x="14103" y="16312"/>
                    <a:pt x="15013" y="13885"/>
                  </a:cubicBezTo>
                  <a:cubicBezTo>
                    <a:pt x="15715" y="12030"/>
                    <a:pt x="16817" y="10376"/>
                    <a:pt x="18496" y="9299"/>
                  </a:cubicBezTo>
                  <a:cubicBezTo>
                    <a:pt x="19484" y="8659"/>
                    <a:pt x="20506" y="8450"/>
                    <a:pt x="21556" y="8450"/>
                  </a:cubicBezTo>
                  <a:cubicBezTo>
                    <a:pt x="22318" y="8450"/>
                    <a:pt x="23095" y="8560"/>
                    <a:pt x="23885" y="8697"/>
                  </a:cubicBezTo>
                  <a:cubicBezTo>
                    <a:pt x="24667" y="8830"/>
                    <a:pt x="25457" y="8938"/>
                    <a:pt x="26214" y="8938"/>
                  </a:cubicBezTo>
                  <a:cubicBezTo>
                    <a:pt x="27736" y="8938"/>
                    <a:pt x="29121" y="8500"/>
                    <a:pt x="30025" y="6943"/>
                  </a:cubicBezTo>
                  <a:cubicBezTo>
                    <a:pt x="31228" y="4837"/>
                    <a:pt x="31178" y="1329"/>
                    <a:pt x="33935" y="527"/>
                  </a:cubicBezTo>
                  <a:cubicBezTo>
                    <a:pt x="34386" y="401"/>
                    <a:pt x="34812" y="351"/>
                    <a:pt x="35263" y="351"/>
                  </a:cubicBezTo>
                  <a:cubicBezTo>
                    <a:pt x="35138" y="226"/>
                    <a:pt x="34988" y="126"/>
                    <a:pt x="34862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-1471125" y="1823713"/>
              <a:ext cx="915450" cy="600950"/>
            </a:xfrm>
            <a:custGeom>
              <a:avLst/>
              <a:gdLst/>
              <a:ahLst/>
              <a:cxnLst/>
              <a:rect l="l" t="t" r="r" b="b"/>
              <a:pathLst>
                <a:path w="36618" h="24038" extrusionOk="0">
                  <a:moveTo>
                    <a:pt x="36201" y="1"/>
                  </a:moveTo>
                  <a:cubicBezTo>
                    <a:pt x="34900" y="1"/>
                    <a:pt x="33678" y="346"/>
                    <a:pt x="32783" y="1556"/>
                  </a:cubicBezTo>
                  <a:cubicBezTo>
                    <a:pt x="31329" y="3536"/>
                    <a:pt x="31580" y="6844"/>
                    <a:pt x="29249" y="8147"/>
                  </a:cubicBezTo>
                  <a:cubicBezTo>
                    <a:pt x="28645" y="8490"/>
                    <a:pt x="27985" y="8605"/>
                    <a:pt x="27309" y="8605"/>
                  </a:cubicBezTo>
                  <a:cubicBezTo>
                    <a:pt x="26301" y="8605"/>
                    <a:pt x="25257" y="8348"/>
                    <a:pt x="24311" y="8198"/>
                  </a:cubicBezTo>
                  <a:cubicBezTo>
                    <a:pt x="23671" y="8101"/>
                    <a:pt x="23025" y="8022"/>
                    <a:pt x="22385" y="8022"/>
                  </a:cubicBezTo>
                  <a:cubicBezTo>
                    <a:pt x="21696" y="8022"/>
                    <a:pt x="21014" y="8113"/>
                    <a:pt x="20351" y="8373"/>
                  </a:cubicBezTo>
                  <a:cubicBezTo>
                    <a:pt x="18998" y="8899"/>
                    <a:pt x="17845" y="9902"/>
                    <a:pt x="16993" y="11055"/>
                  </a:cubicBezTo>
                  <a:cubicBezTo>
                    <a:pt x="15940" y="12458"/>
                    <a:pt x="15539" y="14087"/>
                    <a:pt x="14863" y="15641"/>
                  </a:cubicBezTo>
                  <a:cubicBezTo>
                    <a:pt x="14537" y="16393"/>
                    <a:pt x="14111" y="17095"/>
                    <a:pt x="13509" y="17646"/>
                  </a:cubicBezTo>
                  <a:cubicBezTo>
                    <a:pt x="12838" y="18254"/>
                    <a:pt x="12065" y="18453"/>
                    <a:pt x="11255" y="18453"/>
                  </a:cubicBezTo>
                  <a:cubicBezTo>
                    <a:pt x="10795" y="18453"/>
                    <a:pt x="10322" y="18389"/>
                    <a:pt x="9850" y="18298"/>
                  </a:cubicBezTo>
                  <a:cubicBezTo>
                    <a:pt x="8785" y="18108"/>
                    <a:pt x="7763" y="17903"/>
                    <a:pt x="6697" y="17903"/>
                  </a:cubicBezTo>
                  <a:cubicBezTo>
                    <a:pt x="6358" y="17903"/>
                    <a:pt x="6015" y="17924"/>
                    <a:pt x="5665" y="17972"/>
                  </a:cubicBezTo>
                  <a:cubicBezTo>
                    <a:pt x="4361" y="18148"/>
                    <a:pt x="3058" y="18649"/>
                    <a:pt x="2081" y="19576"/>
                  </a:cubicBezTo>
                  <a:cubicBezTo>
                    <a:pt x="978" y="20654"/>
                    <a:pt x="527" y="22183"/>
                    <a:pt x="0" y="23586"/>
                  </a:cubicBezTo>
                  <a:cubicBezTo>
                    <a:pt x="76" y="23737"/>
                    <a:pt x="151" y="23887"/>
                    <a:pt x="226" y="24037"/>
                  </a:cubicBezTo>
                  <a:cubicBezTo>
                    <a:pt x="627" y="23035"/>
                    <a:pt x="953" y="21957"/>
                    <a:pt x="1504" y="21030"/>
                  </a:cubicBezTo>
                  <a:cubicBezTo>
                    <a:pt x="2381" y="19476"/>
                    <a:pt x="3960" y="18624"/>
                    <a:pt x="5690" y="18398"/>
                  </a:cubicBezTo>
                  <a:cubicBezTo>
                    <a:pt x="6015" y="18355"/>
                    <a:pt x="6333" y="18337"/>
                    <a:pt x="6647" y="18337"/>
                  </a:cubicBezTo>
                  <a:cubicBezTo>
                    <a:pt x="7974" y="18337"/>
                    <a:pt x="9214" y="18667"/>
                    <a:pt x="10552" y="18849"/>
                  </a:cubicBezTo>
                  <a:cubicBezTo>
                    <a:pt x="10780" y="18879"/>
                    <a:pt x="10998" y="18893"/>
                    <a:pt x="11206" y="18893"/>
                  </a:cubicBezTo>
                  <a:cubicBezTo>
                    <a:pt x="13994" y="18893"/>
                    <a:pt x="15056" y="16337"/>
                    <a:pt x="15965" y="13912"/>
                  </a:cubicBezTo>
                  <a:cubicBezTo>
                    <a:pt x="16642" y="12057"/>
                    <a:pt x="17745" y="10403"/>
                    <a:pt x="19449" y="9300"/>
                  </a:cubicBezTo>
                  <a:cubicBezTo>
                    <a:pt x="20420" y="8672"/>
                    <a:pt x="21416" y="8467"/>
                    <a:pt x="22445" y="8467"/>
                  </a:cubicBezTo>
                  <a:cubicBezTo>
                    <a:pt x="23222" y="8467"/>
                    <a:pt x="24018" y="8584"/>
                    <a:pt x="24838" y="8724"/>
                  </a:cubicBezTo>
                  <a:cubicBezTo>
                    <a:pt x="25606" y="8855"/>
                    <a:pt x="26383" y="8959"/>
                    <a:pt x="27128" y="8959"/>
                  </a:cubicBezTo>
                  <a:cubicBezTo>
                    <a:pt x="28665" y="8959"/>
                    <a:pt x="30066" y="8515"/>
                    <a:pt x="30978" y="6944"/>
                  </a:cubicBezTo>
                  <a:cubicBezTo>
                    <a:pt x="32181" y="4839"/>
                    <a:pt x="32131" y="1355"/>
                    <a:pt x="34888" y="553"/>
                  </a:cubicBezTo>
                  <a:cubicBezTo>
                    <a:pt x="35373" y="406"/>
                    <a:pt x="35858" y="347"/>
                    <a:pt x="36343" y="347"/>
                  </a:cubicBezTo>
                  <a:cubicBezTo>
                    <a:pt x="36435" y="347"/>
                    <a:pt x="36526" y="349"/>
                    <a:pt x="36617" y="353"/>
                  </a:cubicBezTo>
                  <a:cubicBezTo>
                    <a:pt x="36517" y="253"/>
                    <a:pt x="36417" y="127"/>
                    <a:pt x="36342" y="2"/>
                  </a:cubicBezTo>
                  <a:cubicBezTo>
                    <a:pt x="36295" y="1"/>
                    <a:pt x="36248" y="1"/>
                    <a:pt x="3620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-1392800" y="1932788"/>
              <a:ext cx="911050" cy="618425"/>
            </a:xfrm>
            <a:custGeom>
              <a:avLst/>
              <a:gdLst/>
              <a:ahLst/>
              <a:cxnLst/>
              <a:rect l="l" t="t" r="r" b="b"/>
              <a:pathLst>
                <a:path w="36442" h="24737" extrusionOk="0">
                  <a:moveTo>
                    <a:pt x="36241" y="0"/>
                  </a:moveTo>
                  <a:cubicBezTo>
                    <a:pt x="35038" y="50"/>
                    <a:pt x="33935" y="426"/>
                    <a:pt x="33133" y="1529"/>
                  </a:cubicBezTo>
                  <a:cubicBezTo>
                    <a:pt x="31655" y="3534"/>
                    <a:pt x="31930" y="6817"/>
                    <a:pt x="29574" y="8145"/>
                  </a:cubicBezTo>
                  <a:cubicBezTo>
                    <a:pt x="28978" y="8479"/>
                    <a:pt x="28320" y="8593"/>
                    <a:pt x="27643" y="8593"/>
                  </a:cubicBezTo>
                  <a:cubicBezTo>
                    <a:pt x="26644" y="8593"/>
                    <a:pt x="25604" y="8345"/>
                    <a:pt x="24662" y="8196"/>
                  </a:cubicBezTo>
                  <a:cubicBezTo>
                    <a:pt x="24022" y="8087"/>
                    <a:pt x="23376" y="8007"/>
                    <a:pt x="22733" y="8007"/>
                  </a:cubicBezTo>
                  <a:cubicBezTo>
                    <a:pt x="22041" y="8007"/>
                    <a:pt x="21352" y="8099"/>
                    <a:pt x="20677" y="8346"/>
                  </a:cubicBezTo>
                  <a:cubicBezTo>
                    <a:pt x="19324" y="8872"/>
                    <a:pt x="18196" y="9900"/>
                    <a:pt x="17319" y="11028"/>
                  </a:cubicBezTo>
                  <a:cubicBezTo>
                    <a:pt x="16291" y="12431"/>
                    <a:pt x="15890" y="14060"/>
                    <a:pt x="15188" y="15639"/>
                  </a:cubicBezTo>
                  <a:cubicBezTo>
                    <a:pt x="14863" y="16366"/>
                    <a:pt x="14462" y="17093"/>
                    <a:pt x="13860" y="17644"/>
                  </a:cubicBezTo>
                  <a:cubicBezTo>
                    <a:pt x="13189" y="18251"/>
                    <a:pt x="12416" y="18451"/>
                    <a:pt x="11606" y="18451"/>
                  </a:cubicBezTo>
                  <a:cubicBezTo>
                    <a:pt x="11145" y="18451"/>
                    <a:pt x="10673" y="18387"/>
                    <a:pt x="10201" y="18296"/>
                  </a:cubicBezTo>
                  <a:cubicBezTo>
                    <a:pt x="9122" y="18084"/>
                    <a:pt x="8087" y="17887"/>
                    <a:pt x="7005" y="17887"/>
                  </a:cubicBezTo>
                  <a:cubicBezTo>
                    <a:pt x="6680" y="17887"/>
                    <a:pt x="6351" y="17904"/>
                    <a:pt x="6015" y="17945"/>
                  </a:cubicBezTo>
                  <a:cubicBezTo>
                    <a:pt x="4712" y="18120"/>
                    <a:pt x="3409" y="18622"/>
                    <a:pt x="2431" y="19549"/>
                  </a:cubicBezTo>
                  <a:cubicBezTo>
                    <a:pt x="1304" y="20652"/>
                    <a:pt x="852" y="22181"/>
                    <a:pt x="326" y="23634"/>
                  </a:cubicBezTo>
                  <a:cubicBezTo>
                    <a:pt x="226" y="23885"/>
                    <a:pt x="126" y="24135"/>
                    <a:pt x="0" y="24386"/>
                  </a:cubicBezTo>
                  <a:cubicBezTo>
                    <a:pt x="101" y="24486"/>
                    <a:pt x="176" y="24612"/>
                    <a:pt x="276" y="24737"/>
                  </a:cubicBezTo>
                  <a:cubicBezTo>
                    <a:pt x="827" y="23534"/>
                    <a:pt x="1178" y="22181"/>
                    <a:pt x="1830" y="21028"/>
                  </a:cubicBezTo>
                  <a:cubicBezTo>
                    <a:pt x="2732" y="19449"/>
                    <a:pt x="4311" y="18622"/>
                    <a:pt x="6040" y="18371"/>
                  </a:cubicBezTo>
                  <a:cubicBezTo>
                    <a:pt x="6350" y="18329"/>
                    <a:pt x="6655" y="18312"/>
                    <a:pt x="6956" y="18312"/>
                  </a:cubicBezTo>
                  <a:cubicBezTo>
                    <a:pt x="8287" y="18312"/>
                    <a:pt x="9549" y="18659"/>
                    <a:pt x="10878" y="18822"/>
                  </a:cubicBezTo>
                  <a:cubicBezTo>
                    <a:pt x="11107" y="18852"/>
                    <a:pt x="11327" y="18866"/>
                    <a:pt x="11536" y="18866"/>
                  </a:cubicBezTo>
                  <a:cubicBezTo>
                    <a:pt x="14345" y="18866"/>
                    <a:pt x="15405" y="16310"/>
                    <a:pt x="16291" y="13885"/>
                  </a:cubicBezTo>
                  <a:cubicBezTo>
                    <a:pt x="16993" y="12030"/>
                    <a:pt x="18096" y="10376"/>
                    <a:pt x="19775" y="9298"/>
                  </a:cubicBezTo>
                  <a:cubicBezTo>
                    <a:pt x="20763" y="8659"/>
                    <a:pt x="21784" y="8449"/>
                    <a:pt x="22839" y="8449"/>
                  </a:cubicBezTo>
                  <a:cubicBezTo>
                    <a:pt x="23604" y="8449"/>
                    <a:pt x="24388" y="8560"/>
                    <a:pt x="25188" y="8697"/>
                  </a:cubicBezTo>
                  <a:cubicBezTo>
                    <a:pt x="25959" y="8829"/>
                    <a:pt x="26743" y="8937"/>
                    <a:pt x="27496" y="8937"/>
                  </a:cubicBezTo>
                  <a:cubicBezTo>
                    <a:pt x="29022" y="8937"/>
                    <a:pt x="30423" y="8495"/>
                    <a:pt x="31329" y="6917"/>
                  </a:cubicBezTo>
                  <a:cubicBezTo>
                    <a:pt x="32532" y="4837"/>
                    <a:pt x="32482" y="1328"/>
                    <a:pt x="35239" y="526"/>
                  </a:cubicBezTo>
                  <a:cubicBezTo>
                    <a:pt x="35640" y="401"/>
                    <a:pt x="36041" y="351"/>
                    <a:pt x="36442" y="351"/>
                  </a:cubicBezTo>
                  <a:cubicBezTo>
                    <a:pt x="36366" y="226"/>
                    <a:pt x="36291" y="100"/>
                    <a:pt x="36241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-1305700" y="2044313"/>
              <a:ext cx="886600" cy="614050"/>
            </a:xfrm>
            <a:custGeom>
              <a:avLst/>
              <a:gdLst/>
              <a:ahLst/>
              <a:cxnLst/>
              <a:rect l="l" t="t" r="r" b="b"/>
              <a:pathLst>
                <a:path w="35464" h="24562" extrusionOk="0">
                  <a:moveTo>
                    <a:pt x="35263" y="0"/>
                  </a:moveTo>
                  <a:cubicBezTo>
                    <a:pt x="34461" y="201"/>
                    <a:pt x="33710" y="627"/>
                    <a:pt x="33108" y="1429"/>
                  </a:cubicBezTo>
                  <a:cubicBezTo>
                    <a:pt x="31654" y="3409"/>
                    <a:pt x="31905" y="6692"/>
                    <a:pt x="29574" y="8020"/>
                  </a:cubicBezTo>
                  <a:cubicBezTo>
                    <a:pt x="28977" y="8354"/>
                    <a:pt x="28315" y="8467"/>
                    <a:pt x="27636" y="8467"/>
                  </a:cubicBezTo>
                  <a:cubicBezTo>
                    <a:pt x="26631" y="8467"/>
                    <a:pt x="25589" y="8220"/>
                    <a:pt x="24662" y="8070"/>
                  </a:cubicBezTo>
                  <a:cubicBezTo>
                    <a:pt x="24021" y="7964"/>
                    <a:pt x="23380" y="7885"/>
                    <a:pt x="22747" y="7885"/>
                  </a:cubicBezTo>
                  <a:cubicBezTo>
                    <a:pt x="22043" y="7885"/>
                    <a:pt x="21350" y="7982"/>
                    <a:pt x="20677" y="8246"/>
                  </a:cubicBezTo>
                  <a:cubicBezTo>
                    <a:pt x="19323" y="8772"/>
                    <a:pt x="18171" y="9775"/>
                    <a:pt x="17318" y="10928"/>
                  </a:cubicBezTo>
                  <a:cubicBezTo>
                    <a:pt x="16266" y="12306"/>
                    <a:pt x="15890" y="13935"/>
                    <a:pt x="15188" y="15514"/>
                  </a:cubicBezTo>
                  <a:cubicBezTo>
                    <a:pt x="14862" y="16241"/>
                    <a:pt x="14461" y="16968"/>
                    <a:pt x="13835" y="17519"/>
                  </a:cubicBezTo>
                  <a:cubicBezTo>
                    <a:pt x="13180" y="18126"/>
                    <a:pt x="12412" y="18326"/>
                    <a:pt x="11598" y="18326"/>
                  </a:cubicBezTo>
                  <a:cubicBezTo>
                    <a:pt x="11135" y="18326"/>
                    <a:pt x="10657" y="18262"/>
                    <a:pt x="10176" y="18171"/>
                  </a:cubicBezTo>
                  <a:cubicBezTo>
                    <a:pt x="9126" y="17965"/>
                    <a:pt x="8119" y="17772"/>
                    <a:pt x="7080" y="17772"/>
                  </a:cubicBezTo>
                  <a:cubicBezTo>
                    <a:pt x="6730" y="17772"/>
                    <a:pt x="6376" y="17794"/>
                    <a:pt x="6015" y="17845"/>
                  </a:cubicBezTo>
                  <a:cubicBezTo>
                    <a:pt x="4687" y="18020"/>
                    <a:pt x="3384" y="18522"/>
                    <a:pt x="2431" y="19449"/>
                  </a:cubicBezTo>
                  <a:cubicBezTo>
                    <a:pt x="1278" y="20527"/>
                    <a:pt x="852" y="22080"/>
                    <a:pt x="326" y="23509"/>
                  </a:cubicBezTo>
                  <a:cubicBezTo>
                    <a:pt x="226" y="23760"/>
                    <a:pt x="125" y="24010"/>
                    <a:pt x="0" y="24261"/>
                  </a:cubicBezTo>
                  <a:cubicBezTo>
                    <a:pt x="100" y="24361"/>
                    <a:pt x="201" y="24461"/>
                    <a:pt x="276" y="24562"/>
                  </a:cubicBezTo>
                  <a:cubicBezTo>
                    <a:pt x="827" y="23384"/>
                    <a:pt x="1178" y="22055"/>
                    <a:pt x="1830" y="20903"/>
                  </a:cubicBezTo>
                  <a:cubicBezTo>
                    <a:pt x="2732" y="19349"/>
                    <a:pt x="4286" y="18497"/>
                    <a:pt x="6040" y="18246"/>
                  </a:cubicBezTo>
                  <a:cubicBezTo>
                    <a:pt x="6348" y="18204"/>
                    <a:pt x="6651" y="18187"/>
                    <a:pt x="6949" y="18187"/>
                  </a:cubicBezTo>
                  <a:cubicBezTo>
                    <a:pt x="8277" y="18187"/>
                    <a:pt x="9527" y="18538"/>
                    <a:pt x="10877" y="18722"/>
                  </a:cubicBezTo>
                  <a:cubicBezTo>
                    <a:pt x="11104" y="18751"/>
                    <a:pt x="11320" y="18766"/>
                    <a:pt x="11526" y="18766"/>
                  </a:cubicBezTo>
                  <a:cubicBezTo>
                    <a:pt x="14319" y="18766"/>
                    <a:pt x="15381" y="16187"/>
                    <a:pt x="16291" y="13760"/>
                  </a:cubicBezTo>
                  <a:cubicBezTo>
                    <a:pt x="16993" y="11905"/>
                    <a:pt x="18095" y="10251"/>
                    <a:pt x="19775" y="9173"/>
                  </a:cubicBezTo>
                  <a:cubicBezTo>
                    <a:pt x="20762" y="8534"/>
                    <a:pt x="21784" y="8324"/>
                    <a:pt x="22834" y="8324"/>
                  </a:cubicBezTo>
                  <a:cubicBezTo>
                    <a:pt x="23596" y="8324"/>
                    <a:pt x="24373" y="8435"/>
                    <a:pt x="25163" y="8572"/>
                  </a:cubicBezTo>
                  <a:cubicBezTo>
                    <a:pt x="25945" y="8705"/>
                    <a:pt x="26735" y="8813"/>
                    <a:pt x="27492" y="8813"/>
                  </a:cubicBezTo>
                  <a:cubicBezTo>
                    <a:pt x="29014" y="8813"/>
                    <a:pt x="30399" y="8374"/>
                    <a:pt x="31303" y="6817"/>
                  </a:cubicBezTo>
                  <a:cubicBezTo>
                    <a:pt x="32507" y="4712"/>
                    <a:pt x="32456" y="1203"/>
                    <a:pt x="35213" y="401"/>
                  </a:cubicBezTo>
                  <a:cubicBezTo>
                    <a:pt x="35288" y="376"/>
                    <a:pt x="35364" y="376"/>
                    <a:pt x="35464" y="351"/>
                  </a:cubicBezTo>
                  <a:cubicBezTo>
                    <a:pt x="35389" y="251"/>
                    <a:pt x="35339" y="125"/>
                    <a:pt x="3526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-1212975" y="2165238"/>
              <a:ext cx="851525" cy="587125"/>
            </a:xfrm>
            <a:custGeom>
              <a:avLst/>
              <a:gdLst/>
              <a:ahLst/>
              <a:cxnLst/>
              <a:rect l="l" t="t" r="r" b="b"/>
              <a:pathLst>
                <a:path w="34061" h="23485" extrusionOk="0">
                  <a:moveTo>
                    <a:pt x="33885" y="0"/>
                  </a:moveTo>
                  <a:cubicBezTo>
                    <a:pt x="33509" y="226"/>
                    <a:pt x="33183" y="527"/>
                    <a:pt x="32883" y="928"/>
                  </a:cubicBezTo>
                  <a:cubicBezTo>
                    <a:pt x="31429" y="2908"/>
                    <a:pt x="31680" y="6216"/>
                    <a:pt x="29349" y="7519"/>
                  </a:cubicBezTo>
                  <a:cubicBezTo>
                    <a:pt x="28745" y="7861"/>
                    <a:pt x="28085" y="7977"/>
                    <a:pt x="27409" y="7977"/>
                  </a:cubicBezTo>
                  <a:cubicBezTo>
                    <a:pt x="26401" y="7977"/>
                    <a:pt x="25357" y="7719"/>
                    <a:pt x="24412" y="7569"/>
                  </a:cubicBezTo>
                  <a:cubicBezTo>
                    <a:pt x="23771" y="7473"/>
                    <a:pt x="23125" y="7393"/>
                    <a:pt x="22485" y="7393"/>
                  </a:cubicBezTo>
                  <a:cubicBezTo>
                    <a:pt x="21796" y="7393"/>
                    <a:pt x="21114" y="7485"/>
                    <a:pt x="20452" y="7745"/>
                  </a:cubicBezTo>
                  <a:cubicBezTo>
                    <a:pt x="19098" y="8271"/>
                    <a:pt x="17945" y="9274"/>
                    <a:pt x="17093" y="10426"/>
                  </a:cubicBezTo>
                  <a:cubicBezTo>
                    <a:pt x="16041" y="11830"/>
                    <a:pt x="15640" y="13459"/>
                    <a:pt x="14963" y="15013"/>
                  </a:cubicBezTo>
                  <a:cubicBezTo>
                    <a:pt x="14637" y="15765"/>
                    <a:pt x="14211" y="16467"/>
                    <a:pt x="13609" y="17018"/>
                  </a:cubicBezTo>
                  <a:cubicBezTo>
                    <a:pt x="12938" y="17625"/>
                    <a:pt x="12165" y="17825"/>
                    <a:pt x="11355" y="17825"/>
                  </a:cubicBezTo>
                  <a:cubicBezTo>
                    <a:pt x="10895" y="17825"/>
                    <a:pt x="10423" y="17760"/>
                    <a:pt x="9950" y="17670"/>
                  </a:cubicBezTo>
                  <a:cubicBezTo>
                    <a:pt x="8885" y="17479"/>
                    <a:pt x="7863" y="17275"/>
                    <a:pt x="6797" y="17275"/>
                  </a:cubicBezTo>
                  <a:cubicBezTo>
                    <a:pt x="6459" y="17275"/>
                    <a:pt x="6115" y="17295"/>
                    <a:pt x="5765" y="17344"/>
                  </a:cubicBezTo>
                  <a:cubicBezTo>
                    <a:pt x="4462" y="17519"/>
                    <a:pt x="3158" y="18020"/>
                    <a:pt x="2181" y="18948"/>
                  </a:cubicBezTo>
                  <a:cubicBezTo>
                    <a:pt x="1053" y="20051"/>
                    <a:pt x="627" y="21579"/>
                    <a:pt x="76" y="23008"/>
                  </a:cubicBezTo>
                  <a:cubicBezTo>
                    <a:pt x="50" y="23083"/>
                    <a:pt x="25" y="23158"/>
                    <a:pt x="0" y="23208"/>
                  </a:cubicBezTo>
                  <a:cubicBezTo>
                    <a:pt x="101" y="23309"/>
                    <a:pt x="201" y="23384"/>
                    <a:pt x="301" y="23484"/>
                  </a:cubicBezTo>
                  <a:cubicBezTo>
                    <a:pt x="702" y="22457"/>
                    <a:pt x="1053" y="21354"/>
                    <a:pt x="1604" y="20401"/>
                  </a:cubicBezTo>
                  <a:cubicBezTo>
                    <a:pt x="2482" y="18848"/>
                    <a:pt x="4061" y="17995"/>
                    <a:pt x="5790" y="17770"/>
                  </a:cubicBezTo>
                  <a:cubicBezTo>
                    <a:pt x="6115" y="17727"/>
                    <a:pt x="6434" y="17708"/>
                    <a:pt x="6747" y="17708"/>
                  </a:cubicBezTo>
                  <a:cubicBezTo>
                    <a:pt x="8074" y="17708"/>
                    <a:pt x="9314" y="18038"/>
                    <a:pt x="10652" y="18221"/>
                  </a:cubicBezTo>
                  <a:cubicBezTo>
                    <a:pt x="10880" y="18251"/>
                    <a:pt x="11098" y="18265"/>
                    <a:pt x="11306" y="18265"/>
                  </a:cubicBezTo>
                  <a:cubicBezTo>
                    <a:pt x="14095" y="18265"/>
                    <a:pt x="15156" y="15709"/>
                    <a:pt x="16066" y="13284"/>
                  </a:cubicBezTo>
                  <a:cubicBezTo>
                    <a:pt x="16742" y="11429"/>
                    <a:pt x="17845" y="9775"/>
                    <a:pt x="19549" y="8672"/>
                  </a:cubicBezTo>
                  <a:cubicBezTo>
                    <a:pt x="20520" y="8044"/>
                    <a:pt x="21516" y="7838"/>
                    <a:pt x="22545" y="7838"/>
                  </a:cubicBezTo>
                  <a:cubicBezTo>
                    <a:pt x="23322" y="7838"/>
                    <a:pt x="24118" y="7955"/>
                    <a:pt x="24938" y="8096"/>
                  </a:cubicBezTo>
                  <a:cubicBezTo>
                    <a:pt x="25707" y="8226"/>
                    <a:pt x="26483" y="8331"/>
                    <a:pt x="27228" y="8331"/>
                  </a:cubicBezTo>
                  <a:cubicBezTo>
                    <a:pt x="28765" y="8331"/>
                    <a:pt x="30166" y="7886"/>
                    <a:pt x="31078" y="6316"/>
                  </a:cubicBezTo>
                  <a:cubicBezTo>
                    <a:pt x="32131" y="4487"/>
                    <a:pt x="32231" y="1604"/>
                    <a:pt x="34061" y="351"/>
                  </a:cubicBezTo>
                  <a:cubicBezTo>
                    <a:pt x="33986" y="226"/>
                    <a:pt x="33935" y="101"/>
                    <a:pt x="3388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-1116475" y="2301188"/>
              <a:ext cx="814550" cy="533250"/>
            </a:xfrm>
            <a:custGeom>
              <a:avLst/>
              <a:gdLst/>
              <a:ahLst/>
              <a:cxnLst/>
              <a:rect l="l" t="t" r="r" b="b"/>
              <a:pathLst>
                <a:path w="32582" h="21330" extrusionOk="0">
                  <a:moveTo>
                    <a:pt x="32406" y="1"/>
                  </a:moveTo>
                  <a:cubicBezTo>
                    <a:pt x="31053" y="1981"/>
                    <a:pt x="31228" y="5139"/>
                    <a:pt x="28948" y="6442"/>
                  </a:cubicBezTo>
                  <a:cubicBezTo>
                    <a:pt x="28351" y="6776"/>
                    <a:pt x="27693" y="6889"/>
                    <a:pt x="27016" y="6889"/>
                  </a:cubicBezTo>
                  <a:cubicBezTo>
                    <a:pt x="26017" y="6889"/>
                    <a:pt x="24977" y="6642"/>
                    <a:pt x="24035" y="6492"/>
                  </a:cubicBezTo>
                  <a:cubicBezTo>
                    <a:pt x="23395" y="6383"/>
                    <a:pt x="22749" y="6304"/>
                    <a:pt x="22106" y="6304"/>
                  </a:cubicBezTo>
                  <a:cubicBezTo>
                    <a:pt x="21414" y="6304"/>
                    <a:pt x="20725" y="6396"/>
                    <a:pt x="20050" y="6643"/>
                  </a:cubicBezTo>
                  <a:cubicBezTo>
                    <a:pt x="18697" y="7169"/>
                    <a:pt x="17569" y="8196"/>
                    <a:pt x="16692" y="9324"/>
                  </a:cubicBezTo>
                  <a:cubicBezTo>
                    <a:pt x="15664" y="10728"/>
                    <a:pt x="15263" y="12357"/>
                    <a:pt x="14562" y="13936"/>
                  </a:cubicBezTo>
                  <a:cubicBezTo>
                    <a:pt x="14236" y="14663"/>
                    <a:pt x="13835" y="15389"/>
                    <a:pt x="13233" y="15941"/>
                  </a:cubicBezTo>
                  <a:cubicBezTo>
                    <a:pt x="12562" y="16548"/>
                    <a:pt x="11789" y="16748"/>
                    <a:pt x="10979" y="16748"/>
                  </a:cubicBezTo>
                  <a:cubicBezTo>
                    <a:pt x="10519" y="16748"/>
                    <a:pt x="10046" y="16683"/>
                    <a:pt x="9574" y="16592"/>
                  </a:cubicBezTo>
                  <a:cubicBezTo>
                    <a:pt x="8495" y="16380"/>
                    <a:pt x="7445" y="16183"/>
                    <a:pt x="6368" y="16183"/>
                  </a:cubicBezTo>
                  <a:cubicBezTo>
                    <a:pt x="6044" y="16183"/>
                    <a:pt x="5719" y="16201"/>
                    <a:pt x="5389" y="16242"/>
                  </a:cubicBezTo>
                  <a:cubicBezTo>
                    <a:pt x="4085" y="16417"/>
                    <a:pt x="2782" y="16918"/>
                    <a:pt x="1805" y="17846"/>
                  </a:cubicBezTo>
                  <a:cubicBezTo>
                    <a:pt x="877" y="18748"/>
                    <a:pt x="426" y="19926"/>
                    <a:pt x="0" y="21104"/>
                  </a:cubicBezTo>
                  <a:cubicBezTo>
                    <a:pt x="100" y="21179"/>
                    <a:pt x="201" y="21254"/>
                    <a:pt x="326" y="21329"/>
                  </a:cubicBezTo>
                  <a:cubicBezTo>
                    <a:pt x="576" y="20653"/>
                    <a:pt x="852" y="19951"/>
                    <a:pt x="1203" y="19324"/>
                  </a:cubicBezTo>
                  <a:cubicBezTo>
                    <a:pt x="2105" y="17745"/>
                    <a:pt x="3684" y="16918"/>
                    <a:pt x="5414" y="16668"/>
                  </a:cubicBezTo>
                  <a:cubicBezTo>
                    <a:pt x="5723" y="16626"/>
                    <a:pt x="6027" y="16608"/>
                    <a:pt x="6327" y="16608"/>
                  </a:cubicBezTo>
                  <a:cubicBezTo>
                    <a:pt x="7652" y="16608"/>
                    <a:pt x="8902" y="16955"/>
                    <a:pt x="10251" y="17119"/>
                  </a:cubicBezTo>
                  <a:cubicBezTo>
                    <a:pt x="10480" y="17148"/>
                    <a:pt x="10700" y="17163"/>
                    <a:pt x="10910" y="17163"/>
                  </a:cubicBezTo>
                  <a:cubicBezTo>
                    <a:pt x="13718" y="17163"/>
                    <a:pt x="14778" y="14607"/>
                    <a:pt x="15664" y="12181"/>
                  </a:cubicBezTo>
                  <a:cubicBezTo>
                    <a:pt x="16366" y="10327"/>
                    <a:pt x="17469" y="8673"/>
                    <a:pt x="19148" y="7570"/>
                  </a:cubicBezTo>
                  <a:cubicBezTo>
                    <a:pt x="20130" y="6949"/>
                    <a:pt x="21144" y="6744"/>
                    <a:pt x="22193" y="6744"/>
                  </a:cubicBezTo>
                  <a:cubicBezTo>
                    <a:pt x="22964" y="6744"/>
                    <a:pt x="23754" y="6855"/>
                    <a:pt x="24562" y="6993"/>
                  </a:cubicBezTo>
                  <a:cubicBezTo>
                    <a:pt x="25332" y="7126"/>
                    <a:pt x="26116" y="7234"/>
                    <a:pt x="26869" y="7234"/>
                  </a:cubicBezTo>
                  <a:cubicBezTo>
                    <a:pt x="28396" y="7234"/>
                    <a:pt x="29796" y="6791"/>
                    <a:pt x="30702" y="5214"/>
                  </a:cubicBezTo>
                  <a:cubicBezTo>
                    <a:pt x="31479" y="3861"/>
                    <a:pt x="31730" y="1881"/>
                    <a:pt x="32582" y="452"/>
                  </a:cubicBezTo>
                  <a:cubicBezTo>
                    <a:pt x="32532" y="302"/>
                    <a:pt x="32456" y="151"/>
                    <a:pt x="3240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-1015600" y="2454088"/>
              <a:ext cx="781350" cy="453650"/>
            </a:xfrm>
            <a:custGeom>
              <a:avLst/>
              <a:gdLst/>
              <a:ahLst/>
              <a:cxnLst/>
              <a:rect l="l" t="t" r="r" b="b"/>
              <a:pathLst>
                <a:path w="31254" h="18146" extrusionOk="0">
                  <a:moveTo>
                    <a:pt x="31003" y="0"/>
                  </a:moveTo>
                  <a:cubicBezTo>
                    <a:pt x="30426" y="1755"/>
                    <a:pt x="30075" y="3710"/>
                    <a:pt x="28396" y="4662"/>
                  </a:cubicBezTo>
                  <a:cubicBezTo>
                    <a:pt x="27799" y="4996"/>
                    <a:pt x="27137" y="5109"/>
                    <a:pt x="26456" y="5109"/>
                  </a:cubicBezTo>
                  <a:cubicBezTo>
                    <a:pt x="25449" y="5109"/>
                    <a:pt x="24401" y="4862"/>
                    <a:pt x="23459" y="4712"/>
                  </a:cubicBezTo>
                  <a:cubicBezTo>
                    <a:pt x="22830" y="4605"/>
                    <a:pt x="22195" y="4526"/>
                    <a:pt x="21565" y="4526"/>
                  </a:cubicBezTo>
                  <a:cubicBezTo>
                    <a:pt x="20865" y="4526"/>
                    <a:pt x="20172" y="4624"/>
                    <a:pt x="19499" y="4887"/>
                  </a:cubicBezTo>
                  <a:cubicBezTo>
                    <a:pt x="18146" y="5414"/>
                    <a:pt x="16993" y="6416"/>
                    <a:pt x="16141" y="7569"/>
                  </a:cubicBezTo>
                  <a:cubicBezTo>
                    <a:pt x="15088" y="8948"/>
                    <a:pt x="14712" y="10577"/>
                    <a:pt x="14010" y="12156"/>
                  </a:cubicBezTo>
                  <a:cubicBezTo>
                    <a:pt x="13684" y="12883"/>
                    <a:pt x="13283" y="13609"/>
                    <a:pt x="12657" y="14161"/>
                  </a:cubicBezTo>
                  <a:cubicBezTo>
                    <a:pt x="12002" y="14768"/>
                    <a:pt x="11234" y="14968"/>
                    <a:pt x="10420" y="14968"/>
                  </a:cubicBezTo>
                  <a:cubicBezTo>
                    <a:pt x="9957" y="14968"/>
                    <a:pt x="9479" y="14903"/>
                    <a:pt x="8998" y="14812"/>
                  </a:cubicBezTo>
                  <a:cubicBezTo>
                    <a:pt x="7948" y="14606"/>
                    <a:pt x="6941" y="14414"/>
                    <a:pt x="5902" y="14414"/>
                  </a:cubicBezTo>
                  <a:cubicBezTo>
                    <a:pt x="5552" y="14414"/>
                    <a:pt x="5198" y="14436"/>
                    <a:pt x="4837" y="14487"/>
                  </a:cubicBezTo>
                  <a:cubicBezTo>
                    <a:pt x="3509" y="14662"/>
                    <a:pt x="2206" y="15163"/>
                    <a:pt x="1253" y="16091"/>
                  </a:cubicBezTo>
                  <a:cubicBezTo>
                    <a:pt x="702" y="16617"/>
                    <a:pt x="326" y="17243"/>
                    <a:pt x="0" y="17920"/>
                  </a:cubicBezTo>
                  <a:cubicBezTo>
                    <a:pt x="125" y="17995"/>
                    <a:pt x="226" y="18071"/>
                    <a:pt x="351" y="18146"/>
                  </a:cubicBezTo>
                  <a:cubicBezTo>
                    <a:pt x="451" y="17945"/>
                    <a:pt x="552" y="17745"/>
                    <a:pt x="652" y="17544"/>
                  </a:cubicBezTo>
                  <a:cubicBezTo>
                    <a:pt x="1554" y="15990"/>
                    <a:pt x="3108" y="15138"/>
                    <a:pt x="4862" y="14888"/>
                  </a:cubicBezTo>
                  <a:cubicBezTo>
                    <a:pt x="5171" y="14846"/>
                    <a:pt x="5473" y="14828"/>
                    <a:pt x="5771" y="14828"/>
                  </a:cubicBezTo>
                  <a:cubicBezTo>
                    <a:pt x="7099" y="14828"/>
                    <a:pt x="8349" y="15180"/>
                    <a:pt x="9699" y="15364"/>
                  </a:cubicBezTo>
                  <a:cubicBezTo>
                    <a:pt x="9926" y="15393"/>
                    <a:pt x="10142" y="15407"/>
                    <a:pt x="10348" y="15407"/>
                  </a:cubicBezTo>
                  <a:cubicBezTo>
                    <a:pt x="13141" y="15407"/>
                    <a:pt x="14203" y="12828"/>
                    <a:pt x="15113" y="10401"/>
                  </a:cubicBezTo>
                  <a:cubicBezTo>
                    <a:pt x="15815" y="8547"/>
                    <a:pt x="16918" y="6893"/>
                    <a:pt x="18597" y="5815"/>
                  </a:cubicBezTo>
                  <a:cubicBezTo>
                    <a:pt x="19584" y="5176"/>
                    <a:pt x="20606" y="4966"/>
                    <a:pt x="21656" y="4966"/>
                  </a:cubicBezTo>
                  <a:cubicBezTo>
                    <a:pt x="22418" y="4966"/>
                    <a:pt x="23195" y="5076"/>
                    <a:pt x="23985" y="5213"/>
                  </a:cubicBezTo>
                  <a:cubicBezTo>
                    <a:pt x="24767" y="5346"/>
                    <a:pt x="25557" y="5455"/>
                    <a:pt x="26314" y="5455"/>
                  </a:cubicBezTo>
                  <a:cubicBezTo>
                    <a:pt x="27836" y="5455"/>
                    <a:pt x="29221" y="5016"/>
                    <a:pt x="30126" y="3459"/>
                  </a:cubicBezTo>
                  <a:cubicBezTo>
                    <a:pt x="30627" y="2607"/>
                    <a:pt x="30903" y="1529"/>
                    <a:pt x="31253" y="502"/>
                  </a:cubicBezTo>
                  <a:cubicBezTo>
                    <a:pt x="31153" y="351"/>
                    <a:pt x="31078" y="176"/>
                    <a:pt x="3100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-902200" y="2606338"/>
              <a:ext cx="740625" cy="368450"/>
            </a:xfrm>
            <a:custGeom>
              <a:avLst/>
              <a:gdLst/>
              <a:ahLst/>
              <a:cxnLst/>
              <a:rect l="l" t="t" r="r" b="b"/>
              <a:pathLst>
                <a:path w="29625" h="14738" extrusionOk="0">
                  <a:moveTo>
                    <a:pt x="29399" y="1"/>
                  </a:moveTo>
                  <a:cubicBezTo>
                    <a:pt x="28998" y="1178"/>
                    <a:pt x="28472" y="2281"/>
                    <a:pt x="27344" y="2908"/>
                  </a:cubicBezTo>
                  <a:cubicBezTo>
                    <a:pt x="26740" y="3250"/>
                    <a:pt x="26080" y="3366"/>
                    <a:pt x="25404" y="3366"/>
                  </a:cubicBezTo>
                  <a:cubicBezTo>
                    <a:pt x="24396" y="3366"/>
                    <a:pt x="23352" y="3108"/>
                    <a:pt x="22407" y="2958"/>
                  </a:cubicBezTo>
                  <a:cubicBezTo>
                    <a:pt x="21767" y="2861"/>
                    <a:pt x="21121" y="2782"/>
                    <a:pt x="20480" y="2782"/>
                  </a:cubicBezTo>
                  <a:cubicBezTo>
                    <a:pt x="19791" y="2782"/>
                    <a:pt x="19109" y="2874"/>
                    <a:pt x="18447" y="3133"/>
                  </a:cubicBezTo>
                  <a:cubicBezTo>
                    <a:pt x="17093" y="3660"/>
                    <a:pt x="15940" y="4662"/>
                    <a:pt x="15088" y="5815"/>
                  </a:cubicBezTo>
                  <a:cubicBezTo>
                    <a:pt x="14036" y="7219"/>
                    <a:pt x="13635" y="8848"/>
                    <a:pt x="12958" y="10402"/>
                  </a:cubicBezTo>
                  <a:cubicBezTo>
                    <a:pt x="12632" y="11153"/>
                    <a:pt x="12206" y="11855"/>
                    <a:pt x="11605" y="12407"/>
                  </a:cubicBezTo>
                  <a:cubicBezTo>
                    <a:pt x="10933" y="13014"/>
                    <a:pt x="10160" y="13214"/>
                    <a:pt x="9350" y="13214"/>
                  </a:cubicBezTo>
                  <a:cubicBezTo>
                    <a:pt x="8890" y="13214"/>
                    <a:pt x="8418" y="13149"/>
                    <a:pt x="7945" y="13058"/>
                  </a:cubicBezTo>
                  <a:cubicBezTo>
                    <a:pt x="6896" y="12852"/>
                    <a:pt x="5889" y="12660"/>
                    <a:pt x="4839" y="12660"/>
                  </a:cubicBezTo>
                  <a:cubicBezTo>
                    <a:pt x="4485" y="12660"/>
                    <a:pt x="4127" y="12682"/>
                    <a:pt x="3760" y="12732"/>
                  </a:cubicBezTo>
                  <a:cubicBezTo>
                    <a:pt x="2457" y="12908"/>
                    <a:pt x="1153" y="13409"/>
                    <a:pt x="176" y="14336"/>
                  </a:cubicBezTo>
                  <a:cubicBezTo>
                    <a:pt x="126" y="14387"/>
                    <a:pt x="76" y="14462"/>
                    <a:pt x="1" y="14537"/>
                  </a:cubicBezTo>
                  <a:cubicBezTo>
                    <a:pt x="126" y="14612"/>
                    <a:pt x="276" y="14662"/>
                    <a:pt x="402" y="14737"/>
                  </a:cubicBezTo>
                  <a:cubicBezTo>
                    <a:pt x="1304" y="13835"/>
                    <a:pt x="2507" y="13334"/>
                    <a:pt x="3785" y="13158"/>
                  </a:cubicBezTo>
                  <a:cubicBezTo>
                    <a:pt x="4110" y="13115"/>
                    <a:pt x="4429" y="13097"/>
                    <a:pt x="4742" y="13097"/>
                  </a:cubicBezTo>
                  <a:cubicBezTo>
                    <a:pt x="6069" y="13097"/>
                    <a:pt x="7309" y="13427"/>
                    <a:pt x="8647" y="13610"/>
                  </a:cubicBezTo>
                  <a:cubicBezTo>
                    <a:pt x="8875" y="13639"/>
                    <a:pt x="9093" y="13653"/>
                    <a:pt x="9301" y="13653"/>
                  </a:cubicBezTo>
                  <a:cubicBezTo>
                    <a:pt x="12090" y="13653"/>
                    <a:pt x="13151" y="11098"/>
                    <a:pt x="14061" y="8672"/>
                  </a:cubicBezTo>
                  <a:cubicBezTo>
                    <a:pt x="14737" y="6818"/>
                    <a:pt x="15840" y="5163"/>
                    <a:pt x="17544" y="4061"/>
                  </a:cubicBezTo>
                  <a:cubicBezTo>
                    <a:pt x="18516" y="3432"/>
                    <a:pt x="19511" y="3227"/>
                    <a:pt x="20540" y="3227"/>
                  </a:cubicBezTo>
                  <a:cubicBezTo>
                    <a:pt x="21317" y="3227"/>
                    <a:pt x="22114" y="3344"/>
                    <a:pt x="22933" y="3484"/>
                  </a:cubicBezTo>
                  <a:cubicBezTo>
                    <a:pt x="23702" y="3615"/>
                    <a:pt x="24478" y="3719"/>
                    <a:pt x="25223" y="3719"/>
                  </a:cubicBezTo>
                  <a:cubicBezTo>
                    <a:pt x="26761" y="3719"/>
                    <a:pt x="28162" y="3275"/>
                    <a:pt x="29073" y="1705"/>
                  </a:cubicBezTo>
                  <a:cubicBezTo>
                    <a:pt x="29299" y="1329"/>
                    <a:pt x="29474" y="903"/>
                    <a:pt x="29625" y="452"/>
                  </a:cubicBezTo>
                  <a:cubicBezTo>
                    <a:pt x="29550" y="301"/>
                    <a:pt x="29474" y="151"/>
                    <a:pt x="29399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-744925" y="2738538"/>
              <a:ext cx="661675" cy="317550"/>
            </a:xfrm>
            <a:custGeom>
              <a:avLst/>
              <a:gdLst/>
              <a:ahLst/>
              <a:cxnLst/>
              <a:rect l="l" t="t" r="r" b="b"/>
              <a:pathLst>
                <a:path w="26467" h="12702" extrusionOk="0">
                  <a:moveTo>
                    <a:pt x="26216" y="1"/>
                  </a:moveTo>
                  <a:cubicBezTo>
                    <a:pt x="25840" y="803"/>
                    <a:pt x="25339" y="1505"/>
                    <a:pt x="24512" y="1981"/>
                  </a:cubicBezTo>
                  <a:cubicBezTo>
                    <a:pt x="23915" y="2315"/>
                    <a:pt x="23257" y="2428"/>
                    <a:pt x="22580" y="2428"/>
                  </a:cubicBezTo>
                  <a:cubicBezTo>
                    <a:pt x="21581" y="2428"/>
                    <a:pt x="20541" y="2180"/>
                    <a:pt x="19599" y="2031"/>
                  </a:cubicBezTo>
                  <a:cubicBezTo>
                    <a:pt x="18959" y="1922"/>
                    <a:pt x="18313" y="1843"/>
                    <a:pt x="17670" y="1843"/>
                  </a:cubicBezTo>
                  <a:cubicBezTo>
                    <a:pt x="16978" y="1843"/>
                    <a:pt x="16290" y="1935"/>
                    <a:pt x="15614" y="2181"/>
                  </a:cubicBezTo>
                  <a:cubicBezTo>
                    <a:pt x="14261" y="2708"/>
                    <a:pt x="13133" y="3735"/>
                    <a:pt x="12256" y="4863"/>
                  </a:cubicBezTo>
                  <a:cubicBezTo>
                    <a:pt x="11228" y="6266"/>
                    <a:pt x="10827" y="7896"/>
                    <a:pt x="10126" y="9474"/>
                  </a:cubicBezTo>
                  <a:cubicBezTo>
                    <a:pt x="9800" y="10201"/>
                    <a:pt x="9399" y="10928"/>
                    <a:pt x="8797" y="11480"/>
                  </a:cubicBezTo>
                  <a:cubicBezTo>
                    <a:pt x="8126" y="12087"/>
                    <a:pt x="7353" y="12286"/>
                    <a:pt x="6543" y="12286"/>
                  </a:cubicBezTo>
                  <a:cubicBezTo>
                    <a:pt x="6083" y="12286"/>
                    <a:pt x="5610" y="12222"/>
                    <a:pt x="5138" y="12131"/>
                  </a:cubicBezTo>
                  <a:cubicBezTo>
                    <a:pt x="4059" y="11919"/>
                    <a:pt x="3009" y="11722"/>
                    <a:pt x="1932" y="11722"/>
                  </a:cubicBezTo>
                  <a:cubicBezTo>
                    <a:pt x="1609" y="11722"/>
                    <a:pt x="1283" y="11740"/>
                    <a:pt x="953" y="11780"/>
                  </a:cubicBezTo>
                  <a:cubicBezTo>
                    <a:pt x="627" y="11830"/>
                    <a:pt x="326" y="11906"/>
                    <a:pt x="0" y="11981"/>
                  </a:cubicBezTo>
                  <a:cubicBezTo>
                    <a:pt x="276" y="12081"/>
                    <a:pt x="527" y="12156"/>
                    <a:pt x="777" y="12256"/>
                  </a:cubicBezTo>
                  <a:cubicBezTo>
                    <a:pt x="852" y="12231"/>
                    <a:pt x="928" y="12206"/>
                    <a:pt x="978" y="12206"/>
                  </a:cubicBezTo>
                  <a:cubicBezTo>
                    <a:pt x="1287" y="12165"/>
                    <a:pt x="1591" y="12147"/>
                    <a:pt x="1891" y="12147"/>
                  </a:cubicBezTo>
                  <a:cubicBezTo>
                    <a:pt x="3217" y="12147"/>
                    <a:pt x="4466" y="12494"/>
                    <a:pt x="5815" y="12657"/>
                  </a:cubicBezTo>
                  <a:cubicBezTo>
                    <a:pt x="6045" y="12687"/>
                    <a:pt x="6264" y="12701"/>
                    <a:pt x="6474" y="12701"/>
                  </a:cubicBezTo>
                  <a:cubicBezTo>
                    <a:pt x="9282" y="12701"/>
                    <a:pt x="10342" y="10146"/>
                    <a:pt x="11228" y="7720"/>
                  </a:cubicBezTo>
                  <a:cubicBezTo>
                    <a:pt x="11930" y="5865"/>
                    <a:pt x="13033" y="4211"/>
                    <a:pt x="14712" y="3109"/>
                  </a:cubicBezTo>
                  <a:cubicBezTo>
                    <a:pt x="15694" y="2488"/>
                    <a:pt x="16709" y="2283"/>
                    <a:pt x="17757" y="2283"/>
                  </a:cubicBezTo>
                  <a:cubicBezTo>
                    <a:pt x="18528" y="2283"/>
                    <a:pt x="19318" y="2394"/>
                    <a:pt x="20126" y="2532"/>
                  </a:cubicBezTo>
                  <a:cubicBezTo>
                    <a:pt x="20896" y="2665"/>
                    <a:pt x="21680" y="2773"/>
                    <a:pt x="22434" y="2773"/>
                  </a:cubicBezTo>
                  <a:cubicBezTo>
                    <a:pt x="23960" y="2773"/>
                    <a:pt x="25360" y="2330"/>
                    <a:pt x="26266" y="753"/>
                  </a:cubicBezTo>
                  <a:cubicBezTo>
                    <a:pt x="26341" y="627"/>
                    <a:pt x="26391" y="502"/>
                    <a:pt x="26467" y="352"/>
                  </a:cubicBezTo>
                  <a:cubicBezTo>
                    <a:pt x="26391" y="226"/>
                    <a:pt x="26291" y="101"/>
                    <a:pt x="2621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-422875" y="2838788"/>
              <a:ext cx="431100" cy="278225"/>
            </a:xfrm>
            <a:custGeom>
              <a:avLst/>
              <a:gdLst/>
              <a:ahLst/>
              <a:cxnLst/>
              <a:rect l="l" t="t" r="r" b="b"/>
              <a:pathLst>
                <a:path w="17244" h="11129" extrusionOk="0">
                  <a:moveTo>
                    <a:pt x="16943" y="1"/>
                  </a:moveTo>
                  <a:cubicBezTo>
                    <a:pt x="16567" y="928"/>
                    <a:pt x="16041" y="1780"/>
                    <a:pt x="15113" y="2307"/>
                  </a:cubicBezTo>
                  <a:cubicBezTo>
                    <a:pt x="14517" y="2640"/>
                    <a:pt x="13855" y="2754"/>
                    <a:pt x="13173" y="2754"/>
                  </a:cubicBezTo>
                  <a:cubicBezTo>
                    <a:pt x="12166" y="2754"/>
                    <a:pt x="11118" y="2506"/>
                    <a:pt x="10176" y="2357"/>
                  </a:cubicBezTo>
                  <a:cubicBezTo>
                    <a:pt x="9547" y="2250"/>
                    <a:pt x="8912" y="2171"/>
                    <a:pt x="8282" y="2171"/>
                  </a:cubicBezTo>
                  <a:cubicBezTo>
                    <a:pt x="7582" y="2171"/>
                    <a:pt x="6889" y="2268"/>
                    <a:pt x="6216" y="2532"/>
                  </a:cubicBezTo>
                  <a:cubicBezTo>
                    <a:pt x="4863" y="3058"/>
                    <a:pt x="3710" y="4061"/>
                    <a:pt x="2858" y="5214"/>
                  </a:cubicBezTo>
                  <a:cubicBezTo>
                    <a:pt x="1805" y="6592"/>
                    <a:pt x="1404" y="8221"/>
                    <a:pt x="727" y="9800"/>
                  </a:cubicBezTo>
                  <a:cubicBezTo>
                    <a:pt x="527" y="10251"/>
                    <a:pt x="301" y="10678"/>
                    <a:pt x="1" y="11079"/>
                  </a:cubicBezTo>
                  <a:cubicBezTo>
                    <a:pt x="151" y="11079"/>
                    <a:pt x="276" y="11104"/>
                    <a:pt x="402" y="11129"/>
                  </a:cubicBezTo>
                  <a:cubicBezTo>
                    <a:pt x="1003" y="10226"/>
                    <a:pt x="1429" y="9124"/>
                    <a:pt x="1830" y="8046"/>
                  </a:cubicBezTo>
                  <a:cubicBezTo>
                    <a:pt x="2532" y="6191"/>
                    <a:pt x="3635" y="4537"/>
                    <a:pt x="5314" y="3459"/>
                  </a:cubicBezTo>
                  <a:cubicBezTo>
                    <a:pt x="6302" y="2820"/>
                    <a:pt x="7323" y="2611"/>
                    <a:pt x="8373" y="2611"/>
                  </a:cubicBezTo>
                  <a:cubicBezTo>
                    <a:pt x="9135" y="2611"/>
                    <a:pt x="9912" y="2721"/>
                    <a:pt x="10702" y="2858"/>
                  </a:cubicBezTo>
                  <a:cubicBezTo>
                    <a:pt x="11484" y="2991"/>
                    <a:pt x="12275" y="3099"/>
                    <a:pt x="13031" y="3099"/>
                  </a:cubicBezTo>
                  <a:cubicBezTo>
                    <a:pt x="14553" y="3099"/>
                    <a:pt x="15939" y="2661"/>
                    <a:pt x="16843" y="1104"/>
                  </a:cubicBezTo>
                  <a:cubicBezTo>
                    <a:pt x="16993" y="828"/>
                    <a:pt x="17143" y="552"/>
                    <a:pt x="17244" y="226"/>
                  </a:cubicBezTo>
                  <a:cubicBezTo>
                    <a:pt x="17143" y="151"/>
                    <a:pt x="17043" y="76"/>
                    <a:pt x="16943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-293175" y="2900838"/>
              <a:ext cx="404800" cy="229325"/>
            </a:xfrm>
            <a:custGeom>
              <a:avLst/>
              <a:gdLst/>
              <a:ahLst/>
              <a:cxnLst/>
              <a:rect l="l" t="t" r="r" b="b"/>
              <a:pathLst>
                <a:path w="16192" h="9173" extrusionOk="0">
                  <a:moveTo>
                    <a:pt x="15865" y="0"/>
                  </a:moveTo>
                  <a:cubicBezTo>
                    <a:pt x="15339" y="1629"/>
                    <a:pt x="14913" y="3308"/>
                    <a:pt x="13409" y="4160"/>
                  </a:cubicBezTo>
                  <a:cubicBezTo>
                    <a:pt x="12806" y="4502"/>
                    <a:pt x="12145" y="4618"/>
                    <a:pt x="11469" y="4618"/>
                  </a:cubicBezTo>
                  <a:cubicBezTo>
                    <a:pt x="10461" y="4618"/>
                    <a:pt x="9417" y="4361"/>
                    <a:pt x="8472" y="4211"/>
                  </a:cubicBezTo>
                  <a:cubicBezTo>
                    <a:pt x="7832" y="4114"/>
                    <a:pt x="7186" y="4035"/>
                    <a:pt x="6545" y="4035"/>
                  </a:cubicBezTo>
                  <a:cubicBezTo>
                    <a:pt x="5857" y="4035"/>
                    <a:pt x="5174" y="4126"/>
                    <a:pt x="4512" y="4386"/>
                  </a:cubicBezTo>
                  <a:cubicBezTo>
                    <a:pt x="3158" y="4912"/>
                    <a:pt x="2006" y="5915"/>
                    <a:pt x="1153" y="7068"/>
                  </a:cubicBezTo>
                  <a:cubicBezTo>
                    <a:pt x="652" y="7719"/>
                    <a:pt x="301" y="8421"/>
                    <a:pt x="1" y="9148"/>
                  </a:cubicBezTo>
                  <a:cubicBezTo>
                    <a:pt x="151" y="9148"/>
                    <a:pt x="276" y="9173"/>
                    <a:pt x="427" y="9173"/>
                  </a:cubicBezTo>
                  <a:cubicBezTo>
                    <a:pt x="1128" y="7619"/>
                    <a:pt x="2131" y="6266"/>
                    <a:pt x="3610" y="5313"/>
                  </a:cubicBezTo>
                  <a:cubicBezTo>
                    <a:pt x="4581" y="4685"/>
                    <a:pt x="5576" y="4480"/>
                    <a:pt x="6605" y="4480"/>
                  </a:cubicBezTo>
                  <a:cubicBezTo>
                    <a:pt x="7382" y="4480"/>
                    <a:pt x="8179" y="4597"/>
                    <a:pt x="8998" y="4737"/>
                  </a:cubicBezTo>
                  <a:cubicBezTo>
                    <a:pt x="9767" y="4868"/>
                    <a:pt x="10543" y="4972"/>
                    <a:pt x="11288" y="4972"/>
                  </a:cubicBezTo>
                  <a:cubicBezTo>
                    <a:pt x="12826" y="4972"/>
                    <a:pt x="14227" y="4528"/>
                    <a:pt x="15138" y="2957"/>
                  </a:cubicBezTo>
                  <a:cubicBezTo>
                    <a:pt x="15590" y="2155"/>
                    <a:pt x="15890" y="1128"/>
                    <a:pt x="16191" y="150"/>
                  </a:cubicBezTo>
                  <a:cubicBezTo>
                    <a:pt x="16091" y="100"/>
                    <a:pt x="15966" y="50"/>
                    <a:pt x="1586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-128375" y="2940288"/>
              <a:ext cx="364050" cy="198025"/>
            </a:xfrm>
            <a:custGeom>
              <a:avLst/>
              <a:gdLst/>
              <a:ahLst/>
              <a:cxnLst/>
              <a:rect l="l" t="t" r="r" b="b"/>
              <a:pathLst>
                <a:path w="14562" h="7921" extrusionOk="0">
                  <a:moveTo>
                    <a:pt x="14110" y="1"/>
                  </a:moveTo>
                  <a:cubicBezTo>
                    <a:pt x="14010" y="101"/>
                    <a:pt x="13910" y="201"/>
                    <a:pt x="13835" y="327"/>
                  </a:cubicBezTo>
                  <a:cubicBezTo>
                    <a:pt x="12356" y="2307"/>
                    <a:pt x="12632" y="5615"/>
                    <a:pt x="10276" y="6943"/>
                  </a:cubicBezTo>
                  <a:cubicBezTo>
                    <a:pt x="9679" y="7277"/>
                    <a:pt x="9021" y="7391"/>
                    <a:pt x="8345" y="7391"/>
                  </a:cubicBezTo>
                  <a:cubicBezTo>
                    <a:pt x="7345" y="7391"/>
                    <a:pt x="6305" y="7143"/>
                    <a:pt x="5363" y="6993"/>
                  </a:cubicBezTo>
                  <a:cubicBezTo>
                    <a:pt x="4711" y="6885"/>
                    <a:pt x="4065" y="6805"/>
                    <a:pt x="3424" y="6805"/>
                  </a:cubicBezTo>
                  <a:cubicBezTo>
                    <a:pt x="2736" y="6805"/>
                    <a:pt x="2054" y="6897"/>
                    <a:pt x="1379" y="7144"/>
                  </a:cubicBezTo>
                  <a:cubicBezTo>
                    <a:pt x="902" y="7344"/>
                    <a:pt x="451" y="7595"/>
                    <a:pt x="0" y="7896"/>
                  </a:cubicBezTo>
                  <a:cubicBezTo>
                    <a:pt x="276" y="7896"/>
                    <a:pt x="526" y="7896"/>
                    <a:pt x="777" y="7921"/>
                  </a:cubicBezTo>
                  <a:cubicBezTo>
                    <a:pt x="1656" y="7413"/>
                    <a:pt x="2565" y="7243"/>
                    <a:pt x="3503" y="7243"/>
                  </a:cubicBezTo>
                  <a:cubicBezTo>
                    <a:pt x="4278" y="7243"/>
                    <a:pt x="5074" y="7359"/>
                    <a:pt x="5890" y="7495"/>
                  </a:cubicBezTo>
                  <a:cubicBezTo>
                    <a:pt x="6660" y="7627"/>
                    <a:pt x="7444" y="7735"/>
                    <a:pt x="8198" y="7735"/>
                  </a:cubicBezTo>
                  <a:cubicBezTo>
                    <a:pt x="9724" y="7735"/>
                    <a:pt x="11124" y="7293"/>
                    <a:pt x="12030" y="5715"/>
                  </a:cubicBezTo>
                  <a:cubicBezTo>
                    <a:pt x="12983" y="4061"/>
                    <a:pt x="13158" y="1480"/>
                    <a:pt x="14562" y="101"/>
                  </a:cubicBezTo>
                  <a:cubicBezTo>
                    <a:pt x="14411" y="76"/>
                    <a:pt x="14261" y="26"/>
                    <a:pt x="14110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65725" y="3018388"/>
              <a:ext cx="292000" cy="134975"/>
            </a:xfrm>
            <a:custGeom>
              <a:avLst/>
              <a:gdLst/>
              <a:ahLst/>
              <a:cxnLst/>
              <a:rect l="l" t="t" r="r" b="b"/>
              <a:pathLst>
                <a:path w="11680" h="5399" extrusionOk="0">
                  <a:moveTo>
                    <a:pt x="5012" y="1"/>
                  </a:moveTo>
                  <a:cubicBezTo>
                    <a:pt x="3688" y="1"/>
                    <a:pt x="2444" y="339"/>
                    <a:pt x="1529" y="1564"/>
                  </a:cubicBezTo>
                  <a:cubicBezTo>
                    <a:pt x="752" y="2616"/>
                    <a:pt x="477" y="4045"/>
                    <a:pt x="1" y="5348"/>
                  </a:cubicBezTo>
                  <a:cubicBezTo>
                    <a:pt x="126" y="5373"/>
                    <a:pt x="276" y="5373"/>
                    <a:pt x="402" y="5398"/>
                  </a:cubicBezTo>
                  <a:cubicBezTo>
                    <a:pt x="1053" y="3418"/>
                    <a:pt x="1504" y="1163"/>
                    <a:pt x="3635" y="536"/>
                  </a:cubicBezTo>
                  <a:cubicBezTo>
                    <a:pt x="4110" y="401"/>
                    <a:pt x="4590" y="350"/>
                    <a:pt x="5071" y="350"/>
                  </a:cubicBezTo>
                  <a:cubicBezTo>
                    <a:pt x="6682" y="350"/>
                    <a:pt x="8314" y="931"/>
                    <a:pt x="9919" y="931"/>
                  </a:cubicBezTo>
                  <a:cubicBezTo>
                    <a:pt x="10511" y="931"/>
                    <a:pt x="11098" y="852"/>
                    <a:pt x="11680" y="636"/>
                  </a:cubicBezTo>
                  <a:cubicBezTo>
                    <a:pt x="11504" y="536"/>
                    <a:pt x="11304" y="461"/>
                    <a:pt x="11103" y="361"/>
                  </a:cubicBezTo>
                  <a:cubicBezTo>
                    <a:pt x="10678" y="462"/>
                    <a:pt x="10236" y="502"/>
                    <a:pt x="9790" y="502"/>
                  </a:cubicBezTo>
                  <a:cubicBezTo>
                    <a:pt x="9131" y="502"/>
                    <a:pt x="8462" y="415"/>
                    <a:pt x="7820" y="311"/>
                  </a:cubicBezTo>
                  <a:cubicBezTo>
                    <a:pt x="6902" y="166"/>
                    <a:pt x="5938" y="1"/>
                    <a:pt x="501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87900" y="3108213"/>
              <a:ext cx="301400" cy="65200"/>
            </a:xfrm>
            <a:custGeom>
              <a:avLst/>
              <a:gdLst/>
              <a:ahLst/>
              <a:cxnLst/>
              <a:rect l="l" t="t" r="r" b="b"/>
              <a:pathLst>
                <a:path w="12056" h="2608" extrusionOk="0">
                  <a:moveTo>
                    <a:pt x="11705" y="1"/>
                  </a:moveTo>
                  <a:cubicBezTo>
                    <a:pt x="11480" y="226"/>
                    <a:pt x="11204" y="427"/>
                    <a:pt x="10928" y="602"/>
                  </a:cubicBezTo>
                  <a:cubicBezTo>
                    <a:pt x="10150" y="1098"/>
                    <a:pt x="9299" y="1257"/>
                    <a:pt x="8427" y="1257"/>
                  </a:cubicBezTo>
                  <a:cubicBezTo>
                    <a:pt x="7754" y="1257"/>
                    <a:pt x="7068" y="1163"/>
                    <a:pt x="6392" y="1053"/>
                  </a:cubicBezTo>
                  <a:cubicBezTo>
                    <a:pt x="5484" y="909"/>
                    <a:pt x="4522" y="743"/>
                    <a:pt x="3596" y="743"/>
                  </a:cubicBezTo>
                  <a:cubicBezTo>
                    <a:pt x="2273" y="743"/>
                    <a:pt x="1026" y="1082"/>
                    <a:pt x="126" y="2307"/>
                  </a:cubicBezTo>
                  <a:cubicBezTo>
                    <a:pt x="76" y="2382"/>
                    <a:pt x="26" y="2457"/>
                    <a:pt x="1" y="2507"/>
                  </a:cubicBezTo>
                  <a:cubicBezTo>
                    <a:pt x="126" y="2557"/>
                    <a:pt x="276" y="2582"/>
                    <a:pt x="427" y="2607"/>
                  </a:cubicBezTo>
                  <a:cubicBezTo>
                    <a:pt x="853" y="2006"/>
                    <a:pt x="1404" y="1530"/>
                    <a:pt x="2231" y="1304"/>
                  </a:cubicBezTo>
                  <a:cubicBezTo>
                    <a:pt x="2723" y="1157"/>
                    <a:pt x="3219" y="1101"/>
                    <a:pt x="3717" y="1101"/>
                  </a:cubicBezTo>
                  <a:cubicBezTo>
                    <a:pt x="5319" y="1101"/>
                    <a:pt x="6949" y="1680"/>
                    <a:pt x="8555" y="1680"/>
                  </a:cubicBezTo>
                  <a:cubicBezTo>
                    <a:pt x="9175" y="1680"/>
                    <a:pt x="9792" y="1594"/>
                    <a:pt x="10402" y="1354"/>
                  </a:cubicBezTo>
                  <a:cubicBezTo>
                    <a:pt x="11028" y="1104"/>
                    <a:pt x="11580" y="703"/>
                    <a:pt x="12056" y="251"/>
                  </a:cubicBezTo>
                  <a:cubicBezTo>
                    <a:pt x="11931" y="176"/>
                    <a:pt x="11830" y="101"/>
                    <a:pt x="1170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73375" y="3199688"/>
              <a:ext cx="217450" cy="59125"/>
            </a:xfrm>
            <a:custGeom>
              <a:avLst/>
              <a:gdLst/>
              <a:ahLst/>
              <a:cxnLst/>
              <a:rect l="l" t="t" r="r" b="b"/>
              <a:pathLst>
                <a:path w="8698" h="2365" extrusionOk="0">
                  <a:moveTo>
                    <a:pt x="8421" y="1"/>
                  </a:moveTo>
                  <a:cubicBezTo>
                    <a:pt x="7995" y="502"/>
                    <a:pt x="7544" y="953"/>
                    <a:pt x="6993" y="1304"/>
                  </a:cubicBezTo>
                  <a:cubicBezTo>
                    <a:pt x="6204" y="1792"/>
                    <a:pt x="5332" y="1951"/>
                    <a:pt x="4445" y="1951"/>
                  </a:cubicBezTo>
                  <a:cubicBezTo>
                    <a:pt x="3782" y="1951"/>
                    <a:pt x="3110" y="1863"/>
                    <a:pt x="2457" y="1755"/>
                  </a:cubicBezTo>
                  <a:cubicBezTo>
                    <a:pt x="1655" y="1605"/>
                    <a:pt x="827" y="1480"/>
                    <a:pt x="0" y="1430"/>
                  </a:cubicBezTo>
                  <a:lnTo>
                    <a:pt x="0" y="1430"/>
                  </a:lnTo>
                  <a:cubicBezTo>
                    <a:pt x="276" y="1580"/>
                    <a:pt x="552" y="1730"/>
                    <a:pt x="827" y="1856"/>
                  </a:cubicBezTo>
                  <a:cubicBezTo>
                    <a:pt x="2074" y="2022"/>
                    <a:pt x="3331" y="2364"/>
                    <a:pt x="4578" y="2364"/>
                  </a:cubicBezTo>
                  <a:cubicBezTo>
                    <a:pt x="5211" y="2364"/>
                    <a:pt x="5842" y="2276"/>
                    <a:pt x="6467" y="2031"/>
                  </a:cubicBezTo>
                  <a:cubicBezTo>
                    <a:pt x="7369" y="1655"/>
                    <a:pt x="8096" y="1054"/>
                    <a:pt x="8697" y="302"/>
                  </a:cubicBezTo>
                  <a:cubicBezTo>
                    <a:pt x="8597" y="201"/>
                    <a:pt x="8522" y="101"/>
                    <a:pt x="842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68850" y="3308088"/>
              <a:ext cx="107800" cy="58925"/>
            </a:xfrm>
            <a:custGeom>
              <a:avLst/>
              <a:gdLst/>
              <a:ahLst/>
              <a:cxnLst/>
              <a:rect l="l" t="t" r="r" b="b"/>
              <a:pathLst>
                <a:path w="4312" h="2357" extrusionOk="0">
                  <a:moveTo>
                    <a:pt x="4061" y="1"/>
                  </a:moveTo>
                  <a:cubicBezTo>
                    <a:pt x="3660" y="502"/>
                    <a:pt x="3184" y="953"/>
                    <a:pt x="2658" y="1304"/>
                  </a:cubicBezTo>
                  <a:cubicBezTo>
                    <a:pt x="1831" y="1805"/>
                    <a:pt x="928" y="1956"/>
                    <a:pt x="1" y="1956"/>
                  </a:cubicBezTo>
                  <a:cubicBezTo>
                    <a:pt x="176" y="2081"/>
                    <a:pt x="352" y="2231"/>
                    <a:pt x="527" y="2357"/>
                  </a:cubicBezTo>
                  <a:cubicBezTo>
                    <a:pt x="1054" y="2332"/>
                    <a:pt x="1580" y="2256"/>
                    <a:pt x="2106" y="2031"/>
                  </a:cubicBezTo>
                  <a:cubicBezTo>
                    <a:pt x="3009" y="1680"/>
                    <a:pt x="3710" y="1079"/>
                    <a:pt x="4312" y="377"/>
                  </a:cubicBezTo>
                  <a:cubicBezTo>
                    <a:pt x="4237" y="251"/>
                    <a:pt x="4136" y="126"/>
                    <a:pt x="406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877875" y="3428388"/>
              <a:ext cx="62700" cy="37625"/>
            </a:xfrm>
            <a:custGeom>
              <a:avLst/>
              <a:gdLst/>
              <a:ahLst/>
              <a:cxnLst/>
              <a:rect l="l" t="t" r="r" b="b"/>
              <a:pathLst>
                <a:path w="2508" h="1505" extrusionOk="0">
                  <a:moveTo>
                    <a:pt x="2332" y="1"/>
                  </a:moveTo>
                  <a:cubicBezTo>
                    <a:pt x="2106" y="201"/>
                    <a:pt x="1881" y="377"/>
                    <a:pt x="1605" y="552"/>
                  </a:cubicBezTo>
                  <a:cubicBezTo>
                    <a:pt x="1104" y="853"/>
                    <a:pt x="577" y="1054"/>
                    <a:pt x="1" y="1129"/>
                  </a:cubicBezTo>
                  <a:cubicBezTo>
                    <a:pt x="126" y="1254"/>
                    <a:pt x="226" y="1379"/>
                    <a:pt x="327" y="1505"/>
                  </a:cubicBezTo>
                  <a:cubicBezTo>
                    <a:pt x="577" y="1455"/>
                    <a:pt x="828" y="1379"/>
                    <a:pt x="1079" y="1279"/>
                  </a:cubicBezTo>
                  <a:cubicBezTo>
                    <a:pt x="1630" y="1079"/>
                    <a:pt x="2081" y="753"/>
                    <a:pt x="2507" y="402"/>
                  </a:cubicBezTo>
                  <a:cubicBezTo>
                    <a:pt x="2457" y="252"/>
                    <a:pt x="2407" y="126"/>
                    <a:pt x="233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-1136525" y="2225788"/>
              <a:ext cx="169175" cy="210375"/>
            </a:xfrm>
            <a:custGeom>
              <a:avLst/>
              <a:gdLst/>
              <a:ahLst/>
              <a:cxnLst/>
              <a:rect l="l" t="t" r="r" b="b"/>
              <a:pathLst>
                <a:path w="6767" h="8415" extrusionOk="0">
                  <a:moveTo>
                    <a:pt x="2515" y="0"/>
                  </a:moveTo>
                  <a:cubicBezTo>
                    <a:pt x="2306" y="0"/>
                    <a:pt x="2102" y="36"/>
                    <a:pt x="1905" y="110"/>
                  </a:cubicBezTo>
                  <a:cubicBezTo>
                    <a:pt x="476" y="611"/>
                    <a:pt x="0" y="2867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804"/>
                    <a:pt x="6767" y="5548"/>
                    <a:pt x="5940" y="3268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-1215475" y="2213388"/>
              <a:ext cx="208025" cy="23925"/>
            </a:xfrm>
            <a:custGeom>
              <a:avLst/>
              <a:gdLst/>
              <a:ahLst/>
              <a:cxnLst/>
              <a:rect l="l" t="t" r="r" b="b"/>
              <a:pathLst>
                <a:path w="8321" h="957" extrusionOk="0">
                  <a:moveTo>
                    <a:pt x="232" y="0"/>
                  </a:moveTo>
                  <a:cubicBezTo>
                    <a:pt x="1" y="0"/>
                    <a:pt x="15" y="381"/>
                    <a:pt x="276" y="405"/>
                  </a:cubicBezTo>
                  <a:cubicBezTo>
                    <a:pt x="2857" y="756"/>
                    <a:pt x="5439" y="931"/>
                    <a:pt x="8045" y="957"/>
                  </a:cubicBezTo>
                  <a:cubicBezTo>
                    <a:pt x="8321" y="957"/>
                    <a:pt x="8321" y="556"/>
                    <a:pt x="8045" y="530"/>
                  </a:cubicBezTo>
                  <a:cubicBezTo>
                    <a:pt x="5439" y="505"/>
                    <a:pt x="2857" y="330"/>
                    <a:pt x="276" y="4"/>
                  </a:cubicBezTo>
                  <a:cubicBezTo>
                    <a:pt x="261" y="1"/>
                    <a:pt x="246" y="0"/>
                    <a:pt x="2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-627125" y="2005238"/>
              <a:ext cx="169200" cy="210375"/>
            </a:xfrm>
            <a:custGeom>
              <a:avLst/>
              <a:gdLst/>
              <a:ahLst/>
              <a:cxnLst/>
              <a:rect l="l" t="t" r="r" b="b"/>
              <a:pathLst>
                <a:path w="6768" h="8415" extrusionOk="0">
                  <a:moveTo>
                    <a:pt x="2515" y="0"/>
                  </a:moveTo>
                  <a:cubicBezTo>
                    <a:pt x="2307" y="0"/>
                    <a:pt x="2102" y="36"/>
                    <a:pt x="1905" y="110"/>
                  </a:cubicBezTo>
                  <a:cubicBezTo>
                    <a:pt x="476" y="611"/>
                    <a:pt x="0" y="2866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779"/>
                    <a:pt x="6767" y="5548"/>
                    <a:pt x="5940" y="3267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-653625" y="1941813"/>
              <a:ext cx="94625" cy="153450"/>
            </a:xfrm>
            <a:custGeom>
              <a:avLst/>
              <a:gdLst/>
              <a:ahLst/>
              <a:cxnLst/>
              <a:rect l="l" t="t" r="r" b="b"/>
              <a:pathLst>
                <a:path w="3785" h="6138" extrusionOk="0">
                  <a:moveTo>
                    <a:pt x="3500" y="0"/>
                  </a:moveTo>
                  <a:cubicBezTo>
                    <a:pt x="3435" y="0"/>
                    <a:pt x="3373" y="34"/>
                    <a:pt x="3341" y="115"/>
                  </a:cubicBezTo>
                  <a:cubicBezTo>
                    <a:pt x="2464" y="2145"/>
                    <a:pt x="1386" y="4050"/>
                    <a:pt x="108" y="5830"/>
                  </a:cubicBezTo>
                  <a:cubicBezTo>
                    <a:pt x="1" y="5990"/>
                    <a:pt x="147" y="6138"/>
                    <a:pt x="295" y="6138"/>
                  </a:cubicBezTo>
                  <a:cubicBezTo>
                    <a:pt x="355" y="6138"/>
                    <a:pt x="415" y="6113"/>
                    <a:pt x="459" y="6055"/>
                  </a:cubicBezTo>
                  <a:cubicBezTo>
                    <a:pt x="1762" y="4251"/>
                    <a:pt x="2840" y="2346"/>
                    <a:pt x="3717" y="316"/>
                  </a:cubicBezTo>
                  <a:cubicBezTo>
                    <a:pt x="3784" y="146"/>
                    <a:pt x="3635" y="0"/>
                    <a:pt x="35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-789425" y="2175763"/>
              <a:ext cx="114250" cy="139400"/>
            </a:xfrm>
            <a:custGeom>
              <a:avLst/>
              <a:gdLst/>
              <a:ahLst/>
              <a:cxnLst/>
              <a:rect l="l" t="t" r="r" b="b"/>
              <a:pathLst>
                <a:path w="4570" h="5576" extrusionOk="0">
                  <a:moveTo>
                    <a:pt x="228" y="1"/>
                  </a:moveTo>
                  <a:cubicBezTo>
                    <a:pt x="115" y="1"/>
                    <a:pt x="1" y="75"/>
                    <a:pt x="1" y="206"/>
                  </a:cubicBezTo>
                  <a:cubicBezTo>
                    <a:pt x="1" y="1935"/>
                    <a:pt x="76" y="3639"/>
                    <a:pt x="201" y="5369"/>
                  </a:cubicBezTo>
                  <a:cubicBezTo>
                    <a:pt x="214" y="5507"/>
                    <a:pt x="320" y="5576"/>
                    <a:pt x="424" y="5576"/>
                  </a:cubicBezTo>
                  <a:cubicBezTo>
                    <a:pt x="527" y="5576"/>
                    <a:pt x="627" y="5507"/>
                    <a:pt x="627" y="5369"/>
                  </a:cubicBezTo>
                  <a:cubicBezTo>
                    <a:pt x="509" y="3734"/>
                    <a:pt x="435" y="2122"/>
                    <a:pt x="428" y="491"/>
                  </a:cubicBezTo>
                  <a:lnTo>
                    <a:pt x="428" y="491"/>
                  </a:lnTo>
                  <a:cubicBezTo>
                    <a:pt x="1171" y="801"/>
                    <a:pt x="1666" y="1701"/>
                    <a:pt x="2181" y="2261"/>
                  </a:cubicBezTo>
                  <a:cubicBezTo>
                    <a:pt x="2783" y="2938"/>
                    <a:pt x="3434" y="3564"/>
                    <a:pt x="4111" y="4166"/>
                  </a:cubicBezTo>
                  <a:cubicBezTo>
                    <a:pt x="4154" y="4203"/>
                    <a:pt x="4201" y="4219"/>
                    <a:pt x="4247" y="4219"/>
                  </a:cubicBezTo>
                  <a:cubicBezTo>
                    <a:pt x="4417" y="4219"/>
                    <a:pt x="4570" y="4003"/>
                    <a:pt x="4412" y="3865"/>
                  </a:cubicBezTo>
                  <a:cubicBezTo>
                    <a:pt x="3535" y="3113"/>
                    <a:pt x="2733" y="2311"/>
                    <a:pt x="1981" y="1434"/>
                  </a:cubicBezTo>
                  <a:cubicBezTo>
                    <a:pt x="1505" y="832"/>
                    <a:pt x="1079" y="156"/>
                    <a:pt x="276" y="5"/>
                  </a:cubicBezTo>
                  <a:cubicBezTo>
                    <a:pt x="261" y="2"/>
                    <a:pt x="244" y="1"/>
                    <a:pt x="2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-943550" y="2273388"/>
              <a:ext cx="520700" cy="408950"/>
            </a:xfrm>
            <a:custGeom>
              <a:avLst/>
              <a:gdLst/>
              <a:ahLst/>
              <a:cxnLst/>
              <a:rect l="l" t="t" r="r" b="b"/>
              <a:pathLst>
                <a:path w="20828" h="16358" extrusionOk="0">
                  <a:moveTo>
                    <a:pt x="15459" y="1"/>
                  </a:moveTo>
                  <a:cubicBezTo>
                    <a:pt x="15196" y="1"/>
                    <a:pt x="14936" y="26"/>
                    <a:pt x="14687" y="85"/>
                  </a:cubicBezTo>
                  <a:cubicBezTo>
                    <a:pt x="13183" y="486"/>
                    <a:pt x="12306" y="1965"/>
                    <a:pt x="11454" y="3268"/>
                  </a:cubicBezTo>
                  <a:cubicBezTo>
                    <a:pt x="10878" y="4120"/>
                    <a:pt x="10201" y="4797"/>
                    <a:pt x="9399" y="5223"/>
                  </a:cubicBezTo>
                  <a:cubicBezTo>
                    <a:pt x="8844" y="5490"/>
                    <a:pt x="8230" y="5658"/>
                    <a:pt x="7539" y="5658"/>
                  </a:cubicBezTo>
                  <a:cubicBezTo>
                    <a:pt x="7450" y="5658"/>
                    <a:pt x="7360" y="5655"/>
                    <a:pt x="7269" y="5649"/>
                  </a:cubicBezTo>
                  <a:cubicBezTo>
                    <a:pt x="6357" y="5609"/>
                    <a:pt x="5374" y="5418"/>
                    <a:pt x="4426" y="5418"/>
                  </a:cubicBezTo>
                  <a:cubicBezTo>
                    <a:pt x="3602" y="5418"/>
                    <a:pt x="2805" y="5562"/>
                    <a:pt x="2106" y="6075"/>
                  </a:cubicBezTo>
                  <a:cubicBezTo>
                    <a:pt x="1655" y="6401"/>
                    <a:pt x="1304" y="6852"/>
                    <a:pt x="1053" y="7354"/>
                  </a:cubicBezTo>
                  <a:cubicBezTo>
                    <a:pt x="0" y="9459"/>
                    <a:pt x="677" y="12141"/>
                    <a:pt x="2306" y="13820"/>
                  </a:cubicBezTo>
                  <a:cubicBezTo>
                    <a:pt x="3935" y="15499"/>
                    <a:pt x="6316" y="16251"/>
                    <a:pt x="8672" y="16351"/>
                  </a:cubicBezTo>
                  <a:cubicBezTo>
                    <a:pt x="8798" y="16355"/>
                    <a:pt x="8924" y="16357"/>
                    <a:pt x="9050" y="16357"/>
                  </a:cubicBezTo>
                  <a:cubicBezTo>
                    <a:pt x="12727" y="16357"/>
                    <a:pt x="16291" y="14597"/>
                    <a:pt x="18497" y="11664"/>
                  </a:cubicBezTo>
                  <a:cubicBezTo>
                    <a:pt x="19900" y="9810"/>
                    <a:pt x="20828" y="7454"/>
                    <a:pt x="20552" y="5148"/>
                  </a:cubicBezTo>
                  <a:cubicBezTo>
                    <a:pt x="20276" y="2817"/>
                    <a:pt x="18622" y="587"/>
                    <a:pt x="16341" y="85"/>
                  </a:cubicBezTo>
                  <a:cubicBezTo>
                    <a:pt x="16050" y="32"/>
                    <a:pt x="15753" y="1"/>
                    <a:pt x="154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-1490550" y="2088638"/>
              <a:ext cx="132850" cy="321800"/>
            </a:xfrm>
            <a:custGeom>
              <a:avLst/>
              <a:gdLst/>
              <a:ahLst/>
              <a:cxnLst/>
              <a:rect l="l" t="t" r="r" b="b"/>
              <a:pathLst>
                <a:path w="5314" h="12872" extrusionOk="0">
                  <a:moveTo>
                    <a:pt x="709" y="0"/>
                  </a:moveTo>
                  <a:cubicBezTo>
                    <a:pt x="602" y="0"/>
                    <a:pt x="489" y="69"/>
                    <a:pt x="477" y="207"/>
                  </a:cubicBezTo>
                  <a:cubicBezTo>
                    <a:pt x="1" y="4844"/>
                    <a:pt x="2106" y="9180"/>
                    <a:pt x="4838" y="12789"/>
                  </a:cubicBezTo>
                  <a:cubicBezTo>
                    <a:pt x="4881" y="12847"/>
                    <a:pt x="4944" y="12871"/>
                    <a:pt x="5006" y="12871"/>
                  </a:cubicBezTo>
                  <a:cubicBezTo>
                    <a:pt x="5159" y="12871"/>
                    <a:pt x="5313" y="12723"/>
                    <a:pt x="5189" y="12563"/>
                  </a:cubicBezTo>
                  <a:cubicBezTo>
                    <a:pt x="2507" y="9004"/>
                    <a:pt x="427" y="4769"/>
                    <a:pt x="903" y="207"/>
                  </a:cubicBezTo>
                  <a:cubicBezTo>
                    <a:pt x="915" y="69"/>
                    <a:pt x="815" y="0"/>
                    <a:pt x="70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-1335450" y="2457263"/>
              <a:ext cx="15650" cy="14950"/>
            </a:xfrm>
            <a:custGeom>
              <a:avLst/>
              <a:gdLst/>
              <a:ahLst/>
              <a:cxnLst/>
              <a:rect l="l" t="t" r="r" b="b"/>
              <a:pathLst>
                <a:path w="626" h="598" extrusionOk="0">
                  <a:moveTo>
                    <a:pt x="326" y="1"/>
                  </a:moveTo>
                  <a:cubicBezTo>
                    <a:pt x="263" y="1"/>
                    <a:pt x="201" y="30"/>
                    <a:pt x="162" y="99"/>
                  </a:cubicBezTo>
                  <a:cubicBezTo>
                    <a:pt x="137" y="174"/>
                    <a:pt x="112" y="224"/>
                    <a:pt x="87" y="274"/>
                  </a:cubicBezTo>
                  <a:cubicBezTo>
                    <a:pt x="0" y="448"/>
                    <a:pt x="143" y="598"/>
                    <a:pt x="280" y="598"/>
                  </a:cubicBezTo>
                  <a:cubicBezTo>
                    <a:pt x="340" y="598"/>
                    <a:pt x="400" y="569"/>
                    <a:pt x="438" y="500"/>
                  </a:cubicBezTo>
                  <a:cubicBezTo>
                    <a:pt x="463" y="425"/>
                    <a:pt x="513" y="375"/>
                    <a:pt x="538" y="324"/>
                  </a:cubicBezTo>
                  <a:cubicBezTo>
                    <a:pt x="625" y="150"/>
                    <a:pt x="471" y="1"/>
                    <a:pt x="3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-811025" y="1774713"/>
              <a:ext cx="13175" cy="46725"/>
            </a:xfrm>
            <a:custGeom>
              <a:avLst/>
              <a:gdLst/>
              <a:ahLst/>
              <a:cxnLst/>
              <a:rect l="l" t="t" r="r" b="b"/>
              <a:pathLst>
                <a:path w="527" h="1869" extrusionOk="0">
                  <a:moveTo>
                    <a:pt x="332" y="1"/>
                  </a:moveTo>
                  <a:cubicBezTo>
                    <a:pt x="232" y="1"/>
                    <a:pt x="125" y="70"/>
                    <a:pt x="113" y="208"/>
                  </a:cubicBezTo>
                  <a:cubicBezTo>
                    <a:pt x="63" y="684"/>
                    <a:pt x="38" y="1185"/>
                    <a:pt x="13" y="1661"/>
                  </a:cubicBezTo>
                  <a:cubicBezTo>
                    <a:pt x="0" y="1799"/>
                    <a:pt x="100" y="1868"/>
                    <a:pt x="204" y="1868"/>
                  </a:cubicBezTo>
                  <a:cubicBezTo>
                    <a:pt x="307" y="1868"/>
                    <a:pt x="414" y="1799"/>
                    <a:pt x="414" y="1661"/>
                  </a:cubicBezTo>
                  <a:cubicBezTo>
                    <a:pt x="464" y="1185"/>
                    <a:pt x="489" y="684"/>
                    <a:pt x="514" y="208"/>
                  </a:cubicBezTo>
                  <a:cubicBezTo>
                    <a:pt x="526" y="70"/>
                    <a:pt x="432" y="1"/>
                    <a:pt x="3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-781575" y="1783988"/>
              <a:ext cx="18800" cy="39475"/>
            </a:xfrm>
            <a:custGeom>
              <a:avLst/>
              <a:gdLst/>
              <a:ahLst/>
              <a:cxnLst/>
              <a:rect l="l" t="t" r="r" b="b"/>
              <a:pathLst>
                <a:path w="752" h="1579" extrusionOk="0">
                  <a:moveTo>
                    <a:pt x="490" y="1"/>
                  </a:moveTo>
                  <a:cubicBezTo>
                    <a:pt x="409" y="1"/>
                    <a:pt x="327" y="42"/>
                    <a:pt x="288" y="137"/>
                  </a:cubicBezTo>
                  <a:cubicBezTo>
                    <a:pt x="138" y="538"/>
                    <a:pt x="38" y="965"/>
                    <a:pt x="13" y="1391"/>
                  </a:cubicBezTo>
                  <a:cubicBezTo>
                    <a:pt x="0" y="1516"/>
                    <a:pt x="100" y="1579"/>
                    <a:pt x="207" y="1579"/>
                  </a:cubicBezTo>
                  <a:cubicBezTo>
                    <a:pt x="313" y="1579"/>
                    <a:pt x="426" y="1516"/>
                    <a:pt x="439" y="1391"/>
                  </a:cubicBezTo>
                  <a:cubicBezTo>
                    <a:pt x="464" y="990"/>
                    <a:pt x="539" y="614"/>
                    <a:pt x="689" y="263"/>
                  </a:cubicBezTo>
                  <a:cubicBezTo>
                    <a:pt x="751" y="108"/>
                    <a:pt x="622" y="1"/>
                    <a:pt x="4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-304700" y="2473638"/>
              <a:ext cx="137025" cy="255350"/>
            </a:xfrm>
            <a:custGeom>
              <a:avLst/>
              <a:gdLst/>
              <a:ahLst/>
              <a:cxnLst/>
              <a:rect l="l" t="t" r="r" b="b"/>
              <a:pathLst>
                <a:path w="5481" h="10214" extrusionOk="0">
                  <a:moveTo>
                    <a:pt x="246" y="0"/>
                  </a:moveTo>
                  <a:cubicBezTo>
                    <a:pt x="119" y="0"/>
                    <a:pt x="1" y="96"/>
                    <a:pt x="61" y="246"/>
                  </a:cubicBezTo>
                  <a:cubicBezTo>
                    <a:pt x="1414" y="3679"/>
                    <a:pt x="3068" y="6988"/>
                    <a:pt x="5023" y="10121"/>
                  </a:cubicBezTo>
                  <a:cubicBezTo>
                    <a:pt x="5060" y="10187"/>
                    <a:pt x="5118" y="10214"/>
                    <a:pt x="5178" y="10214"/>
                  </a:cubicBezTo>
                  <a:cubicBezTo>
                    <a:pt x="5323" y="10214"/>
                    <a:pt x="5480" y="10054"/>
                    <a:pt x="5374" y="9895"/>
                  </a:cubicBezTo>
                  <a:cubicBezTo>
                    <a:pt x="3444" y="6787"/>
                    <a:pt x="1790" y="3529"/>
                    <a:pt x="462" y="146"/>
                  </a:cubicBezTo>
                  <a:cubicBezTo>
                    <a:pt x="421" y="44"/>
                    <a:pt x="332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-812925" y="2945263"/>
              <a:ext cx="404125" cy="126750"/>
            </a:xfrm>
            <a:custGeom>
              <a:avLst/>
              <a:gdLst/>
              <a:ahLst/>
              <a:cxnLst/>
              <a:rect l="l" t="t" r="r" b="b"/>
              <a:pathLst>
                <a:path w="16165" h="5070" extrusionOk="0">
                  <a:moveTo>
                    <a:pt x="316" y="1"/>
                  </a:moveTo>
                  <a:cubicBezTo>
                    <a:pt x="133" y="1"/>
                    <a:pt x="0" y="272"/>
                    <a:pt x="214" y="378"/>
                  </a:cubicBezTo>
                  <a:cubicBezTo>
                    <a:pt x="5051" y="2985"/>
                    <a:pt x="10465" y="4038"/>
                    <a:pt x="15803" y="5065"/>
                  </a:cubicBezTo>
                  <a:cubicBezTo>
                    <a:pt x="15819" y="5068"/>
                    <a:pt x="15835" y="5069"/>
                    <a:pt x="15850" y="5069"/>
                  </a:cubicBezTo>
                  <a:cubicBezTo>
                    <a:pt x="16089" y="5069"/>
                    <a:pt x="16164" y="4711"/>
                    <a:pt x="15928" y="4664"/>
                  </a:cubicBezTo>
                  <a:cubicBezTo>
                    <a:pt x="10615" y="3637"/>
                    <a:pt x="5227" y="2584"/>
                    <a:pt x="414" y="28"/>
                  </a:cubicBezTo>
                  <a:cubicBezTo>
                    <a:pt x="381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-373600" y="3071488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70" y="0"/>
                  </a:moveTo>
                  <a:cubicBezTo>
                    <a:pt x="323" y="0"/>
                    <a:pt x="276" y="20"/>
                    <a:pt x="235" y="66"/>
                  </a:cubicBezTo>
                  <a:cubicBezTo>
                    <a:pt x="210" y="91"/>
                    <a:pt x="160" y="116"/>
                    <a:pt x="135" y="167"/>
                  </a:cubicBezTo>
                  <a:cubicBezTo>
                    <a:pt x="0" y="301"/>
                    <a:pt x="131" y="509"/>
                    <a:pt x="289" y="509"/>
                  </a:cubicBezTo>
                  <a:cubicBezTo>
                    <a:pt x="337" y="509"/>
                    <a:pt x="389" y="489"/>
                    <a:pt x="436" y="442"/>
                  </a:cubicBezTo>
                  <a:cubicBezTo>
                    <a:pt x="461" y="417"/>
                    <a:pt x="486" y="392"/>
                    <a:pt x="536" y="367"/>
                  </a:cubicBezTo>
                  <a:cubicBezTo>
                    <a:pt x="670" y="213"/>
                    <a:pt x="525" y="0"/>
                    <a:pt x="37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-551750" y="2976613"/>
              <a:ext cx="119450" cy="41425"/>
            </a:xfrm>
            <a:custGeom>
              <a:avLst/>
              <a:gdLst/>
              <a:ahLst/>
              <a:cxnLst/>
              <a:rect l="l" t="t" r="r" b="b"/>
              <a:pathLst>
                <a:path w="4778" h="1657" extrusionOk="0">
                  <a:moveTo>
                    <a:pt x="312" y="0"/>
                  </a:moveTo>
                  <a:cubicBezTo>
                    <a:pt x="118" y="0"/>
                    <a:pt x="1" y="271"/>
                    <a:pt x="193" y="378"/>
                  </a:cubicBezTo>
                  <a:cubicBezTo>
                    <a:pt x="1546" y="1079"/>
                    <a:pt x="3000" y="1480"/>
                    <a:pt x="4504" y="1656"/>
                  </a:cubicBezTo>
                  <a:cubicBezTo>
                    <a:pt x="4512" y="1656"/>
                    <a:pt x="4519" y="1657"/>
                    <a:pt x="4527" y="1657"/>
                  </a:cubicBezTo>
                  <a:cubicBezTo>
                    <a:pt x="4778" y="1657"/>
                    <a:pt x="4747" y="1254"/>
                    <a:pt x="4504" y="1230"/>
                  </a:cubicBezTo>
                  <a:cubicBezTo>
                    <a:pt x="3075" y="1079"/>
                    <a:pt x="1697" y="678"/>
                    <a:pt x="419" y="27"/>
                  </a:cubicBezTo>
                  <a:cubicBezTo>
                    <a:pt x="382" y="8"/>
                    <a:pt x="346" y="0"/>
                    <a:pt x="3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13850" y="3074938"/>
              <a:ext cx="436950" cy="49700"/>
            </a:xfrm>
            <a:custGeom>
              <a:avLst/>
              <a:gdLst/>
              <a:ahLst/>
              <a:cxnLst/>
              <a:rect l="l" t="t" r="r" b="b"/>
              <a:pathLst>
                <a:path w="17478" h="1988" extrusionOk="0">
                  <a:moveTo>
                    <a:pt x="996" y="0"/>
                  </a:moveTo>
                  <a:cubicBezTo>
                    <a:pt x="748" y="0"/>
                    <a:pt x="499" y="1"/>
                    <a:pt x="251" y="3"/>
                  </a:cubicBezTo>
                  <a:cubicBezTo>
                    <a:pt x="0" y="3"/>
                    <a:pt x="0" y="430"/>
                    <a:pt x="251" y="430"/>
                  </a:cubicBezTo>
                  <a:cubicBezTo>
                    <a:pt x="497" y="427"/>
                    <a:pt x="744" y="426"/>
                    <a:pt x="990" y="426"/>
                  </a:cubicBezTo>
                  <a:cubicBezTo>
                    <a:pt x="6406" y="426"/>
                    <a:pt x="11796" y="953"/>
                    <a:pt x="17118" y="1983"/>
                  </a:cubicBezTo>
                  <a:cubicBezTo>
                    <a:pt x="17133" y="1986"/>
                    <a:pt x="17147" y="1988"/>
                    <a:pt x="17161" y="1988"/>
                  </a:cubicBezTo>
                  <a:cubicBezTo>
                    <a:pt x="17382" y="1988"/>
                    <a:pt x="17478" y="1630"/>
                    <a:pt x="17218" y="1582"/>
                  </a:cubicBezTo>
                  <a:cubicBezTo>
                    <a:pt x="11872" y="528"/>
                    <a:pt x="6458" y="0"/>
                    <a:pt x="99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493175" y="3133138"/>
              <a:ext cx="10050" cy="12225"/>
            </a:xfrm>
            <a:custGeom>
              <a:avLst/>
              <a:gdLst/>
              <a:ahLst/>
              <a:cxnLst/>
              <a:rect l="l" t="t" r="r" b="b"/>
              <a:pathLst>
                <a:path w="402" h="489" extrusionOk="0">
                  <a:moveTo>
                    <a:pt x="201" y="0"/>
                  </a:moveTo>
                  <a:cubicBezTo>
                    <a:pt x="101" y="0"/>
                    <a:pt x="0" y="69"/>
                    <a:pt x="0" y="207"/>
                  </a:cubicBezTo>
                  <a:lnTo>
                    <a:pt x="0" y="282"/>
                  </a:lnTo>
                  <a:cubicBezTo>
                    <a:pt x="0" y="420"/>
                    <a:pt x="101" y="489"/>
                    <a:pt x="201" y="489"/>
                  </a:cubicBezTo>
                  <a:cubicBezTo>
                    <a:pt x="301" y="489"/>
                    <a:pt x="401" y="420"/>
                    <a:pt x="401" y="282"/>
                  </a:cubicBezTo>
                  <a:lnTo>
                    <a:pt x="401" y="207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273250" y="3051088"/>
              <a:ext cx="97125" cy="15200"/>
            </a:xfrm>
            <a:custGeom>
              <a:avLst/>
              <a:gdLst/>
              <a:ahLst/>
              <a:cxnLst/>
              <a:rect l="l" t="t" r="r" b="b"/>
              <a:pathLst>
                <a:path w="3885" h="608" extrusionOk="0">
                  <a:moveTo>
                    <a:pt x="688" y="0"/>
                  </a:moveTo>
                  <a:cubicBezTo>
                    <a:pt x="542" y="0"/>
                    <a:pt x="397" y="2"/>
                    <a:pt x="251" y="5"/>
                  </a:cubicBezTo>
                  <a:cubicBezTo>
                    <a:pt x="7" y="5"/>
                    <a:pt x="1" y="407"/>
                    <a:pt x="230" y="407"/>
                  </a:cubicBezTo>
                  <a:cubicBezTo>
                    <a:pt x="237" y="407"/>
                    <a:pt x="244" y="407"/>
                    <a:pt x="251" y="406"/>
                  </a:cubicBezTo>
                  <a:cubicBezTo>
                    <a:pt x="1379" y="406"/>
                    <a:pt x="2507" y="456"/>
                    <a:pt x="3634" y="607"/>
                  </a:cubicBezTo>
                  <a:cubicBezTo>
                    <a:pt x="3642" y="607"/>
                    <a:pt x="3649" y="608"/>
                    <a:pt x="3656" y="608"/>
                  </a:cubicBezTo>
                  <a:cubicBezTo>
                    <a:pt x="3885" y="608"/>
                    <a:pt x="3877" y="229"/>
                    <a:pt x="3634" y="181"/>
                  </a:cubicBezTo>
                  <a:cubicBezTo>
                    <a:pt x="2652" y="71"/>
                    <a:pt x="1670" y="0"/>
                    <a:pt x="6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-120250" y="2969288"/>
              <a:ext cx="14950" cy="44475"/>
            </a:xfrm>
            <a:custGeom>
              <a:avLst/>
              <a:gdLst/>
              <a:ahLst/>
              <a:cxnLst/>
              <a:rect l="l" t="t" r="r" b="b"/>
              <a:pathLst>
                <a:path w="598" h="1779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1" y="645"/>
                    <a:pt x="1" y="1147"/>
                    <a:pt x="126" y="1623"/>
                  </a:cubicBezTo>
                  <a:cubicBezTo>
                    <a:pt x="156" y="1733"/>
                    <a:pt x="238" y="1779"/>
                    <a:pt x="320" y="1779"/>
                  </a:cubicBezTo>
                  <a:cubicBezTo>
                    <a:pt x="445" y="1779"/>
                    <a:pt x="572" y="1673"/>
                    <a:pt x="527" y="1523"/>
                  </a:cubicBezTo>
                  <a:cubicBezTo>
                    <a:pt x="427" y="1097"/>
                    <a:pt x="427" y="6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-96425" y="2969438"/>
              <a:ext cx="13550" cy="46525"/>
            </a:xfrm>
            <a:custGeom>
              <a:avLst/>
              <a:gdLst/>
              <a:ahLst/>
              <a:cxnLst/>
              <a:rect l="l" t="t" r="r" b="b"/>
              <a:pathLst>
                <a:path w="542" h="1861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cubicBezTo>
                    <a:pt x="0" y="715"/>
                    <a:pt x="50" y="1216"/>
                    <a:pt x="126" y="1717"/>
                  </a:cubicBezTo>
                  <a:cubicBezTo>
                    <a:pt x="136" y="1817"/>
                    <a:pt x="205" y="1861"/>
                    <a:pt x="283" y="1861"/>
                  </a:cubicBezTo>
                  <a:cubicBezTo>
                    <a:pt x="402" y="1861"/>
                    <a:pt x="542" y="1758"/>
                    <a:pt x="527" y="1592"/>
                  </a:cubicBezTo>
                  <a:cubicBezTo>
                    <a:pt x="451" y="1141"/>
                    <a:pt x="426" y="665"/>
                    <a:pt x="426" y="188"/>
                  </a:cubicBez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1033775" y="2778338"/>
              <a:ext cx="10675" cy="37450"/>
            </a:xfrm>
            <a:custGeom>
              <a:avLst/>
              <a:gdLst/>
              <a:ahLst/>
              <a:cxnLst/>
              <a:rect l="l" t="t" r="r" b="b"/>
              <a:pathLst>
                <a:path w="427" h="1498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lnTo>
                    <a:pt x="0" y="1291"/>
                  </a:lnTo>
                  <a:cubicBezTo>
                    <a:pt x="0" y="1429"/>
                    <a:pt x="107" y="1498"/>
                    <a:pt x="213" y="1498"/>
                  </a:cubicBezTo>
                  <a:cubicBezTo>
                    <a:pt x="320" y="1498"/>
                    <a:pt x="426" y="1429"/>
                    <a:pt x="426" y="1291"/>
                  </a:cubicBezTo>
                  <a:lnTo>
                    <a:pt x="426" y="188"/>
                  </a:ln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1007600" y="2782888"/>
              <a:ext cx="16575" cy="35075"/>
            </a:xfrm>
            <a:custGeom>
              <a:avLst/>
              <a:gdLst/>
              <a:ahLst/>
              <a:cxnLst/>
              <a:rect l="l" t="t" r="r" b="b"/>
              <a:pathLst>
                <a:path w="663" h="1403" extrusionOk="0">
                  <a:moveTo>
                    <a:pt x="256" y="1"/>
                  </a:moveTo>
                  <a:cubicBezTo>
                    <a:pt x="134" y="1"/>
                    <a:pt x="1" y="106"/>
                    <a:pt x="31" y="257"/>
                  </a:cubicBezTo>
                  <a:cubicBezTo>
                    <a:pt x="81" y="583"/>
                    <a:pt x="156" y="934"/>
                    <a:pt x="232" y="1259"/>
                  </a:cubicBezTo>
                  <a:cubicBezTo>
                    <a:pt x="251" y="1359"/>
                    <a:pt x="326" y="1403"/>
                    <a:pt x="407" y="1403"/>
                  </a:cubicBezTo>
                  <a:cubicBezTo>
                    <a:pt x="529" y="1403"/>
                    <a:pt x="663" y="1300"/>
                    <a:pt x="633" y="1134"/>
                  </a:cubicBezTo>
                  <a:cubicBezTo>
                    <a:pt x="557" y="808"/>
                    <a:pt x="507" y="482"/>
                    <a:pt x="432" y="157"/>
                  </a:cubicBezTo>
                  <a:cubicBezTo>
                    <a:pt x="412" y="47"/>
                    <a:pt x="336" y="1"/>
                    <a:pt x="2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1161950" y="1655438"/>
              <a:ext cx="263625" cy="60825"/>
            </a:xfrm>
            <a:custGeom>
              <a:avLst/>
              <a:gdLst/>
              <a:ahLst/>
              <a:cxnLst/>
              <a:rect l="l" t="t" r="r" b="b"/>
              <a:pathLst>
                <a:path w="10545" h="2433" extrusionOk="0">
                  <a:moveTo>
                    <a:pt x="7075" y="1"/>
                  </a:moveTo>
                  <a:cubicBezTo>
                    <a:pt x="4657" y="1"/>
                    <a:pt x="2268" y="688"/>
                    <a:pt x="190" y="2021"/>
                  </a:cubicBezTo>
                  <a:cubicBezTo>
                    <a:pt x="1" y="2147"/>
                    <a:pt x="129" y="2432"/>
                    <a:pt x="308" y="2432"/>
                  </a:cubicBezTo>
                  <a:cubicBezTo>
                    <a:pt x="343" y="2432"/>
                    <a:pt x="379" y="2421"/>
                    <a:pt x="416" y="2397"/>
                  </a:cubicBezTo>
                  <a:cubicBezTo>
                    <a:pt x="2431" y="1094"/>
                    <a:pt x="4737" y="417"/>
                    <a:pt x="7080" y="417"/>
                  </a:cubicBezTo>
                  <a:cubicBezTo>
                    <a:pt x="8117" y="417"/>
                    <a:pt x="9160" y="549"/>
                    <a:pt x="10190" y="818"/>
                  </a:cubicBezTo>
                  <a:cubicBezTo>
                    <a:pt x="10213" y="825"/>
                    <a:pt x="10236" y="828"/>
                    <a:pt x="10256" y="828"/>
                  </a:cubicBezTo>
                  <a:cubicBezTo>
                    <a:pt x="10480" y="828"/>
                    <a:pt x="10545" y="486"/>
                    <a:pt x="10315" y="417"/>
                  </a:cubicBezTo>
                  <a:cubicBezTo>
                    <a:pt x="9246" y="138"/>
                    <a:pt x="8158" y="1"/>
                    <a:pt x="70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127750" y="2787413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1" y="402"/>
                    <a:pt x="551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"/>
          <p:cNvSpPr txBox="1">
            <a:spLocks noGrp="1"/>
          </p:cNvSpPr>
          <p:nvPr>
            <p:ph type="title" idx="2"/>
          </p:nvPr>
        </p:nvSpPr>
        <p:spPr>
          <a:xfrm>
            <a:off x="1537425" y="27281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title" idx="3"/>
          </p:nvPr>
        </p:nvSpPr>
        <p:spPr>
          <a:xfrm>
            <a:off x="4863972" y="27281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subTitle" idx="1"/>
          </p:nvPr>
        </p:nvSpPr>
        <p:spPr>
          <a:xfrm>
            <a:off x="4863975" y="3287025"/>
            <a:ext cx="2742600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9" name="Google Shape;259;p5"/>
          <p:cNvSpPr txBox="1">
            <a:spLocks noGrp="1"/>
          </p:cNvSpPr>
          <p:nvPr>
            <p:ph type="subTitle" idx="4"/>
          </p:nvPr>
        </p:nvSpPr>
        <p:spPr>
          <a:xfrm>
            <a:off x="1537425" y="3287025"/>
            <a:ext cx="2742600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"/>
          <p:cNvSpPr txBox="1">
            <a:spLocks noGrp="1"/>
          </p:cNvSpPr>
          <p:nvPr>
            <p:ph type="body" idx="1"/>
          </p:nvPr>
        </p:nvSpPr>
        <p:spPr>
          <a:xfrm>
            <a:off x="713100" y="1995650"/>
            <a:ext cx="38589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7"/>
          <p:cNvSpPr txBox="1">
            <a:spLocks noGrp="1"/>
          </p:cNvSpPr>
          <p:nvPr>
            <p:ph type="title"/>
          </p:nvPr>
        </p:nvSpPr>
        <p:spPr>
          <a:xfrm>
            <a:off x="713100" y="847475"/>
            <a:ext cx="3389700" cy="8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0" name="Google Shape;340;p7"/>
          <p:cNvGrpSpPr/>
          <p:nvPr/>
        </p:nvGrpSpPr>
        <p:grpSpPr>
          <a:xfrm rot="8694751">
            <a:off x="-574819" y="-114371"/>
            <a:ext cx="1957554" cy="838851"/>
            <a:chOff x="1928075" y="3261300"/>
            <a:chExt cx="1531375" cy="656225"/>
          </a:xfrm>
        </p:grpSpPr>
        <p:sp>
          <p:nvSpPr>
            <p:cNvPr id="341" name="Google Shape;341;p7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7"/>
          <p:cNvGrpSpPr/>
          <p:nvPr/>
        </p:nvGrpSpPr>
        <p:grpSpPr>
          <a:xfrm flipH="1">
            <a:off x="8430896" y="-471528"/>
            <a:ext cx="1053888" cy="1205652"/>
            <a:chOff x="5397400" y="2614075"/>
            <a:chExt cx="753800" cy="862350"/>
          </a:xfrm>
        </p:grpSpPr>
        <p:sp>
          <p:nvSpPr>
            <p:cNvPr id="344" name="Google Shape;344;p7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7"/>
          <p:cNvGrpSpPr/>
          <p:nvPr/>
        </p:nvGrpSpPr>
        <p:grpSpPr>
          <a:xfrm rot="-10055193" flipH="1">
            <a:off x="2828178" y="4852206"/>
            <a:ext cx="1336434" cy="572689"/>
            <a:chOff x="1928075" y="3261300"/>
            <a:chExt cx="1531375" cy="656225"/>
          </a:xfrm>
        </p:grpSpPr>
        <p:sp>
          <p:nvSpPr>
            <p:cNvPr id="347" name="Google Shape;347;p7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7"/>
          <p:cNvGrpSpPr/>
          <p:nvPr/>
        </p:nvGrpSpPr>
        <p:grpSpPr>
          <a:xfrm rot="1947758">
            <a:off x="3801327" y="-155032"/>
            <a:ext cx="1336370" cy="572662"/>
            <a:chOff x="1928075" y="3261300"/>
            <a:chExt cx="1531375" cy="656225"/>
          </a:xfrm>
        </p:grpSpPr>
        <p:sp>
          <p:nvSpPr>
            <p:cNvPr id="350" name="Google Shape;350;p7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8"/>
          <p:cNvGrpSpPr/>
          <p:nvPr/>
        </p:nvGrpSpPr>
        <p:grpSpPr>
          <a:xfrm rot="2700000">
            <a:off x="6665929" y="4162624"/>
            <a:ext cx="2413013" cy="1034025"/>
            <a:chOff x="1928075" y="3261300"/>
            <a:chExt cx="1531375" cy="656225"/>
          </a:xfrm>
        </p:grpSpPr>
        <p:sp>
          <p:nvSpPr>
            <p:cNvPr id="354" name="Google Shape;354;p8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8"/>
          <p:cNvGrpSpPr/>
          <p:nvPr/>
        </p:nvGrpSpPr>
        <p:grpSpPr>
          <a:xfrm>
            <a:off x="2192416" y="-357984"/>
            <a:ext cx="1203366" cy="1376656"/>
            <a:chOff x="5397400" y="2614075"/>
            <a:chExt cx="753800" cy="862350"/>
          </a:xfrm>
        </p:grpSpPr>
        <p:sp>
          <p:nvSpPr>
            <p:cNvPr id="357" name="Google Shape;357;p8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8"/>
          <p:cNvGrpSpPr/>
          <p:nvPr/>
        </p:nvGrpSpPr>
        <p:grpSpPr>
          <a:xfrm rot="1823598">
            <a:off x="-495845" y="3272048"/>
            <a:ext cx="2716090" cy="1577671"/>
            <a:chOff x="2037450" y="1549075"/>
            <a:chExt cx="2214600" cy="1286375"/>
          </a:xfrm>
        </p:grpSpPr>
        <p:sp>
          <p:nvSpPr>
            <p:cNvPr id="360" name="Google Shape;360;p8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8"/>
          <p:cNvGrpSpPr/>
          <p:nvPr/>
        </p:nvGrpSpPr>
        <p:grpSpPr>
          <a:xfrm flipH="1">
            <a:off x="6600110" y="-204788"/>
            <a:ext cx="2409465" cy="1032504"/>
            <a:chOff x="1928075" y="3261300"/>
            <a:chExt cx="1531375" cy="656225"/>
          </a:xfrm>
        </p:grpSpPr>
        <p:sp>
          <p:nvSpPr>
            <p:cNvPr id="363" name="Google Shape;363;p8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8"/>
          <p:cNvGrpSpPr/>
          <p:nvPr/>
        </p:nvGrpSpPr>
        <p:grpSpPr>
          <a:xfrm rot="975612">
            <a:off x="7735917" y="2077728"/>
            <a:ext cx="1008784" cy="781101"/>
            <a:chOff x="8187850" y="284825"/>
            <a:chExt cx="1008784" cy="781101"/>
          </a:xfrm>
        </p:grpSpPr>
        <p:sp>
          <p:nvSpPr>
            <p:cNvPr id="366" name="Google Shape;366;p8"/>
            <p:cNvSpPr/>
            <p:nvPr/>
          </p:nvSpPr>
          <p:spPr>
            <a:xfrm>
              <a:off x="8194317" y="289902"/>
              <a:ext cx="984861" cy="770461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7620" y="1"/>
                  </a:moveTo>
                  <a:cubicBezTo>
                    <a:pt x="4663" y="1"/>
                    <a:pt x="2257" y="2407"/>
                    <a:pt x="2257" y="5364"/>
                  </a:cubicBezTo>
                  <a:cubicBezTo>
                    <a:pt x="2257" y="6141"/>
                    <a:pt x="2407" y="6868"/>
                    <a:pt x="2708" y="7544"/>
                  </a:cubicBezTo>
                  <a:cubicBezTo>
                    <a:pt x="1806" y="8722"/>
                    <a:pt x="903" y="9900"/>
                    <a:pt x="1" y="11078"/>
                  </a:cubicBezTo>
                  <a:cubicBezTo>
                    <a:pt x="1379" y="10527"/>
                    <a:pt x="2758" y="10001"/>
                    <a:pt x="4136" y="9449"/>
                  </a:cubicBezTo>
                  <a:cubicBezTo>
                    <a:pt x="5039" y="10226"/>
                    <a:pt x="6217" y="10702"/>
                    <a:pt x="7495" y="10727"/>
                  </a:cubicBezTo>
                  <a:lnTo>
                    <a:pt x="8698" y="10753"/>
                  </a:lnTo>
                  <a:cubicBezTo>
                    <a:pt x="8743" y="10754"/>
                    <a:pt x="8788" y="10754"/>
                    <a:pt x="8834" y="10754"/>
                  </a:cubicBezTo>
                  <a:cubicBezTo>
                    <a:pt x="11779" y="10754"/>
                    <a:pt x="14161" y="8351"/>
                    <a:pt x="14161" y="5389"/>
                  </a:cubicBezTo>
                  <a:lnTo>
                    <a:pt x="14161" y="5364"/>
                  </a:lnTo>
                  <a:cubicBezTo>
                    <a:pt x="14161" y="2432"/>
                    <a:pt x="11806" y="51"/>
                    <a:pt x="8873" y="26"/>
                  </a:cubicBezTo>
                  <a:cubicBezTo>
                    <a:pt x="8472" y="1"/>
                    <a:pt x="8046" y="1"/>
                    <a:pt x="76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8187850" y="284825"/>
              <a:ext cx="1008784" cy="781101"/>
            </a:xfrm>
            <a:custGeom>
              <a:avLst/>
              <a:gdLst/>
              <a:ahLst/>
              <a:cxnLst/>
              <a:rect l="l" t="t" r="r" b="b"/>
              <a:pathLst>
                <a:path w="14506" h="11232" extrusionOk="0">
                  <a:moveTo>
                    <a:pt x="7914" y="138"/>
                  </a:moveTo>
                  <a:cubicBezTo>
                    <a:pt x="8264" y="138"/>
                    <a:pt x="8615" y="149"/>
                    <a:pt x="8966" y="149"/>
                  </a:cubicBezTo>
                  <a:cubicBezTo>
                    <a:pt x="10420" y="174"/>
                    <a:pt x="11823" y="800"/>
                    <a:pt x="12801" y="1878"/>
                  </a:cubicBezTo>
                  <a:cubicBezTo>
                    <a:pt x="13778" y="2956"/>
                    <a:pt x="14280" y="4384"/>
                    <a:pt x="14179" y="5838"/>
                  </a:cubicBezTo>
                  <a:cubicBezTo>
                    <a:pt x="14079" y="7267"/>
                    <a:pt x="13377" y="8620"/>
                    <a:pt x="12275" y="9522"/>
                  </a:cubicBezTo>
                  <a:cubicBezTo>
                    <a:pt x="11723" y="9998"/>
                    <a:pt x="11097" y="10324"/>
                    <a:pt x="10420" y="10525"/>
                  </a:cubicBezTo>
                  <a:cubicBezTo>
                    <a:pt x="9843" y="10700"/>
                    <a:pt x="9242" y="10750"/>
                    <a:pt x="8640" y="10750"/>
                  </a:cubicBezTo>
                  <a:cubicBezTo>
                    <a:pt x="8164" y="10750"/>
                    <a:pt x="7688" y="10750"/>
                    <a:pt x="7237" y="10700"/>
                  </a:cubicBezTo>
                  <a:cubicBezTo>
                    <a:pt x="6360" y="10625"/>
                    <a:pt x="5508" y="10324"/>
                    <a:pt x="4781" y="9848"/>
                  </a:cubicBezTo>
                  <a:cubicBezTo>
                    <a:pt x="4605" y="9723"/>
                    <a:pt x="4430" y="9597"/>
                    <a:pt x="4279" y="9472"/>
                  </a:cubicBezTo>
                  <a:cubicBezTo>
                    <a:pt x="4254" y="9447"/>
                    <a:pt x="4229" y="9447"/>
                    <a:pt x="4204" y="9447"/>
                  </a:cubicBezTo>
                  <a:cubicBezTo>
                    <a:pt x="2911" y="9964"/>
                    <a:pt x="1618" y="10482"/>
                    <a:pt x="324" y="10999"/>
                  </a:cubicBezTo>
                  <a:lnTo>
                    <a:pt x="324" y="10999"/>
                  </a:lnTo>
                  <a:cubicBezTo>
                    <a:pt x="1175" y="9889"/>
                    <a:pt x="2025" y="8778"/>
                    <a:pt x="2876" y="7668"/>
                  </a:cubicBezTo>
                  <a:cubicBezTo>
                    <a:pt x="2876" y="7643"/>
                    <a:pt x="2876" y="7592"/>
                    <a:pt x="2876" y="7592"/>
                  </a:cubicBezTo>
                  <a:cubicBezTo>
                    <a:pt x="2199" y="6089"/>
                    <a:pt x="2274" y="4334"/>
                    <a:pt x="3051" y="2906"/>
                  </a:cubicBezTo>
                  <a:cubicBezTo>
                    <a:pt x="3728" y="1703"/>
                    <a:pt x="4856" y="750"/>
                    <a:pt x="6184" y="374"/>
                  </a:cubicBezTo>
                  <a:cubicBezTo>
                    <a:pt x="6585" y="249"/>
                    <a:pt x="6986" y="174"/>
                    <a:pt x="7387" y="149"/>
                  </a:cubicBezTo>
                  <a:cubicBezTo>
                    <a:pt x="7563" y="140"/>
                    <a:pt x="7738" y="138"/>
                    <a:pt x="7914" y="138"/>
                  </a:cubicBezTo>
                  <a:close/>
                  <a:moveTo>
                    <a:pt x="7959" y="1"/>
                  </a:moveTo>
                  <a:cubicBezTo>
                    <a:pt x="7423" y="1"/>
                    <a:pt x="6894" y="35"/>
                    <a:pt x="6385" y="174"/>
                  </a:cubicBezTo>
                  <a:cubicBezTo>
                    <a:pt x="5683" y="349"/>
                    <a:pt x="5006" y="650"/>
                    <a:pt x="4430" y="1101"/>
                  </a:cubicBezTo>
                  <a:cubicBezTo>
                    <a:pt x="3302" y="1953"/>
                    <a:pt x="2525" y="3257"/>
                    <a:pt x="2325" y="4685"/>
                  </a:cubicBezTo>
                  <a:cubicBezTo>
                    <a:pt x="2177" y="5671"/>
                    <a:pt x="2320" y="6681"/>
                    <a:pt x="2730" y="7620"/>
                  </a:cubicBezTo>
                  <a:lnTo>
                    <a:pt x="2730" y="7620"/>
                  </a:lnTo>
                  <a:cubicBezTo>
                    <a:pt x="1834" y="8789"/>
                    <a:pt x="939" y="9957"/>
                    <a:pt x="44" y="11126"/>
                  </a:cubicBezTo>
                  <a:cubicBezTo>
                    <a:pt x="1" y="11170"/>
                    <a:pt x="51" y="11232"/>
                    <a:pt x="97" y="11232"/>
                  </a:cubicBezTo>
                  <a:cubicBezTo>
                    <a:pt x="105" y="11232"/>
                    <a:pt x="112" y="11230"/>
                    <a:pt x="119" y="11227"/>
                  </a:cubicBezTo>
                  <a:cubicBezTo>
                    <a:pt x="1493" y="10677"/>
                    <a:pt x="2866" y="10128"/>
                    <a:pt x="4215" y="9603"/>
                  </a:cubicBezTo>
                  <a:lnTo>
                    <a:pt x="4215" y="9603"/>
                  </a:lnTo>
                  <a:cubicBezTo>
                    <a:pt x="4884" y="10163"/>
                    <a:pt x="5673" y="10553"/>
                    <a:pt x="6535" y="10750"/>
                  </a:cubicBezTo>
                  <a:cubicBezTo>
                    <a:pt x="7112" y="10876"/>
                    <a:pt x="7713" y="10876"/>
                    <a:pt x="8290" y="10876"/>
                  </a:cubicBezTo>
                  <a:cubicBezTo>
                    <a:pt x="8482" y="10884"/>
                    <a:pt x="8671" y="10890"/>
                    <a:pt x="8859" y="10890"/>
                  </a:cubicBezTo>
                  <a:cubicBezTo>
                    <a:pt x="9234" y="10890"/>
                    <a:pt x="9601" y="10867"/>
                    <a:pt x="9969" y="10800"/>
                  </a:cubicBezTo>
                  <a:cubicBezTo>
                    <a:pt x="10670" y="10650"/>
                    <a:pt x="11372" y="10349"/>
                    <a:pt x="11974" y="9948"/>
                  </a:cubicBezTo>
                  <a:cubicBezTo>
                    <a:pt x="13177" y="9121"/>
                    <a:pt x="14029" y="7818"/>
                    <a:pt x="14254" y="6364"/>
                  </a:cubicBezTo>
                  <a:cubicBezTo>
                    <a:pt x="14505" y="4886"/>
                    <a:pt x="14129" y="3357"/>
                    <a:pt x="13227" y="2154"/>
                  </a:cubicBezTo>
                  <a:cubicBezTo>
                    <a:pt x="12350" y="1001"/>
                    <a:pt x="10996" y="224"/>
                    <a:pt x="9543" y="49"/>
                  </a:cubicBezTo>
                  <a:cubicBezTo>
                    <a:pt x="9342" y="23"/>
                    <a:pt x="9167" y="23"/>
                    <a:pt x="8966" y="23"/>
                  </a:cubicBezTo>
                  <a:cubicBezTo>
                    <a:pt x="8630" y="14"/>
                    <a:pt x="8293" y="1"/>
                    <a:pt x="7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8494115" y="431977"/>
              <a:ext cx="507313" cy="448271"/>
            </a:xfrm>
            <a:custGeom>
              <a:avLst/>
              <a:gdLst/>
              <a:ahLst/>
              <a:cxnLst/>
              <a:rect l="l" t="t" r="r" b="b"/>
              <a:pathLst>
                <a:path w="7295" h="6446" extrusionOk="0">
                  <a:moveTo>
                    <a:pt x="3557" y="1"/>
                  </a:moveTo>
                  <a:cubicBezTo>
                    <a:pt x="3154" y="1"/>
                    <a:pt x="2754" y="76"/>
                    <a:pt x="2382" y="238"/>
                  </a:cubicBezTo>
                  <a:cubicBezTo>
                    <a:pt x="803" y="915"/>
                    <a:pt x="1" y="2995"/>
                    <a:pt x="703" y="4549"/>
                  </a:cubicBezTo>
                  <a:cubicBezTo>
                    <a:pt x="1214" y="5705"/>
                    <a:pt x="2499" y="6445"/>
                    <a:pt x="3757" y="6445"/>
                  </a:cubicBezTo>
                  <a:cubicBezTo>
                    <a:pt x="4162" y="6445"/>
                    <a:pt x="4565" y="6368"/>
                    <a:pt x="4938" y="6203"/>
                  </a:cubicBezTo>
                  <a:cubicBezTo>
                    <a:pt x="6492" y="5527"/>
                    <a:pt x="7294" y="3522"/>
                    <a:pt x="6642" y="1968"/>
                  </a:cubicBezTo>
                  <a:cubicBezTo>
                    <a:pt x="6147" y="767"/>
                    <a:pt x="4839" y="1"/>
                    <a:pt x="3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8502877" y="427804"/>
              <a:ext cx="479356" cy="457729"/>
            </a:xfrm>
            <a:custGeom>
              <a:avLst/>
              <a:gdLst/>
              <a:ahLst/>
              <a:cxnLst/>
              <a:rect l="l" t="t" r="r" b="b"/>
              <a:pathLst>
                <a:path w="6893" h="6582" extrusionOk="0">
                  <a:moveTo>
                    <a:pt x="3458" y="135"/>
                  </a:moveTo>
                  <a:cubicBezTo>
                    <a:pt x="3619" y="135"/>
                    <a:pt x="3778" y="148"/>
                    <a:pt x="3935" y="173"/>
                  </a:cubicBezTo>
                  <a:cubicBezTo>
                    <a:pt x="5213" y="373"/>
                    <a:pt x="6366" y="1301"/>
                    <a:pt x="6617" y="2604"/>
                  </a:cubicBezTo>
                  <a:cubicBezTo>
                    <a:pt x="6867" y="3857"/>
                    <a:pt x="6291" y="5286"/>
                    <a:pt x="5188" y="5988"/>
                  </a:cubicBezTo>
                  <a:cubicBezTo>
                    <a:pt x="5067" y="6060"/>
                    <a:pt x="4947" y="6132"/>
                    <a:pt x="4804" y="6205"/>
                  </a:cubicBezTo>
                  <a:lnTo>
                    <a:pt x="4804" y="6205"/>
                  </a:lnTo>
                  <a:cubicBezTo>
                    <a:pt x="4798" y="6207"/>
                    <a:pt x="4793" y="6209"/>
                    <a:pt x="4787" y="6213"/>
                  </a:cubicBezTo>
                  <a:cubicBezTo>
                    <a:pt x="4787" y="6213"/>
                    <a:pt x="4787" y="6213"/>
                    <a:pt x="4787" y="6213"/>
                  </a:cubicBezTo>
                  <a:lnTo>
                    <a:pt x="4787" y="6213"/>
                  </a:lnTo>
                  <a:cubicBezTo>
                    <a:pt x="4777" y="6216"/>
                    <a:pt x="4769" y="6219"/>
                    <a:pt x="4762" y="6223"/>
                  </a:cubicBezTo>
                  <a:lnTo>
                    <a:pt x="4762" y="6223"/>
                  </a:lnTo>
                  <a:cubicBezTo>
                    <a:pt x="4405" y="6368"/>
                    <a:pt x="4025" y="6436"/>
                    <a:pt x="3642" y="6436"/>
                  </a:cubicBezTo>
                  <a:cubicBezTo>
                    <a:pt x="2742" y="6436"/>
                    <a:pt x="1832" y="6058"/>
                    <a:pt x="1203" y="5411"/>
                  </a:cubicBezTo>
                  <a:cubicBezTo>
                    <a:pt x="752" y="4935"/>
                    <a:pt x="476" y="4333"/>
                    <a:pt x="401" y="3707"/>
                  </a:cubicBezTo>
                  <a:cubicBezTo>
                    <a:pt x="351" y="3055"/>
                    <a:pt x="476" y="2429"/>
                    <a:pt x="752" y="1852"/>
                  </a:cubicBezTo>
                  <a:cubicBezTo>
                    <a:pt x="1053" y="1276"/>
                    <a:pt x="1504" y="774"/>
                    <a:pt x="2055" y="474"/>
                  </a:cubicBezTo>
                  <a:cubicBezTo>
                    <a:pt x="2488" y="248"/>
                    <a:pt x="2976" y="135"/>
                    <a:pt x="3458" y="135"/>
                  </a:cubicBezTo>
                  <a:close/>
                  <a:moveTo>
                    <a:pt x="3441" y="1"/>
                  </a:moveTo>
                  <a:cubicBezTo>
                    <a:pt x="3096" y="1"/>
                    <a:pt x="2754" y="57"/>
                    <a:pt x="2431" y="173"/>
                  </a:cubicBezTo>
                  <a:cubicBezTo>
                    <a:pt x="1780" y="399"/>
                    <a:pt x="1253" y="825"/>
                    <a:pt x="877" y="1376"/>
                  </a:cubicBezTo>
                  <a:cubicBezTo>
                    <a:pt x="100" y="2479"/>
                    <a:pt x="0" y="4033"/>
                    <a:pt x="802" y="5160"/>
                  </a:cubicBezTo>
                  <a:cubicBezTo>
                    <a:pt x="1450" y="6051"/>
                    <a:pt x="2538" y="6582"/>
                    <a:pt x="3620" y="6582"/>
                  </a:cubicBezTo>
                  <a:cubicBezTo>
                    <a:pt x="3878" y="6582"/>
                    <a:pt x="4135" y="6552"/>
                    <a:pt x="4386" y="6489"/>
                  </a:cubicBezTo>
                  <a:cubicBezTo>
                    <a:pt x="4562" y="6439"/>
                    <a:pt x="4712" y="6389"/>
                    <a:pt x="4862" y="6313"/>
                  </a:cubicBezTo>
                  <a:cubicBezTo>
                    <a:pt x="4865" y="6312"/>
                    <a:pt x="4868" y="6311"/>
                    <a:pt x="4871" y="6310"/>
                  </a:cubicBezTo>
                  <a:lnTo>
                    <a:pt x="4871" y="6310"/>
                  </a:lnTo>
                  <a:cubicBezTo>
                    <a:pt x="6119" y="5781"/>
                    <a:pt x="6892" y="4380"/>
                    <a:pt x="6817" y="3055"/>
                  </a:cubicBezTo>
                  <a:cubicBezTo>
                    <a:pt x="6792" y="2353"/>
                    <a:pt x="6541" y="1702"/>
                    <a:pt x="6090" y="1201"/>
                  </a:cubicBezTo>
                  <a:cubicBezTo>
                    <a:pt x="5639" y="699"/>
                    <a:pt x="5063" y="323"/>
                    <a:pt x="4411" y="148"/>
                  </a:cubicBezTo>
                  <a:cubicBezTo>
                    <a:pt x="4095" y="51"/>
                    <a:pt x="3767" y="1"/>
                    <a:pt x="3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8802605" y="565289"/>
              <a:ext cx="36718" cy="698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77" y="1"/>
                  </a:moveTo>
                  <a:cubicBezTo>
                    <a:pt x="126" y="1"/>
                    <a:pt x="1" y="226"/>
                    <a:pt x="1" y="502"/>
                  </a:cubicBezTo>
                  <a:cubicBezTo>
                    <a:pt x="1" y="777"/>
                    <a:pt x="126" y="1003"/>
                    <a:pt x="277" y="1003"/>
                  </a:cubicBezTo>
                  <a:cubicBezTo>
                    <a:pt x="427" y="1003"/>
                    <a:pt x="527" y="777"/>
                    <a:pt x="527" y="502"/>
                  </a:cubicBezTo>
                  <a:cubicBezTo>
                    <a:pt x="527" y="226"/>
                    <a:pt x="4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784315" y="533717"/>
              <a:ext cx="89362" cy="51601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161" y="0"/>
                  </a:moveTo>
                  <a:cubicBezTo>
                    <a:pt x="1155" y="0"/>
                    <a:pt x="1148" y="1"/>
                    <a:pt x="1141" y="3"/>
                  </a:cubicBezTo>
                  <a:lnTo>
                    <a:pt x="63" y="605"/>
                  </a:lnTo>
                  <a:cubicBezTo>
                    <a:pt x="0" y="647"/>
                    <a:pt x="43" y="742"/>
                    <a:pt x="103" y="742"/>
                  </a:cubicBezTo>
                  <a:cubicBezTo>
                    <a:pt x="114" y="742"/>
                    <a:pt x="126" y="738"/>
                    <a:pt x="139" y="730"/>
                  </a:cubicBezTo>
                  <a:cubicBezTo>
                    <a:pt x="515" y="530"/>
                    <a:pt x="865" y="329"/>
                    <a:pt x="1216" y="129"/>
                  </a:cubicBezTo>
                  <a:cubicBezTo>
                    <a:pt x="1285" y="106"/>
                    <a:pt x="1229" y="0"/>
                    <a:pt x="1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8657956" y="565289"/>
              <a:ext cx="36718" cy="698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51" y="1"/>
                  </a:moveTo>
                  <a:cubicBezTo>
                    <a:pt x="101" y="1"/>
                    <a:pt x="1" y="226"/>
                    <a:pt x="1" y="502"/>
                  </a:cubicBezTo>
                  <a:cubicBezTo>
                    <a:pt x="1" y="777"/>
                    <a:pt x="101" y="1003"/>
                    <a:pt x="251" y="1003"/>
                  </a:cubicBezTo>
                  <a:cubicBezTo>
                    <a:pt x="402" y="1003"/>
                    <a:pt x="527" y="777"/>
                    <a:pt x="527" y="502"/>
                  </a:cubicBezTo>
                  <a:cubicBezTo>
                    <a:pt x="527" y="226"/>
                    <a:pt x="402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8623603" y="533717"/>
              <a:ext cx="89362" cy="51601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24" y="0"/>
                  </a:moveTo>
                  <a:cubicBezTo>
                    <a:pt x="56" y="0"/>
                    <a:pt x="0" y="106"/>
                    <a:pt x="69" y="129"/>
                  </a:cubicBezTo>
                  <a:cubicBezTo>
                    <a:pt x="420" y="329"/>
                    <a:pt x="795" y="530"/>
                    <a:pt x="1146" y="730"/>
                  </a:cubicBezTo>
                  <a:cubicBezTo>
                    <a:pt x="1158" y="738"/>
                    <a:pt x="1171" y="742"/>
                    <a:pt x="1182" y="742"/>
                  </a:cubicBezTo>
                  <a:cubicBezTo>
                    <a:pt x="1242" y="742"/>
                    <a:pt x="1285" y="647"/>
                    <a:pt x="1222" y="605"/>
                  </a:cubicBezTo>
                  <a:cubicBezTo>
                    <a:pt x="846" y="404"/>
                    <a:pt x="495" y="204"/>
                    <a:pt x="144" y="3"/>
                  </a:cubicBezTo>
                  <a:cubicBezTo>
                    <a:pt x="137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8686956" y="464592"/>
              <a:ext cx="99446" cy="21419"/>
            </a:xfrm>
            <a:custGeom>
              <a:avLst/>
              <a:gdLst/>
              <a:ahLst/>
              <a:cxnLst/>
              <a:rect l="l" t="t" r="r" b="b"/>
              <a:pathLst>
                <a:path w="1430" h="308" extrusionOk="0">
                  <a:moveTo>
                    <a:pt x="857" y="0"/>
                  </a:moveTo>
                  <a:cubicBezTo>
                    <a:pt x="594" y="0"/>
                    <a:pt x="335" y="61"/>
                    <a:pt x="85" y="170"/>
                  </a:cubicBezTo>
                  <a:cubicBezTo>
                    <a:pt x="1" y="212"/>
                    <a:pt x="40" y="307"/>
                    <a:pt x="114" y="307"/>
                  </a:cubicBezTo>
                  <a:cubicBezTo>
                    <a:pt x="128" y="307"/>
                    <a:pt x="144" y="304"/>
                    <a:pt x="160" y="296"/>
                  </a:cubicBezTo>
                  <a:cubicBezTo>
                    <a:pt x="387" y="199"/>
                    <a:pt x="634" y="143"/>
                    <a:pt x="889" y="143"/>
                  </a:cubicBezTo>
                  <a:cubicBezTo>
                    <a:pt x="1029" y="143"/>
                    <a:pt x="1171" y="160"/>
                    <a:pt x="1313" y="195"/>
                  </a:cubicBezTo>
                  <a:cubicBezTo>
                    <a:pt x="1320" y="198"/>
                    <a:pt x="1326" y="199"/>
                    <a:pt x="1333" y="199"/>
                  </a:cubicBezTo>
                  <a:cubicBezTo>
                    <a:pt x="1396" y="199"/>
                    <a:pt x="1429" y="93"/>
                    <a:pt x="1338" y="70"/>
                  </a:cubicBezTo>
                  <a:cubicBezTo>
                    <a:pt x="1177" y="23"/>
                    <a:pt x="1016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8668457" y="483368"/>
              <a:ext cx="13978" cy="10501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8908935" y="662927"/>
              <a:ext cx="36718" cy="81504"/>
            </a:xfrm>
            <a:custGeom>
              <a:avLst/>
              <a:gdLst/>
              <a:ahLst/>
              <a:cxnLst/>
              <a:rect l="l" t="t" r="r" b="b"/>
              <a:pathLst>
                <a:path w="528" h="1172" extrusionOk="0">
                  <a:moveTo>
                    <a:pt x="452" y="0"/>
                  </a:moveTo>
                  <a:cubicBezTo>
                    <a:pt x="414" y="0"/>
                    <a:pt x="377" y="25"/>
                    <a:pt x="377" y="75"/>
                  </a:cubicBezTo>
                  <a:cubicBezTo>
                    <a:pt x="377" y="426"/>
                    <a:pt x="251" y="777"/>
                    <a:pt x="26" y="1053"/>
                  </a:cubicBezTo>
                  <a:cubicBezTo>
                    <a:pt x="1" y="1078"/>
                    <a:pt x="1" y="1128"/>
                    <a:pt x="26" y="1153"/>
                  </a:cubicBezTo>
                  <a:cubicBezTo>
                    <a:pt x="38" y="1165"/>
                    <a:pt x="57" y="1172"/>
                    <a:pt x="76" y="1172"/>
                  </a:cubicBezTo>
                  <a:cubicBezTo>
                    <a:pt x="95" y="1172"/>
                    <a:pt x="114" y="1165"/>
                    <a:pt x="126" y="1153"/>
                  </a:cubicBezTo>
                  <a:cubicBezTo>
                    <a:pt x="377" y="827"/>
                    <a:pt x="502" y="451"/>
                    <a:pt x="527" y="75"/>
                  </a:cubicBezTo>
                  <a:cubicBezTo>
                    <a:pt x="527" y="25"/>
                    <a:pt x="489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8935083" y="617585"/>
              <a:ext cx="14048" cy="10501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565604" y="704722"/>
              <a:ext cx="21002" cy="43047"/>
            </a:xfrm>
            <a:custGeom>
              <a:avLst/>
              <a:gdLst/>
              <a:ahLst/>
              <a:cxnLst/>
              <a:rect l="l" t="t" r="r" b="b"/>
              <a:pathLst>
                <a:path w="302" h="619" extrusionOk="0">
                  <a:moveTo>
                    <a:pt x="76" y="1"/>
                  </a:moveTo>
                  <a:cubicBezTo>
                    <a:pt x="25" y="1"/>
                    <a:pt x="0" y="51"/>
                    <a:pt x="0" y="76"/>
                  </a:cubicBezTo>
                  <a:cubicBezTo>
                    <a:pt x="0" y="251"/>
                    <a:pt x="50" y="427"/>
                    <a:pt x="151" y="577"/>
                  </a:cubicBezTo>
                  <a:cubicBezTo>
                    <a:pt x="165" y="606"/>
                    <a:pt x="180" y="618"/>
                    <a:pt x="200" y="618"/>
                  </a:cubicBezTo>
                  <a:cubicBezTo>
                    <a:pt x="214" y="618"/>
                    <a:pt x="230" y="612"/>
                    <a:pt x="251" y="602"/>
                  </a:cubicBezTo>
                  <a:cubicBezTo>
                    <a:pt x="276" y="602"/>
                    <a:pt x="301" y="552"/>
                    <a:pt x="276" y="502"/>
                  </a:cubicBezTo>
                  <a:cubicBezTo>
                    <a:pt x="226" y="452"/>
                    <a:pt x="201" y="376"/>
                    <a:pt x="176" y="301"/>
                  </a:cubicBezTo>
                  <a:cubicBezTo>
                    <a:pt x="176" y="276"/>
                    <a:pt x="151" y="226"/>
                    <a:pt x="151" y="201"/>
                  </a:cubicBezTo>
                  <a:cubicBezTo>
                    <a:pt x="151" y="151"/>
                    <a:pt x="151" y="126"/>
                    <a:pt x="151" y="76"/>
                  </a:cubicBezTo>
                  <a:cubicBezTo>
                    <a:pt x="126" y="51"/>
                    <a:pt x="101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553365" y="654165"/>
              <a:ext cx="10570" cy="12309"/>
            </a:xfrm>
            <a:custGeom>
              <a:avLst/>
              <a:gdLst/>
              <a:ahLst/>
              <a:cxnLst/>
              <a:rect l="l" t="t" r="r" b="b"/>
              <a:pathLst>
                <a:path w="152" h="177" extrusionOk="0">
                  <a:moveTo>
                    <a:pt x="76" y="1"/>
                  </a:moveTo>
                  <a:cubicBezTo>
                    <a:pt x="76" y="1"/>
                    <a:pt x="76" y="26"/>
                    <a:pt x="76" y="26"/>
                  </a:cubicBezTo>
                  <a:lnTo>
                    <a:pt x="26" y="26"/>
                  </a:ln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1" y="76"/>
                    <a:pt x="1" y="76"/>
                  </a:cubicBezTo>
                  <a:lnTo>
                    <a:pt x="1" y="101"/>
                  </a:lnTo>
                  <a:cubicBezTo>
                    <a:pt x="1" y="126"/>
                    <a:pt x="26" y="126"/>
                    <a:pt x="26" y="126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101" y="176"/>
                  </a:ln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cubicBezTo>
                    <a:pt x="151" y="126"/>
                    <a:pt x="151" y="126"/>
                    <a:pt x="151" y="101"/>
                  </a:cubicBezTo>
                  <a:lnTo>
                    <a:pt x="151" y="76"/>
                  </a:lnTo>
                  <a:cubicBezTo>
                    <a:pt x="151" y="76"/>
                    <a:pt x="151" y="76"/>
                    <a:pt x="151" y="51"/>
                  </a:cubicBezTo>
                  <a:cubicBezTo>
                    <a:pt x="151" y="51"/>
                    <a:pt x="151" y="51"/>
                    <a:pt x="126" y="26"/>
                  </a:cubicBezTo>
                  <a:lnTo>
                    <a:pt x="101" y="26"/>
                  </a:lnTo>
                  <a:cubicBezTo>
                    <a:pt x="10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586536" y="615847"/>
              <a:ext cx="317253" cy="202230"/>
            </a:xfrm>
            <a:custGeom>
              <a:avLst/>
              <a:gdLst/>
              <a:ahLst/>
              <a:cxnLst/>
              <a:rect l="l" t="t" r="r" b="b"/>
              <a:pathLst>
                <a:path w="4562" h="2908" extrusionOk="0">
                  <a:moveTo>
                    <a:pt x="276" y="0"/>
                  </a:moveTo>
                  <a:lnTo>
                    <a:pt x="276" y="0"/>
                  </a:lnTo>
                  <a:cubicBezTo>
                    <a:pt x="276" y="0"/>
                    <a:pt x="0" y="2908"/>
                    <a:pt x="2281" y="2908"/>
                  </a:cubicBezTo>
                  <a:cubicBezTo>
                    <a:pt x="4561" y="2908"/>
                    <a:pt x="4386" y="226"/>
                    <a:pt x="4386" y="226"/>
                  </a:cubicBezTo>
                  <a:lnTo>
                    <a:pt x="4386" y="226"/>
                  </a:lnTo>
                  <a:cubicBezTo>
                    <a:pt x="3855" y="688"/>
                    <a:pt x="3152" y="959"/>
                    <a:pt x="2457" y="959"/>
                  </a:cubicBezTo>
                  <a:cubicBezTo>
                    <a:pt x="2398" y="959"/>
                    <a:pt x="2339" y="957"/>
                    <a:pt x="2281" y="953"/>
                  </a:cubicBezTo>
                  <a:cubicBezTo>
                    <a:pt x="1529" y="903"/>
                    <a:pt x="777" y="552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8598706" y="610492"/>
              <a:ext cx="299867" cy="21405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8630070" y="717587"/>
              <a:ext cx="237140" cy="106678"/>
            </a:xfrm>
            <a:custGeom>
              <a:avLst/>
              <a:gdLst/>
              <a:ahLst/>
              <a:cxnLst/>
              <a:rect l="l" t="t" r="r" b="b"/>
              <a:pathLst>
                <a:path w="3410" h="1534" extrusionOk="0">
                  <a:moveTo>
                    <a:pt x="814" y="251"/>
                  </a:moveTo>
                  <a:cubicBezTo>
                    <a:pt x="957" y="251"/>
                    <a:pt x="1099" y="323"/>
                    <a:pt x="1179" y="442"/>
                  </a:cubicBezTo>
                  <a:cubicBezTo>
                    <a:pt x="1204" y="492"/>
                    <a:pt x="1179" y="517"/>
                    <a:pt x="1154" y="542"/>
                  </a:cubicBezTo>
                  <a:cubicBezTo>
                    <a:pt x="1146" y="550"/>
                    <a:pt x="1137" y="553"/>
                    <a:pt x="1126" y="553"/>
                  </a:cubicBezTo>
                  <a:cubicBezTo>
                    <a:pt x="1101" y="553"/>
                    <a:pt x="1071" y="535"/>
                    <a:pt x="1053" y="517"/>
                  </a:cubicBezTo>
                  <a:cubicBezTo>
                    <a:pt x="1053" y="492"/>
                    <a:pt x="1028" y="492"/>
                    <a:pt x="1028" y="492"/>
                  </a:cubicBezTo>
                  <a:cubicBezTo>
                    <a:pt x="1028" y="492"/>
                    <a:pt x="1028" y="467"/>
                    <a:pt x="1003" y="467"/>
                  </a:cubicBezTo>
                  <a:cubicBezTo>
                    <a:pt x="978" y="442"/>
                    <a:pt x="978" y="442"/>
                    <a:pt x="953" y="442"/>
                  </a:cubicBezTo>
                  <a:cubicBezTo>
                    <a:pt x="953" y="417"/>
                    <a:pt x="953" y="417"/>
                    <a:pt x="953" y="417"/>
                  </a:cubicBezTo>
                  <a:lnTo>
                    <a:pt x="928" y="417"/>
                  </a:lnTo>
                  <a:cubicBezTo>
                    <a:pt x="903" y="417"/>
                    <a:pt x="878" y="417"/>
                    <a:pt x="878" y="392"/>
                  </a:cubicBezTo>
                  <a:lnTo>
                    <a:pt x="778" y="392"/>
                  </a:lnTo>
                  <a:cubicBezTo>
                    <a:pt x="778" y="392"/>
                    <a:pt x="753" y="417"/>
                    <a:pt x="728" y="417"/>
                  </a:cubicBezTo>
                  <a:cubicBezTo>
                    <a:pt x="702" y="417"/>
                    <a:pt x="652" y="392"/>
                    <a:pt x="652" y="367"/>
                  </a:cubicBezTo>
                  <a:cubicBezTo>
                    <a:pt x="627" y="317"/>
                    <a:pt x="652" y="292"/>
                    <a:pt x="702" y="267"/>
                  </a:cubicBezTo>
                  <a:cubicBezTo>
                    <a:pt x="739" y="256"/>
                    <a:pt x="777" y="251"/>
                    <a:pt x="814" y="251"/>
                  </a:cubicBezTo>
                  <a:close/>
                  <a:moveTo>
                    <a:pt x="2567" y="352"/>
                  </a:moveTo>
                  <a:cubicBezTo>
                    <a:pt x="2614" y="352"/>
                    <a:pt x="2661" y="357"/>
                    <a:pt x="2707" y="367"/>
                  </a:cubicBezTo>
                  <a:cubicBezTo>
                    <a:pt x="2758" y="367"/>
                    <a:pt x="2758" y="417"/>
                    <a:pt x="2758" y="442"/>
                  </a:cubicBezTo>
                  <a:cubicBezTo>
                    <a:pt x="2758" y="479"/>
                    <a:pt x="2731" y="502"/>
                    <a:pt x="2707" y="502"/>
                  </a:cubicBezTo>
                  <a:cubicBezTo>
                    <a:pt x="2698" y="502"/>
                    <a:pt x="2689" y="499"/>
                    <a:pt x="2682" y="492"/>
                  </a:cubicBezTo>
                  <a:cubicBezTo>
                    <a:pt x="2657" y="489"/>
                    <a:pt x="2631" y="487"/>
                    <a:pt x="2606" y="487"/>
                  </a:cubicBezTo>
                  <a:cubicBezTo>
                    <a:pt x="2437" y="487"/>
                    <a:pt x="2290" y="559"/>
                    <a:pt x="2181" y="668"/>
                  </a:cubicBezTo>
                  <a:cubicBezTo>
                    <a:pt x="2162" y="686"/>
                    <a:pt x="2142" y="694"/>
                    <a:pt x="2123" y="694"/>
                  </a:cubicBezTo>
                  <a:cubicBezTo>
                    <a:pt x="2067" y="694"/>
                    <a:pt x="2025" y="624"/>
                    <a:pt x="2081" y="567"/>
                  </a:cubicBezTo>
                  <a:cubicBezTo>
                    <a:pt x="2201" y="428"/>
                    <a:pt x="2384" y="352"/>
                    <a:pt x="2567" y="352"/>
                  </a:cubicBezTo>
                  <a:close/>
                  <a:moveTo>
                    <a:pt x="1905" y="643"/>
                  </a:moveTo>
                  <a:cubicBezTo>
                    <a:pt x="2006" y="643"/>
                    <a:pt x="2006" y="793"/>
                    <a:pt x="1905" y="793"/>
                  </a:cubicBezTo>
                  <a:cubicBezTo>
                    <a:pt x="1805" y="793"/>
                    <a:pt x="1805" y="643"/>
                    <a:pt x="1905" y="643"/>
                  </a:cubicBezTo>
                  <a:close/>
                  <a:moveTo>
                    <a:pt x="963" y="0"/>
                  </a:moveTo>
                  <a:cubicBezTo>
                    <a:pt x="849" y="0"/>
                    <a:pt x="735" y="26"/>
                    <a:pt x="627" y="66"/>
                  </a:cubicBezTo>
                  <a:cubicBezTo>
                    <a:pt x="352" y="191"/>
                    <a:pt x="151" y="392"/>
                    <a:pt x="1" y="668"/>
                  </a:cubicBezTo>
                  <a:cubicBezTo>
                    <a:pt x="126" y="843"/>
                    <a:pt x="276" y="1019"/>
                    <a:pt x="452" y="1144"/>
                  </a:cubicBezTo>
                  <a:cubicBezTo>
                    <a:pt x="788" y="1407"/>
                    <a:pt x="1227" y="1534"/>
                    <a:pt x="1669" y="1534"/>
                  </a:cubicBezTo>
                  <a:cubicBezTo>
                    <a:pt x="1984" y="1534"/>
                    <a:pt x="2301" y="1470"/>
                    <a:pt x="2582" y="1344"/>
                  </a:cubicBezTo>
                  <a:cubicBezTo>
                    <a:pt x="2933" y="1194"/>
                    <a:pt x="3209" y="918"/>
                    <a:pt x="3409" y="592"/>
                  </a:cubicBezTo>
                  <a:cubicBezTo>
                    <a:pt x="3409" y="592"/>
                    <a:pt x="3409" y="592"/>
                    <a:pt x="3409" y="567"/>
                  </a:cubicBezTo>
                  <a:cubicBezTo>
                    <a:pt x="3209" y="317"/>
                    <a:pt x="2908" y="166"/>
                    <a:pt x="2582" y="166"/>
                  </a:cubicBezTo>
                  <a:cubicBezTo>
                    <a:pt x="2231" y="166"/>
                    <a:pt x="1931" y="317"/>
                    <a:pt x="1705" y="567"/>
                  </a:cubicBezTo>
                  <a:cubicBezTo>
                    <a:pt x="1687" y="594"/>
                    <a:pt x="1667" y="605"/>
                    <a:pt x="1648" y="605"/>
                  </a:cubicBezTo>
                  <a:cubicBezTo>
                    <a:pt x="1612" y="605"/>
                    <a:pt x="1580" y="566"/>
                    <a:pt x="1580" y="517"/>
                  </a:cubicBezTo>
                  <a:cubicBezTo>
                    <a:pt x="1580" y="317"/>
                    <a:pt x="1429" y="141"/>
                    <a:pt x="1254" y="66"/>
                  </a:cubicBezTo>
                  <a:cubicBezTo>
                    <a:pt x="1161" y="20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8598706" y="610492"/>
              <a:ext cx="299867" cy="21405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8624854" y="707364"/>
              <a:ext cx="247571" cy="56677"/>
            </a:xfrm>
            <a:custGeom>
              <a:avLst/>
              <a:gdLst/>
              <a:ahLst/>
              <a:cxnLst/>
              <a:rect l="l" t="t" r="r" b="b"/>
              <a:pathLst>
                <a:path w="3560" h="815" extrusionOk="0">
                  <a:moveTo>
                    <a:pt x="1024" y="1"/>
                  </a:moveTo>
                  <a:cubicBezTo>
                    <a:pt x="941" y="1"/>
                    <a:pt x="858" y="13"/>
                    <a:pt x="777" y="38"/>
                  </a:cubicBezTo>
                  <a:cubicBezTo>
                    <a:pt x="427" y="138"/>
                    <a:pt x="201" y="364"/>
                    <a:pt x="1" y="664"/>
                  </a:cubicBezTo>
                  <a:cubicBezTo>
                    <a:pt x="26" y="714"/>
                    <a:pt x="51" y="765"/>
                    <a:pt x="76" y="815"/>
                  </a:cubicBezTo>
                  <a:cubicBezTo>
                    <a:pt x="226" y="539"/>
                    <a:pt x="427" y="338"/>
                    <a:pt x="702" y="213"/>
                  </a:cubicBezTo>
                  <a:cubicBezTo>
                    <a:pt x="810" y="173"/>
                    <a:pt x="924" y="147"/>
                    <a:pt x="1038" y="147"/>
                  </a:cubicBezTo>
                  <a:cubicBezTo>
                    <a:pt x="1137" y="147"/>
                    <a:pt x="1236" y="167"/>
                    <a:pt x="1329" y="213"/>
                  </a:cubicBezTo>
                  <a:cubicBezTo>
                    <a:pt x="1504" y="288"/>
                    <a:pt x="1655" y="464"/>
                    <a:pt x="1655" y="664"/>
                  </a:cubicBezTo>
                  <a:cubicBezTo>
                    <a:pt x="1655" y="718"/>
                    <a:pt x="1694" y="760"/>
                    <a:pt x="1734" y="760"/>
                  </a:cubicBezTo>
                  <a:cubicBezTo>
                    <a:pt x="1750" y="760"/>
                    <a:pt x="1766" y="753"/>
                    <a:pt x="1780" y="739"/>
                  </a:cubicBezTo>
                  <a:cubicBezTo>
                    <a:pt x="2006" y="464"/>
                    <a:pt x="2306" y="313"/>
                    <a:pt x="2657" y="313"/>
                  </a:cubicBezTo>
                  <a:cubicBezTo>
                    <a:pt x="2983" y="313"/>
                    <a:pt x="3284" y="464"/>
                    <a:pt x="3484" y="714"/>
                  </a:cubicBezTo>
                  <a:cubicBezTo>
                    <a:pt x="3484" y="739"/>
                    <a:pt x="3484" y="739"/>
                    <a:pt x="3484" y="739"/>
                  </a:cubicBezTo>
                  <a:cubicBezTo>
                    <a:pt x="3509" y="689"/>
                    <a:pt x="3559" y="639"/>
                    <a:pt x="3559" y="589"/>
                  </a:cubicBezTo>
                  <a:cubicBezTo>
                    <a:pt x="3359" y="364"/>
                    <a:pt x="3058" y="188"/>
                    <a:pt x="2732" y="163"/>
                  </a:cubicBezTo>
                  <a:cubicBezTo>
                    <a:pt x="2707" y="161"/>
                    <a:pt x="2681" y="160"/>
                    <a:pt x="2656" y="160"/>
                  </a:cubicBezTo>
                  <a:cubicBezTo>
                    <a:pt x="2331" y="160"/>
                    <a:pt x="2012" y="305"/>
                    <a:pt x="1780" y="514"/>
                  </a:cubicBezTo>
                  <a:cubicBezTo>
                    <a:pt x="1680" y="193"/>
                    <a:pt x="1355" y="1"/>
                    <a:pt x="1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8770824" y="741997"/>
              <a:ext cx="51044" cy="23923"/>
            </a:xfrm>
            <a:custGeom>
              <a:avLst/>
              <a:gdLst/>
              <a:ahLst/>
              <a:cxnLst/>
              <a:rect l="l" t="t" r="r" b="b"/>
              <a:pathLst>
                <a:path w="734" h="344" extrusionOk="0">
                  <a:moveTo>
                    <a:pt x="543" y="1"/>
                  </a:moveTo>
                  <a:cubicBezTo>
                    <a:pt x="360" y="1"/>
                    <a:pt x="177" y="77"/>
                    <a:pt x="57" y="216"/>
                  </a:cubicBezTo>
                  <a:cubicBezTo>
                    <a:pt x="1" y="273"/>
                    <a:pt x="43" y="343"/>
                    <a:pt x="99" y="343"/>
                  </a:cubicBezTo>
                  <a:cubicBezTo>
                    <a:pt x="118" y="343"/>
                    <a:pt x="138" y="335"/>
                    <a:pt x="157" y="317"/>
                  </a:cubicBezTo>
                  <a:cubicBezTo>
                    <a:pt x="266" y="208"/>
                    <a:pt x="413" y="136"/>
                    <a:pt x="582" y="136"/>
                  </a:cubicBezTo>
                  <a:cubicBezTo>
                    <a:pt x="607" y="136"/>
                    <a:pt x="633" y="138"/>
                    <a:pt x="658" y="141"/>
                  </a:cubicBezTo>
                  <a:cubicBezTo>
                    <a:pt x="665" y="148"/>
                    <a:pt x="674" y="151"/>
                    <a:pt x="683" y="151"/>
                  </a:cubicBezTo>
                  <a:cubicBezTo>
                    <a:pt x="707" y="151"/>
                    <a:pt x="734" y="128"/>
                    <a:pt x="734" y="91"/>
                  </a:cubicBezTo>
                  <a:cubicBezTo>
                    <a:pt x="734" y="66"/>
                    <a:pt x="734" y="16"/>
                    <a:pt x="683" y="16"/>
                  </a:cubicBezTo>
                  <a:cubicBezTo>
                    <a:pt x="637" y="6"/>
                    <a:pt x="590" y="1"/>
                    <a:pt x="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8755594" y="762233"/>
              <a:ext cx="13978" cy="10501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8673673" y="735042"/>
              <a:ext cx="40126" cy="21002"/>
            </a:xfrm>
            <a:custGeom>
              <a:avLst/>
              <a:gdLst/>
              <a:ahLst/>
              <a:cxnLst/>
              <a:rect l="l" t="t" r="r" b="b"/>
              <a:pathLst>
                <a:path w="577" h="302" extrusionOk="0">
                  <a:moveTo>
                    <a:pt x="187" y="0"/>
                  </a:moveTo>
                  <a:cubicBezTo>
                    <a:pt x="150" y="0"/>
                    <a:pt x="112" y="5"/>
                    <a:pt x="75" y="16"/>
                  </a:cubicBezTo>
                  <a:cubicBezTo>
                    <a:pt x="25" y="41"/>
                    <a:pt x="0" y="66"/>
                    <a:pt x="25" y="116"/>
                  </a:cubicBezTo>
                  <a:cubicBezTo>
                    <a:pt x="25" y="141"/>
                    <a:pt x="75" y="166"/>
                    <a:pt x="101" y="166"/>
                  </a:cubicBezTo>
                  <a:cubicBezTo>
                    <a:pt x="126" y="166"/>
                    <a:pt x="151" y="141"/>
                    <a:pt x="151" y="141"/>
                  </a:cubicBezTo>
                  <a:lnTo>
                    <a:pt x="251" y="141"/>
                  </a:lnTo>
                  <a:cubicBezTo>
                    <a:pt x="251" y="166"/>
                    <a:pt x="276" y="166"/>
                    <a:pt x="301" y="166"/>
                  </a:cubicBezTo>
                  <a:lnTo>
                    <a:pt x="326" y="166"/>
                  </a:lnTo>
                  <a:cubicBezTo>
                    <a:pt x="326" y="166"/>
                    <a:pt x="326" y="166"/>
                    <a:pt x="326" y="191"/>
                  </a:cubicBezTo>
                  <a:cubicBezTo>
                    <a:pt x="351" y="191"/>
                    <a:pt x="351" y="191"/>
                    <a:pt x="376" y="216"/>
                  </a:cubicBezTo>
                  <a:cubicBezTo>
                    <a:pt x="401" y="216"/>
                    <a:pt x="401" y="241"/>
                    <a:pt x="401" y="241"/>
                  </a:cubicBezTo>
                  <a:cubicBezTo>
                    <a:pt x="401" y="241"/>
                    <a:pt x="426" y="241"/>
                    <a:pt x="426" y="266"/>
                  </a:cubicBezTo>
                  <a:cubicBezTo>
                    <a:pt x="444" y="284"/>
                    <a:pt x="474" y="302"/>
                    <a:pt x="499" y="302"/>
                  </a:cubicBezTo>
                  <a:cubicBezTo>
                    <a:pt x="510" y="302"/>
                    <a:pt x="519" y="299"/>
                    <a:pt x="527" y="291"/>
                  </a:cubicBezTo>
                  <a:cubicBezTo>
                    <a:pt x="552" y="266"/>
                    <a:pt x="577" y="241"/>
                    <a:pt x="552" y="191"/>
                  </a:cubicBezTo>
                  <a:cubicBezTo>
                    <a:pt x="472" y="72"/>
                    <a:pt x="330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8"/>
          <p:cNvGrpSpPr/>
          <p:nvPr/>
        </p:nvGrpSpPr>
        <p:grpSpPr>
          <a:xfrm rot="-636430">
            <a:off x="417581" y="1018615"/>
            <a:ext cx="805553" cy="764716"/>
            <a:chOff x="2155375" y="-71225"/>
            <a:chExt cx="733341" cy="696165"/>
          </a:xfrm>
        </p:grpSpPr>
        <p:grpSp>
          <p:nvGrpSpPr>
            <p:cNvPr id="389" name="Google Shape;389;p8"/>
            <p:cNvGrpSpPr/>
            <p:nvPr/>
          </p:nvGrpSpPr>
          <p:grpSpPr>
            <a:xfrm>
              <a:off x="2155375" y="-71225"/>
              <a:ext cx="733341" cy="696165"/>
              <a:chOff x="1503750" y="154675"/>
              <a:chExt cx="733341" cy="696165"/>
            </a:xfrm>
          </p:grpSpPr>
          <p:sp>
            <p:nvSpPr>
              <p:cNvPr id="390" name="Google Shape;390;p8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" name="Google Shape;392;p8"/>
            <p:cNvGrpSpPr/>
            <p:nvPr/>
          </p:nvGrpSpPr>
          <p:grpSpPr>
            <a:xfrm rot="-965331">
              <a:off x="2325062" y="89521"/>
              <a:ext cx="377871" cy="386176"/>
              <a:chOff x="9295375" y="2920038"/>
              <a:chExt cx="782650" cy="799850"/>
            </a:xfrm>
          </p:grpSpPr>
          <p:sp>
            <p:nvSpPr>
              <p:cNvPr id="393" name="Google Shape;393;p8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5" name="Google Shape;435;p8"/>
          <p:cNvSpPr txBox="1">
            <a:spLocks noGrp="1"/>
          </p:cNvSpPr>
          <p:nvPr>
            <p:ph type="title"/>
          </p:nvPr>
        </p:nvSpPr>
        <p:spPr>
          <a:xfrm>
            <a:off x="1729950" y="1559050"/>
            <a:ext cx="5684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9"/>
          <p:cNvGrpSpPr/>
          <p:nvPr/>
        </p:nvGrpSpPr>
        <p:grpSpPr>
          <a:xfrm rot="-2700000" flipH="1">
            <a:off x="-87905" y="4162624"/>
            <a:ext cx="2413013" cy="1034025"/>
            <a:chOff x="1928075" y="3261300"/>
            <a:chExt cx="1531375" cy="656225"/>
          </a:xfrm>
        </p:grpSpPr>
        <p:sp>
          <p:nvSpPr>
            <p:cNvPr id="438" name="Google Shape;438;p9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9"/>
          <p:cNvGrpSpPr/>
          <p:nvPr/>
        </p:nvGrpSpPr>
        <p:grpSpPr>
          <a:xfrm flipH="1">
            <a:off x="5595255" y="-357984"/>
            <a:ext cx="1203366" cy="1376656"/>
            <a:chOff x="5397400" y="2614075"/>
            <a:chExt cx="753800" cy="862350"/>
          </a:xfrm>
        </p:grpSpPr>
        <p:sp>
          <p:nvSpPr>
            <p:cNvPr id="441" name="Google Shape;441;p9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9"/>
          <p:cNvGrpSpPr/>
          <p:nvPr/>
        </p:nvGrpSpPr>
        <p:grpSpPr>
          <a:xfrm rot="-1823598" flipH="1">
            <a:off x="6840317" y="3272048"/>
            <a:ext cx="2716090" cy="1577671"/>
            <a:chOff x="2037450" y="1549075"/>
            <a:chExt cx="2214600" cy="1286375"/>
          </a:xfrm>
        </p:grpSpPr>
        <p:sp>
          <p:nvSpPr>
            <p:cNvPr id="444" name="Google Shape;444;p9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9"/>
          <p:cNvGrpSpPr/>
          <p:nvPr/>
        </p:nvGrpSpPr>
        <p:grpSpPr>
          <a:xfrm>
            <a:off x="-18538" y="-204788"/>
            <a:ext cx="2409465" cy="1032504"/>
            <a:chOff x="1928075" y="3261300"/>
            <a:chExt cx="1531375" cy="656225"/>
          </a:xfrm>
        </p:grpSpPr>
        <p:sp>
          <p:nvSpPr>
            <p:cNvPr id="447" name="Google Shape;447;p9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9"/>
          <p:cNvGrpSpPr/>
          <p:nvPr/>
        </p:nvGrpSpPr>
        <p:grpSpPr>
          <a:xfrm rot="-575064">
            <a:off x="7855905" y="844852"/>
            <a:ext cx="1149992" cy="897161"/>
            <a:chOff x="3845050" y="297847"/>
            <a:chExt cx="914393" cy="713360"/>
          </a:xfrm>
        </p:grpSpPr>
        <p:sp>
          <p:nvSpPr>
            <p:cNvPr id="450" name="Google Shape;450;p9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9"/>
          <p:cNvGrpSpPr/>
          <p:nvPr/>
        </p:nvGrpSpPr>
        <p:grpSpPr>
          <a:xfrm>
            <a:off x="209175" y="1831500"/>
            <a:ext cx="886754" cy="841801"/>
            <a:chOff x="209175" y="1831500"/>
            <a:chExt cx="886754" cy="841801"/>
          </a:xfrm>
        </p:grpSpPr>
        <p:sp>
          <p:nvSpPr>
            <p:cNvPr id="472" name="Google Shape;472;p9"/>
            <p:cNvSpPr/>
            <p:nvPr/>
          </p:nvSpPr>
          <p:spPr>
            <a:xfrm>
              <a:off x="225716" y="1836995"/>
              <a:ext cx="862244" cy="830590"/>
            </a:xfrm>
            <a:custGeom>
              <a:avLst/>
              <a:gdLst/>
              <a:ahLst/>
              <a:cxnLst/>
              <a:rect l="l" t="t" r="r" b="b"/>
              <a:pathLst>
                <a:path w="15690" h="15114" extrusionOk="0">
                  <a:moveTo>
                    <a:pt x="7268" y="0"/>
                  </a:moveTo>
                  <a:cubicBezTo>
                    <a:pt x="3258" y="0"/>
                    <a:pt x="0" y="3259"/>
                    <a:pt x="0" y="7294"/>
                  </a:cubicBezTo>
                  <a:lnTo>
                    <a:pt x="0" y="7344"/>
                  </a:lnTo>
                  <a:cubicBezTo>
                    <a:pt x="0" y="11379"/>
                    <a:pt x="3258" y="14637"/>
                    <a:pt x="7268" y="14637"/>
                  </a:cubicBezTo>
                  <a:cubicBezTo>
                    <a:pt x="8522" y="14637"/>
                    <a:pt x="9700" y="14311"/>
                    <a:pt x="10702" y="13760"/>
                  </a:cubicBezTo>
                  <a:lnTo>
                    <a:pt x="15690" y="15113"/>
                  </a:lnTo>
                  <a:cubicBezTo>
                    <a:pt x="14988" y="13885"/>
                    <a:pt x="14111" y="12632"/>
                    <a:pt x="13334" y="11379"/>
                  </a:cubicBezTo>
                  <a:cubicBezTo>
                    <a:pt x="14111" y="10226"/>
                    <a:pt x="14537" y="8848"/>
                    <a:pt x="14537" y="7344"/>
                  </a:cubicBezTo>
                  <a:lnTo>
                    <a:pt x="14537" y="7294"/>
                  </a:lnTo>
                  <a:cubicBezTo>
                    <a:pt x="14537" y="3259"/>
                    <a:pt x="11279" y="0"/>
                    <a:pt x="7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209175" y="1831500"/>
              <a:ext cx="886754" cy="841801"/>
            </a:xfrm>
            <a:custGeom>
              <a:avLst/>
              <a:gdLst/>
              <a:ahLst/>
              <a:cxnLst/>
              <a:rect l="l" t="t" r="r" b="b"/>
              <a:pathLst>
                <a:path w="16136" h="15318" extrusionOk="0">
                  <a:moveTo>
                    <a:pt x="7569" y="201"/>
                  </a:moveTo>
                  <a:cubicBezTo>
                    <a:pt x="9499" y="201"/>
                    <a:pt x="11354" y="1003"/>
                    <a:pt x="12707" y="2381"/>
                  </a:cubicBezTo>
                  <a:cubicBezTo>
                    <a:pt x="14061" y="3760"/>
                    <a:pt x="14762" y="5614"/>
                    <a:pt x="14737" y="7544"/>
                  </a:cubicBezTo>
                  <a:cubicBezTo>
                    <a:pt x="14737" y="8923"/>
                    <a:pt x="14311" y="10276"/>
                    <a:pt x="13534" y="11429"/>
                  </a:cubicBezTo>
                  <a:cubicBezTo>
                    <a:pt x="13534" y="11454"/>
                    <a:pt x="13534" y="11504"/>
                    <a:pt x="13534" y="11529"/>
                  </a:cubicBezTo>
                  <a:cubicBezTo>
                    <a:pt x="14291" y="12711"/>
                    <a:pt x="15070" y="13849"/>
                    <a:pt x="15787" y="15047"/>
                  </a:cubicBezTo>
                  <a:lnTo>
                    <a:pt x="15787" y="15047"/>
                  </a:lnTo>
                  <a:cubicBezTo>
                    <a:pt x="15430" y="14944"/>
                    <a:pt x="15063" y="14845"/>
                    <a:pt x="14712" y="14762"/>
                  </a:cubicBezTo>
                  <a:cubicBezTo>
                    <a:pt x="13910" y="14537"/>
                    <a:pt x="13083" y="14311"/>
                    <a:pt x="12281" y="14111"/>
                  </a:cubicBezTo>
                  <a:cubicBezTo>
                    <a:pt x="11981" y="14010"/>
                    <a:pt x="11680" y="13935"/>
                    <a:pt x="11379" y="13860"/>
                  </a:cubicBezTo>
                  <a:cubicBezTo>
                    <a:pt x="11298" y="13840"/>
                    <a:pt x="11153" y="13771"/>
                    <a:pt x="11034" y="13771"/>
                  </a:cubicBezTo>
                  <a:cubicBezTo>
                    <a:pt x="11005" y="13771"/>
                    <a:pt x="10977" y="13775"/>
                    <a:pt x="10953" y="13785"/>
                  </a:cubicBezTo>
                  <a:cubicBezTo>
                    <a:pt x="10803" y="13835"/>
                    <a:pt x="10627" y="13935"/>
                    <a:pt x="10452" y="14010"/>
                  </a:cubicBezTo>
                  <a:cubicBezTo>
                    <a:pt x="10276" y="14111"/>
                    <a:pt x="10101" y="14161"/>
                    <a:pt x="9925" y="14236"/>
                  </a:cubicBezTo>
                  <a:cubicBezTo>
                    <a:pt x="9549" y="14361"/>
                    <a:pt x="9199" y="14461"/>
                    <a:pt x="8823" y="14512"/>
                  </a:cubicBezTo>
                  <a:cubicBezTo>
                    <a:pt x="8400" y="14590"/>
                    <a:pt x="7967" y="14629"/>
                    <a:pt x="7537" y="14629"/>
                  </a:cubicBezTo>
                  <a:cubicBezTo>
                    <a:pt x="7278" y="14629"/>
                    <a:pt x="7021" y="14615"/>
                    <a:pt x="6767" y="14587"/>
                  </a:cubicBezTo>
                  <a:cubicBezTo>
                    <a:pt x="5615" y="14461"/>
                    <a:pt x="4487" y="14035"/>
                    <a:pt x="3509" y="13384"/>
                  </a:cubicBezTo>
                  <a:cubicBezTo>
                    <a:pt x="2557" y="12732"/>
                    <a:pt x="1780" y="11855"/>
                    <a:pt x="1229" y="10827"/>
                  </a:cubicBezTo>
                  <a:cubicBezTo>
                    <a:pt x="677" y="9800"/>
                    <a:pt x="401" y="8622"/>
                    <a:pt x="401" y="7444"/>
                  </a:cubicBezTo>
                  <a:cubicBezTo>
                    <a:pt x="401" y="6266"/>
                    <a:pt x="652" y="5113"/>
                    <a:pt x="1204" y="4085"/>
                  </a:cubicBezTo>
                  <a:cubicBezTo>
                    <a:pt x="1730" y="3058"/>
                    <a:pt x="2507" y="2181"/>
                    <a:pt x="3434" y="1504"/>
                  </a:cubicBezTo>
                  <a:cubicBezTo>
                    <a:pt x="4412" y="852"/>
                    <a:pt x="5514" y="401"/>
                    <a:pt x="6692" y="251"/>
                  </a:cubicBezTo>
                  <a:cubicBezTo>
                    <a:pt x="6968" y="226"/>
                    <a:pt x="7269" y="201"/>
                    <a:pt x="7569" y="201"/>
                  </a:cubicBezTo>
                  <a:close/>
                  <a:moveTo>
                    <a:pt x="7569" y="0"/>
                  </a:moveTo>
                  <a:cubicBezTo>
                    <a:pt x="5840" y="0"/>
                    <a:pt x="4161" y="627"/>
                    <a:pt x="2833" y="1705"/>
                  </a:cubicBezTo>
                  <a:cubicBezTo>
                    <a:pt x="1554" y="2807"/>
                    <a:pt x="627" y="4336"/>
                    <a:pt x="326" y="5990"/>
                  </a:cubicBezTo>
                  <a:cubicBezTo>
                    <a:pt x="0" y="7669"/>
                    <a:pt x="251" y="9449"/>
                    <a:pt x="1078" y="10953"/>
                  </a:cubicBezTo>
                  <a:cubicBezTo>
                    <a:pt x="1855" y="12431"/>
                    <a:pt x="3158" y="13609"/>
                    <a:pt x="4712" y="14261"/>
                  </a:cubicBezTo>
                  <a:cubicBezTo>
                    <a:pt x="5610" y="14640"/>
                    <a:pt x="6583" y="14828"/>
                    <a:pt x="7556" y="14828"/>
                  </a:cubicBezTo>
                  <a:cubicBezTo>
                    <a:pt x="8513" y="14828"/>
                    <a:pt x="9469" y="14646"/>
                    <a:pt x="10351" y="14286"/>
                  </a:cubicBezTo>
                  <a:cubicBezTo>
                    <a:pt x="10590" y="14190"/>
                    <a:pt x="10807" y="14095"/>
                    <a:pt x="11044" y="13977"/>
                  </a:cubicBezTo>
                  <a:lnTo>
                    <a:pt x="11044" y="13977"/>
                  </a:lnTo>
                  <a:cubicBezTo>
                    <a:pt x="11596" y="14122"/>
                    <a:pt x="12127" y="14267"/>
                    <a:pt x="12657" y="14411"/>
                  </a:cubicBezTo>
                  <a:cubicBezTo>
                    <a:pt x="13559" y="14662"/>
                    <a:pt x="14462" y="14888"/>
                    <a:pt x="15364" y="15138"/>
                  </a:cubicBezTo>
                  <a:cubicBezTo>
                    <a:pt x="15564" y="15188"/>
                    <a:pt x="15765" y="15263"/>
                    <a:pt x="15965" y="15314"/>
                  </a:cubicBezTo>
                  <a:cubicBezTo>
                    <a:pt x="15976" y="15316"/>
                    <a:pt x="15987" y="15318"/>
                    <a:pt x="15997" y="15318"/>
                  </a:cubicBezTo>
                  <a:cubicBezTo>
                    <a:pt x="16080" y="15318"/>
                    <a:pt x="16136" y="15230"/>
                    <a:pt x="16091" y="15163"/>
                  </a:cubicBezTo>
                  <a:cubicBezTo>
                    <a:pt x="15349" y="13902"/>
                    <a:pt x="14534" y="12715"/>
                    <a:pt x="13743" y="11480"/>
                  </a:cubicBezTo>
                  <a:lnTo>
                    <a:pt x="13743" y="11480"/>
                  </a:lnTo>
                  <a:cubicBezTo>
                    <a:pt x="14993" y="9582"/>
                    <a:pt x="15283" y="7149"/>
                    <a:pt x="14562" y="4988"/>
                  </a:cubicBezTo>
                  <a:cubicBezTo>
                    <a:pt x="13910" y="3158"/>
                    <a:pt x="12557" y="1604"/>
                    <a:pt x="10803" y="752"/>
                  </a:cubicBezTo>
                  <a:cubicBezTo>
                    <a:pt x="9800" y="251"/>
                    <a:pt x="8697" y="0"/>
                    <a:pt x="7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326229" y="2037471"/>
              <a:ext cx="582688" cy="454148"/>
            </a:xfrm>
            <a:custGeom>
              <a:avLst/>
              <a:gdLst/>
              <a:ahLst/>
              <a:cxnLst/>
              <a:rect l="l" t="t" r="r" b="b"/>
              <a:pathLst>
                <a:path w="10603" h="8264" extrusionOk="0">
                  <a:moveTo>
                    <a:pt x="2577" y="0"/>
                  </a:moveTo>
                  <a:cubicBezTo>
                    <a:pt x="2026" y="0"/>
                    <a:pt x="1476" y="166"/>
                    <a:pt x="1053" y="513"/>
                  </a:cubicBezTo>
                  <a:cubicBezTo>
                    <a:pt x="552" y="939"/>
                    <a:pt x="302" y="1591"/>
                    <a:pt x="176" y="2242"/>
                  </a:cubicBezTo>
                  <a:cubicBezTo>
                    <a:pt x="1" y="3270"/>
                    <a:pt x="176" y="4348"/>
                    <a:pt x="678" y="5250"/>
                  </a:cubicBezTo>
                  <a:cubicBezTo>
                    <a:pt x="1154" y="6102"/>
                    <a:pt x="1881" y="6779"/>
                    <a:pt x="2683" y="7305"/>
                  </a:cubicBezTo>
                  <a:cubicBezTo>
                    <a:pt x="3008" y="7531"/>
                    <a:pt x="3384" y="7731"/>
                    <a:pt x="3735" y="7906"/>
                  </a:cubicBezTo>
                  <a:cubicBezTo>
                    <a:pt x="4224" y="8145"/>
                    <a:pt x="4756" y="8264"/>
                    <a:pt x="5289" y="8264"/>
                  </a:cubicBezTo>
                  <a:cubicBezTo>
                    <a:pt x="5822" y="8264"/>
                    <a:pt x="6354" y="8145"/>
                    <a:pt x="6843" y="7906"/>
                  </a:cubicBezTo>
                  <a:cubicBezTo>
                    <a:pt x="7219" y="7731"/>
                    <a:pt x="7570" y="7531"/>
                    <a:pt x="7921" y="7305"/>
                  </a:cubicBezTo>
                  <a:cubicBezTo>
                    <a:pt x="8723" y="6779"/>
                    <a:pt x="9450" y="6102"/>
                    <a:pt x="9901" y="5250"/>
                  </a:cubicBezTo>
                  <a:cubicBezTo>
                    <a:pt x="10402" y="4348"/>
                    <a:pt x="10602" y="3270"/>
                    <a:pt x="10427" y="2242"/>
                  </a:cubicBezTo>
                  <a:cubicBezTo>
                    <a:pt x="10302" y="1591"/>
                    <a:pt x="10026" y="939"/>
                    <a:pt x="9525" y="513"/>
                  </a:cubicBezTo>
                  <a:cubicBezTo>
                    <a:pt x="9117" y="166"/>
                    <a:pt x="8573" y="0"/>
                    <a:pt x="8025" y="0"/>
                  </a:cubicBezTo>
                  <a:cubicBezTo>
                    <a:pt x="7662" y="0"/>
                    <a:pt x="7297" y="73"/>
                    <a:pt x="6968" y="212"/>
                  </a:cubicBezTo>
                  <a:cubicBezTo>
                    <a:pt x="6216" y="563"/>
                    <a:pt x="5640" y="1215"/>
                    <a:pt x="5289" y="1967"/>
                  </a:cubicBezTo>
                  <a:cubicBezTo>
                    <a:pt x="4963" y="1215"/>
                    <a:pt x="4387" y="563"/>
                    <a:pt x="3635" y="212"/>
                  </a:cubicBezTo>
                  <a:cubicBezTo>
                    <a:pt x="3306" y="73"/>
                    <a:pt x="2941" y="0"/>
                    <a:pt x="2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20734" y="2031151"/>
              <a:ext cx="595053" cy="465854"/>
            </a:xfrm>
            <a:custGeom>
              <a:avLst/>
              <a:gdLst/>
              <a:ahLst/>
              <a:cxnLst/>
              <a:rect l="l" t="t" r="r" b="b"/>
              <a:pathLst>
                <a:path w="10828" h="8477" extrusionOk="0">
                  <a:moveTo>
                    <a:pt x="2646" y="201"/>
                  </a:moveTo>
                  <a:cubicBezTo>
                    <a:pt x="3598" y="201"/>
                    <a:pt x="4448" y="745"/>
                    <a:pt x="4963" y="1505"/>
                  </a:cubicBezTo>
                  <a:cubicBezTo>
                    <a:pt x="5088" y="1706"/>
                    <a:pt x="5214" y="1906"/>
                    <a:pt x="5314" y="2132"/>
                  </a:cubicBezTo>
                  <a:cubicBezTo>
                    <a:pt x="5330" y="2172"/>
                    <a:pt x="5360" y="2189"/>
                    <a:pt x="5390" y="2189"/>
                  </a:cubicBezTo>
                  <a:cubicBezTo>
                    <a:pt x="5394" y="2189"/>
                    <a:pt x="5398" y="2189"/>
                    <a:pt x="5402" y="2189"/>
                  </a:cubicBezTo>
                  <a:lnTo>
                    <a:pt x="5402" y="2189"/>
                  </a:lnTo>
                  <a:cubicBezTo>
                    <a:pt x="5405" y="2189"/>
                    <a:pt x="5409" y="2189"/>
                    <a:pt x="5413" y="2189"/>
                  </a:cubicBezTo>
                  <a:cubicBezTo>
                    <a:pt x="5444" y="2189"/>
                    <a:pt x="5473" y="2172"/>
                    <a:pt x="5489" y="2132"/>
                  </a:cubicBezTo>
                  <a:cubicBezTo>
                    <a:pt x="5890" y="1280"/>
                    <a:pt x="6592" y="503"/>
                    <a:pt x="7544" y="277"/>
                  </a:cubicBezTo>
                  <a:cubicBezTo>
                    <a:pt x="7735" y="231"/>
                    <a:pt x="7930" y="208"/>
                    <a:pt x="8123" y="208"/>
                  </a:cubicBezTo>
                  <a:cubicBezTo>
                    <a:pt x="8872" y="208"/>
                    <a:pt x="9602" y="552"/>
                    <a:pt x="10001" y="1229"/>
                  </a:cubicBezTo>
                  <a:cubicBezTo>
                    <a:pt x="10552" y="2132"/>
                    <a:pt x="10602" y="3285"/>
                    <a:pt x="10352" y="4262"/>
                  </a:cubicBezTo>
                  <a:cubicBezTo>
                    <a:pt x="10076" y="5290"/>
                    <a:pt x="9449" y="6142"/>
                    <a:pt x="8647" y="6818"/>
                  </a:cubicBezTo>
                  <a:cubicBezTo>
                    <a:pt x="8246" y="7169"/>
                    <a:pt x="7795" y="7470"/>
                    <a:pt x="7319" y="7721"/>
                  </a:cubicBezTo>
                  <a:cubicBezTo>
                    <a:pt x="6843" y="7971"/>
                    <a:pt x="6341" y="8197"/>
                    <a:pt x="5790" y="8247"/>
                  </a:cubicBezTo>
                  <a:cubicBezTo>
                    <a:pt x="5653" y="8267"/>
                    <a:pt x="5513" y="8276"/>
                    <a:pt x="5374" y="8276"/>
                  </a:cubicBezTo>
                  <a:cubicBezTo>
                    <a:pt x="4979" y="8276"/>
                    <a:pt x="4581" y="8201"/>
                    <a:pt x="4211" y="8072"/>
                  </a:cubicBezTo>
                  <a:cubicBezTo>
                    <a:pt x="3685" y="7871"/>
                    <a:pt x="3209" y="7570"/>
                    <a:pt x="2732" y="7270"/>
                  </a:cubicBezTo>
                  <a:cubicBezTo>
                    <a:pt x="1880" y="6693"/>
                    <a:pt x="1153" y="5941"/>
                    <a:pt x="727" y="5014"/>
                  </a:cubicBezTo>
                  <a:cubicBezTo>
                    <a:pt x="276" y="4062"/>
                    <a:pt x="176" y="2934"/>
                    <a:pt x="502" y="1906"/>
                  </a:cubicBezTo>
                  <a:cubicBezTo>
                    <a:pt x="627" y="1430"/>
                    <a:pt x="878" y="979"/>
                    <a:pt x="1279" y="678"/>
                  </a:cubicBezTo>
                  <a:cubicBezTo>
                    <a:pt x="1655" y="377"/>
                    <a:pt x="2131" y="227"/>
                    <a:pt x="2582" y="202"/>
                  </a:cubicBezTo>
                  <a:cubicBezTo>
                    <a:pt x="2603" y="201"/>
                    <a:pt x="2625" y="201"/>
                    <a:pt x="2646" y="201"/>
                  </a:cubicBezTo>
                  <a:close/>
                  <a:moveTo>
                    <a:pt x="8132" y="1"/>
                  </a:moveTo>
                  <a:cubicBezTo>
                    <a:pt x="7131" y="1"/>
                    <a:pt x="6254" y="570"/>
                    <a:pt x="5690" y="1380"/>
                  </a:cubicBezTo>
                  <a:cubicBezTo>
                    <a:pt x="5580" y="1527"/>
                    <a:pt x="5483" y="1687"/>
                    <a:pt x="5399" y="1852"/>
                  </a:cubicBezTo>
                  <a:lnTo>
                    <a:pt x="5399" y="1852"/>
                  </a:lnTo>
                  <a:cubicBezTo>
                    <a:pt x="4961" y="1024"/>
                    <a:pt x="4244" y="310"/>
                    <a:pt x="3309" y="77"/>
                  </a:cubicBezTo>
                  <a:cubicBezTo>
                    <a:pt x="3103" y="30"/>
                    <a:pt x="2896" y="7"/>
                    <a:pt x="2692" y="7"/>
                  </a:cubicBezTo>
                  <a:cubicBezTo>
                    <a:pt x="1903" y="7"/>
                    <a:pt x="1160" y="352"/>
                    <a:pt x="702" y="1029"/>
                  </a:cubicBezTo>
                  <a:cubicBezTo>
                    <a:pt x="76" y="1906"/>
                    <a:pt x="1" y="3134"/>
                    <a:pt x="226" y="4187"/>
                  </a:cubicBezTo>
                  <a:cubicBezTo>
                    <a:pt x="477" y="5265"/>
                    <a:pt x="1103" y="6217"/>
                    <a:pt x="1955" y="6944"/>
                  </a:cubicBezTo>
                  <a:cubicBezTo>
                    <a:pt x="2407" y="7320"/>
                    <a:pt x="2883" y="7620"/>
                    <a:pt x="3384" y="7896"/>
                  </a:cubicBezTo>
                  <a:cubicBezTo>
                    <a:pt x="3885" y="8172"/>
                    <a:pt x="4412" y="8397"/>
                    <a:pt x="4988" y="8448"/>
                  </a:cubicBezTo>
                  <a:cubicBezTo>
                    <a:pt x="5129" y="8467"/>
                    <a:pt x="5271" y="8476"/>
                    <a:pt x="5415" y="8476"/>
                  </a:cubicBezTo>
                  <a:cubicBezTo>
                    <a:pt x="5832" y="8476"/>
                    <a:pt x="6257" y="8396"/>
                    <a:pt x="6667" y="8247"/>
                  </a:cubicBezTo>
                  <a:cubicBezTo>
                    <a:pt x="7194" y="8047"/>
                    <a:pt x="7720" y="7746"/>
                    <a:pt x="8221" y="7420"/>
                  </a:cubicBezTo>
                  <a:cubicBezTo>
                    <a:pt x="9123" y="6793"/>
                    <a:pt x="9900" y="5991"/>
                    <a:pt x="10326" y="4964"/>
                  </a:cubicBezTo>
                  <a:cubicBezTo>
                    <a:pt x="10753" y="3961"/>
                    <a:pt x="10828" y="2758"/>
                    <a:pt x="10452" y="1706"/>
                  </a:cubicBezTo>
                  <a:cubicBezTo>
                    <a:pt x="10276" y="1204"/>
                    <a:pt x="10001" y="753"/>
                    <a:pt x="9575" y="452"/>
                  </a:cubicBezTo>
                  <a:cubicBezTo>
                    <a:pt x="9174" y="177"/>
                    <a:pt x="8697" y="26"/>
                    <a:pt x="8196" y="1"/>
                  </a:cubicBezTo>
                  <a:cubicBezTo>
                    <a:pt x="8175" y="1"/>
                    <a:pt x="8153" y="1"/>
                    <a:pt x="8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68635" y="2143259"/>
              <a:ext cx="114416" cy="347645"/>
            </a:xfrm>
            <a:custGeom>
              <a:avLst/>
              <a:gdLst/>
              <a:ahLst/>
              <a:cxnLst/>
              <a:rect l="l" t="t" r="r" b="b"/>
              <a:pathLst>
                <a:path w="2082" h="6326" extrusionOk="0">
                  <a:moveTo>
                    <a:pt x="861" y="0"/>
                  </a:moveTo>
                  <a:cubicBezTo>
                    <a:pt x="830" y="0"/>
                    <a:pt x="800" y="12"/>
                    <a:pt x="778" y="42"/>
                  </a:cubicBezTo>
                  <a:cubicBezTo>
                    <a:pt x="577" y="443"/>
                    <a:pt x="352" y="819"/>
                    <a:pt x="51" y="1144"/>
                  </a:cubicBezTo>
                  <a:cubicBezTo>
                    <a:pt x="1" y="1194"/>
                    <a:pt x="26" y="1270"/>
                    <a:pt x="101" y="1320"/>
                  </a:cubicBezTo>
                  <a:cubicBezTo>
                    <a:pt x="534" y="1493"/>
                    <a:pt x="966" y="1666"/>
                    <a:pt x="1398" y="1855"/>
                  </a:cubicBezTo>
                  <a:lnTo>
                    <a:pt x="1398" y="1855"/>
                  </a:lnTo>
                  <a:cubicBezTo>
                    <a:pt x="958" y="2119"/>
                    <a:pt x="520" y="2384"/>
                    <a:pt x="101" y="2648"/>
                  </a:cubicBezTo>
                  <a:cubicBezTo>
                    <a:pt x="51" y="2698"/>
                    <a:pt x="26" y="2773"/>
                    <a:pt x="76" y="2824"/>
                  </a:cubicBezTo>
                  <a:cubicBezTo>
                    <a:pt x="574" y="3209"/>
                    <a:pt x="1134" y="3553"/>
                    <a:pt x="1718" y="3837"/>
                  </a:cubicBezTo>
                  <a:lnTo>
                    <a:pt x="1718" y="3837"/>
                  </a:lnTo>
                  <a:cubicBezTo>
                    <a:pt x="1183" y="4084"/>
                    <a:pt x="665" y="4331"/>
                    <a:pt x="126" y="4578"/>
                  </a:cubicBezTo>
                  <a:cubicBezTo>
                    <a:pt x="76" y="4603"/>
                    <a:pt x="76" y="4728"/>
                    <a:pt x="126" y="4753"/>
                  </a:cubicBezTo>
                  <a:cubicBezTo>
                    <a:pt x="592" y="4975"/>
                    <a:pt x="1058" y="5217"/>
                    <a:pt x="1524" y="5443"/>
                  </a:cubicBezTo>
                  <a:lnTo>
                    <a:pt x="1524" y="5443"/>
                  </a:lnTo>
                  <a:cubicBezTo>
                    <a:pt x="1068" y="5669"/>
                    <a:pt x="642" y="5910"/>
                    <a:pt x="176" y="6132"/>
                  </a:cubicBezTo>
                  <a:cubicBezTo>
                    <a:pt x="72" y="6194"/>
                    <a:pt x="124" y="6326"/>
                    <a:pt x="216" y="6326"/>
                  </a:cubicBezTo>
                  <a:cubicBezTo>
                    <a:pt x="235" y="6326"/>
                    <a:pt x="255" y="6320"/>
                    <a:pt x="277" y="6307"/>
                  </a:cubicBezTo>
                  <a:cubicBezTo>
                    <a:pt x="803" y="6057"/>
                    <a:pt x="1279" y="5781"/>
                    <a:pt x="1805" y="5530"/>
                  </a:cubicBezTo>
                  <a:cubicBezTo>
                    <a:pt x="1881" y="5505"/>
                    <a:pt x="1856" y="5405"/>
                    <a:pt x="1805" y="5355"/>
                  </a:cubicBezTo>
                  <a:cubicBezTo>
                    <a:pt x="1341" y="5134"/>
                    <a:pt x="878" y="4894"/>
                    <a:pt x="431" y="4668"/>
                  </a:cubicBezTo>
                  <a:lnTo>
                    <a:pt x="431" y="4668"/>
                  </a:lnTo>
                  <a:cubicBezTo>
                    <a:pt x="952" y="4421"/>
                    <a:pt x="1489" y="4174"/>
                    <a:pt x="2006" y="3926"/>
                  </a:cubicBezTo>
                  <a:cubicBezTo>
                    <a:pt x="2081" y="3876"/>
                    <a:pt x="2081" y="3776"/>
                    <a:pt x="2006" y="3751"/>
                  </a:cubicBezTo>
                  <a:cubicBezTo>
                    <a:pt x="1421" y="3493"/>
                    <a:pt x="858" y="3149"/>
                    <a:pt x="337" y="2757"/>
                  </a:cubicBezTo>
                  <a:lnTo>
                    <a:pt x="337" y="2757"/>
                  </a:lnTo>
                  <a:cubicBezTo>
                    <a:pt x="772" y="2466"/>
                    <a:pt x="1226" y="2194"/>
                    <a:pt x="1680" y="1921"/>
                  </a:cubicBezTo>
                  <a:cubicBezTo>
                    <a:pt x="1755" y="1871"/>
                    <a:pt x="1730" y="1771"/>
                    <a:pt x="1655" y="1746"/>
                  </a:cubicBezTo>
                  <a:cubicBezTo>
                    <a:pt x="1203" y="1565"/>
                    <a:pt x="750" y="1364"/>
                    <a:pt x="298" y="1179"/>
                  </a:cubicBezTo>
                  <a:lnTo>
                    <a:pt x="298" y="1179"/>
                  </a:lnTo>
                  <a:cubicBezTo>
                    <a:pt x="556" y="861"/>
                    <a:pt x="775" y="521"/>
                    <a:pt x="953" y="142"/>
                  </a:cubicBezTo>
                  <a:cubicBezTo>
                    <a:pt x="1006" y="71"/>
                    <a:pt x="934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77227" y="2077588"/>
              <a:ext cx="73640" cy="136508"/>
            </a:xfrm>
            <a:custGeom>
              <a:avLst/>
              <a:gdLst/>
              <a:ahLst/>
              <a:cxnLst/>
              <a:rect l="l" t="t" r="r" b="b"/>
              <a:pathLst>
                <a:path w="1340" h="2484" extrusionOk="0">
                  <a:moveTo>
                    <a:pt x="1216" y="1"/>
                  </a:moveTo>
                  <a:cubicBezTo>
                    <a:pt x="1205" y="1"/>
                    <a:pt x="1192" y="3"/>
                    <a:pt x="1178" y="8"/>
                  </a:cubicBezTo>
                  <a:cubicBezTo>
                    <a:pt x="752" y="134"/>
                    <a:pt x="426" y="460"/>
                    <a:pt x="251" y="861"/>
                  </a:cubicBezTo>
                  <a:cubicBezTo>
                    <a:pt x="25" y="1337"/>
                    <a:pt x="0" y="1863"/>
                    <a:pt x="0" y="2389"/>
                  </a:cubicBezTo>
                  <a:cubicBezTo>
                    <a:pt x="0" y="2452"/>
                    <a:pt x="50" y="2483"/>
                    <a:pt x="100" y="2483"/>
                  </a:cubicBezTo>
                  <a:cubicBezTo>
                    <a:pt x="151" y="2483"/>
                    <a:pt x="201" y="2452"/>
                    <a:pt x="201" y="2389"/>
                  </a:cubicBezTo>
                  <a:cubicBezTo>
                    <a:pt x="201" y="1587"/>
                    <a:pt x="301" y="485"/>
                    <a:pt x="1228" y="209"/>
                  </a:cubicBezTo>
                  <a:cubicBezTo>
                    <a:pt x="1340" y="164"/>
                    <a:pt x="1312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64807" y="2166176"/>
              <a:ext cx="46877" cy="15223"/>
            </a:xfrm>
            <a:custGeom>
              <a:avLst/>
              <a:gdLst/>
              <a:ahLst/>
              <a:cxnLst/>
              <a:rect l="l" t="t" r="r" b="b"/>
              <a:pathLst>
                <a:path w="853" h="277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01"/>
                    <a:pt x="101" y="201"/>
                  </a:cubicBezTo>
                  <a:cubicBezTo>
                    <a:pt x="326" y="226"/>
                    <a:pt x="527" y="251"/>
                    <a:pt x="752" y="276"/>
                  </a:cubicBezTo>
                  <a:cubicBezTo>
                    <a:pt x="803" y="276"/>
                    <a:pt x="853" y="226"/>
                    <a:pt x="853" y="176"/>
                  </a:cubicBezTo>
                  <a:cubicBezTo>
                    <a:pt x="853" y="126"/>
                    <a:pt x="803" y="76"/>
                    <a:pt x="752" y="76"/>
                  </a:cubicBezTo>
                  <a:cubicBezTo>
                    <a:pt x="527" y="51"/>
                    <a:pt x="32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71677" y="2133093"/>
              <a:ext cx="45503" cy="19344"/>
            </a:xfrm>
            <a:custGeom>
              <a:avLst/>
              <a:gdLst/>
              <a:ahLst/>
              <a:cxnLst/>
              <a:rect l="l" t="t" r="r" b="b"/>
              <a:pathLst>
                <a:path w="828" h="352" extrusionOk="0">
                  <a:moveTo>
                    <a:pt x="151" y="1"/>
                  </a:moveTo>
                  <a:cubicBezTo>
                    <a:pt x="101" y="1"/>
                    <a:pt x="26" y="26"/>
                    <a:pt x="26" y="76"/>
                  </a:cubicBezTo>
                  <a:cubicBezTo>
                    <a:pt x="1" y="126"/>
                    <a:pt x="26" y="201"/>
                    <a:pt x="76" y="201"/>
                  </a:cubicBezTo>
                  <a:cubicBezTo>
                    <a:pt x="277" y="252"/>
                    <a:pt x="477" y="302"/>
                    <a:pt x="678" y="352"/>
                  </a:cubicBezTo>
                  <a:cubicBezTo>
                    <a:pt x="753" y="352"/>
                    <a:pt x="803" y="327"/>
                    <a:pt x="803" y="277"/>
                  </a:cubicBezTo>
                  <a:cubicBezTo>
                    <a:pt x="828" y="227"/>
                    <a:pt x="803" y="151"/>
                    <a:pt x="753" y="1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82723" y="2094185"/>
              <a:ext cx="49624" cy="23850"/>
            </a:xfrm>
            <a:custGeom>
              <a:avLst/>
              <a:gdLst/>
              <a:ahLst/>
              <a:cxnLst/>
              <a:rect l="l" t="t" r="r" b="b"/>
              <a:pathLst>
                <a:path w="903" h="434" extrusionOk="0">
                  <a:moveTo>
                    <a:pt x="121" y="1"/>
                  </a:moveTo>
                  <a:cubicBezTo>
                    <a:pt x="76" y="1"/>
                    <a:pt x="25" y="41"/>
                    <a:pt x="25" y="82"/>
                  </a:cubicBezTo>
                  <a:cubicBezTo>
                    <a:pt x="0" y="133"/>
                    <a:pt x="25" y="183"/>
                    <a:pt x="101" y="208"/>
                  </a:cubicBezTo>
                  <a:cubicBezTo>
                    <a:pt x="301" y="283"/>
                    <a:pt x="527" y="358"/>
                    <a:pt x="752" y="433"/>
                  </a:cubicBezTo>
                  <a:cubicBezTo>
                    <a:pt x="802" y="433"/>
                    <a:pt x="878" y="408"/>
                    <a:pt x="878" y="358"/>
                  </a:cubicBezTo>
                  <a:cubicBezTo>
                    <a:pt x="903" y="283"/>
                    <a:pt x="853" y="233"/>
                    <a:pt x="802" y="233"/>
                  </a:cubicBezTo>
                  <a:cubicBezTo>
                    <a:pt x="577" y="158"/>
                    <a:pt x="376" y="82"/>
                    <a:pt x="151" y="7"/>
                  </a:cubicBezTo>
                  <a:cubicBezTo>
                    <a:pt x="142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77574" y="2121662"/>
              <a:ext cx="85895" cy="241967"/>
            </a:xfrm>
            <a:custGeom>
              <a:avLst/>
              <a:gdLst/>
              <a:ahLst/>
              <a:cxnLst/>
              <a:rect l="l" t="t" r="r" b="b"/>
              <a:pathLst>
                <a:path w="1563" h="4403" extrusionOk="0">
                  <a:moveTo>
                    <a:pt x="710" y="0"/>
                  </a:moveTo>
                  <a:cubicBezTo>
                    <a:pt x="628" y="0"/>
                    <a:pt x="558" y="101"/>
                    <a:pt x="635" y="159"/>
                  </a:cubicBezTo>
                  <a:cubicBezTo>
                    <a:pt x="1186" y="635"/>
                    <a:pt x="1362" y="1412"/>
                    <a:pt x="1237" y="2114"/>
                  </a:cubicBezTo>
                  <a:cubicBezTo>
                    <a:pt x="1086" y="2916"/>
                    <a:pt x="585" y="3618"/>
                    <a:pt x="59" y="4219"/>
                  </a:cubicBezTo>
                  <a:cubicBezTo>
                    <a:pt x="1" y="4296"/>
                    <a:pt x="76" y="4402"/>
                    <a:pt x="148" y="4402"/>
                  </a:cubicBezTo>
                  <a:cubicBezTo>
                    <a:pt x="170" y="4402"/>
                    <a:pt x="191" y="4393"/>
                    <a:pt x="209" y="4369"/>
                  </a:cubicBezTo>
                  <a:cubicBezTo>
                    <a:pt x="760" y="3718"/>
                    <a:pt x="1312" y="2966"/>
                    <a:pt x="1437" y="2089"/>
                  </a:cubicBezTo>
                  <a:cubicBezTo>
                    <a:pt x="1562" y="1362"/>
                    <a:pt x="1387" y="535"/>
                    <a:pt x="785" y="34"/>
                  </a:cubicBezTo>
                  <a:cubicBezTo>
                    <a:pt x="762" y="10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786257" y="2303233"/>
              <a:ext cx="44129" cy="32423"/>
            </a:xfrm>
            <a:custGeom>
              <a:avLst/>
              <a:gdLst/>
              <a:ahLst/>
              <a:cxnLst/>
              <a:rect l="l" t="t" r="r" b="b"/>
              <a:pathLst>
                <a:path w="803" h="590" extrusionOk="0">
                  <a:moveTo>
                    <a:pt x="101" y="0"/>
                  </a:moveTo>
                  <a:cubicBezTo>
                    <a:pt x="76" y="0"/>
                    <a:pt x="51" y="13"/>
                    <a:pt x="26" y="38"/>
                  </a:cubicBezTo>
                  <a:cubicBezTo>
                    <a:pt x="1" y="88"/>
                    <a:pt x="1" y="138"/>
                    <a:pt x="26" y="188"/>
                  </a:cubicBezTo>
                  <a:cubicBezTo>
                    <a:pt x="201" y="364"/>
                    <a:pt x="427" y="514"/>
                    <a:pt x="677" y="589"/>
                  </a:cubicBezTo>
                  <a:cubicBezTo>
                    <a:pt x="728" y="589"/>
                    <a:pt x="778" y="564"/>
                    <a:pt x="803" y="514"/>
                  </a:cubicBezTo>
                  <a:cubicBezTo>
                    <a:pt x="803" y="464"/>
                    <a:pt x="778" y="414"/>
                    <a:pt x="728" y="389"/>
                  </a:cubicBezTo>
                  <a:cubicBezTo>
                    <a:pt x="703" y="389"/>
                    <a:pt x="677" y="364"/>
                    <a:pt x="652" y="364"/>
                  </a:cubicBezTo>
                  <a:cubicBezTo>
                    <a:pt x="627" y="364"/>
                    <a:pt x="627" y="339"/>
                    <a:pt x="602" y="339"/>
                  </a:cubicBezTo>
                  <a:lnTo>
                    <a:pt x="577" y="339"/>
                  </a:lnTo>
                  <a:cubicBezTo>
                    <a:pt x="527" y="314"/>
                    <a:pt x="477" y="288"/>
                    <a:pt x="427" y="238"/>
                  </a:cubicBezTo>
                  <a:cubicBezTo>
                    <a:pt x="402" y="238"/>
                    <a:pt x="377" y="213"/>
                    <a:pt x="352" y="213"/>
                  </a:cubicBezTo>
                  <a:cubicBezTo>
                    <a:pt x="352" y="188"/>
                    <a:pt x="352" y="188"/>
                    <a:pt x="327" y="188"/>
                  </a:cubicBezTo>
                  <a:cubicBezTo>
                    <a:pt x="327" y="188"/>
                    <a:pt x="327" y="163"/>
                    <a:pt x="327" y="163"/>
                  </a:cubicBezTo>
                  <a:lnTo>
                    <a:pt x="302" y="163"/>
                  </a:lnTo>
                  <a:cubicBezTo>
                    <a:pt x="251" y="113"/>
                    <a:pt x="201" y="88"/>
                    <a:pt x="176" y="38"/>
                  </a:cubicBezTo>
                  <a:cubicBezTo>
                    <a:pt x="151" y="13"/>
                    <a:pt x="12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815218" y="2268117"/>
              <a:ext cx="42755" cy="25719"/>
            </a:xfrm>
            <a:custGeom>
              <a:avLst/>
              <a:gdLst/>
              <a:ahLst/>
              <a:cxnLst/>
              <a:rect l="l" t="t" r="r" b="b"/>
              <a:pathLst>
                <a:path w="778" h="468" extrusionOk="0">
                  <a:moveTo>
                    <a:pt x="150" y="0"/>
                  </a:moveTo>
                  <a:cubicBezTo>
                    <a:pt x="100" y="0"/>
                    <a:pt x="50" y="0"/>
                    <a:pt x="25" y="50"/>
                  </a:cubicBezTo>
                  <a:cubicBezTo>
                    <a:pt x="0" y="100"/>
                    <a:pt x="0" y="176"/>
                    <a:pt x="50" y="201"/>
                  </a:cubicBezTo>
                  <a:cubicBezTo>
                    <a:pt x="251" y="276"/>
                    <a:pt x="426" y="376"/>
                    <a:pt x="602" y="451"/>
                  </a:cubicBezTo>
                  <a:cubicBezTo>
                    <a:pt x="622" y="462"/>
                    <a:pt x="647" y="468"/>
                    <a:pt x="671" y="468"/>
                  </a:cubicBezTo>
                  <a:cubicBezTo>
                    <a:pt x="705" y="468"/>
                    <a:pt x="737" y="456"/>
                    <a:pt x="752" y="426"/>
                  </a:cubicBezTo>
                  <a:cubicBezTo>
                    <a:pt x="777" y="376"/>
                    <a:pt x="777" y="301"/>
                    <a:pt x="727" y="276"/>
                  </a:cubicBezTo>
                  <a:cubicBezTo>
                    <a:pt x="526" y="201"/>
                    <a:pt x="351" y="10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819340" y="2223659"/>
              <a:ext cx="49624" cy="17311"/>
            </a:xfrm>
            <a:custGeom>
              <a:avLst/>
              <a:gdLst/>
              <a:ahLst/>
              <a:cxnLst/>
              <a:rect l="l" t="t" r="r" b="b"/>
              <a:pathLst>
                <a:path w="903" h="315" extrusionOk="0">
                  <a:moveTo>
                    <a:pt x="121" y="0"/>
                  </a:moveTo>
                  <a:cubicBezTo>
                    <a:pt x="75" y="0"/>
                    <a:pt x="25" y="41"/>
                    <a:pt x="25" y="82"/>
                  </a:cubicBezTo>
                  <a:cubicBezTo>
                    <a:pt x="0" y="132"/>
                    <a:pt x="50" y="183"/>
                    <a:pt x="101" y="208"/>
                  </a:cubicBezTo>
                  <a:cubicBezTo>
                    <a:pt x="286" y="270"/>
                    <a:pt x="472" y="314"/>
                    <a:pt x="671" y="314"/>
                  </a:cubicBezTo>
                  <a:cubicBezTo>
                    <a:pt x="714" y="314"/>
                    <a:pt x="758" y="312"/>
                    <a:pt x="802" y="308"/>
                  </a:cubicBezTo>
                  <a:cubicBezTo>
                    <a:pt x="852" y="283"/>
                    <a:pt x="903" y="258"/>
                    <a:pt x="903" y="208"/>
                  </a:cubicBezTo>
                  <a:cubicBezTo>
                    <a:pt x="903" y="158"/>
                    <a:pt x="852" y="82"/>
                    <a:pt x="802" y="82"/>
                  </a:cubicBezTo>
                  <a:cubicBezTo>
                    <a:pt x="739" y="96"/>
                    <a:pt x="676" y="103"/>
                    <a:pt x="614" y="103"/>
                  </a:cubicBezTo>
                  <a:cubicBezTo>
                    <a:pt x="453" y="103"/>
                    <a:pt x="295" y="61"/>
                    <a:pt x="151" y="7"/>
                  </a:cubicBezTo>
                  <a:cubicBezTo>
                    <a:pt x="141" y="3"/>
                    <a:pt x="13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24835" y="2172495"/>
              <a:ext cx="53746" cy="22092"/>
            </a:xfrm>
            <a:custGeom>
              <a:avLst/>
              <a:gdLst/>
              <a:ahLst/>
              <a:cxnLst/>
              <a:rect l="l" t="t" r="r" b="b"/>
              <a:pathLst>
                <a:path w="978" h="402" extrusionOk="0">
                  <a:moveTo>
                    <a:pt x="867" y="1"/>
                  </a:moveTo>
                  <a:cubicBezTo>
                    <a:pt x="854" y="1"/>
                    <a:pt x="841" y="4"/>
                    <a:pt x="828" y="11"/>
                  </a:cubicBezTo>
                  <a:cubicBezTo>
                    <a:pt x="639" y="137"/>
                    <a:pt x="432" y="192"/>
                    <a:pt x="223" y="192"/>
                  </a:cubicBezTo>
                  <a:cubicBezTo>
                    <a:pt x="182" y="192"/>
                    <a:pt x="141" y="190"/>
                    <a:pt x="101" y="186"/>
                  </a:cubicBezTo>
                  <a:cubicBezTo>
                    <a:pt x="26" y="186"/>
                    <a:pt x="1" y="236"/>
                    <a:pt x="1" y="287"/>
                  </a:cubicBezTo>
                  <a:cubicBezTo>
                    <a:pt x="1" y="362"/>
                    <a:pt x="26" y="387"/>
                    <a:pt x="101" y="387"/>
                  </a:cubicBezTo>
                  <a:cubicBezTo>
                    <a:pt x="157" y="397"/>
                    <a:pt x="214" y="402"/>
                    <a:pt x="272" y="402"/>
                  </a:cubicBezTo>
                  <a:cubicBezTo>
                    <a:pt x="497" y="402"/>
                    <a:pt x="728" y="326"/>
                    <a:pt x="928" y="186"/>
                  </a:cubicBezTo>
                  <a:cubicBezTo>
                    <a:pt x="978" y="161"/>
                    <a:pt x="978" y="111"/>
                    <a:pt x="953" y="61"/>
                  </a:cubicBezTo>
                  <a:cubicBezTo>
                    <a:pt x="935" y="24"/>
                    <a:pt x="903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09668" y="2136720"/>
              <a:ext cx="52427" cy="25939"/>
            </a:xfrm>
            <a:custGeom>
              <a:avLst/>
              <a:gdLst/>
              <a:ahLst/>
              <a:cxnLst/>
              <a:rect l="l" t="t" r="r" b="b"/>
              <a:pathLst>
                <a:path w="954" h="472" extrusionOk="0">
                  <a:moveTo>
                    <a:pt x="822" y="0"/>
                  </a:moveTo>
                  <a:cubicBezTo>
                    <a:pt x="806" y="0"/>
                    <a:pt x="791" y="3"/>
                    <a:pt x="778" y="10"/>
                  </a:cubicBezTo>
                  <a:cubicBezTo>
                    <a:pt x="577" y="161"/>
                    <a:pt x="352" y="236"/>
                    <a:pt x="101" y="286"/>
                  </a:cubicBezTo>
                  <a:cubicBezTo>
                    <a:pt x="51" y="286"/>
                    <a:pt x="1" y="361"/>
                    <a:pt x="26" y="411"/>
                  </a:cubicBezTo>
                  <a:cubicBezTo>
                    <a:pt x="26" y="448"/>
                    <a:pt x="66" y="471"/>
                    <a:pt x="107" y="471"/>
                  </a:cubicBezTo>
                  <a:cubicBezTo>
                    <a:pt x="123" y="471"/>
                    <a:pt x="138" y="468"/>
                    <a:pt x="151" y="461"/>
                  </a:cubicBezTo>
                  <a:cubicBezTo>
                    <a:pt x="402" y="436"/>
                    <a:pt x="653" y="336"/>
                    <a:pt x="878" y="186"/>
                  </a:cubicBezTo>
                  <a:cubicBezTo>
                    <a:pt x="928" y="161"/>
                    <a:pt x="953" y="110"/>
                    <a:pt x="928" y="60"/>
                  </a:cubicBezTo>
                  <a:cubicBezTo>
                    <a:pt x="910" y="24"/>
                    <a:pt x="865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09155" y="2102263"/>
              <a:ext cx="26214" cy="35941"/>
            </a:xfrm>
            <a:custGeom>
              <a:avLst/>
              <a:gdLst/>
              <a:ahLst/>
              <a:cxnLst/>
              <a:rect l="l" t="t" r="r" b="b"/>
              <a:pathLst>
                <a:path w="477" h="654" extrusionOk="0">
                  <a:moveTo>
                    <a:pt x="382" y="1"/>
                  </a:moveTo>
                  <a:cubicBezTo>
                    <a:pt x="340" y="1"/>
                    <a:pt x="294" y="24"/>
                    <a:pt x="276" y="61"/>
                  </a:cubicBezTo>
                  <a:cubicBezTo>
                    <a:pt x="201" y="211"/>
                    <a:pt x="101" y="361"/>
                    <a:pt x="25" y="512"/>
                  </a:cubicBezTo>
                  <a:cubicBezTo>
                    <a:pt x="0" y="562"/>
                    <a:pt x="25" y="612"/>
                    <a:pt x="75" y="637"/>
                  </a:cubicBezTo>
                  <a:cubicBezTo>
                    <a:pt x="96" y="648"/>
                    <a:pt x="117" y="654"/>
                    <a:pt x="136" y="654"/>
                  </a:cubicBezTo>
                  <a:cubicBezTo>
                    <a:pt x="163" y="654"/>
                    <a:pt x="186" y="641"/>
                    <a:pt x="201" y="612"/>
                  </a:cubicBezTo>
                  <a:cubicBezTo>
                    <a:pt x="276" y="462"/>
                    <a:pt x="376" y="311"/>
                    <a:pt x="451" y="161"/>
                  </a:cubicBezTo>
                  <a:cubicBezTo>
                    <a:pt x="476" y="111"/>
                    <a:pt x="476" y="36"/>
                    <a:pt x="426" y="11"/>
                  </a:cubicBezTo>
                  <a:cubicBezTo>
                    <a:pt x="413" y="4"/>
                    <a:pt x="398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28444" y="2112485"/>
              <a:ext cx="20718" cy="33632"/>
            </a:xfrm>
            <a:custGeom>
              <a:avLst/>
              <a:gdLst/>
              <a:ahLst/>
              <a:cxnLst/>
              <a:rect l="l" t="t" r="r" b="b"/>
              <a:pathLst>
                <a:path w="377" h="612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176" y="150"/>
                    <a:pt x="151" y="226"/>
                    <a:pt x="125" y="276"/>
                  </a:cubicBezTo>
                  <a:cubicBezTo>
                    <a:pt x="125" y="301"/>
                    <a:pt x="125" y="301"/>
                    <a:pt x="125" y="301"/>
                  </a:cubicBezTo>
                  <a:cubicBezTo>
                    <a:pt x="100" y="326"/>
                    <a:pt x="100" y="351"/>
                    <a:pt x="100" y="351"/>
                  </a:cubicBezTo>
                  <a:cubicBezTo>
                    <a:pt x="75" y="401"/>
                    <a:pt x="50" y="426"/>
                    <a:pt x="50" y="451"/>
                  </a:cubicBezTo>
                  <a:cubicBezTo>
                    <a:pt x="0" y="501"/>
                    <a:pt x="25" y="576"/>
                    <a:pt x="75" y="602"/>
                  </a:cubicBezTo>
                  <a:cubicBezTo>
                    <a:pt x="89" y="608"/>
                    <a:pt x="102" y="611"/>
                    <a:pt x="116" y="611"/>
                  </a:cubicBezTo>
                  <a:cubicBezTo>
                    <a:pt x="152" y="611"/>
                    <a:pt x="189" y="588"/>
                    <a:pt x="226" y="551"/>
                  </a:cubicBezTo>
                  <a:cubicBezTo>
                    <a:pt x="301" y="426"/>
                    <a:pt x="351" y="276"/>
                    <a:pt x="376" y="125"/>
                  </a:cubicBezTo>
                  <a:cubicBezTo>
                    <a:pt x="376" y="100"/>
                    <a:pt x="376" y="75"/>
                    <a:pt x="376" y="50"/>
                  </a:cubicBezTo>
                  <a:cubicBezTo>
                    <a:pt x="351" y="25"/>
                    <a:pt x="326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97029" y="2342966"/>
              <a:ext cx="24840" cy="37644"/>
            </a:xfrm>
            <a:custGeom>
              <a:avLst/>
              <a:gdLst/>
              <a:ahLst/>
              <a:cxnLst/>
              <a:rect l="l" t="t" r="r" b="b"/>
              <a:pathLst>
                <a:path w="452" h="685" extrusionOk="0">
                  <a:moveTo>
                    <a:pt x="332" y="0"/>
                  </a:moveTo>
                  <a:cubicBezTo>
                    <a:pt x="298" y="0"/>
                    <a:pt x="266" y="12"/>
                    <a:pt x="251" y="42"/>
                  </a:cubicBezTo>
                  <a:cubicBezTo>
                    <a:pt x="176" y="217"/>
                    <a:pt x="101" y="367"/>
                    <a:pt x="26" y="543"/>
                  </a:cubicBezTo>
                  <a:cubicBezTo>
                    <a:pt x="1" y="593"/>
                    <a:pt x="26" y="643"/>
                    <a:pt x="76" y="668"/>
                  </a:cubicBezTo>
                  <a:cubicBezTo>
                    <a:pt x="97" y="679"/>
                    <a:pt x="117" y="685"/>
                    <a:pt x="136" y="685"/>
                  </a:cubicBezTo>
                  <a:cubicBezTo>
                    <a:pt x="163" y="685"/>
                    <a:pt x="186" y="673"/>
                    <a:pt x="201" y="643"/>
                  </a:cubicBezTo>
                  <a:cubicBezTo>
                    <a:pt x="276" y="468"/>
                    <a:pt x="351" y="317"/>
                    <a:pt x="427" y="142"/>
                  </a:cubicBezTo>
                  <a:cubicBezTo>
                    <a:pt x="452" y="92"/>
                    <a:pt x="452" y="42"/>
                    <a:pt x="402" y="17"/>
                  </a:cubicBezTo>
                  <a:cubicBezTo>
                    <a:pt x="381" y="6"/>
                    <a:pt x="356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21814" y="2352088"/>
              <a:ext cx="22092" cy="34896"/>
            </a:xfrm>
            <a:custGeom>
              <a:avLst/>
              <a:gdLst/>
              <a:ahLst/>
              <a:cxnLst/>
              <a:rect l="l" t="t" r="r" b="b"/>
              <a:pathLst>
                <a:path w="402" h="635" extrusionOk="0">
                  <a:moveTo>
                    <a:pt x="302" y="1"/>
                  </a:moveTo>
                  <a:cubicBezTo>
                    <a:pt x="251" y="1"/>
                    <a:pt x="201" y="26"/>
                    <a:pt x="176" y="76"/>
                  </a:cubicBezTo>
                  <a:cubicBezTo>
                    <a:pt x="126" y="227"/>
                    <a:pt x="76" y="352"/>
                    <a:pt x="26" y="502"/>
                  </a:cubicBezTo>
                  <a:cubicBezTo>
                    <a:pt x="1" y="552"/>
                    <a:pt x="51" y="628"/>
                    <a:pt x="101" y="628"/>
                  </a:cubicBezTo>
                  <a:cubicBezTo>
                    <a:pt x="110" y="632"/>
                    <a:pt x="119" y="634"/>
                    <a:pt x="128" y="634"/>
                  </a:cubicBezTo>
                  <a:cubicBezTo>
                    <a:pt x="169" y="634"/>
                    <a:pt x="206" y="593"/>
                    <a:pt x="226" y="552"/>
                  </a:cubicBezTo>
                  <a:cubicBezTo>
                    <a:pt x="276" y="427"/>
                    <a:pt x="327" y="277"/>
                    <a:pt x="377" y="126"/>
                  </a:cubicBezTo>
                  <a:cubicBezTo>
                    <a:pt x="402" y="76"/>
                    <a:pt x="352" y="26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91534" y="2083029"/>
              <a:ext cx="70287" cy="43469"/>
            </a:xfrm>
            <a:custGeom>
              <a:avLst/>
              <a:gdLst/>
              <a:ahLst/>
              <a:cxnLst/>
              <a:rect l="l" t="t" r="r" b="b"/>
              <a:pathLst>
                <a:path w="1279" h="791" extrusionOk="0">
                  <a:moveTo>
                    <a:pt x="110" y="0"/>
                  </a:moveTo>
                  <a:cubicBezTo>
                    <a:pt x="68" y="0"/>
                    <a:pt x="25" y="29"/>
                    <a:pt x="25" y="85"/>
                  </a:cubicBezTo>
                  <a:cubicBezTo>
                    <a:pt x="0" y="110"/>
                    <a:pt x="25" y="185"/>
                    <a:pt x="101" y="210"/>
                  </a:cubicBezTo>
                  <a:cubicBezTo>
                    <a:pt x="477" y="260"/>
                    <a:pt x="827" y="461"/>
                    <a:pt x="1103" y="762"/>
                  </a:cubicBezTo>
                  <a:cubicBezTo>
                    <a:pt x="1114" y="783"/>
                    <a:pt x="1133" y="791"/>
                    <a:pt x="1154" y="791"/>
                  </a:cubicBezTo>
                  <a:cubicBezTo>
                    <a:pt x="1183" y="791"/>
                    <a:pt x="1214" y="776"/>
                    <a:pt x="1228" y="762"/>
                  </a:cubicBezTo>
                  <a:cubicBezTo>
                    <a:pt x="1279" y="711"/>
                    <a:pt x="1279" y="661"/>
                    <a:pt x="1228" y="611"/>
                  </a:cubicBezTo>
                  <a:cubicBezTo>
                    <a:pt x="953" y="285"/>
                    <a:pt x="577" y="60"/>
                    <a:pt x="151" y="10"/>
                  </a:cubicBezTo>
                  <a:cubicBezTo>
                    <a:pt x="138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04760" y="2268117"/>
              <a:ext cx="13849" cy="24840"/>
            </a:xfrm>
            <a:custGeom>
              <a:avLst/>
              <a:gdLst/>
              <a:ahLst/>
              <a:cxnLst/>
              <a:rect l="l" t="t" r="r" b="b"/>
              <a:pathLst>
                <a:path w="252" h="452" extrusionOk="0">
                  <a:moveTo>
                    <a:pt x="76" y="0"/>
                  </a:moveTo>
                  <a:cubicBezTo>
                    <a:pt x="76" y="25"/>
                    <a:pt x="51" y="50"/>
                    <a:pt x="51" y="75"/>
                  </a:cubicBezTo>
                  <a:cubicBezTo>
                    <a:pt x="25" y="151"/>
                    <a:pt x="0" y="226"/>
                    <a:pt x="0" y="326"/>
                  </a:cubicBezTo>
                  <a:cubicBezTo>
                    <a:pt x="0" y="351"/>
                    <a:pt x="0" y="376"/>
                    <a:pt x="0" y="401"/>
                  </a:cubicBezTo>
                  <a:cubicBezTo>
                    <a:pt x="25" y="426"/>
                    <a:pt x="51" y="426"/>
                    <a:pt x="76" y="451"/>
                  </a:cubicBezTo>
                  <a:cubicBezTo>
                    <a:pt x="101" y="451"/>
                    <a:pt x="126" y="451"/>
                    <a:pt x="151" y="426"/>
                  </a:cubicBezTo>
                  <a:cubicBezTo>
                    <a:pt x="176" y="426"/>
                    <a:pt x="176" y="401"/>
                    <a:pt x="201" y="376"/>
                  </a:cubicBezTo>
                  <a:cubicBezTo>
                    <a:pt x="201" y="301"/>
                    <a:pt x="226" y="201"/>
                    <a:pt x="226" y="125"/>
                  </a:cubicBezTo>
                  <a:cubicBezTo>
                    <a:pt x="251" y="100"/>
                    <a:pt x="251" y="75"/>
                    <a:pt x="226" y="50"/>
                  </a:cubicBezTo>
                  <a:cubicBezTo>
                    <a:pt x="201" y="25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25423" y="2265369"/>
              <a:ext cx="15223" cy="29511"/>
            </a:xfrm>
            <a:custGeom>
              <a:avLst/>
              <a:gdLst/>
              <a:ahLst/>
              <a:cxnLst/>
              <a:rect l="l" t="t" r="r" b="b"/>
              <a:pathLst>
                <a:path w="277" h="537" extrusionOk="0">
                  <a:moveTo>
                    <a:pt x="201" y="0"/>
                  </a:moveTo>
                  <a:cubicBezTo>
                    <a:pt x="151" y="0"/>
                    <a:pt x="76" y="25"/>
                    <a:pt x="76" y="75"/>
                  </a:cubicBezTo>
                  <a:cubicBezTo>
                    <a:pt x="50" y="201"/>
                    <a:pt x="25" y="301"/>
                    <a:pt x="0" y="401"/>
                  </a:cubicBezTo>
                  <a:cubicBezTo>
                    <a:pt x="0" y="451"/>
                    <a:pt x="0" y="476"/>
                    <a:pt x="0" y="501"/>
                  </a:cubicBezTo>
                  <a:cubicBezTo>
                    <a:pt x="25" y="501"/>
                    <a:pt x="50" y="526"/>
                    <a:pt x="76" y="526"/>
                  </a:cubicBezTo>
                  <a:cubicBezTo>
                    <a:pt x="89" y="533"/>
                    <a:pt x="102" y="536"/>
                    <a:pt x="115" y="536"/>
                  </a:cubicBezTo>
                  <a:cubicBezTo>
                    <a:pt x="151" y="536"/>
                    <a:pt x="183" y="513"/>
                    <a:pt x="201" y="476"/>
                  </a:cubicBezTo>
                  <a:cubicBezTo>
                    <a:pt x="226" y="351"/>
                    <a:pt x="226" y="251"/>
                    <a:pt x="251" y="125"/>
                  </a:cubicBezTo>
                  <a:cubicBezTo>
                    <a:pt x="276" y="100"/>
                    <a:pt x="276" y="75"/>
                    <a:pt x="251" y="50"/>
                  </a:cubicBezTo>
                  <a:cubicBezTo>
                    <a:pt x="226" y="25"/>
                    <a:pt x="201" y="25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676512" y="2396986"/>
              <a:ext cx="74024" cy="40722"/>
            </a:xfrm>
            <a:custGeom>
              <a:avLst/>
              <a:gdLst/>
              <a:ahLst/>
              <a:cxnLst/>
              <a:rect l="l" t="t" r="r" b="b"/>
              <a:pathLst>
                <a:path w="1347" h="741" extrusionOk="0">
                  <a:moveTo>
                    <a:pt x="1219" y="1"/>
                  </a:moveTo>
                  <a:cubicBezTo>
                    <a:pt x="1202" y="1"/>
                    <a:pt x="1185" y="4"/>
                    <a:pt x="1171" y="11"/>
                  </a:cubicBezTo>
                  <a:cubicBezTo>
                    <a:pt x="845" y="237"/>
                    <a:pt x="494" y="412"/>
                    <a:pt x="118" y="537"/>
                  </a:cubicBezTo>
                  <a:cubicBezTo>
                    <a:pt x="0" y="561"/>
                    <a:pt x="38" y="740"/>
                    <a:pt x="147" y="740"/>
                  </a:cubicBezTo>
                  <a:cubicBezTo>
                    <a:pt x="154" y="740"/>
                    <a:pt x="161" y="739"/>
                    <a:pt x="168" y="738"/>
                  </a:cubicBezTo>
                  <a:cubicBezTo>
                    <a:pt x="569" y="613"/>
                    <a:pt x="945" y="412"/>
                    <a:pt x="1271" y="186"/>
                  </a:cubicBezTo>
                  <a:cubicBezTo>
                    <a:pt x="1321" y="161"/>
                    <a:pt x="1346" y="86"/>
                    <a:pt x="1321" y="36"/>
                  </a:cubicBezTo>
                  <a:cubicBezTo>
                    <a:pt x="1303" y="18"/>
                    <a:pt x="1261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17398" y="2258445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495655" y="2197830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24561" y="2276360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7" y="201"/>
                    <a:pt x="277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772518" y="2086271"/>
              <a:ext cx="13794" cy="11101"/>
            </a:xfrm>
            <a:custGeom>
              <a:avLst/>
              <a:gdLst/>
              <a:ahLst/>
              <a:cxnLst/>
              <a:rect l="l" t="t" r="r" b="b"/>
              <a:pathLst>
                <a:path w="251" h="202" extrusionOk="0">
                  <a:moveTo>
                    <a:pt x="125" y="1"/>
                  </a:moveTo>
                  <a:cubicBezTo>
                    <a:pt x="0" y="1"/>
                    <a:pt x="0" y="201"/>
                    <a:pt x="125" y="201"/>
                  </a:cubicBezTo>
                  <a:cubicBezTo>
                    <a:pt x="251" y="201"/>
                    <a:pt x="25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55409" y="2167550"/>
              <a:ext cx="12475" cy="11101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51" y="1"/>
                  </a:moveTo>
                  <a:cubicBezTo>
                    <a:pt x="51" y="26"/>
                    <a:pt x="26" y="26"/>
                    <a:pt x="26" y="26"/>
                  </a:cubicBezTo>
                  <a:cubicBezTo>
                    <a:pt x="26" y="51"/>
                    <a:pt x="1" y="51"/>
                    <a:pt x="1" y="76"/>
                  </a:cubicBezTo>
                  <a:cubicBezTo>
                    <a:pt x="1" y="76"/>
                    <a:pt x="1" y="101"/>
                    <a:pt x="1" y="101"/>
                  </a:cubicBezTo>
                  <a:lnTo>
                    <a:pt x="1" y="126"/>
                  </a:lnTo>
                  <a:cubicBezTo>
                    <a:pt x="1" y="151"/>
                    <a:pt x="26" y="151"/>
                    <a:pt x="26" y="176"/>
                  </a:cubicBezTo>
                  <a:cubicBezTo>
                    <a:pt x="26" y="176"/>
                    <a:pt x="51" y="176"/>
                    <a:pt x="51" y="201"/>
                  </a:cubicBezTo>
                  <a:lnTo>
                    <a:pt x="151" y="201"/>
                  </a:lnTo>
                  <a:cubicBezTo>
                    <a:pt x="176" y="201"/>
                    <a:pt x="176" y="176"/>
                    <a:pt x="201" y="176"/>
                  </a:cubicBezTo>
                  <a:cubicBezTo>
                    <a:pt x="201" y="176"/>
                    <a:pt x="201" y="151"/>
                    <a:pt x="201" y="151"/>
                  </a:cubicBezTo>
                  <a:cubicBezTo>
                    <a:pt x="226" y="126"/>
                    <a:pt x="226" y="126"/>
                    <a:pt x="226" y="101"/>
                  </a:cubicBezTo>
                  <a:lnTo>
                    <a:pt x="226" y="76"/>
                  </a:lnTo>
                  <a:cubicBezTo>
                    <a:pt x="226" y="51"/>
                    <a:pt x="201" y="51"/>
                    <a:pt x="201" y="26"/>
                  </a:cubicBezTo>
                  <a:lnTo>
                    <a:pt x="176" y="26"/>
                  </a:lnTo>
                  <a:cubicBezTo>
                    <a:pt x="151" y="1"/>
                    <a:pt x="1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435040" y="2131719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6" y="201"/>
                    <a:pt x="2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9"/>
          <p:cNvSpPr txBox="1">
            <a:spLocks noGrp="1"/>
          </p:cNvSpPr>
          <p:nvPr>
            <p:ph type="title"/>
          </p:nvPr>
        </p:nvSpPr>
        <p:spPr>
          <a:xfrm>
            <a:off x="2088300" y="1831500"/>
            <a:ext cx="49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9"/>
          <p:cNvSpPr txBox="1">
            <a:spLocks noGrp="1"/>
          </p:cNvSpPr>
          <p:nvPr>
            <p:ph type="subTitle" idx="1"/>
          </p:nvPr>
        </p:nvSpPr>
        <p:spPr>
          <a:xfrm>
            <a:off x="2088300" y="2673300"/>
            <a:ext cx="4967400" cy="10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4"/>
          <p:cNvGrpSpPr/>
          <p:nvPr/>
        </p:nvGrpSpPr>
        <p:grpSpPr>
          <a:xfrm rot="2700000">
            <a:off x="6665929" y="4162624"/>
            <a:ext cx="2413013" cy="1034025"/>
            <a:chOff x="1928075" y="3261300"/>
            <a:chExt cx="1531375" cy="656225"/>
          </a:xfrm>
        </p:grpSpPr>
        <p:sp>
          <p:nvSpPr>
            <p:cNvPr id="727" name="Google Shape;727;p14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14"/>
          <p:cNvGrpSpPr/>
          <p:nvPr/>
        </p:nvGrpSpPr>
        <p:grpSpPr>
          <a:xfrm>
            <a:off x="2192416" y="-357984"/>
            <a:ext cx="1203366" cy="1376656"/>
            <a:chOff x="5397400" y="2614075"/>
            <a:chExt cx="753800" cy="862350"/>
          </a:xfrm>
        </p:grpSpPr>
        <p:sp>
          <p:nvSpPr>
            <p:cNvPr id="730" name="Google Shape;730;p14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14"/>
          <p:cNvGrpSpPr/>
          <p:nvPr/>
        </p:nvGrpSpPr>
        <p:grpSpPr>
          <a:xfrm rot="1823598">
            <a:off x="-495845" y="3272048"/>
            <a:ext cx="2716090" cy="1577671"/>
            <a:chOff x="2037450" y="1549075"/>
            <a:chExt cx="2214600" cy="1286375"/>
          </a:xfrm>
        </p:grpSpPr>
        <p:sp>
          <p:nvSpPr>
            <p:cNvPr id="733" name="Google Shape;733;p14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14"/>
          <p:cNvGrpSpPr/>
          <p:nvPr/>
        </p:nvGrpSpPr>
        <p:grpSpPr>
          <a:xfrm rot="1896622">
            <a:off x="124578" y="591823"/>
            <a:ext cx="1212292" cy="1354453"/>
            <a:chOff x="-7776150" y="-789500"/>
            <a:chExt cx="926525" cy="1035175"/>
          </a:xfrm>
        </p:grpSpPr>
        <p:sp>
          <p:nvSpPr>
            <p:cNvPr id="736" name="Google Shape;736;p14"/>
            <p:cNvSpPr/>
            <p:nvPr/>
          </p:nvSpPr>
          <p:spPr>
            <a:xfrm>
              <a:off x="-7776150" y="-784475"/>
              <a:ext cx="919825" cy="1025125"/>
            </a:xfrm>
            <a:custGeom>
              <a:avLst/>
              <a:gdLst/>
              <a:ahLst/>
              <a:cxnLst/>
              <a:rect l="l" t="t" r="r" b="b"/>
              <a:pathLst>
                <a:path w="36793" h="41005" extrusionOk="0">
                  <a:moveTo>
                    <a:pt x="13746" y="1"/>
                  </a:moveTo>
                  <a:cubicBezTo>
                    <a:pt x="12184" y="1"/>
                    <a:pt x="10585" y="465"/>
                    <a:pt x="9148" y="1129"/>
                  </a:cubicBezTo>
                  <a:cubicBezTo>
                    <a:pt x="7118" y="2082"/>
                    <a:pt x="5263" y="3485"/>
                    <a:pt x="3935" y="5290"/>
                  </a:cubicBezTo>
                  <a:cubicBezTo>
                    <a:pt x="2782" y="6894"/>
                    <a:pt x="2081" y="8799"/>
                    <a:pt x="1629" y="10728"/>
                  </a:cubicBezTo>
                  <a:cubicBezTo>
                    <a:pt x="0" y="17946"/>
                    <a:pt x="2306" y="26067"/>
                    <a:pt x="7945" y="30854"/>
                  </a:cubicBezTo>
                  <a:cubicBezTo>
                    <a:pt x="9599" y="32257"/>
                    <a:pt x="11454" y="33335"/>
                    <a:pt x="13384" y="34338"/>
                  </a:cubicBezTo>
                  <a:cubicBezTo>
                    <a:pt x="20627" y="38097"/>
                    <a:pt x="28647" y="40378"/>
                    <a:pt x="36792" y="41004"/>
                  </a:cubicBezTo>
                  <a:cubicBezTo>
                    <a:pt x="33359" y="39977"/>
                    <a:pt x="29975" y="38774"/>
                    <a:pt x="26943" y="36919"/>
                  </a:cubicBezTo>
                  <a:cubicBezTo>
                    <a:pt x="23033" y="34563"/>
                    <a:pt x="19650" y="31004"/>
                    <a:pt x="18421" y="26593"/>
                  </a:cubicBezTo>
                  <a:cubicBezTo>
                    <a:pt x="17845" y="24538"/>
                    <a:pt x="17820" y="22157"/>
                    <a:pt x="19148" y="20478"/>
                  </a:cubicBezTo>
                  <a:cubicBezTo>
                    <a:pt x="20025" y="19325"/>
                    <a:pt x="21404" y="18648"/>
                    <a:pt x="22356" y="17571"/>
                  </a:cubicBezTo>
                  <a:cubicBezTo>
                    <a:pt x="23534" y="16217"/>
                    <a:pt x="23935" y="14212"/>
                    <a:pt x="23359" y="12508"/>
                  </a:cubicBezTo>
                  <a:lnTo>
                    <a:pt x="23359" y="12508"/>
                  </a:lnTo>
                  <a:cubicBezTo>
                    <a:pt x="23008" y="13385"/>
                    <a:pt x="22607" y="14262"/>
                    <a:pt x="22181" y="15089"/>
                  </a:cubicBezTo>
                  <a:cubicBezTo>
                    <a:pt x="21705" y="14312"/>
                    <a:pt x="21228" y="13485"/>
                    <a:pt x="20777" y="12658"/>
                  </a:cubicBezTo>
                  <a:cubicBezTo>
                    <a:pt x="20502" y="13560"/>
                    <a:pt x="20101" y="14438"/>
                    <a:pt x="19650" y="15290"/>
                  </a:cubicBezTo>
                  <a:cubicBezTo>
                    <a:pt x="18948" y="14438"/>
                    <a:pt x="18221" y="13586"/>
                    <a:pt x="17469" y="12758"/>
                  </a:cubicBezTo>
                  <a:cubicBezTo>
                    <a:pt x="16767" y="13761"/>
                    <a:pt x="16166" y="14814"/>
                    <a:pt x="15665" y="15916"/>
                  </a:cubicBezTo>
                  <a:cubicBezTo>
                    <a:pt x="15188" y="15089"/>
                    <a:pt x="14737" y="14262"/>
                    <a:pt x="14261" y="13435"/>
                  </a:cubicBezTo>
                  <a:cubicBezTo>
                    <a:pt x="13609" y="13987"/>
                    <a:pt x="12983" y="14563"/>
                    <a:pt x="12331" y="15114"/>
                  </a:cubicBezTo>
                  <a:cubicBezTo>
                    <a:pt x="12281" y="15165"/>
                    <a:pt x="12206" y="15240"/>
                    <a:pt x="12106" y="15240"/>
                  </a:cubicBezTo>
                  <a:cubicBezTo>
                    <a:pt x="12056" y="15240"/>
                    <a:pt x="11980" y="15215"/>
                    <a:pt x="11930" y="15165"/>
                  </a:cubicBezTo>
                  <a:cubicBezTo>
                    <a:pt x="10777" y="14463"/>
                    <a:pt x="9675" y="13661"/>
                    <a:pt x="8672" y="12733"/>
                  </a:cubicBezTo>
                  <a:cubicBezTo>
                    <a:pt x="9524" y="12633"/>
                    <a:pt x="10376" y="12533"/>
                    <a:pt x="11228" y="12433"/>
                  </a:cubicBezTo>
                  <a:cubicBezTo>
                    <a:pt x="11053" y="11480"/>
                    <a:pt x="10903" y="10553"/>
                    <a:pt x="10727" y="9601"/>
                  </a:cubicBezTo>
                  <a:lnTo>
                    <a:pt x="10727" y="9601"/>
                  </a:lnTo>
                  <a:cubicBezTo>
                    <a:pt x="12056" y="10052"/>
                    <a:pt x="13334" y="10603"/>
                    <a:pt x="14587" y="11255"/>
                  </a:cubicBezTo>
                  <a:cubicBezTo>
                    <a:pt x="14612" y="10352"/>
                    <a:pt x="14612" y="9425"/>
                    <a:pt x="14637" y="8498"/>
                  </a:cubicBezTo>
                  <a:cubicBezTo>
                    <a:pt x="15815" y="8974"/>
                    <a:pt x="17043" y="9375"/>
                    <a:pt x="18271" y="9726"/>
                  </a:cubicBezTo>
                  <a:cubicBezTo>
                    <a:pt x="18321" y="8723"/>
                    <a:pt x="18472" y="7746"/>
                    <a:pt x="18672" y="6794"/>
                  </a:cubicBezTo>
                  <a:cubicBezTo>
                    <a:pt x="18697" y="6794"/>
                    <a:pt x="18697" y="6819"/>
                    <a:pt x="18722" y="6819"/>
                  </a:cubicBezTo>
                  <a:cubicBezTo>
                    <a:pt x="20000" y="7370"/>
                    <a:pt x="21329" y="7746"/>
                    <a:pt x="22682" y="7997"/>
                  </a:cubicBezTo>
                  <a:cubicBezTo>
                    <a:pt x="21930" y="6468"/>
                    <a:pt x="21053" y="5014"/>
                    <a:pt x="20025" y="3686"/>
                  </a:cubicBezTo>
                  <a:cubicBezTo>
                    <a:pt x="19073" y="2433"/>
                    <a:pt x="17970" y="1255"/>
                    <a:pt x="16567" y="603"/>
                  </a:cubicBezTo>
                  <a:cubicBezTo>
                    <a:pt x="15673" y="180"/>
                    <a:pt x="14717" y="1"/>
                    <a:pt x="13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-7763625" y="-789500"/>
              <a:ext cx="914000" cy="1035175"/>
            </a:xfrm>
            <a:custGeom>
              <a:avLst/>
              <a:gdLst/>
              <a:ahLst/>
              <a:cxnLst/>
              <a:rect l="l" t="t" r="r" b="b"/>
              <a:pathLst>
                <a:path w="36560" h="41407" extrusionOk="0">
                  <a:moveTo>
                    <a:pt x="13212" y="399"/>
                  </a:moveTo>
                  <a:cubicBezTo>
                    <a:pt x="13903" y="399"/>
                    <a:pt x="14592" y="493"/>
                    <a:pt x="15264" y="704"/>
                  </a:cubicBezTo>
                  <a:cubicBezTo>
                    <a:pt x="16542" y="1105"/>
                    <a:pt x="17595" y="1957"/>
                    <a:pt x="18497" y="2959"/>
                  </a:cubicBezTo>
                  <a:cubicBezTo>
                    <a:pt x="19449" y="4012"/>
                    <a:pt x="20276" y="5215"/>
                    <a:pt x="21003" y="6443"/>
                  </a:cubicBezTo>
                  <a:cubicBezTo>
                    <a:pt x="21282" y="6921"/>
                    <a:pt x="21545" y="7415"/>
                    <a:pt x="21805" y="7912"/>
                  </a:cubicBezTo>
                  <a:lnTo>
                    <a:pt x="21805" y="7912"/>
                  </a:lnTo>
                  <a:cubicBezTo>
                    <a:pt x="20622" y="7665"/>
                    <a:pt x="19446" y="7316"/>
                    <a:pt x="18330" y="6848"/>
                  </a:cubicBezTo>
                  <a:lnTo>
                    <a:pt x="18330" y="6848"/>
                  </a:lnTo>
                  <a:cubicBezTo>
                    <a:pt x="18327" y="6846"/>
                    <a:pt x="18324" y="6845"/>
                    <a:pt x="18321" y="6844"/>
                  </a:cubicBezTo>
                  <a:lnTo>
                    <a:pt x="18321" y="6844"/>
                  </a:lnTo>
                  <a:cubicBezTo>
                    <a:pt x="18321" y="6844"/>
                    <a:pt x="18321" y="6844"/>
                    <a:pt x="18321" y="6844"/>
                  </a:cubicBezTo>
                  <a:cubicBezTo>
                    <a:pt x="18315" y="6842"/>
                    <a:pt x="18309" y="6839"/>
                    <a:pt x="18303" y="6837"/>
                  </a:cubicBezTo>
                  <a:lnTo>
                    <a:pt x="18303" y="6837"/>
                  </a:lnTo>
                  <a:cubicBezTo>
                    <a:pt x="18293" y="6830"/>
                    <a:pt x="18288" y="6819"/>
                    <a:pt x="18271" y="6819"/>
                  </a:cubicBezTo>
                  <a:cubicBezTo>
                    <a:pt x="18241" y="6804"/>
                    <a:pt x="18204" y="6796"/>
                    <a:pt x="18166" y="6796"/>
                  </a:cubicBezTo>
                  <a:cubicBezTo>
                    <a:pt x="18079" y="6796"/>
                    <a:pt x="17988" y="6840"/>
                    <a:pt x="17971" y="6944"/>
                  </a:cubicBezTo>
                  <a:cubicBezTo>
                    <a:pt x="17789" y="7828"/>
                    <a:pt x="17649" y="8732"/>
                    <a:pt x="17587" y="9638"/>
                  </a:cubicBezTo>
                  <a:lnTo>
                    <a:pt x="17587" y="9638"/>
                  </a:lnTo>
                  <a:cubicBezTo>
                    <a:pt x="16439" y="9324"/>
                    <a:pt x="15313" y="8944"/>
                    <a:pt x="14186" y="8498"/>
                  </a:cubicBezTo>
                  <a:cubicBezTo>
                    <a:pt x="14167" y="8491"/>
                    <a:pt x="14147" y="8487"/>
                    <a:pt x="14128" y="8487"/>
                  </a:cubicBezTo>
                  <a:cubicBezTo>
                    <a:pt x="14025" y="8487"/>
                    <a:pt x="13935" y="8593"/>
                    <a:pt x="13935" y="8699"/>
                  </a:cubicBezTo>
                  <a:cubicBezTo>
                    <a:pt x="13913" y="9514"/>
                    <a:pt x="13891" y="10329"/>
                    <a:pt x="13886" y="11127"/>
                  </a:cubicBezTo>
                  <a:lnTo>
                    <a:pt x="13886" y="11127"/>
                  </a:lnTo>
                  <a:cubicBezTo>
                    <a:pt x="12726" y="10541"/>
                    <a:pt x="11522" y="10039"/>
                    <a:pt x="10276" y="9601"/>
                  </a:cubicBezTo>
                  <a:cubicBezTo>
                    <a:pt x="10258" y="9595"/>
                    <a:pt x="10241" y="9592"/>
                    <a:pt x="10224" y="9592"/>
                  </a:cubicBezTo>
                  <a:cubicBezTo>
                    <a:pt x="10098" y="9592"/>
                    <a:pt x="10004" y="9741"/>
                    <a:pt x="10026" y="9852"/>
                  </a:cubicBezTo>
                  <a:cubicBezTo>
                    <a:pt x="10187" y="10728"/>
                    <a:pt x="10327" y="11605"/>
                    <a:pt x="10485" y="12462"/>
                  </a:cubicBezTo>
                  <a:lnTo>
                    <a:pt x="10485" y="12462"/>
                  </a:lnTo>
                  <a:lnTo>
                    <a:pt x="8171" y="12734"/>
                  </a:lnTo>
                  <a:cubicBezTo>
                    <a:pt x="7996" y="12759"/>
                    <a:pt x="7870" y="12959"/>
                    <a:pt x="8021" y="13085"/>
                  </a:cubicBezTo>
                  <a:cubicBezTo>
                    <a:pt x="8973" y="13937"/>
                    <a:pt x="9976" y="14689"/>
                    <a:pt x="11028" y="15366"/>
                  </a:cubicBezTo>
                  <a:cubicBezTo>
                    <a:pt x="11207" y="15477"/>
                    <a:pt x="11406" y="15649"/>
                    <a:pt x="11625" y="15649"/>
                  </a:cubicBezTo>
                  <a:cubicBezTo>
                    <a:pt x="11651" y="15649"/>
                    <a:pt x="11678" y="15647"/>
                    <a:pt x="11705" y="15641"/>
                  </a:cubicBezTo>
                  <a:cubicBezTo>
                    <a:pt x="11930" y="15591"/>
                    <a:pt x="12156" y="15315"/>
                    <a:pt x="12331" y="15165"/>
                  </a:cubicBezTo>
                  <a:cubicBezTo>
                    <a:pt x="12790" y="14750"/>
                    <a:pt x="13249" y="14354"/>
                    <a:pt x="13707" y="13961"/>
                  </a:cubicBezTo>
                  <a:lnTo>
                    <a:pt x="13707" y="13961"/>
                  </a:lnTo>
                  <a:cubicBezTo>
                    <a:pt x="14122" y="14713"/>
                    <a:pt x="14555" y="15465"/>
                    <a:pt x="14988" y="16218"/>
                  </a:cubicBezTo>
                  <a:cubicBezTo>
                    <a:pt x="15027" y="16283"/>
                    <a:pt x="15101" y="16321"/>
                    <a:pt x="15173" y="16321"/>
                  </a:cubicBezTo>
                  <a:cubicBezTo>
                    <a:pt x="15239" y="16321"/>
                    <a:pt x="15303" y="16289"/>
                    <a:pt x="15339" y="16218"/>
                  </a:cubicBezTo>
                  <a:cubicBezTo>
                    <a:pt x="15802" y="15200"/>
                    <a:pt x="16350" y="14225"/>
                    <a:pt x="16983" y="13293"/>
                  </a:cubicBezTo>
                  <a:lnTo>
                    <a:pt x="16983" y="13293"/>
                  </a:lnTo>
                  <a:cubicBezTo>
                    <a:pt x="17676" y="14062"/>
                    <a:pt x="18348" y="14852"/>
                    <a:pt x="18998" y="15641"/>
                  </a:cubicBezTo>
                  <a:cubicBezTo>
                    <a:pt x="19036" y="15679"/>
                    <a:pt x="19086" y="15696"/>
                    <a:pt x="19135" y="15696"/>
                  </a:cubicBezTo>
                  <a:cubicBezTo>
                    <a:pt x="19214" y="15696"/>
                    <a:pt x="19293" y="15653"/>
                    <a:pt x="19324" y="15591"/>
                  </a:cubicBezTo>
                  <a:cubicBezTo>
                    <a:pt x="19722" y="14879"/>
                    <a:pt x="20050" y="14132"/>
                    <a:pt x="20322" y="13379"/>
                  </a:cubicBezTo>
                  <a:lnTo>
                    <a:pt x="20322" y="13379"/>
                  </a:lnTo>
                  <a:cubicBezTo>
                    <a:pt x="20701" y="14056"/>
                    <a:pt x="21085" y="14745"/>
                    <a:pt x="21504" y="15416"/>
                  </a:cubicBezTo>
                  <a:cubicBezTo>
                    <a:pt x="21542" y="15478"/>
                    <a:pt x="21611" y="15510"/>
                    <a:pt x="21680" y="15510"/>
                  </a:cubicBezTo>
                  <a:cubicBezTo>
                    <a:pt x="21749" y="15510"/>
                    <a:pt x="21818" y="15478"/>
                    <a:pt x="21855" y="15416"/>
                  </a:cubicBezTo>
                  <a:cubicBezTo>
                    <a:pt x="22188" y="14730"/>
                    <a:pt x="22506" y="14045"/>
                    <a:pt x="22808" y="13359"/>
                  </a:cubicBezTo>
                  <a:lnTo>
                    <a:pt x="22808" y="13359"/>
                  </a:lnTo>
                  <a:cubicBezTo>
                    <a:pt x="23023" y="14431"/>
                    <a:pt x="22895" y="15571"/>
                    <a:pt x="22407" y="16569"/>
                  </a:cubicBezTo>
                  <a:cubicBezTo>
                    <a:pt x="21805" y="17797"/>
                    <a:pt x="20727" y="18523"/>
                    <a:pt x="19675" y="19351"/>
                  </a:cubicBezTo>
                  <a:cubicBezTo>
                    <a:pt x="18672" y="20178"/>
                    <a:pt x="17895" y="21130"/>
                    <a:pt x="17570" y="22383"/>
                  </a:cubicBezTo>
                  <a:cubicBezTo>
                    <a:pt x="17244" y="23611"/>
                    <a:pt x="17294" y="24914"/>
                    <a:pt x="17545" y="26143"/>
                  </a:cubicBezTo>
                  <a:cubicBezTo>
                    <a:pt x="18597" y="31180"/>
                    <a:pt x="22582" y="35165"/>
                    <a:pt x="26893" y="37646"/>
                  </a:cubicBezTo>
                  <a:cubicBezTo>
                    <a:pt x="29238" y="38989"/>
                    <a:pt x="31744" y="39980"/>
                    <a:pt x="34308" y="40810"/>
                  </a:cubicBezTo>
                  <a:lnTo>
                    <a:pt x="34308" y="40810"/>
                  </a:lnTo>
                  <a:cubicBezTo>
                    <a:pt x="29203" y="40226"/>
                    <a:pt x="24193" y="39018"/>
                    <a:pt x="19399" y="37220"/>
                  </a:cubicBezTo>
                  <a:cubicBezTo>
                    <a:pt x="16692" y="36193"/>
                    <a:pt x="14061" y="34990"/>
                    <a:pt x="11529" y="33586"/>
                  </a:cubicBezTo>
                  <a:cubicBezTo>
                    <a:pt x="9224" y="32283"/>
                    <a:pt x="7093" y="30729"/>
                    <a:pt x="5389" y="28674"/>
                  </a:cubicBezTo>
                  <a:cubicBezTo>
                    <a:pt x="2356" y="25015"/>
                    <a:pt x="803" y="20228"/>
                    <a:pt x="828" y="15491"/>
                  </a:cubicBezTo>
                  <a:cubicBezTo>
                    <a:pt x="828" y="12985"/>
                    <a:pt x="1279" y="10428"/>
                    <a:pt x="2231" y="8097"/>
                  </a:cubicBezTo>
                  <a:cubicBezTo>
                    <a:pt x="2757" y="6844"/>
                    <a:pt x="3484" y="5666"/>
                    <a:pt x="4412" y="4664"/>
                  </a:cubicBezTo>
                  <a:cubicBezTo>
                    <a:pt x="5289" y="3686"/>
                    <a:pt x="6341" y="2859"/>
                    <a:pt x="7469" y="2182"/>
                  </a:cubicBezTo>
                  <a:cubicBezTo>
                    <a:pt x="9167" y="1193"/>
                    <a:pt x="11199" y="399"/>
                    <a:pt x="13212" y="399"/>
                  </a:cubicBezTo>
                  <a:close/>
                  <a:moveTo>
                    <a:pt x="13203" y="1"/>
                  </a:moveTo>
                  <a:cubicBezTo>
                    <a:pt x="11889" y="1"/>
                    <a:pt x="10554" y="309"/>
                    <a:pt x="9324" y="804"/>
                  </a:cubicBezTo>
                  <a:cubicBezTo>
                    <a:pt x="6868" y="1781"/>
                    <a:pt x="4612" y="3411"/>
                    <a:pt x="3108" y="5616"/>
                  </a:cubicBezTo>
                  <a:cubicBezTo>
                    <a:pt x="1580" y="7847"/>
                    <a:pt x="828" y="10579"/>
                    <a:pt x="552" y="13235"/>
                  </a:cubicBezTo>
                  <a:cubicBezTo>
                    <a:pt x="1" y="18047"/>
                    <a:pt x="1128" y="23085"/>
                    <a:pt x="3760" y="27170"/>
                  </a:cubicBezTo>
                  <a:cubicBezTo>
                    <a:pt x="5163" y="29300"/>
                    <a:pt x="6943" y="31105"/>
                    <a:pt x="9048" y="32534"/>
                  </a:cubicBezTo>
                  <a:cubicBezTo>
                    <a:pt x="11504" y="34213"/>
                    <a:pt x="14236" y="35541"/>
                    <a:pt x="16993" y="36694"/>
                  </a:cubicBezTo>
                  <a:cubicBezTo>
                    <a:pt x="22432" y="39000"/>
                    <a:pt x="28221" y="40529"/>
                    <a:pt x="34111" y="41205"/>
                  </a:cubicBezTo>
                  <a:cubicBezTo>
                    <a:pt x="34816" y="41278"/>
                    <a:pt x="35521" y="41351"/>
                    <a:pt x="36226" y="41401"/>
                  </a:cubicBezTo>
                  <a:lnTo>
                    <a:pt x="36226" y="41401"/>
                  </a:lnTo>
                  <a:cubicBezTo>
                    <a:pt x="36231" y="41403"/>
                    <a:pt x="36236" y="41404"/>
                    <a:pt x="36241" y="41406"/>
                  </a:cubicBezTo>
                  <a:cubicBezTo>
                    <a:pt x="36241" y="41405"/>
                    <a:pt x="36241" y="41403"/>
                    <a:pt x="36241" y="41402"/>
                  </a:cubicBezTo>
                  <a:lnTo>
                    <a:pt x="36241" y="41402"/>
                  </a:lnTo>
                  <a:cubicBezTo>
                    <a:pt x="36258" y="41403"/>
                    <a:pt x="36275" y="41405"/>
                    <a:pt x="36291" y="41406"/>
                  </a:cubicBezTo>
                  <a:cubicBezTo>
                    <a:pt x="36299" y="41407"/>
                    <a:pt x="36306" y="41407"/>
                    <a:pt x="36313" y="41407"/>
                  </a:cubicBezTo>
                  <a:cubicBezTo>
                    <a:pt x="36520" y="41407"/>
                    <a:pt x="36560" y="41053"/>
                    <a:pt x="36342" y="41005"/>
                  </a:cubicBezTo>
                  <a:cubicBezTo>
                    <a:pt x="31003" y="39426"/>
                    <a:pt x="25615" y="37270"/>
                    <a:pt x="21780" y="33085"/>
                  </a:cubicBezTo>
                  <a:cubicBezTo>
                    <a:pt x="20101" y="31255"/>
                    <a:pt x="18773" y="29075"/>
                    <a:pt x="18096" y="26669"/>
                  </a:cubicBezTo>
                  <a:cubicBezTo>
                    <a:pt x="17770" y="25441"/>
                    <a:pt x="17620" y="24112"/>
                    <a:pt x="17895" y="22859"/>
                  </a:cubicBezTo>
                  <a:cubicBezTo>
                    <a:pt x="18021" y="22233"/>
                    <a:pt x="18246" y="21631"/>
                    <a:pt x="18572" y="21105"/>
                  </a:cubicBezTo>
                  <a:cubicBezTo>
                    <a:pt x="18948" y="20554"/>
                    <a:pt x="19424" y="20102"/>
                    <a:pt x="19925" y="19701"/>
                  </a:cubicBezTo>
                  <a:cubicBezTo>
                    <a:pt x="21028" y="18799"/>
                    <a:pt x="22206" y="18022"/>
                    <a:pt x="22833" y="16669"/>
                  </a:cubicBezTo>
                  <a:cubicBezTo>
                    <a:pt x="23384" y="15416"/>
                    <a:pt x="23509" y="13962"/>
                    <a:pt x="23058" y="12659"/>
                  </a:cubicBezTo>
                  <a:cubicBezTo>
                    <a:pt x="23022" y="12562"/>
                    <a:pt x="22945" y="12518"/>
                    <a:pt x="22866" y="12518"/>
                  </a:cubicBezTo>
                  <a:cubicBezTo>
                    <a:pt x="22782" y="12518"/>
                    <a:pt x="22696" y="12568"/>
                    <a:pt x="22657" y="12659"/>
                  </a:cubicBezTo>
                  <a:cubicBezTo>
                    <a:pt x="22352" y="13399"/>
                    <a:pt x="22010" y="14140"/>
                    <a:pt x="21662" y="14864"/>
                  </a:cubicBezTo>
                  <a:lnTo>
                    <a:pt x="21662" y="14864"/>
                  </a:lnTo>
                  <a:cubicBezTo>
                    <a:pt x="21251" y="14170"/>
                    <a:pt x="20842" y="13474"/>
                    <a:pt x="20452" y="12759"/>
                  </a:cubicBezTo>
                  <a:cubicBezTo>
                    <a:pt x="20420" y="12696"/>
                    <a:pt x="20358" y="12668"/>
                    <a:pt x="20293" y="12668"/>
                  </a:cubicBezTo>
                  <a:cubicBezTo>
                    <a:pt x="20202" y="12668"/>
                    <a:pt x="20105" y="12722"/>
                    <a:pt x="20076" y="12809"/>
                  </a:cubicBezTo>
                  <a:cubicBezTo>
                    <a:pt x="19828" y="13619"/>
                    <a:pt x="19500" y="14389"/>
                    <a:pt x="19109" y="15118"/>
                  </a:cubicBezTo>
                  <a:lnTo>
                    <a:pt x="19109" y="15118"/>
                  </a:lnTo>
                  <a:cubicBezTo>
                    <a:pt x="18446" y="14340"/>
                    <a:pt x="17782" y="13564"/>
                    <a:pt x="17118" y="12809"/>
                  </a:cubicBezTo>
                  <a:cubicBezTo>
                    <a:pt x="17080" y="12771"/>
                    <a:pt x="17035" y="12754"/>
                    <a:pt x="16989" y="12754"/>
                  </a:cubicBezTo>
                  <a:cubicBezTo>
                    <a:pt x="16914" y="12754"/>
                    <a:pt x="16839" y="12797"/>
                    <a:pt x="16793" y="12859"/>
                  </a:cubicBezTo>
                  <a:cubicBezTo>
                    <a:pt x="16163" y="13759"/>
                    <a:pt x="15614" y="14699"/>
                    <a:pt x="15146" y="15679"/>
                  </a:cubicBezTo>
                  <a:lnTo>
                    <a:pt x="15146" y="15679"/>
                  </a:lnTo>
                  <a:cubicBezTo>
                    <a:pt x="14739" y="14965"/>
                    <a:pt x="14347" y="14250"/>
                    <a:pt x="13935" y="13536"/>
                  </a:cubicBezTo>
                  <a:cubicBezTo>
                    <a:pt x="13892" y="13463"/>
                    <a:pt x="13822" y="13424"/>
                    <a:pt x="13752" y="13424"/>
                  </a:cubicBezTo>
                  <a:cubicBezTo>
                    <a:pt x="13702" y="13424"/>
                    <a:pt x="13651" y="13444"/>
                    <a:pt x="13610" y="13486"/>
                  </a:cubicBezTo>
                  <a:cubicBezTo>
                    <a:pt x="13159" y="13887"/>
                    <a:pt x="12707" y="14263"/>
                    <a:pt x="12256" y="14664"/>
                  </a:cubicBezTo>
                  <a:cubicBezTo>
                    <a:pt x="12156" y="14764"/>
                    <a:pt x="12031" y="14864"/>
                    <a:pt x="11930" y="14965"/>
                  </a:cubicBezTo>
                  <a:cubicBezTo>
                    <a:pt x="11855" y="15015"/>
                    <a:pt x="11705" y="15215"/>
                    <a:pt x="11630" y="15215"/>
                  </a:cubicBezTo>
                  <a:cubicBezTo>
                    <a:pt x="11621" y="15217"/>
                    <a:pt x="11612" y="15218"/>
                    <a:pt x="11602" y="15218"/>
                  </a:cubicBezTo>
                  <a:cubicBezTo>
                    <a:pt x="11507" y="15218"/>
                    <a:pt x="11397" y="15110"/>
                    <a:pt x="11329" y="15065"/>
                  </a:cubicBezTo>
                  <a:cubicBezTo>
                    <a:pt x="11204" y="14990"/>
                    <a:pt x="11078" y="14914"/>
                    <a:pt x="10978" y="14839"/>
                  </a:cubicBezTo>
                  <a:cubicBezTo>
                    <a:pt x="10153" y="14318"/>
                    <a:pt x="9384" y="13721"/>
                    <a:pt x="8655" y="13098"/>
                  </a:cubicBezTo>
                  <a:lnTo>
                    <a:pt x="8655" y="13098"/>
                  </a:lnTo>
                  <a:lnTo>
                    <a:pt x="10727" y="12834"/>
                  </a:lnTo>
                  <a:cubicBezTo>
                    <a:pt x="10853" y="12809"/>
                    <a:pt x="10953" y="12709"/>
                    <a:pt x="10928" y="12584"/>
                  </a:cubicBezTo>
                  <a:cubicBezTo>
                    <a:pt x="10775" y="11752"/>
                    <a:pt x="10641" y="10940"/>
                    <a:pt x="10493" y="10114"/>
                  </a:cubicBezTo>
                  <a:lnTo>
                    <a:pt x="10493" y="10114"/>
                  </a:lnTo>
                  <a:cubicBezTo>
                    <a:pt x="11686" y="10543"/>
                    <a:pt x="12857" y="11055"/>
                    <a:pt x="13986" y="11631"/>
                  </a:cubicBezTo>
                  <a:cubicBezTo>
                    <a:pt x="14018" y="11651"/>
                    <a:pt x="14055" y="11660"/>
                    <a:pt x="14090" y="11660"/>
                  </a:cubicBezTo>
                  <a:cubicBezTo>
                    <a:pt x="14191" y="11660"/>
                    <a:pt x="14286" y="11585"/>
                    <a:pt x="14286" y="11456"/>
                  </a:cubicBezTo>
                  <a:cubicBezTo>
                    <a:pt x="14309" y="10651"/>
                    <a:pt x="14331" y="9826"/>
                    <a:pt x="14336" y="8999"/>
                  </a:cubicBezTo>
                  <a:lnTo>
                    <a:pt x="14336" y="8999"/>
                  </a:lnTo>
                  <a:cubicBezTo>
                    <a:pt x="15437" y="9432"/>
                    <a:pt x="16578" y="9801"/>
                    <a:pt x="17720" y="10127"/>
                  </a:cubicBezTo>
                  <a:cubicBezTo>
                    <a:pt x="17733" y="10130"/>
                    <a:pt x="17746" y="10131"/>
                    <a:pt x="17759" y="10131"/>
                  </a:cubicBezTo>
                  <a:cubicBezTo>
                    <a:pt x="17870" y="10131"/>
                    <a:pt x="17971" y="10039"/>
                    <a:pt x="17971" y="9927"/>
                  </a:cubicBezTo>
                  <a:cubicBezTo>
                    <a:pt x="18040" y="9030"/>
                    <a:pt x="18151" y="8155"/>
                    <a:pt x="18323" y="7281"/>
                  </a:cubicBezTo>
                  <a:lnTo>
                    <a:pt x="18323" y="7281"/>
                  </a:lnTo>
                  <a:cubicBezTo>
                    <a:pt x="19542" y="7788"/>
                    <a:pt x="20825" y="8161"/>
                    <a:pt x="22131" y="8398"/>
                  </a:cubicBezTo>
                  <a:cubicBezTo>
                    <a:pt x="22142" y="8400"/>
                    <a:pt x="22154" y="8400"/>
                    <a:pt x="22165" y="8400"/>
                  </a:cubicBezTo>
                  <a:cubicBezTo>
                    <a:pt x="22325" y="8400"/>
                    <a:pt x="22450" y="8238"/>
                    <a:pt x="22357" y="8097"/>
                  </a:cubicBezTo>
                  <a:cubicBezTo>
                    <a:pt x="21680" y="6719"/>
                    <a:pt x="20903" y="5416"/>
                    <a:pt x="20001" y="4188"/>
                  </a:cubicBezTo>
                  <a:cubicBezTo>
                    <a:pt x="19199" y="3085"/>
                    <a:pt x="18321" y="2032"/>
                    <a:pt x="17219" y="1230"/>
                  </a:cubicBezTo>
                  <a:cubicBezTo>
                    <a:pt x="16010" y="359"/>
                    <a:pt x="14619" y="1"/>
                    <a:pt x="13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-7435925" y="-701175"/>
              <a:ext cx="73325" cy="82225"/>
            </a:xfrm>
            <a:custGeom>
              <a:avLst/>
              <a:gdLst/>
              <a:ahLst/>
              <a:cxnLst/>
              <a:rect l="l" t="t" r="r" b="b"/>
              <a:pathLst>
                <a:path w="2933" h="3289" extrusionOk="0">
                  <a:moveTo>
                    <a:pt x="1206" y="1"/>
                  </a:moveTo>
                  <a:cubicBezTo>
                    <a:pt x="1103" y="1"/>
                    <a:pt x="1001" y="18"/>
                    <a:pt x="903" y="53"/>
                  </a:cubicBezTo>
                  <a:cubicBezTo>
                    <a:pt x="251" y="279"/>
                    <a:pt x="0" y="1181"/>
                    <a:pt x="301" y="2058"/>
                  </a:cubicBezTo>
                  <a:cubicBezTo>
                    <a:pt x="576" y="2798"/>
                    <a:pt x="1154" y="3288"/>
                    <a:pt x="1719" y="3288"/>
                  </a:cubicBezTo>
                  <a:cubicBezTo>
                    <a:pt x="1824" y="3288"/>
                    <a:pt x="1928" y="3271"/>
                    <a:pt x="2030" y="3236"/>
                  </a:cubicBezTo>
                  <a:cubicBezTo>
                    <a:pt x="2657" y="3010"/>
                    <a:pt x="2933" y="2133"/>
                    <a:pt x="2632" y="1231"/>
                  </a:cubicBezTo>
                  <a:cubicBezTo>
                    <a:pt x="2357" y="491"/>
                    <a:pt x="1761" y="1"/>
                    <a:pt x="1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-7478525" y="-706150"/>
              <a:ext cx="104600" cy="12200"/>
            </a:xfrm>
            <a:custGeom>
              <a:avLst/>
              <a:gdLst/>
              <a:ahLst/>
              <a:cxnLst/>
              <a:rect l="l" t="t" r="r" b="b"/>
              <a:pathLst>
                <a:path w="4184" h="488" extrusionOk="0">
                  <a:moveTo>
                    <a:pt x="253" y="0"/>
                  </a:moveTo>
                  <a:cubicBezTo>
                    <a:pt x="0" y="0"/>
                    <a:pt x="8" y="403"/>
                    <a:pt x="276" y="427"/>
                  </a:cubicBezTo>
                  <a:cubicBezTo>
                    <a:pt x="938" y="469"/>
                    <a:pt x="1600" y="487"/>
                    <a:pt x="2267" y="487"/>
                  </a:cubicBezTo>
                  <a:cubicBezTo>
                    <a:pt x="2811" y="487"/>
                    <a:pt x="3358" y="475"/>
                    <a:pt x="3910" y="453"/>
                  </a:cubicBezTo>
                  <a:cubicBezTo>
                    <a:pt x="4153" y="453"/>
                    <a:pt x="4184" y="50"/>
                    <a:pt x="3933" y="50"/>
                  </a:cubicBezTo>
                  <a:cubicBezTo>
                    <a:pt x="3925" y="50"/>
                    <a:pt x="3918" y="51"/>
                    <a:pt x="3910" y="52"/>
                  </a:cubicBezTo>
                  <a:cubicBezTo>
                    <a:pt x="3475" y="69"/>
                    <a:pt x="3043" y="78"/>
                    <a:pt x="2613" y="78"/>
                  </a:cubicBezTo>
                  <a:cubicBezTo>
                    <a:pt x="1830" y="78"/>
                    <a:pt x="1053" y="50"/>
                    <a:pt x="276" y="1"/>
                  </a:cubicBezTo>
                  <a:cubicBezTo>
                    <a:pt x="268" y="1"/>
                    <a:pt x="260" y="0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-7709750" y="-418075"/>
              <a:ext cx="161150" cy="367775"/>
            </a:xfrm>
            <a:custGeom>
              <a:avLst/>
              <a:gdLst/>
              <a:ahLst/>
              <a:cxnLst/>
              <a:rect l="l" t="t" r="r" b="b"/>
              <a:pathLst>
                <a:path w="6446" h="14711" extrusionOk="0">
                  <a:moveTo>
                    <a:pt x="264" y="1"/>
                  </a:moveTo>
                  <a:cubicBezTo>
                    <a:pt x="158" y="1"/>
                    <a:pt x="51" y="70"/>
                    <a:pt x="51" y="208"/>
                  </a:cubicBezTo>
                  <a:cubicBezTo>
                    <a:pt x="1" y="4393"/>
                    <a:pt x="1304" y="8554"/>
                    <a:pt x="3735" y="11987"/>
                  </a:cubicBezTo>
                  <a:cubicBezTo>
                    <a:pt x="4412" y="12940"/>
                    <a:pt x="5164" y="13842"/>
                    <a:pt x="5991" y="14644"/>
                  </a:cubicBezTo>
                  <a:cubicBezTo>
                    <a:pt x="6038" y="14691"/>
                    <a:pt x="6090" y="14710"/>
                    <a:pt x="6139" y="14710"/>
                  </a:cubicBezTo>
                  <a:cubicBezTo>
                    <a:pt x="6304" y="14710"/>
                    <a:pt x="6446" y="14497"/>
                    <a:pt x="6292" y="14343"/>
                  </a:cubicBezTo>
                  <a:cubicBezTo>
                    <a:pt x="3384" y="11486"/>
                    <a:pt x="1430" y="7702"/>
                    <a:pt x="728" y="3691"/>
                  </a:cubicBezTo>
                  <a:cubicBezTo>
                    <a:pt x="552" y="2539"/>
                    <a:pt x="452" y="1386"/>
                    <a:pt x="477" y="208"/>
                  </a:cubicBezTo>
                  <a:cubicBezTo>
                    <a:pt x="477" y="70"/>
                    <a:pt x="371" y="1"/>
                    <a:pt x="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-7523025" y="-26925"/>
              <a:ext cx="13825" cy="10675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76" y="0"/>
                  </a:moveTo>
                  <a:cubicBezTo>
                    <a:pt x="1" y="0"/>
                    <a:pt x="1" y="427"/>
                    <a:pt x="276" y="427"/>
                  </a:cubicBezTo>
                  <a:cubicBezTo>
                    <a:pt x="552" y="427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-7598450" y="-258000"/>
              <a:ext cx="335350" cy="367500"/>
            </a:xfrm>
            <a:custGeom>
              <a:avLst/>
              <a:gdLst/>
              <a:ahLst/>
              <a:cxnLst/>
              <a:rect l="l" t="t" r="r" b="b"/>
              <a:pathLst>
                <a:path w="13414" h="14700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1689" y="5158"/>
                    <a:pt x="4948" y="9469"/>
                    <a:pt x="9158" y="12477"/>
                  </a:cubicBezTo>
                  <a:cubicBezTo>
                    <a:pt x="10361" y="13329"/>
                    <a:pt x="11639" y="14055"/>
                    <a:pt x="12993" y="14682"/>
                  </a:cubicBezTo>
                  <a:cubicBezTo>
                    <a:pt x="13023" y="14694"/>
                    <a:pt x="13053" y="14700"/>
                    <a:pt x="13082" y="14700"/>
                  </a:cubicBezTo>
                  <a:cubicBezTo>
                    <a:pt x="13286" y="14700"/>
                    <a:pt x="13413" y="14416"/>
                    <a:pt x="13193" y="14306"/>
                  </a:cubicBezTo>
                  <a:cubicBezTo>
                    <a:pt x="8557" y="12176"/>
                    <a:pt x="4647" y="8542"/>
                    <a:pt x="2166" y="4055"/>
                  </a:cubicBezTo>
                  <a:cubicBezTo>
                    <a:pt x="1489" y="2802"/>
                    <a:pt x="912" y="1499"/>
                    <a:pt x="461" y="146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-7399875" y="-68525"/>
              <a:ext cx="115825" cy="135500"/>
            </a:xfrm>
            <a:custGeom>
              <a:avLst/>
              <a:gdLst/>
              <a:ahLst/>
              <a:cxnLst/>
              <a:rect l="l" t="t" r="r" b="b"/>
              <a:pathLst>
                <a:path w="4633" h="5420" extrusionOk="0">
                  <a:moveTo>
                    <a:pt x="288" y="1"/>
                  </a:moveTo>
                  <a:cubicBezTo>
                    <a:pt x="152" y="1"/>
                    <a:pt x="1" y="156"/>
                    <a:pt x="87" y="311"/>
                  </a:cubicBezTo>
                  <a:cubicBezTo>
                    <a:pt x="1015" y="2341"/>
                    <a:pt x="2443" y="4070"/>
                    <a:pt x="4248" y="5374"/>
                  </a:cubicBezTo>
                  <a:cubicBezTo>
                    <a:pt x="4284" y="5406"/>
                    <a:pt x="4322" y="5419"/>
                    <a:pt x="4357" y="5419"/>
                  </a:cubicBezTo>
                  <a:cubicBezTo>
                    <a:pt x="4515" y="5419"/>
                    <a:pt x="4633" y="5146"/>
                    <a:pt x="4448" y="5023"/>
                  </a:cubicBezTo>
                  <a:cubicBezTo>
                    <a:pt x="2719" y="3745"/>
                    <a:pt x="1340" y="2065"/>
                    <a:pt x="438" y="111"/>
                  </a:cubicBezTo>
                  <a:cubicBezTo>
                    <a:pt x="407" y="32"/>
                    <a:pt x="349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-7450975" y="-124050"/>
              <a:ext cx="13200" cy="10675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277" y="1"/>
                  </a:moveTo>
                  <a:cubicBezTo>
                    <a:pt x="1" y="1"/>
                    <a:pt x="1" y="427"/>
                    <a:pt x="277" y="427"/>
                  </a:cubicBezTo>
                  <a:cubicBezTo>
                    <a:pt x="527" y="427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-7386425" y="-294975"/>
              <a:ext cx="29700" cy="114100"/>
            </a:xfrm>
            <a:custGeom>
              <a:avLst/>
              <a:gdLst/>
              <a:ahLst/>
              <a:cxnLst/>
              <a:rect l="l" t="t" r="r" b="b"/>
              <a:pathLst>
                <a:path w="1188" h="4564" extrusionOk="0">
                  <a:moveTo>
                    <a:pt x="943" y="1"/>
                  </a:moveTo>
                  <a:cubicBezTo>
                    <a:pt x="857" y="1"/>
                    <a:pt x="768" y="45"/>
                    <a:pt x="727" y="146"/>
                  </a:cubicBezTo>
                  <a:cubicBezTo>
                    <a:pt x="226" y="1499"/>
                    <a:pt x="0" y="2928"/>
                    <a:pt x="76" y="4356"/>
                  </a:cubicBezTo>
                  <a:cubicBezTo>
                    <a:pt x="76" y="4494"/>
                    <a:pt x="182" y="4563"/>
                    <a:pt x="285" y="4563"/>
                  </a:cubicBezTo>
                  <a:cubicBezTo>
                    <a:pt x="389" y="4563"/>
                    <a:pt x="489" y="4494"/>
                    <a:pt x="477" y="4356"/>
                  </a:cubicBezTo>
                  <a:cubicBezTo>
                    <a:pt x="426" y="2953"/>
                    <a:pt x="627" y="1575"/>
                    <a:pt x="1128" y="246"/>
                  </a:cubicBezTo>
                  <a:cubicBezTo>
                    <a:pt x="1188" y="97"/>
                    <a:pt x="1070" y="1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-7353850" y="-31827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-7510500" y="-350625"/>
              <a:ext cx="18825" cy="31125"/>
            </a:xfrm>
            <a:custGeom>
              <a:avLst/>
              <a:gdLst/>
              <a:ahLst/>
              <a:cxnLst/>
              <a:rect l="l" t="t" r="r" b="b"/>
              <a:pathLst>
                <a:path w="753" h="1245" extrusionOk="0">
                  <a:moveTo>
                    <a:pt x="515" y="0"/>
                  </a:moveTo>
                  <a:cubicBezTo>
                    <a:pt x="463" y="0"/>
                    <a:pt x="412" y="20"/>
                    <a:pt x="377" y="66"/>
                  </a:cubicBezTo>
                  <a:cubicBezTo>
                    <a:pt x="151" y="317"/>
                    <a:pt x="1" y="668"/>
                    <a:pt x="26" y="1044"/>
                  </a:cubicBezTo>
                  <a:cubicBezTo>
                    <a:pt x="26" y="1144"/>
                    <a:pt x="126" y="1244"/>
                    <a:pt x="226" y="1244"/>
                  </a:cubicBezTo>
                  <a:cubicBezTo>
                    <a:pt x="352" y="1244"/>
                    <a:pt x="452" y="1144"/>
                    <a:pt x="452" y="1044"/>
                  </a:cubicBezTo>
                  <a:cubicBezTo>
                    <a:pt x="452" y="993"/>
                    <a:pt x="452" y="968"/>
                    <a:pt x="452" y="918"/>
                  </a:cubicBezTo>
                  <a:cubicBezTo>
                    <a:pt x="452" y="918"/>
                    <a:pt x="452" y="893"/>
                    <a:pt x="452" y="868"/>
                  </a:cubicBezTo>
                  <a:cubicBezTo>
                    <a:pt x="452" y="843"/>
                    <a:pt x="452" y="818"/>
                    <a:pt x="452" y="793"/>
                  </a:cubicBezTo>
                  <a:cubicBezTo>
                    <a:pt x="452" y="793"/>
                    <a:pt x="477" y="768"/>
                    <a:pt x="477" y="743"/>
                  </a:cubicBezTo>
                  <a:cubicBezTo>
                    <a:pt x="477" y="718"/>
                    <a:pt x="477" y="693"/>
                    <a:pt x="502" y="643"/>
                  </a:cubicBezTo>
                  <a:cubicBezTo>
                    <a:pt x="502" y="643"/>
                    <a:pt x="502" y="618"/>
                    <a:pt x="502" y="618"/>
                  </a:cubicBezTo>
                  <a:cubicBezTo>
                    <a:pt x="527" y="592"/>
                    <a:pt x="527" y="592"/>
                    <a:pt x="527" y="592"/>
                  </a:cubicBezTo>
                  <a:cubicBezTo>
                    <a:pt x="527" y="567"/>
                    <a:pt x="552" y="517"/>
                    <a:pt x="577" y="492"/>
                  </a:cubicBezTo>
                  <a:cubicBezTo>
                    <a:pt x="577" y="467"/>
                    <a:pt x="602" y="442"/>
                    <a:pt x="627" y="417"/>
                  </a:cubicBezTo>
                  <a:cubicBezTo>
                    <a:pt x="627" y="392"/>
                    <a:pt x="627" y="392"/>
                    <a:pt x="653" y="392"/>
                  </a:cubicBezTo>
                  <a:cubicBezTo>
                    <a:pt x="653" y="379"/>
                    <a:pt x="653" y="373"/>
                    <a:pt x="649" y="373"/>
                  </a:cubicBezTo>
                  <a:cubicBezTo>
                    <a:pt x="646" y="373"/>
                    <a:pt x="640" y="379"/>
                    <a:pt x="627" y="392"/>
                  </a:cubicBezTo>
                  <a:cubicBezTo>
                    <a:pt x="627" y="392"/>
                    <a:pt x="653" y="367"/>
                    <a:pt x="678" y="342"/>
                  </a:cubicBezTo>
                  <a:cubicBezTo>
                    <a:pt x="753" y="267"/>
                    <a:pt x="753" y="141"/>
                    <a:pt x="678" y="66"/>
                  </a:cubicBezTo>
                  <a:cubicBezTo>
                    <a:pt x="637" y="26"/>
                    <a:pt x="576" y="0"/>
                    <a:pt x="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-7489175" y="-344125"/>
              <a:ext cx="20075" cy="26650"/>
            </a:xfrm>
            <a:custGeom>
              <a:avLst/>
              <a:gdLst/>
              <a:ahLst/>
              <a:cxnLst/>
              <a:rect l="l" t="t" r="r" b="b"/>
              <a:pathLst>
                <a:path w="803" h="1066" extrusionOk="0">
                  <a:moveTo>
                    <a:pt x="577" y="0"/>
                  </a:moveTo>
                  <a:cubicBezTo>
                    <a:pt x="520" y="0"/>
                    <a:pt x="464" y="19"/>
                    <a:pt x="426" y="57"/>
                  </a:cubicBezTo>
                  <a:cubicBezTo>
                    <a:pt x="226" y="257"/>
                    <a:pt x="100" y="533"/>
                    <a:pt x="25" y="809"/>
                  </a:cubicBezTo>
                  <a:cubicBezTo>
                    <a:pt x="0" y="909"/>
                    <a:pt x="50" y="1034"/>
                    <a:pt x="175" y="1059"/>
                  </a:cubicBezTo>
                  <a:cubicBezTo>
                    <a:pt x="193" y="1064"/>
                    <a:pt x="211" y="1066"/>
                    <a:pt x="229" y="1066"/>
                  </a:cubicBezTo>
                  <a:cubicBezTo>
                    <a:pt x="316" y="1066"/>
                    <a:pt x="405" y="1017"/>
                    <a:pt x="426" y="934"/>
                  </a:cubicBezTo>
                  <a:cubicBezTo>
                    <a:pt x="447" y="850"/>
                    <a:pt x="468" y="784"/>
                    <a:pt x="489" y="721"/>
                  </a:cubicBezTo>
                  <a:lnTo>
                    <a:pt x="489" y="721"/>
                  </a:lnTo>
                  <a:cubicBezTo>
                    <a:pt x="486" y="724"/>
                    <a:pt x="482" y="728"/>
                    <a:pt x="476" y="733"/>
                  </a:cubicBezTo>
                  <a:cubicBezTo>
                    <a:pt x="484" y="719"/>
                    <a:pt x="491" y="704"/>
                    <a:pt x="500" y="688"/>
                  </a:cubicBezTo>
                  <a:lnTo>
                    <a:pt x="500" y="688"/>
                  </a:lnTo>
                  <a:cubicBezTo>
                    <a:pt x="496" y="699"/>
                    <a:pt x="493" y="710"/>
                    <a:pt x="489" y="721"/>
                  </a:cubicBezTo>
                  <a:lnTo>
                    <a:pt x="489" y="721"/>
                  </a:lnTo>
                  <a:cubicBezTo>
                    <a:pt x="501" y="708"/>
                    <a:pt x="501" y="703"/>
                    <a:pt x="501" y="685"/>
                  </a:cubicBezTo>
                  <a:lnTo>
                    <a:pt x="501" y="685"/>
                  </a:lnTo>
                  <a:cubicBezTo>
                    <a:pt x="501" y="686"/>
                    <a:pt x="500" y="687"/>
                    <a:pt x="500" y="688"/>
                  </a:cubicBezTo>
                  <a:lnTo>
                    <a:pt x="500" y="688"/>
                  </a:lnTo>
                  <a:cubicBezTo>
                    <a:pt x="500" y="687"/>
                    <a:pt x="501" y="685"/>
                    <a:pt x="501" y="683"/>
                  </a:cubicBezTo>
                  <a:lnTo>
                    <a:pt x="501" y="683"/>
                  </a:lnTo>
                  <a:cubicBezTo>
                    <a:pt x="501" y="684"/>
                    <a:pt x="501" y="685"/>
                    <a:pt x="501" y="685"/>
                  </a:cubicBezTo>
                  <a:lnTo>
                    <a:pt x="501" y="685"/>
                  </a:lnTo>
                  <a:cubicBezTo>
                    <a:pt x="550" y="596"/>
                    <a:pt x="613" y="496"/>
                    <a:pt x="677" y="433"/>
                  </a:cubicBezTo>
                  <a:cubicBezTo>
                    <a:pt x="652" y="433"/>
                    <a:pt x="652" y="458"/>
                    <a:pt x="627" y="458"/>
                  </a:cubicBezTo>
                  <a:cubicBezTo>
                    <a:pt x="652" y="433"/>
                    <a:pt x="702" y="383"/>
                    <a:pt x="727" y="358"/>
                  </a:cubicBezTo>
                  <a:cubicBezTo>
                    <a:pt x="802" y="282"/>
                    <a:pt x="802" y="132"/>
                    <a:pt x="727" y="57"/>
                  </a:cubicBezTo>
                  <a:cubicBezTo>
                    <a:pt x="689" y="19"/>
                    <a:pt x="633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-7638925" y="-617650"/>
              <a:ext cx="55325" cy="219325"/>
            </a:xfrm>
            <a:custGeom>
              <a:avLst/>
              <a:gdLst/>
              <a:ahLst/>
              <a:cxnLst/>
              <a:rect l="l" t="t" r="r" b="b"/>
              <a:pathLst>
                <a:path w="2213" h="8773" extrusionOk="0">
                  <a:moveTo>
                    <a:pt x="1922" y="1"/>
                  </a:moveTo>
                  <a:cubicBezTo>
                    <a:pt x="1873" y="1"/>
                    <a:pt x="1823" y="21"/>
                    <a:pt x="1780" y="70"/>
                  </a:cubicBezTo>
                  <a:cubicBezTo>
                    <a:pt x="1328" y="547"/>
                    <a:pt x="1028" y="1148"/>
                    <a:pt x="802" y="1775"/>
                  </a:cubicBezTo>
                  <a:cubicBezTo>
                    <a:pt x="551" y="2527"/>
                    <a:pt x="376" y="3278"/>
                    <a:pt x="251" y="4030"/>
                  </a:cubicBezTo>
                  <a:cubicBezTo>
                    <a:pt x="0" y="5559"/>
                    <a:pt x="25" y="7113"/>
                    <a:pt x="251" y="8617"/>
                  </a:cubicBezTo>
                  <a:cubicBezTo>
                    <a:pt x="271" y="8727"/>
                    <a:pt x="346" y="8773"/>
                    <a:pt x="427" y="8773"/>
                  </a:cubicBezTo>
                  <a:cubicBezTo>
                    <a:pt x="549" y="8773"/>
                    <a:pt x="682" y="8667"/>
                    <a:pt x="652" y="8517"/>
                  </a:cubicBezTo>
                  <a:cubicBezTo>
                    <a:pt x="426" y="7063"/>
                    <a:pt x="426" y="5584"/>
                    <a:pt x="652" y="4156"/>
                  </a:cubicBezTo>
                  <a:cubicBezTo>
                    <a:pt x="777" y="3454"/>
                    <a:pt x="927" y="2777"/>
                    <a:pt x="1153" y="2101"/>
                  </a:cubicBezTo>
                  <a:cubicBezTo>
                    <a:pt x="1353" y="1474"/>
                    <a:pt x="1629" y="847"/>
                    <a:pt x="2080" y="346"/>
                  </a:cubicBezTo>
                  <a:cubicBezTo>
                    <a:pt x="2213" y="195"/>
                    <a:pt x="2074" y="1"/>
                    <a:pt x="1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7690825" y="-666425"/>
              <a:ext cx="88975" cy="147800"/>
            </a:xfrm>
            <a:custGeom>
              <a:avLst/>
              <a:gdLst/>
              <a:ahLst/>
              <a:cxnLst/>
              <a:rect l="l" t="t" r="r" b="b"/>
              <a:pathLst>
                <a:path w="3559" h="5912" extrusionOk="0">
                  <a:moveTo>
                    <a:pt x="3263" y="0"/>
                  </a:moveTo>
                  <a:cubicBezTo>
                    <a:pt x="3217" y="0"/>
                    <a:pt x="3169" y="20"/>
                    <a:pt x="3129" y="67"/>
                  </a:cubicBezTo>
                  <a:cubicBezTo>
                    <a:pt x="1600" y="1620"/>
                    <a:pt x="547" y="3550"/>
                    <a:pt x="46" y="5656"/>
                  </a:cubicBezTo>
                  <a:cubicBezTo>
                    <a:pt x="1" y="5806"/>
                    <a:pt x="137" y="5912"/>
                    <a:pt x="264" y="5912"/>
                  </a:cubicBezTo>
                  <a:cubicBezTo>
                    <a:pt x="347" y="5912"/>
                    <a:pt x="427" y="5866"/>
                    <a:pt x="447" y="5756"/>
                  </a:cubicBezTo>
                  <a:cubicBezTo>
                    <a:pt x="923" y="3726"/>
                    <a:pt x="1951" y="1871"/>
                    <a:pt x="3404" y="367"/>
                  </a:cubicBezTo>
                  <a:cubicBezTo>
                    <a:pt x="3558" y="213"/>
                    <a:pt x="3417" y="0"/>
                    <a:pt x="3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7544950" y="-607625"/>
              <a:ext cx="23825" cy="26375"/>
            </a:xfrm>
            <a:custGeom>
              <a:avLst/>
              <a:gdLst/>
              <a:ahLst/>
              <a:cxnLst/>
              <a:rect l="l" t="t" r="r" b="b"/>
              <a:pathLst>
                <a:path w="953" h="1055" extrusionOk="0">
                  <a:moveTo>
                    <a:pt x="679" y="0"/>
                  </a:moveTo>
                  <a:cubicBezTo>
                    <a:pt x="650" y="0"/>
                    <a:pt x="623" y="6"/>
                    <a:pt x="602" y="20"/>
                  </a:cubicBezTo>
                  <a:cubicBezTo>
                    <a:pt x="326" y="196"/>
                    <a:pt x="126" y="471"/>
                    <a:pt x="26" y="797"/>
                  </a:cubicBezTo>
                  <a:cubicBezTo>
                    <a:pt x="0" y="897"/>
                    <a:pt x="51" y="1023"/>
                    <a:pt x="176" y="1048"/>
                  </a:cubicBezTo>
                  <a:cubicBezTo>
                    <a:pt x="193" y="1052"/>
                    <a:pt x="210" y="1054"/>
                    <a:pt x="228" y="1054"/>
                  </a:cubicBezTo>
                  <a:cubicBezTo>
                    <a:pt x="315" y="1054"/>
                    <a:pt x="406" y="1002"/>
                    <a:pt x="427" y="897"/>
                  </a:cubicBezTo>
                  <a:cubicBezTo>
                    <a:pt x="427" y="873"/>
                    <a:pt x="451" y="823"/>
                    <a:pt x="476" y="774"/>
                  </a:cubicBezTo>
                  <a:lnTo>
                    <a:pt x="476" y="774"/>
                  </a:lnTo>
                  <a:lnTo>
                    <a:pt x="452" y="822"/>
                  </a:lnTo>
                  <a:cubicBezTo>
                    <a:pt x="474" y="755"/>
                    <a:pt x="516" y="669"/>
                    <a:pt x="578" y="598"/>
                  </a:cubicBezTo>
                  <a:lnTo>
                    <a:pt x="578" y="598"/>
                  </a:lnTo>
                  <a:cubicBezTo>
                    <a:pt x="577" y="605"/>
                    <a:pt x="577" y="613"/>
                    <a:pt x="577" y="622"/>
                  </a:cubicBezTo>
                  <a:cubicBezTo>
                    <a:pt x="619" y="559"/>
                    <a:pt x="678" y="497"/>
                    <a:pt x="740" y="434"/>
                  </a:cubicBezTo>
                  <a:lnTo>
                    <a:pt x="740" y="434"/>
                  </a:lnTo>
                  <a:cubicBezTo>
                    <a:pt x="761" y="414"/>
                    <a:pt x="782" y="396"/>
                    <a:pt x="802" y="396"/>
                  </a:cubicBezTo>
                  <a:cubicBezTo>
                    <a:pt x="903" y="321"/>
                    <a:pt x="953" y="196"/>
                    <a:pt x="878" y="95"/>
                  </a:cubicBezTo>
                  <a:cubicBezTo>
                    <a:pt x="842" y="41"/>
                    <a:pt x="753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7519250" y="-603225"/>
              <a:ext cx="17550" cy="19775"/>
            </a:xfrm>
            <a:custGeom>
              <a:avLst/>
              <a:gdLst/>
              <a:ahLst/>
              <a:cxnLst/>
              <a:rect l="l" t="t" r="r" b="b"/>
              <a:pathLst>
                <a:path w="702" h="791" extrusionOk="0">
                  <a:moveTo>
                    <a:pt x="526" y="1"/>
                  </a:moveTo>
                  <a:cubicBezTo>
                    <a:pt x="501" y="1"/>
                    <a:pt x="476" y="7"/>
                    <a:pt x="451" y="20"/>
                  </a:cubicBezTo>
                  <a:lnTo>
                    <a:pt x="401" y="20"/>
                  </a:lnTo>
                  <a:cubicBezTo>
                    <a:pt x="351" y="45"/>
                    <a:pt x="326" y="70"/>
                    <a:pt x="326" y="95"/>
                  </a:cubicBezTo>
                  <a:cubicBezTo>
                    <a:pt x="226" y="220"/>
                    <a:pt x="125" y="346"/>
                    <a:pt x="50" y="471"/>
                  </a:cubicBezTo>
                  <a:cubicBezTo>
                    <a:pt x="25" y="496"/>
                    <a:pt x="25" y="521"/>
                    <a:pt x="25" y="546"/>
                  </a:cubicBezTo>
                  <a:cubicBezTo>
                    <a:pt x="0" y="571"/>
                    <a:pt x="0" y="621"/>
                    <a:pt x="25" y="646"/>
                  </a:cubicBezTo>
                  <a:cubicBezTo>
                    <a:pt x="25" y="696"/>
                    <a:pt x="75" y="747"/>
                    <a:pt x="125" y="772"/>
                  </a:cubicBezTo>
                  <a:cubicBezTo>
                    <a:pt x="150" y="784"/>
                    <a:pt x="175" y="790"/>
                    <a:pt x="201" y="790"/>
                  </a:cubicBezTo>
                  <a:cubicBezTo>
                    <a:pt x="226" y="790"/>
                    <a:pt x="251" y="784"/>
                    <a:pt x="276" y="772"/>
                  </a:cubicBezTo>
                  <a:lnTo>
                    <a:pt x="326" y="772"/>
                  </a:lnTo>
                  <a:cubicBezTo>
                    <a:pt x="351" y="747"/>
                    <a:pt x="376" y="721"/>
                    <a:pt x="401" y="696"/>
                  </a:cubicBezTo>
                  <a:cubicBezTo>
                    <a:pt x="501" y="571"/>
                    <a:pt x="576" y="446"/>
                    <a:pt x="677" y="320"/>
                  </a:cubicBezTo>
                  <a:cubicBezTo>
                    <a:pt x="702" y="295"/>
                    <a:pt x="702" y="270"/>
                    <a:pt x="702" y="245"/>
                  </a:cubicBezTo>
                  <a:cubicBezTo>
                    <a:pt x="702" y="220"/>
                    <a:pt x="702" y="195"/>
                    <a:pt x="702" y="145"/>
                  </a:cubicBezTo>
                  <a:cubicBezTo>
                    <a:pt x="677" y="95"/>
                    <a:pt x="652" y="45"/>
                    <a:pt x="602" y="20"/>
                  </a:cubicBezTo>
                  <a:cubicBezTo>
                    <a:pt x="576" y="7"/>
                    <a:pt x="551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7578150" y="-357750"/>
              <a:ext cx="14425" cy="42775"/>
            </a:xfrm>
            <a:custGeom>
              <a:avLst/>
              <a:gdLst/>
              <a:ahLst/>
              <a:cxnLst/>
              <a:rect l="l" t="t" r="r" b="b"/>
              <a:pathLst>
                <a:path w="577" h="1711" extrusionOk="0">
                  <a:moveTo>
                    <a:pt x="276" y="0"/>
                  </a:moveTo>
                  <a:cubicBezTo>
                    <a:pt x="151" y="0"/>
                    <a:pt x="75" y="101"/>
                    <a:pt x="50" y="201"/>
                  </a:cubicBezTo>
                  <a:cubicBezTo>
                    <a:pt x="0" y="652"/>
                    <a:pt x="50" y="1128"/>
                    <a:pt x="151" y="1554"/>
                  </a:cubicBezTo>
                  <a:cubicBezTo>
                    <a:pt x="171" y="1659"/>
                    <a:pt x="262" y="1711"/>
                    <a:pt x="350" y="1711"/>
                  </a:cubicBezTo>
                  <a:cubicBezTo>
                    <a:pt x="367" y="1711"/>
                    <a:pt x="384" y="1709"/>
                    <a:pt x="401" y="1705"/>
                  </a:cubicBezTo>
                  <a:cubicBezTo>
                    <a:pt x="526" y="1679"/>
                    <a:pt x="577" y="1554"/>
                    <a:pt x="552" y="1454"/>
                  </a:cubicBezTo>
                  <a:cubicBezTo>
                    <a:pt x="451" y="1053"/>
                    <a:pt x="426" y="627"/>
                    <a:pt x="476" y="201"/>
                  </a:cubicBezTo>
                  <a:cubicBezTo>
                    <a:pt x="476" y="101"/>
                    <a:pt x="376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7481675" y="-228325"/>
              <a:ext cx="13200" cy="22225"/>
            </a:xfrm>
            <a:custGeom>
              <a:avLst/>
              <a:gdLst/>
              <a:ahLst/>
              <a:cxnLst/>
              <a:rect l="l" t="t" r="r" b="b"/>
              <a:pathLst>
                <a:path w="528" h="889" extrusionOk="0">
                  <a:moveTo>
                    <a:pt x="211" y="1"/>
                  </a:moveTo>
                  <a:cubicBezTo>
                    <a:pt x="193" y="1"/>
                    <a:pt x="173" y="4"/>
                    <a:pt x="151" y="11"/>
                  </a:cubicBezTo>
                  <a:cubicBezTo>
                    <a:pt x="101" y="36"/>
                    <a:pt x="76" y="61"/>
                    <a:pt x="51" y="112"/>
                  </a:cubicBezTo>
                  <a:cubicBezTo>
                    <a:pt x="1" y="162"/>
                    <a:pt x="1" y="212"/>
                    <a:pt x="26" y="262"/>
                  </a:cubicBezTo>
                  <a:cubicBezTo>
                    <a:pt x="51" y="412"/>
                    <a:pt x="76" y="588"/>
                    <a:pt x="101" y="738"/>
                  </a:cubicBezTo>
                  <a:cubicBezTo>
                    <a:pt x="126" y="788"/>
                    <a:pt x="176" y="838"/>
                    <a:pt x="201" y="863"/>
                  </a:cubicBezTo>
                  <a:cubicBezTo>
                    <a:pt x="251" y="888"/>
                    <a:pt x="327" y="888"/>
                    <a:pt x="377" y="888"/>
                  </a:cubicBezTo>
                  <a:cubicBezTo>
                    <a:pt x="427" y="863"/>
                    <a:pt x="477" y="838"/>
                    <a:pt x="502" y="788"/>
                  </a:cubicBezTo>
                  <a:cubicBezTo>
                    <a:pt x="527" y="738"/>
                    <a:pt x="527" y="688"/>
                    <a:pt x="502" y="613"/>
                  </a:cubicBezTo>
                  <a:cubicBezTo>
                    <a:pt x="477" y="462"/>
                    <a:pt x="452" y="312"/>
                    <a:pt x="427" y="162"/>
                  </a:cubicBezTo>
                  <a:cubicBezTo>
                    <a:pt x="402" y="112"/>
                    <a:pt x="377" y="61"/>
                    <a:pt x="327" y="36"/>
                  </a:cubicBezTo>
                  <a:cubicBezTo>
                    <a:pt x="291" y="19"/>
                    <a:pt x="256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7209725" y="114675"/>
              <a:ext cx="39500" cy="25875"/>
            </a:xfrm>
            <a:custGeom>
              <a:avLst/>
              <a:gdLst/>
              <a:ahLst/>
              <a:cxnLst/>
              <a:rect l="l" t="t" r="r" b="b"/>
              <a:pathLst>
                <a:path w="1580" h="1035" extrusionOk="0">
                  <a:moveTo>
                    <a:pt x="229" y="1"/>
                  </a:moveTo>
                  <a:cubicBezTo>
                    <a:pt x="176" y="1"/>
                    <a:pt x="125" y="26"/>
                    <a:pt x="100" y="76"/>
                  </a:cubicBezTo>
                  <a:cubicBezTo>
                    <a:pt x="0" y="151"/>
                    <a:pt x="25" y="276"/>
                    <a:pt x="100" y="352"/>
                  </a:cubicBezTo>
                  <a:cubicBezTo>
                    <a:pt x="401" y="727"/>
                    <a:pt x="852" y="978"/>
                    <a:pt x="1303" y="1028"/>
                  </a:cubicBezTo>
                  <a:cubicBezTo>
                    <a:pt x="1321" y="1033"/>
                    <a:pt x="1338" y="1035"/>
                    <a:pt x="1357" y="1035"/>
                  </a:cubicBezTo>
                  <a:cubicBezTo>
                    <a:pt x="1444" y="1035"/>
                    <a:pt x="1533" y="986"/>
                    <a:pt x="1554" y="903"/>
                  </a:cubicBezTo>
                  <a:cubicBezTo>
                    <a:pt x="1579" y="803"/>
                    <a:pt x="1529" y="652"/>
                    <a:pt x="1429" y="627"/>
                  </a:cubicBezTo>
                  <a:cubicBezTo>
                    <a:pt x="1303" y="627"/>
                    <a:pt x="1203" y="602"/>
                    <a:pt x="1103" y="552"/>
                  </a:cubicBezTo>
                  <a:cubicBezTo>
                    <a:pt x="1078" y="552"/>
                    <a:pt x="1053" y="552"/>
                    <a:pt x="1028" y="527"/>
                  </a:cubicBezTo>
                  <a:lnTo>
                    <a:pt x="1003" y="527"/>
                  </a:lnTo>
                  <a:cubicBezTo>
                    <a:pt x="952" y="502"/>
                    <a:pt x="902" y="477"/>
                    <a:pt x="852" y="452"/>
                  </a:cubicBezTo>
                  <a:cubicBezTo>
                    <a:pt x="802" y="427"/>
                    <a:pt x="752" y="402"/>
                    <a:pt x="727" y="377"/>
                  </a:cubicBezTo>
                  <a:cubicBezTo>
                    <a:pt x="702" y="352"/>
                    <a:pt x="677" y="326"/>
                    <a:pt x="652" y="326"/>
                  </a:cubicBezTo>
                  <a:cubicBezTo>
                    <a:pt x="652" y="326"/>
                    <a:pt x="627" y="301"/>
                    <a:pt x="627" y="301"/>
                  </a:cubicBezTo>
                  <a:cubicBezTo>
                    <a:pt x="526" y="226"/>
                    <a:pt x="451" y="151"/>
                    <a:pt x="376" y="76"/>
                  </a:cubicBezTo>
                  <a:cubicBezTo>
                    <a:pt x="338" y="26"/>
                    <a:pt x="282" y="1"/>
                    <a:pt x="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7286800" y="-37405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4"/>
          <p:cNvGrpSpPr/>
          <p:nvPr/>
        </p:nvGrpSpPr>
        <p:grpSpPr>
          <a:xfrm>
            <a:off x="8082017" y="1737668"/>
            <a:ext cx="836768" cy="1575550"/>
            <a:chOff x="15707400" y="-1187712"/>
            <a:chExt cx="734200" cy="1382425"/>
          </a:xfrm>
        </p:grpSpPr>
        <p:sp>
          <p:nvSpPr>
            <p:cNvPr id="758" name="Google Shape;758;p14"/>
            <p:cNvSpPr/>
            <p:nvPr/>
          </p:nvSpPr>
          <p:spPr>
            <a:xfrm>
              <a:off x="15713500" y="-1182687"/>
              <a:ext cx="728100" cy="1372200"/>
            </a:xfrm>
            <a:custGeom>
              <a:avLst/>
              <a:gdLst/>
              <a:ahLst/>
              <a:cxnLst/>
              <a:rect l="l" t="t" r="r" b="b"/>
              <a:pathLst>
                <a:path w="29124" h="54888" extrusionOk="0">
                  <a:moveTo>
                    <a:pt x="16742" y="0"/>
                  </a:moveTo>
                  <a:lnTo>
                    <a:pt x="16742" y="0"/>
                  </a:lnTo>
                  <a:cubicBezTo>
                    <a:pt x="16416" y="1254"/>
                    <a:pt x="15314" y="2131"/>
                    <a:pt x="14236" y="2833"/>
                  </a:cubicBezTo>
                  <a:cubicBezTo>
                    <a:pt x="10852" y="5138"/>
                    <a:pt x="6893" y="6918"/>
                    <a:pt x="4662" y="10351"/>
                  </a:cubicBezTo>
                  <a:cubicBezTo>
                    <a:pt x="3409" y="12306"/>
                    <a:pt x="2882" y="14587"/>
                    <a:pt x="2657" y="16868"/>
                  </a:cubicBezTo>
                  <a:cubicBezTo>
                    <a:pt x="2406" y="19249"/>
                    <a:pt x="2181" y="22081"/>
                    <a:pt x="3559" y="24186"/>
                  </a:cubicBezTo>
                  <a:cubicBezTo>
                    <a:pt x="3654" y="24351"/>
                    <a:pt x="3815" y="24539"/>
                    <a:pt x="4022" y="24539"/>
                  </a:cubicBezTo>
                  <a:cubicBezTo>
                    <a:pt x="4035" y="24539"/>
                    <a:pt x="4047" y="24538"/>
                    <a:pt x="4060" y="24537"/>
                  </a:cubicBezTo>
                  <a:cubicBezTo>
                    <a:pt x="4211" y="24512"/>
                    <a:pt x="4336" y="24361"/>
                    <a:pt x="4411" y="24236"/>
                  </a:cubicBezTo>
                  <a:cubicBezTo>
                    <a:pt x="4963" y="23409"/>
                    <a:pt x="5263" y="22482"/>
                    <a:pt x="5339" y="21504"/>
                  </a:cubicBezTo>
                  <a:cubicBezTo>
                    <a:pt x="5539" y="22607"/>
                    <a:pt x="5840" y="23660"/>
                    <a:pt x="6241" y="24687"/>
                  </a:cubicBezTo>
                  <a:cubicBezTo>
                    <a:pt x="6391" y="25013"/>
                    <a:pt x="6592" y="25389"/>
                    <a:pt x="6943" y="25439"/>
                  </a:cubicBezTo>
                  <a:cubicBezTo>
                    <a:pt x="6966" y="25442"/>
                    <a:pt x="6988" y="25444"/>
                    <a:pt x="7010" y="25444"/>
                  </a:cubicBezTo>
                  <a:cubicBezTo>
                    <a:pt x="7355" y="25444"/>
                    <a:pt x="7630" y="25094"/>
                    <a:pt x="7795" y="24788"/>
                  </a:cubicBezTo>
                  <a:cubicBezTo>
                    <a:pt x="8221" y="24036"/>
                    <a:pt x="8522" y="23234"/>
                    <a:pt x="8697" y="22382"/>
                  </a:cubicBezTo>
                  <a:cubicBezTo>
                    <a:pt x="8772" y="23309"/>
                    <a:pt x="9023" y="24211"/>
                    <a:pt x="9424" y="25013"/>
                  </a:cubicBezTo>
                  <a:cubicBezTo>
                    <a:pt x="9524" y="25239"/>
                    <a:pt x="9674" y="25464"/>
                    <a:pt x="9900" y="25489"/>
                  </a:cubicBezTo>
                  <a:cubicBezTo>
                    <a:pt x="9921" y="25493"/>
                    <a:pt x="9942" y="25494"/>
                    <a:pt x="9962" y="25494"/>
                  </a:cubicBezTo>
                  <a:cubicBezTo>
                    <a:pt x="10232" y="25494"/>
                    <a:pt x="10435" y="25196"/>
                    <a:pt x="10552" y="24963"/>
                  </a:cubicBezTo>
                  <a:cubicBezTo>
                    <a:pt x="10928" y="24136"/>
                    <a:pt x="11128" y="23259"/>
                    <a:pt x="11178" y="22356"/>
                  </a:cubicBezTo>
                  <a:lnTo>
                    <a:pt x="11980" y="24311"/>
                  </a:lnTo>
                  <a:cubicBezTo>
                    <a:pt x="12144" y="24709"/>
                    <a:pt x="12438" y="25171"/>
                    <a:pt x="12822" y="25171"/>
                  </a:cubicBezTo>
                  <a:cubicBezTo>
                    <a:pt x="12850" y="25171"/>
                    <a:pt x="12879" y="25169"/>
                    <a:pt x="12908" y="25164"/>
                  </a:cubicBezTo>
                  <a:cubicBezTo>
                    <a:pt x="13183" y="25113"/>
                    <a:pt x="13359" y="24863"/>
                    <a:pt x="13484" y="24637"/>
                  </a:cubicBezTo>
                  <a:cubicBezTo>
                    <a:pt x="13860" y="23910"/>
                    <a:pt x="14060" y="23108"/>
                    <a:pt x="14010" y="22306"/>
                  </a:cubicBezTo>
                  <a:cubicBezTo>
                    <a:pt x="16567" y="22031"/>
                    <a:pt x="18847" y="20026"/>
                    <a:pt x="19449" y="17519"/>
                  </a:cubicBezTo>
                  <a:cubicBezTo>
                    <a:pt x="20076" y="19123"/>
                    <a:pt x="20126" y="20928"/>
                    <a:pt x="19750" y="22607"/>
                  </a:cubicBezTo>
                  <a:cubicBezTo>
                    <a:pt x="19349" y="24311"/>
                    <a:pt x="18547" y="25865"/>
                    <a:pt x="17569" y="27269"/>
                  </a:cubicBezTo>
                  <a:cubicBezTo>
                    <a:pt x="16968" y="28121"/>
                    <a:pt x="16316" y="28898"/>
                    <a:pt x="15464" y="29499"/>
                  </a:cubicBezTo>
                  <a:cubicBezTo>
                    <a:pt x="14687" y="30051"/>
                    <a:pt x="13760" y="30402"/>
                    <a:pt x="12832" y="30677"/>
                  </a:cubicBezTo>
                  <a:cubicBezTo>
                    <a:pt x="11335" y="31125"/>
                    <a:pt x="9761" y="31364"/>
                    <a:pt x="8188" y="31364"/>
                  </a:cubicBezTo>
                  <a:cubicBezTo>
                    <a:pt x="7207" y="31364"/>
                    <a:pt x="6226" y="31271"/>
                    <a:pt x="5263" y="31078"/>
                  </a:cubicBezTo>
                  <a:lnTo>
                    <a:pt x="5238" y="31003"/>
                  </a:lnTo>
                  <a:lnTo>
                    <a:pt x="5238" y="31003"/>
                  </a:lnTo>
                  <a:cubicBezTo>
                    <a:pt x="5639" y="36567"/>
                    <a:pt x="4963" y="42231"/>
                    <a:pt x="3083" y="47494"/>
                  </a:cubicBezTo>
                  <a:cubicBezTo>
                    <a:pt x="2507" y="49098"/>
                    <a:pt x="1830" y="50652"/>
                    <a:pt x="1153" y="52206"/>
                  </a:cubicBezTo>
                  <a:cubicBezTo>
                    <a:pt x="777" y="53109"/>
                    <a:pt x="376" y="53986"/>
                    <a:pt x="0" y="54888"/>
                  </a:cubicBezTo>
                  <a:cubicBezTo>
                    <a:pt x="0" y="54888"/>
                    <a:pt x="24286" y="45941"/>
                    <a:pt x="27895" y="19850"/>
                  </a:cubicBezTo>
                  <a:cubicBezTo>
                    <a:pt x="28672" y="14186"/>
                    <a:pt x="29123" y="8422"/>
                    <a:pt x="28020" y="2782"/>
                  </a:cubicBezTo>
                  <a:lnTo>
                    <a:pt x="28020" y="2782"/>
                  </a:lnTo>
                  <a:cubicBezTo>
                    <a:pt x="27394" y="4336"/>
                    <a:pt x="26792" y="5915"/>
                    <a:pt x="25915" y="7344"/>
                  </a:cubicBezTo>
                  <a:cubicBezTo>
                    <a:pt x="25038" y="8772"/>
                    <a:pt x="23910" y="10076"/>
                    <a:pt x="22456" y="10903"/>
                  </a:cubicBezTo>
                  <a:cubicBezTo>
                    <a:pt x="23559" y="7594"/>
                    <a:pt x="23033" y="3810"/>
                    <a:pt x="21078" y="928"/>
                  </a:cubicBezTo>
                  <a:cubicBezTo>
                    <a:pt x="20050" y="3785"/>
                    <a:pt x="18296" y="6366"/>
                    <a:pt x="16040" y="8396"/>
                  </a:cubicBezTo>
                  <a:cubicBezTo>
                    <a:pt x="17494" y="5915"/>
                    <a:pt x="17143" y="2833"/>
                    <a:pt x="16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15707400" y="-1187712"/>
              <a:ext cx="732950" cy="1382425"/>
            </a:xfrm>
            <a:custGeom>
              <a:avLst/>
              <a:gdLst/>
              <a:ahLst/>
              <a:cxnLst/>
              <a:rect l="l" t="t" r="r" b="b"/>
              <a:pathLst>
                <a:path w="29318" h="55297" extrusionOk="0">
                  <a:moveTo>
                    <a:pt x="16885" y="991"/>
                  </a:moveTo>
                  <a:cubicBezTo>
                    <a:pt x="17214" y="3518"/>
                    <a:pt x="17410" y="6213"/>
                    <a:pt x="16109" y="8472"/>
                  </a:cubicBezTo>
                  <a:cubicBezTo>
                    <a:pt x="16014" y="8643"/>
                    <a:pt x="16150" y="8800"/>
                    <a:pt x="16297" y="8800"/>
                  </a:cubicBezTo>
                  <a:cubicBezTo>
                    <a:pt x="16344" y="8800"/>
                    <a:pt x="16392" y="8784"/>
                    <a:pt x="16435" y="8748"/>
                  </a:cubicBezTo>
                  <a:cubicBezTo>
                    <a:pt x="18610" y="6764"/>
                    <a:pt x="20307" y="4301"/>
                    <a:pt x="21372" y="1577"/>
                  </a:cubicBezTo>
                  <a:lnTo>
                    <a:pt x="21372" y="1577"/>
                  </a:lnTo>
                  <a:cubicBezTo>
                    <a:pt x="23114" y="4381"/>
                    <a:pt x="23534" y="7902"/>
                    <a:pt x="22500" y="11054"/>
                  </a:cubicBezTo>
                  <a:cubicBezTo>
                    <a:pt x="22461" y="11190"/>
                    <a:pt x="22574" y="11311"/>
                    <a:pt x="22696" y="11311"/>
                  </a:cubicBezTo>
                  <a:cubicBezTo>
                    <a:pt x="22731" y="11311"/>
                    <a:pt x="22767" y="11301"/>
                    <a:pt x="22801" y="11279"/>
                  </a:cubicBezTo>
                  <a:cubicBezTo>
                    <a:pt x="25610" y="9654"/>
                    <a:pt x="27021" y="6652"/>
                    <a:pt x="28190" y="3748"/>
                  </a:cubicBezTo>
                  <a:lnTo>
                    <a:pt x="28190" y="3748"/>
                  </a:lnTo>
                  <a:cubicBezTo>
                    <a:pt x="28818" y="7389"/>
                    <a:pt x="28822" y="11112"/>
                    <a:pt x="28515" y="14813"/>
                  </a:cubicBezTo>
                  <a:cubicBezTo>
                    <a:pt x="28239" y="18146"/>
                    <a:pt x="27838" y="21480"/>
                    <a:pt x="27011" y="24738"/>
                  </a:cubicBezTo>
                  <a:cubicBezTo>
                    <a:pt x="26360" y="27319"/>
                    <a:pt x="25457" y="29851"/>
                    <a:pt x="24330" y="32257"/>
                  </a:cubicBezTo>
                  <a:cubicBezTo>
                    <a:pt x="23302" y="34462"/>
                    <a:pt x="22074" y="36568"/>
                    <a:pt x="20670" y="38548"/>
                  </a:cubicBezTo>
                  <a:cubicBezTo>
                    <a:pt x="19392" y="40352"/>
                    <a:pt x="17964" y="42081"/>
                    <a:pt x="16435" y="43710"/>
                  </a:cubicBezTo>
                  <a:cubicBezTo>
                    <a:pt x="15031" y="45164"/>
                    <a:pt x="13553" y="46518"/>
                    <a:pt x="11974" y="47796"/>
                  </a:cubicBezTo>
                  <a:cubicBezTo>
                    <a:pt x="10645" y="48873"/>
                    <a:pt x="9217" y="49901"/>
                    <a:pt x="7763" y="50853"/>
                  </a:cubicBezTo>
                  <a:cubicBezTo>
                    <a:pt x="6585" y="51630"/>
                    <a:pt x="5357" y="52357"/>
                    <a:pt x="4129" y="53034"/>
                  </a:cubicBezTo>
                  <a:cubicBezTo>
                    <a:pt x="3252" y="53485"/>
                    <a:pt x="2375" y="53936"/>
                    <a:pt x="1472" y="54337"/>
                  </a:cubicBezTo>
                  <a:cubicBezTo>
                    <a:pt x="1322" y="54412"/>
                    <a:pt x="1172" y="54487"/>
                    <a:pt x="996" y="54538"/>
                  </a:cubicBezTo>
                  <a:cubicBezTo>
                    <a:pt x="846" y="54613"/>
                    <a:pt x="821" y="54638"/>
                    <a:pt x="670" y="54688"/>
                  </a:cubicBezTo>
                  <a:cubicBezTo>
                    <a:pt x="657" y="54693"/>
                    <a:pt x="644" y="54698"/>
                    <a:pt x="629" y="54704"/>
                  </a:cubicBezTo>
                  <a:lnTo>
                    <a:pt x="629" y="54704"/>
                  </a:lnTo>
                  <a:cubicBezTo>
                    <a:pt x="1874" y="51837"/>
                    <a:pt x="3202" y="49004"/>
                    <a:pt x="4104" y="45991"/>
                  </a:cubicBezTo>
                  <a:cubicBezTo>
                    <a:pt x="5006" y="42959"/>
                    <a:pt x="5558" y="39801"/>
                    <a:pt x="5733" y="36618"/>
                  </a:cubicBezTo>
                  <a:cubicBezTo>
                    <a:pt x="5827" y="34922"/>
                    <a:pt x="5811" y="33226"/>
                    <a:pt x="5725" y="31530"/>
                  </a:cubicBezTo>
                  <a:lnTo>
                    <a:pt x="5725" y="31530"/>
                  </a:lnTo>
                  <a:cubicBezTo>
                    <a:pt x="6616" y="31689"/>
                    <a:pt x="7521" y="31769"/>
                    <a:pt x="8427" y="31769"/>
                  </a:cubicBezTo>
                  <a:cubicBezTo>
                    <a:pt x="9117" y="31769"/>
                    <a:pt x="9808" y="31722"/>
                    <a:pt x="10495" y="31630"/>
                  </a:cubicBezTo>
                  <a:cubicBezTo>
                    <a:pt x="12049" y="31430"/>
                    <a:pt x="13678" y="31054"/>
                    <a:pt x="15081" y="30327"/>
                  </a:cubicBezTo>
                  <a:cubicBezTo>
                    <a:pt x="16435" y="29600"/>
                    <a:pt x="17412" y="28447"/>
                    <a:pt x="18264" y="27194"/>
                  </a:cubicBezTo>
                  <a:cubicBezTo>
                    <a:pt x="19117" y="25891"/>
                    <a:pt x="19818" y="24487"/>
                    <a:pt x="20169" y="22958"/>
                  </a:cubicBezTo>
                  <a:cubicBezTo>
                    <a:pt x="20595" y="21229"/>
                    <a:pt x="20545" y="19349"/>
                    <a:pt x="19893" y="17670"/>
                  </a:cubicBezTo>
                  <a:cubicBezTo>
                    <a:pt x="19854" y="17577"/>
                    <a:pt x="19757" y="17519"/>
                    <a:pt x="19668" y="17519"/>
                  </a:cubicBezTo>
                  <a:cubicBezTo>
                    <a:pt x="19589" y="17519"/>
                    <a:pt x="19516" y="17564"/>
                    <a:pt x="19492" y="17670"/>
                  </a:cubicBezTo>
                  <a:cubicBezTo>
                    <a:pt x="18891" y="20076"/>
                    <a:pt x="16736" y="22006"/>
                    <a:pt x="14254" y="22282"/>
                  </a:cubicBezTo>
                  <a:cubicBezTo>
                    <a:pt x="14154" y="22307"/>
                    <a:pt x="14054" y="22382"/>
                    <a:pt x="14054" y="22507"/>
                  </a:cubicBezTo>
                  <a:cubicBezTo>
                    <a:pt x="14079" y="23034"/>
                    <a:pt x="14004" y="23560"/>
                    <a:pt x="13828" y="24061"/>
                  </a:cubicBezTo>
                  <a:cubicBezTo>
                    <a:pt x="13735" y="24366"/>
                    <a:pt x="13488" y="25151"/>
                    <a:pt x="13068" y="25151"/>
                  </a:cubicBezTo>
                  <a:cubicBezTo>
                    <a:pt x="13038" y="25151"/>
                    <a:pt x="13007" y="25147"/>
                    <a:pt x="12976" y="25139"/>
                  </a:cubicBezTo>
                  <a:cubicBezTo>
                    <a:pt x="12575" y="25039"/>
                    <a:pt x="12400" y="24387"/>
                    <a:pt x="12274" y="24061"/>
                  </a:cubicBezTo>
                  <a:lnTo>
                    <a:pt x="11623" y="22507"/>
                  </a:lnTo>
                  <a:cubicBezTo>
                    <a:pt x="11575" y="22413"/>
                    <a:pt x="11483" y="22363"/>
                    <a:pt x="11397" y="22363"/>
                  </a:cubicBezTo>
                  <a:cubicBezTo>
                    <a:pt x="11300" y="22363"/>
                    <a:pt x="11210" y="22425"/>
                    <a:pt x="11197" y="22557"/>
                  </a:cubicBezTo>
                  <a:cubicBezTo>
                    <a:pt x="11172" y="23109"/>
                    <a:pt x="11096" y="23635"/>
                    <a:pt x="10946" y="24161"/>
                  </a:cubicBezTo>
                  <a:cubicBezTo>
                    <a:pt x="10871" y="24437"/>
                    <a:pt x="10771" y="24688"/>
                    <a:pt x="10670" y="24963"/>
                  </a:cubicBezTo>
                  <a:cubicBezTo>
                    <a:pt x="10595" y="25114"/>
                    <a:pt x="10470" y="25465"/>
                    <a:pt x="10244" y="25490"/>
                  </a:cubicBezTo>
                  <a:cubicBezTo>
                    <a:pt x="10237" y="25491"/>
                    <a:pt x="10229" y="25491"/>
                    <a:pt x="10222" y="25491"/>
                  </a:cubicBezTo>
                  <a:cubicBezTo>
                    <a:pt x="9985" y="25491"/>
                    <a:pt x="9841" y="25109"/>
                    <a:pt x="9768" y="24938"/>
                  </a:cubicBezTo>
                  <a:cubicBezTo>
                    <a:pt x="9643" y="24688"/>
                    <a:pt x="9543" y="24437"/>
                    <a:pt x="9467" y="24161"/>
                  </a:cubicBezTo>
                  <a:cubicBezTo>
                    <a:pt x="9292" y="23660"/>
                    <a:pt x="9192" y="23134"/>
                    <a:pt x="9142" y="22583"/>
                  </a:cubicBezTo>
                  <a:cubicBezTo>
                    <a:pt x="9127" y="22455"/>
                    <a:pt x="9010" y="22376"/>
                    <a:pt x="8900" y="22376"/>
                  </a:cubicBezTo>
                  <a:cubicBezTo>
                    <a:pt x="8816" y="22376"/>
                    <a:pt x="8737" y="22423"/>
                    <a:pt x="8715" y="22532"/>
                  </a:cubicBezTo>
                  <a:cubicBezTo>
                    <a:pt x="8648" y="22935"/>
                    <a:pt x="7963" y="25432"/>
                    <a:pt x="7246" y="25432"/>
                  </a:cubicBezTo>
                  <a:cubicBezTo>
                    <a:pt x="7160" y="25432"/>
                    <a:pt x="7073" y="25395"/>
                    <a:pt x="6986" y="25314"/>
                  </a:cubicBezTo>
                  <a:cubicBezTo>
                    <a:pt x="6786" y="25114"/>
                    <a:pt x="6685" y="24813"/>
                    <a:pt x="6585" y="24537"/>
                  </a:cubicBezTo>
                  <a:cubicBezTo>
                    <a:pt x="6460" y="24237"/>
                    <a:pt x="6360" y="23936"/>
                    <a:pt x="6259" y="23610"/>
                  </a:cubicBezTo>
                  <a:cubicBezTo>
                    <a:pt x="6059" y="22984"/>
                    <a:pt x="5908" y="22332"/>
                    <a:pt x="5783" y="21655"/>
                  </a:cubicBezTo>
                  <a:cubicBezTo>
                    <a:pt x="5762" y="21550"/>
                    <a:pt x="5688" y="21507"/>
                    <a:pt x="5607" y="21507"/>
                  </a:cubicBezTo>
                  <a:cubicBezTo>
                    <a:pt x="5496" y="21507"/>
                    <a:pt x="5372" y="21589"/>
                    <a:pt x="5357" y="21705"/>
                  </a:cubicBezTo>
                  <a:cubicBezTo>
                    <a:pt x="5332" y="22357"/>
                    <a:pt x="5157" y="22984"/>
                    <a:pt x="4906" y="23560"/>
                  </a:cubicBezTo>
                  <a:cubicBezTo>
                    <a:pt x="4781" y="23811"/>
                    <a:pt x="4655" y="24086"/>
                    <a:pt x="4480" y="24312"/>
                  </a:cubicBezTo>
                  <a:cubicBezTo>
                    <a:pt x="4420" y="24411"/>
                    <a:pt x="4361" y="24510"/>
                    <a:pt x="4264" y="24510"/>
                  </a:cubicBezTo>
                  <a:cubicBezTo>
                    <a:pt x="4239" y="24510"/>
                    <a:pt x="4211" y="24503"/>
                    <a:pt x="4179" y="24487"/>
                  </a:cubicBezTo>
                  <a:cubicBezTo>
                    <a:pt x="4054" y="24437"/>
                    <a:pt x="3928" y="24212"/>
                    <a:pt x="3853" y="24086"/>
                  </a:cubicBezTo>
                  <a:cubicBezTo>
                    <a:pt x="3302" y="23159"/>
                    <a:pt x="3051" y="22081"/>
                    <a:pt x="2976" y="21004"/>
                  </a:cubicBezTo>
                  <a:cubicBezTo>
                    <a:pt x="2876" y="19926"/>
                    <a:pt x="2951" y="18823"/>
                    <a:pt x="3051" y="17745"/>
                  </a:cubicBezTo>
                  <a:cubicBezTo>
                    <a:pt x="3152" y="16593"/>
                    <a:pt x="3302" y="15440"/>
                    <a:pt x="3578" y="14312"/>
                  </a:cubicBezTo>
                  <a:cubicBezTo>
                    <a:pt x="3853" y="13134"/>
                    <a:pt x="4279" y="12006"/>
                    <a:pt x="4881" y="10978"/>
                  </a:cubicBezTo>
                  <a:cubicBezTo>
                    <a:pt x="5432" y="10076"/>
                    <a:pt x="6134" y="9249"/>
                    <a:pt x="6886" y="8522"/>
                  </a:cubicBezTo>
                  <a:cubicBezTo>
                    <a:pt x="8440" y="7044"/>
                    <a:pt x="10244" y="5941"/>
                    <a:pt x="12049" y="4838"/>
                  </a:cubicBezTo>
                  <a:cubicBezTo>
                    <a:pt x="13076" y="4212"/>
                    <a:pt x="14104" y="3585"/>
                    <a:pt x="15081" y="2883"/>
                  </a:cubicBezTo>
                  <a:cubicBezTo>
                    <a:pt x="15796" y="2361"/>
                    <a:pt x="16467" y="1765"/>
                    <a:pt x="16885" y="991"/>
                  </a:cubicBezTo>
                  <a:close/>
                  <a:moveTo>
                    <a:pt x="17012" y="0"/>
                  </a:moveTo>
                  <a:cubicBezTo>
                    <a:pt x="16917" y="0"/>
                    <a:pt x="16812" y="58"/>
                    <a:pt x="16786" y="151"/>
                  </a:cubicBezTo>
                  <a:cubicBezTo>
                    <a:pt x="16460" y="1279"/>
                    <a:pt x="15533" y="2081"/>
                    <a:pt x="14605" y="2733"/>
                  </a:cubicBezTo>
                  <a:cubicBezTo>
                    <a:pt x="13653" y="3384"/>
                    <a:pt x="12675" y="3961"/>
                    <a:pt x="11698" y="4562"/>
                  </a:cubicBezTo>
                  <a:cubicBezTo>
                    <a:pt x="9793" y="5740"/>
                    <a:pt x="7863" y="6918"/>
                    <a:pt x="6309" y="8522"/>
                  </a:cubicBezTo>
                  <a:cubicBezTo>
                    <a:pt x="5482" y="9324"/>
                    <a:pt x="4781" y="10252"/>
                    <a:pt x="4254" y="11279"/>
                  </a:cubicBezTo>
                  <a:cubicBezTo>
                    <a:pt x="3678" y="12357"/>
                    <a:pt x="3302" y="13560"/>
                    <a:pt x="3051" y="14763"/>
                  </a:cubicBezTo>
                  <a:cubicBezTo>
                    <a:pt x="2801" y="15941"/>
                    <a:pt x="2675" y="17144"/>
                    <a:pt x="2575" y="18347"/>
                  </a:cubicBezTo>
                  <a:cubicBezTo>
                    <a:pt x="2475" y="19500"/>
                    <a:pt x="2475" y="20653"/>
                    <a:pt x="2650" y="21806"/>
                  </a:cubicBezTo>
                  <a:cubicBezTo>
                    <a:pt x="2751" y="22407"/>
                    <a:pt x="2901" y="23009"/>
                    <a:pt x="3152" y="23585"/>
                  </a:cubicBezTo>
                  <a:cubicBezTo>
                    <a:pt x="3252" y="23861"/>
                    <a:pt x="3402" y="24161"/>
                    <a:pt x="3578" y="24412"/>
                  </a:cubicBezTo>
                  <a:cubicBezTo>
                    <a:pt x="3703" y="24638"/>
                    <a:pt x="3878" y="24888"/>
                    <a:pt x="4154" y="24938"/>
                  </a:cubicBezTo>
                  <a:cubicBezTo>
                    <a:pt x="4186" y="24944"/>
                    <a:pt x="4217" y="24947"/>
                    <a:pt x="4247" y="24947"/>
                  </a:cubicBezTo>
                  <a:cubicBezTo>
                    <a:pt x="4768" y="24947"/>
                    <a:pt x="5091" y="24163"/>
                    <a:pt x="5257" y="23760"/>
                  </a:cubicBezTo>
                  <a:cubicBezTo>
                    <a:pt x="5401" y="23448"/>
                    <a:pt x="5517" y="23129"/>
                    <a:pt x="5603" y="22802"/>
                  </a:cubicBezTo>
                  <a:lnTo>
                    <a:pt x="5603" y="22802"/>
                  </a:lnTo>
                  <a:cubicBezTo>
                    <a:pt x="5717" y="23260"/>
                    <a:pt x="5850" y="23715"/>
                    <a:pt x="6009" y="24161"/>
                  </a:cubicBezTo>
                  <a:cubicBezTo>
                    <a:pt x="6184" y="24713"/>
                    <a:pt x="6410" y="25615"/>
                    <a:pt x="7011" y="25816"/>
                  </a:cubicBezTo>
                  <a:cubicBezTo>
                    <a:pt x="7094" y="25841"/>
                    <a:pt x="7173" y="25853"/>
                    <a:pt x="7249" y="25853"/>
                  </a:cubicBezTo>
                  <a:cubicBezTo>
                    <a:pt x="7768" y="25853"/>
                    <a:pt x="8121" y="25301"/>
                    <a:pt x="8340" y="24863"/>
                  </a:cubicBezTo>
                  <a:cubicBezTo>
                    <a:pt x="8559" y="24454"/>
                    <a:pt x="8735" y="24028"/>
                    <a:pt x="8879" y="23590"/>
                  </a:cubicBezTo>
                  <a:lnTo>
                    <a:pt x="8879" y="23590"/>
                  </a:lnTo>
                  <a:cubicBezTo>
                    <a:pt x="8959" y="23948"/>
                    <a:pt x="9062" y="24300"/>
                    <a:pt x="9192" y="24638"/>
                  </a:cubicBezTo>
                  <a:cubicBezTo>
                    <a:pt x="9367" y="25114"/>
                    <a:pt x="9618" y="25916"/>
                    <a:pt x="10219" y="25916"/>
                  </a:cubicBezTo>
                  <a:cubicBezTo>
                    <a:pt x="10821" y="25891"/>
                    <a:pt x="11071" y="25114"/>
                    <a:pt x="11222" y="24663"/>
                  </a:cubicBezTo>
                  <a:cubicBezTo>
                    <a:pt x="11374" y="24252"/>
                    <a:pt x="11480" y="23831"/>
                    <a:pt x="11545" y="23402"/>
                  </a:cubicBezTo>
                  <a:lnTo>
                    <a:pt x="11545" y="23402"/>
                  </a:lnTo>
                  <a:cubicBezTo>
                    <a:pt x="11713" y="23814"/>
                    <a:pt x="11881" y="24226"/>
                    <a:pt x="12049" y="24638"/>
                  </a:cubicBezTo>
                  <a:cubicBezTo>
                    <a:pt x="12224" y="25039"/>
                    <a:pt x="12550" y="25565"/>
                    <a:pt x="13051" y="25565"/>
                  </a:cubicBezTo>
                  <a:cubicBezTo>
                    <a:pt x="13062" y="25565"/>
                    <a:pt x="13073" y="25566"/>
                    <a:pt x="13083" y="25566"/>
                  </a:cubicBezTo>
                  <a:cubicBezTo>
                    <a:pt x="13639" y="25566"/>
                    <a:pt x="13932" y="24930"/>
                    <a:pt x="14129" y="24487"/>
                  </a:cubicBezTo>
                  <a:cubicBezTo>
                    <a:pt x="14359" y="23913"/>
                    <a:pt x="14483" y="23297"/>
                    <a:pt x="14483" y="22678"/>
                  </a:cubicBezTo>
                  <a:lnTo>
                    <a:pt x="14483" y="22678"/>
                  </a:lnTo>
                  <a:cubicBezTo>
                    <a:pt x="16849" y="22325"/>
                    <a:pt x="18907" y="20648"/>
                    <a:pt x="19705" y="18405"/>
                  </a:cubicBezTo>
                  <a:lnTo>
                    <a:pt x="19705" y="18405"/>
                  </a:lnTo>
                  <a:cubicBezTo>
                    <a:pt x="20498" y="21160"/>
                    <a:pt x="19680" y="24096"/>
                    <a:pt x="18214" y="26492"/>
                  </a:cubicBezTo>
                  <a:cubicBezTo>
                    <a:pt x="17437" y="27720"/>
                    <a:pt x="16535" y="28948"/>
                    <a:pt x="15282" y="29725"/>
                  </a:cubicBezTo>
                  <a:cubicBezTo>
                    <a:pt x="14004" y="30527"/>
                    <a:pt x="12425" y="30928"/>
                    <a:pt x="10946" y="31154"/>
                  </a:cubicBezTo>
                  <a:cubicBezTo>
                    <a:pt x="10125" y="31293"/>
                    <a:pt x="9293" y="31362"/>
                    <a:pt x="8460" y="31362"/>
                  </a:cubicBezTo>
                  <a:cubicBezTo>
                    <a:pt x="7528" y="31362"/>
                    <a:pt x="6595" y="31275"/>
                    <a:pt x="5674" y="31101"/>
                  </a:cubicBezTo>
                  <a:lnTo>
                    <a:pt x="5674" y="31101"/>
                  </a:lnTo>
                  <a:cubicBezTo>
                    <a:pt x="5630" y="31032"/>
                    <a:pt x="5552" y="30997"/>
                    <a:pt x="5476" y="30997"/>
                  </a:cubicBezTo>
                  <a:cubicBezTo>
                    <a:pt x="5370" y="30997"/>
                    <a:pt x="5269" y="31066"/>
                    <a:pt x="5282" y="31204"/>
                  </a:cubicBezTo>
                  <a:cubicBezTo>
                    <a:pt x="5507" y="34387"/>
                    <a:pt x="5382" y="37570"/>
                    <a:pt x="4881" y="40728"/>
                  </a:cubicBezTo>
                  <a:cubicBezTo>
                    <a:pt x="4380" y="43861"/>
                    <a:pt x="3477" y="46893"/>
                    <a:pt x="2274" y="49826"/>
                  </a:cubicBezTo>
                  <a:cubicBezTo>
                    <a:pt x="1573" y="51555"/>
                    <a:pt x="796" y="53259"/>
                    <a:pt x="69" y="54964"/>
                  </a:cubicBezTo>
                  <a:cubicBezTo>
                    <a:pt x="1" y="55099"/>
                    <a:pt x="97" y="55297"/>
                    <a:pt x="245" y="55297"/>
                  </a:cubicBezTo>
                  <a:cubicBezTo>
                    <a:pt x="261" y="55297"/>
                    <a:pt x="277" y="55294"/>
                    <a:pt x="294" y="55289"/>
                  </a:cubicBezTo>
                  <a:cubicBezTo>
                    <a:pt x="620" y="55164"/>
                    <a:pt x="921" y="55039"/>
                    <a:pt x="1222" y="54914"/>
                  </a:cubicBezTo>
                  <a:cubicBezTo>
                    <a:pt x="2024" y="54563"/>
                    <a:pt x="2826" y="54187"/>
                    <a:pt x="3603" y="53786"/>
                  </a:cubicBezTo>
                  <a:cubicBezTo>
                    <a:pt x="4781" y="53159"/>
                    <a:pt x="5933" y="52508"/>
                    <a:pt x="7061" y="51806"/>
                  </a:cubicBezTo>
                  <a:cubicBezTo>
                    <a:pt x="8515" y="50903"/>
                    <a:pt x="9893" y="49926"/>
                    <a:pt x="11247" y="48898"/>
                  </a:cubicBezTo>
                  <a:cubicBezTo>
                    <a:pt x="12801" y="47695"/>
                    <a:pt x="14304" y="46392"/>
                    <a:pt x="15708" y="45014"/>
                  </a:cubicBezTo>
                  <a:cubicBezTo>
                    <a:pt x="17287" y="43460"/>
                    <a:pt x="18741" y="41806"/>
                    <a:pt x="20069" y="40051"/>
                  </a:cubicBezTo>
                  <a:cubicBezTo>
                    <a:pt x="21548" y="38147"/>
                    <a:pt x="22826" y="36116"/>
                    <a:pt x="23954" y="33986"/>
                  </a:cubicBezTo>
                  <a:cubicBezTo>
                    <a:pt x="25157" y="31655"/>
                    <a:pt x="26159" y="29199"/>
                    <a:pt x="26911" y="26693"/>
                  </a:cubicBezTo>
                  <a:cubicBezTo>
                    <a:pt x="27788" y="23735"/>
                    <a:pt x="28289" y="20703"/>
                    <a:pt x="28640" y="17620"/>
                  </a:cubicBezTo>
                  <a:cubicBezTo>
                    <a:pt x="29117" y="13685"/>
                    <a:pt x="29317" y="9675"/>
                    <a:pt x="28891" y="5715"/>
                  </a:cubicBezTo>
                  <a:cubicBezTo>
                    <a:pt x="28791" y="4788"/>
                    <a:pt x="28640" y="3861"/>
                    <a:pt x="28465" y="2933"/>
                  </a:cubicBezTo>
                  <a:cubicBezTo>
                    <a:pt x="28441" y="2827"/>
                    <a:pt x="28363" y="2782"/>
                    <a:pt x="28281" y="2782"/>
                  </a:cubicBezTo>
                  <a:cubicBezTo>
                    <a:pt x="28188" y="2782"/>
                    <a:pt x="28091" y="2840"/>
                    <a:pt x="28064" y="2933"/>
                  </a:cubicBezTo>
                  <a:cubicBezTo>
                    <a:pt x="26949" y="5779"/>
                    <a:pt x="25678" y="8872"/>
                    <a:pt x="23059" y="10640"/>
                  </a:cubicBezTo>
                  <a:lnTo>
                    <a:pt x="23059" y="10640"/>
                  </a:lnTo>
                  <a:cubicBezTo>
                    <a:pt x="23969" y="7409"/>
                    <a:pt x="23377" y="3812"/>
                    <a:pt x="21497" y="1029"/>
                  </a:cubicBezTo>
                  <a:cubicBezTo>
                    <a:pt x="21453" y="962"/>
                    <a:pt x="21384" y="930"/>
                    <a:pt x="21317" y="930"/>
                  </a:cubicBezTo>
                  <a:cubicBezTo>
                    <a:pt x="21232" y="930"/>
                    <a:pt x="21149" y="981"/>
                    <a:pt x="21122" y="1079"/>
                  </a:cubicBezTo>
                  <a:cubicBezTo>
                    <a:pt x="20229" y="3516"/>
                    <a:pt x="18808" y="5746"/>
                    <a:pt x="16989" y="7620"/>
                  </a:cubicBezTo>
                  <a:lnTo>
                    <a:pt x="16989" y="7620"/>
                  </a:lnTo>
                  <a:cubicBezTo>
                    <a:pt x="17861" y="5272"/>
                    <a:pt x="17533" y="2600"/>
                    <a:pt x="17187" y="151"/>
                  </a:cubicBezTo>
                  <a:cubicBezTo>
                    <a:pt x="17175" y="46"/>
                    <a:pt x="17097" y="0"/>
                    <a:pt x="17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15912125" y="-817262"/>
              <a:ext cx="117800" cy="139925"/>
            </a:xfrm>
            <a:custGeom>
              <a:avLst/>
              <a:gdLst/>
              <a:ahLst/>
              <a:cxnLst/>
              <a:rect l="l" t="t" r="r" b="b"/>
              <a:pathLst>
                <a:path w="4712" h="5597" extrusionOk="0">
                  <a:moveTo>
                    <a:pt x="2068" y="0"/>
                  </a:moveTo>
                  <a:cubicBezTo>
                    <a:pt x="1947" y="0"/>
                    <a:pt x="1825" y="15"/>
                    <a:pt x="1704" y="45"/>
                  </a:cubicBezTo>
                  <a:cubicBezTo>
                    <a:pt x="602" y="296"/>
                    <a:pt x="0" y="1749"/>
                    <a:pt x="351" y="3278"/>
                  </a:cubicBezTo>
                  <a:cubicBezTo>
                    <a:pt x="689" y="4630"/>
                    <a:pt x="1675" y="5597"/>
                    <a:pt x="2671" y="5597"/>
                  </a:cubicBezTo>
                  <a:cubicBezTo>
                    <a:pt x="2784" y="5597"/>
                    <a:pt x="2896" y="5584"/>
                    <a:pt x="3008" y="5559"/>
                  </a:cubicBezTo>
                  <a:cubicBezTo>
                    <a:pt x="4110" y="5283"/>
                    <a:pt x="4712" y="3855"/>
                    <a:pt x="4336" y="2326"/>
                  </a:cubicBezTo>
                  <a:cubicBezTo>
                    <a:pt x="4024" y="964"/>
                    <a:pt x="3055" y="0"/>
                    <a:pt x="2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15901800" y="-875962"/>
              <a:ext cx="141075" cy="94600"/>
            </a:xfrm>
            <a:custGeom>
              <a:avLst/>
              <a:gdLst/>
              <a:ahLst/>
              <a:cxnLst/>
              <a:rect l="l" t="t" r="r" b="b"/>
              <a:pathLst>
                <a:path w="5643" h="3784" extrusionOk="0">
                  <a:moveTo>
                    <a:pt x="5361" y="1"/>
                  </a:moveTo>
                  <a:cubicBezTo>
                    <a:pt x="5326" y="1"/>
                    <a:pt x="5288" y="12"/>
                    <a:pt x="5250" y="37"/>
                  </a:cubicBezTo>
                  <a:cubicBezTo>
                    <a:pt x="3621" y="1240"/>
                    <a:pt x="1942" y="2368"/>
                    <a:pt x="188" y="3396"/>
                  </a:cubicBezTo>
                  <a:cubicBezTo>
                    <a:pt x="0" y="3520"/>
                    <a:pt x="107" y="3783"/>
                    <a:pt x="277" y="3783"/>
                  </a:cubicBezTo>
                  <a:cubicBezTo>
                    <a:pt x="312" y="3783"/>
                    <a:pt x="350" y="3772"/>
                    <a:pt x="388" y="3747"/>
                  </a:cubicBezTo>
                  <a:cubicBezTo>
                    <a:pt x="2142" y="2719"/>
                    <a:pt x="3847" y="1616"/>
                    <a:pt x="5476" y="413"/>
                  </a:cubicBezTo>
                  <a:cubicBezTo>
                    <a:pt x="5642" y="268"/>
                    <a:pt x="5532" y="1"/>
                    <a:pt x="5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15822875" y="-322962"/>
              <a:ext cx="84875" cy="366750"/>
            </a:xfrm>
            <a:custGeom>
              <a:avLst/>
              <a:gdLst/>
              <a:ahLst/>
              <a:cxnLst/>
              <a:rect l="l" t="t" r="r" b="b"/>
              <a:pathLst>
                <a:path w="3395" h="14670" extrusionOk="0">
                  <a:moveTo>
                    <a:pt x="3149" y="1"/>
                  </a:moveTo>
                  <a:cubicBezTo>
                    <a:pt x="3045" y="1"/>
                    <a:pt x="2944" y="64"/>
                    <a:pt x="2944" y="198"/>
                  </a:cubicBezTo>
                  <a:cubicBezTo>
                    <a:pt x="3019" y="3983"/>
                    <a:pt x="2417" y="7767"/>
                    <a:pt x="1239" y="11351"/>
                  </a:cubicBezTo>
                  <a:cubicBezTo>
                    <a:pt x="888" y="12354"/>
                    <a:pt x="512" y="13356"/>
                    <a:pt x="86" y="14359"/>
                  </a:cubicBezTo>
                  <a:cubicBezTo>
                    <a:pt x="0" y="14514"/>
                    <a:pt x="151" y="14669"/>
                    <a:pt x="287" y="14669"/>
                  </a:cubicBezTo>
                  <a:cubicBezTo>
                    <a:pt x="348" y="14669"/>
                    <a:pt x="406" y="14637"/>
                    <a:pt x="437" y="14559"/>
                  </a:cubicBezTo>
                  <a:cubicBezTo>
                    <a:pt x="1991" y="11050"/>
                    <a:pt x="2944" y="7291"/>
                    <a:pt x="3269" y="3481"/>
                  </a:cubicBezTo>
                  <a:cubicBezTo>
                    <a:pt x="3345" y="2379"/>
                    <a:pt x="3395" y="1301"/>
                    <a:pt x="3370" y="198"/>
                  </a:cubicBezTo>
                  <a:cubicBezTo>
                    <a:pt x="3370" y="70"/>
                    <a:pt x="3258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15955975" y="-292787"/>
              <a:ext cx="25850" cy="93375"/>
            </a:xfrm>
            <a:custGeom>
              <a:avLst/>
              <a:gdLst/>
              <a:ahLst/>
              <a:cxnLst/>
              <a:rect l="l" t="t" r="r" b="b"/>
              <a:pathLst>
                <a:path w="1034" h="3735" extrusionOk="0">
                  <a:moveTo>
                    <a:pt x="777" y="0"/>
                  </a:moveTo>
                  <a:cubicBezTo>
                    <a:pt x="697" y="0"/>
                    <a:pt x="622" y="45"/>
                    <a:pt x="602" y="144"/>
                  </a:cubicBezTo>
                  <a:cubicBezTo>
                    <a:pt x="326" y="1272"/>
                    <a:pt x="126" y="2400"/>
                    <a:pt x="26" y="3527"/>
                  </a:cubicBezTo>
                  <a:cubicBezTo>
                    <a:pt x="1" y="3665"/>
                    <a:pt x="95" y="3734"/>
                    <a:pt x="198" y="3734"/>
                  </a:cubicBezTo>
                  <a:cubicBezTo>
                    <a:pt x="301" y="3734"/>
                    <a:pt x="414" y="3665"/>
                    <a:pt x="427" y="3527"/>
                  </a:cubicBezTo>
                  <a:cubicBezTo>
                    <a:pt x="552" y="2425"/>
                    <a:pt x="727" y="1347"/>
                    <a:pt x="1003" y="269"/>
                  </a:cubicBezTo>
                  <a:cubicBezTo>
                    <a:pt x="1033" y="103"/>
                    <a:pt x="899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15925600" y="-362387"/>
              <a:ext cx="190050" cy="355925"/>
            </a:xfrm>
            <a:custGeom>
              <a:avLst/>
              <a:gdLst/>
              <a:ahLst/>
              <a:cxnLst/>
              <a:rect l="l" t="t" r="r" b="b"/>
              <a:pathLst>
                <a:path w="7602" h="14237" extrusionOk="0">
                  <a:moveTo>
                    <a:pt x="7353" y="1"/>
                  </a:moveTo>
                  <a:cubicBezTo>
                    <a:pt x="7269" y="1"/>
                    <a:pt x="7186" y="45"/>
                    <a:pt x="7155" y="146"/>
                  </a:cubicBezTo>
                  <a:cubicBezTo>
                    <a:pt x="6003" y="4006"/>
                    <a:pt x="4298" y="7715"/>
                    <a:pt x="2093" y="11098"/>
                  </a:cubicBezTo>
                  <a:cubicBezTo>
                    <a:pt x="1466" y="12051"/>
                    <a:pt x="815" y="12978"/>
                    <a:pt x="113" y="13880"/>
                  </a:cubicBezTo>
                  <a:cubicBezTo>
                    <a:pt x="0" y="14030"/>
                    <a:pt x="126" y="14236"/>
                    <a:pt x="270" y="14236"/>
                  </a:cubicBezTo>
                  <a:cubicBezTo>
                    <a:pt x="319" y="14236"/>
                    <a:pt x="369" y="14213"/>
                    <a:pt x="414" y="14156"/>
                  </a:cubicBezTo>
                  <a:cubicBezTo>
                    <a:pt x="2920" y="10923"/>
                    <a:pt x="4950" y="7364"/>
                    <a:pt x="6429" y="3530"/>
                  </a:cubicBezTo>
                  <a:cubicBezTo>
                    <a:pt x="6855" y="2452"/>
                    <a:pt x="7231" y="1374"/>
                    <a:pt x="7556" y="246"/>
                  </a:cubicBezTo>
                  <a:cubicBezTo>
                    <a:pt x="7601" y="97"/>
                    <a:pt x="7477" y="1"/>
                    <a:pt x="7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16042350" y="-207362"/>
              <a:ext cx="81225" cy="134950"/>
            </a:xfrm>
            <a:custGeom>
              <a:avLst/>
              <a:gdLst/>
              <a:ahLst/>
              <a:cxnLst/>
              <a:rect l="l" t="t" r="r" b="b"/>
              <a:pathLst>
                <a:path w="3249" h="5398" extrusionOk="0">
                  <a:moveTo>
                    <a:pt x="2962" y="0"/>
                  </a:moveTo>
                  <a:cubicBezTo>
                    <a:pt x="2901" y="0"/>
                    <a:pt x="2842" y="32"/>
                    <a:pt x="2811" y="110"/>
                  </a:cubicBezTo>
                  <a:cubicBezTo>
                    <a:pt x="2034" y="1840"/>
                    <a:pt x="1132" y="3494"/>
                    <a:pt x="104" y="5098"/>
                  </a:cubicBezTo>
                  <a:cubicBezTo>
                    <a:pt x="1" y="5254"/>
                    <a:pt x="148" y="5397"/>
                    <a:pt x="298" y="5397"/>
                  </a:cubicBezTo>
                  <a:cubicBezTo>
                    <a:pt x="366" y="5397"/>
                    <a:pt x="434" y="5368"/>
                    <a:pt x="480" y="5298"/>
                  </a:cubicBezTo>
                  <a:cubicBezTo>
                    <a:pt x="1483" y="3720"/>
                    <a:pt x="2385" y="2040"/>
                    <a:pt x="3162" y="311"/>
                  </a:cubicBezTo>
                  <a:cubicBezTo>
                    <a:pt x="3248" y="156"/>
                    <a:pt x="3097" y="0"/>
                    <a:pt x="2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16143950" y="-258487"/>
              <a:ext cx="10675" cy="13175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226" y="0"/>
                  </a:moveTo>
                  <a:cubicBezTo>
                    <a:pt x="201" y="0"/>
                    <a:pt x="176" y="25"/>
                    <a:pt x="151" y="25"/>
                  </a:cubicBezTo>
                  <a:cubicBezTo>
                    <a:pt x="126" y="25"/>
                    <a:pt x="101" y="50"/>
                    <a:pt x="76" y="75"/>
                  </a:cubicBezTo>
                  <a:lnTo>
                    <a:pt x="25" y="100"/>
                  </a:lnTo>
                  <a:cubicBezTo>
                    <a:pt x="25" y="150"/>
                    <a:pt x="0" y="176"/>
                    <a:pt x="0" y="226"/>
                  </a:cubicBezTo>
                  <a:lnTo>
                    <a:pt x="0" y="30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26"/>
                    <a:pt x="50" y="451"/>
                    <a:pt x="76" y="451"/>
                  </a:cubicBezTo>
                  <a:cubicBezTo>
                    <a:pt x="76" y="476"/>
                    <a:pt x="101" y="501"/>
                    <a:pt x="126" y="501"/>
                  </a:cubicBezTo>
                  <a:cubicBezTo>
                    <a:pt x="151" y="526"/>
                    <a:pt x="176" y="526"/>
                    <a:pt x="226" y="526"/>
                  </a:cubicBezTo>
                  <a:cubicBezTo>
                    <a:pt x="226" y="526"/>
                    <a:pt x="251" y="526"/>
                    <a:pt x="276" y="501"/>
                  </a:cubicBezTo>
                  <a:cubicBezTo>
                    <a:pt x="301" y="501"/>
                    <a:pt x="326" y="476"/>
                    <a:pt x="351" y="451"/>
                  </a:cubicBezTo>
                  <a:cubicBezTo>
                    <a:pt x="376" y="451"/>
                    <a:pt x="376" y="426"/>
                    <a:pt x="401" y="426"/>
                  </a:cubicBezTo>
                  <a:cubicBezTo>
                    <a:pt x="426" y="376"/>
                    <a:pt x="426" y="351"/>
                    <a:pt x="426" y="301"/>
                  </a:cubicBezTo>
                  <a:lnTo>
                    <a:pt x="426" y="226"/>
                  </a:lnTo>
                  <a:cubicBezTo>
                    <a:pt x="426" y="201"/>
                    <a:pt x="426" y="150"/>
                    <a:pt x="401" y="125"/>
                  </a:cubicBezTo>
                  <a:cubicBezTo>
                    <a:pt x="401" y="100"/>
                    <a:pt x="376" y="100"/>
                    <a:pt x="351" y="75"/>
                  </a:cubicBezTo>
                  <a:cubicBezTo>
                    <a:pt x="351" y="50"/>
                    <a:pt x="326" y="25"/>
                    <a:pt x="301" y="25"/>
                  </a:cubicBezTo>
                  <a:cubicBezTo>
                    <a:pt x="276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15937175" y="-165762"/>
              <a:ext cx="25725" cy="35725"/>
            </a:xfrm>
            <a:custGeom>
              <a:avLst/>
              <a:gdLst/>
              <a:ahLst/>
              <a:cxnLst/>
              <a:rect l="l" t="t" r="r" b="b"/>
              <a:pathLst>
                <a:path w="1029" h="1429" extrusionOk="0">
                  <a:moveTo>
                    <a:pt x="797" y="0"/>
                  </a:moveTo>
                  <a:cubicBezTo>
                    <a:pt x="725" y="0"/>
                    <a:pt x="652" y="34"/>
                    <a:pt x="602" y="101"/>
                  </a:cubicBezTo>
                  <a:cubicBezTo>
                    <a:pt x="427" y="452"/>
                    <a:pt x="226" y="777"/>
                    <a:pt x="51" y="1128"/>
                  </a:cubicBezTo>
                  <a:cubicBezTo>
                    <a:pt x="1" y="1203"/>
                    <a:pt x="26" y="1354"/>
                    <a:pt x="126" y="1404"/>
                  </a:cubicBezTo>
                  <a:cubicBezTo>
                    <a:pt x="159" y="1421"/>
                    <a:pt x="196" y="1429"/>
                    <a:pt x="231" y="1429"/>
                  </a:cubicBezTo>
                  <a:cubicBezTo>
                    <a:pt x="301" y="1429"/>
                    <a:pt x="368" y="1396"/>
                    <a:pt x="402" y="1329"/>
                  </a:cubicBezTo>
                  <a:lnTo>
                    <a:pt x="978" y="301"/>
                  </a:lnTo>
                  <a:cubicBezTo>
                    <a:pt x="1028" y="226"/>
                    <a:pt x="1003" y="76"/>
                    <a:pt x="903" y="25"/>
                  </a:cubicBezTo>
                  <a:cubicBezTo>
                    <a:pt x="869" y="9"/>
                    <a:pt x="833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15955975" y="-156362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09" y="0"/>
                  </a:moveTo>
                  <a:cubicBezTo>
                    <a:pt x="538" y="0"/>
                    <a:pt x="460" y="34"/>
                    <a:pt x="427" y="101"/>
                  </a:cubicBezTo>
                  <a:lnTo>
                    <a:pt x="51" y="928"/>
                  </a:lnTo>
                  <a:cubicBezTo>
                    <a:pt x="26" y="978"/>
                    <a:pt x="1" y="1028"/>
                    <a:pt x="26" y="1103"/>
                  </a:cubicBezTo>
                  <a:cubicBezTo>
                    <a:pt x="51" y="1153"/>
                    <a:pt x="76" y="1203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2" y="1153"/>
                  </a:cubicBezTo>
                  <a:cubicBezTo>
                    <a:pt x="527" y="878"/>
                    <a:pt x="652" y="602"/>
                    <a:pt x="777" y="301"/>
                  </a:cubicBezTo>
                  <a:cubicBezTo>
                    <a:pt x="803" y="251"/>
                    <a:pt x="828" y="201"/>
                    <a:pt x="803" y="151"/>
                  </a:cubicBezTo>
                  <a:cubicBezTo>
                    <a:pt x="803" y="101"/>
                    <a:pt x="752" y="50"/>
                    <a:pt x="702" y="25"/>
                  </a:cubicBezTo>
                  <a:cubicBezTo>
                    <a:pt x="677" y="9"/>
                    <a:pt x="644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15796200" y="79838"/>
              <a:ext cx="23200" cy="31375"/>
            </a:xfrm>
            <a:custGeom>
              <a:avLst/>
              <a:gdLst/>
              <a:ahLst/>
              <a:cxnLst/>
              <a:rect l="l" t="t" r="r" b="b"/>
              <a:pathLst>
                <a:path w="928" h="1255" extrusionOk="0">
                  <a:moveTo>
                    <a:pt x="697" y="1"/>
                  </a:moveTo>
                  <a:cubicBezTo>
                    <a:pt x="624" y="1"/>
                    <a:pt x="552" y="34"/>
                    <a:pt x="502" y="101"/>
                  </a:cubicBezTo>
                  <a:cubicBezTo>
                    <a:pt x="351" y="377"/>
                    <a:pt x="201" y="653"/>
                    <a:pt x="51" y="928"/>
                  </a:cubicBezTo>
                  <a:cubicBezTo>
                    <a:pt x="1" y="1029"/>
                    <a:pt x="26" y="1154"/>
                    <a:pt x="126" y="1229"/>
                  </a:cubicBezTo>
                  <a:cubicBezTo>
                    <a:pt x="159" y="1246"/>
                    <a:pt x="195" y="1254"/>
                    <a:pt x="232" y="1254"/>
                  </a:cubicBezTo>
                  <a:cubicBezTo>
                    <a:pt x="304" y="1254"/>
                    <a:pt x="376" y="1221"/>
                    <a:pt x="427" y="1154"/>
                  </a:cubicBezTo>
                  <a:cubicBezTo>
                    <a:pt x="577" y="853"/>
                    <a:pt x="727" y="577"/>
                    <a:pt x="878" y="302"/>
                  </a:cubicBezTo>
                  <a:cubicBezTo>
                    <a:pt x="928" y="201"/>
                    <a:pt x="903" y="76"/>
                    <a:pt x="803" y="26"/>
                  </a:cubicBezTo>
                  <a:cubicBezTo>
                    <a:pt x="769" y="9"/>
                    <a:pt x="733" y="1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16029275" y="-360012"/>
              <a:ext cx="13200" cy="10050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16235775" y="-901512"/>
              <a:ext cx="155700" cy="524225"/>
            </a:xfrm>
            <a:custGeom>
              <a:avLst/>
              <a:gdLst/>
              <a:ahLst/>
              <a:cxnLst/>
              <a:rect l="l" t="t" r="r" b="b"/>
              <a:pathLst>
                <a:path w="6228" h="20969" extrusionOk="0">
                  <a:moveTo>
                    <a:pt x="6024" y="0"/>
                  </a:moveTo>
                  <a:cubicBezTo>
                    <a:pt x="5920" y="0"/>
                    <a:pt x="5814" y="69"/>
                    <a:pt x="5801" y="207"/>
                  </a:cubicBezTo>
                  <a:cubicBezTo>
                    <a:pt x="5475" y="5746"/>
                    <a:pt x="4222" y="11210"/>
                    <a:pt x="2117" y="16348"/>
                  </a:cubicBezTo>
                  <a:cubicBezTo>
                    <a:pt x="1490" y="17826"/>
                    <a:pt x="814" y="19255"/>
                    <a:pt x="87" y="20658"/>
                  </a:cubicBezTo>
                  <a:cubicBezTo>
                    <a:pt x="1" y="20814"/>
                    <a:pt x="140" y="20969"/>
                    <a:pt x="276" y="20969"/>
                  </a:cubicBezTo>
                  <a:cubicBezTo>
                    <a:pt x="338" y="20969"/>
                    <a:pt x="399" y="20937"/>
                    <a:pt x="438" y="20859"/>
                  </a:cubicBezTo>
                  <a:cubicBezTo>
                    <a:pt x="3069" y="15896"/>
                    <a:pt x="4874" y="10508"/>
                    <a:pt x="5726" y="4944"/>
                  </a:cubicBezTo>
                  <a:cubicBezTo>
                    <a:pt x="5951" y="3365"/>
                    <a:pt x="6127" y="1786"/>
                    <a:pt x="6227" y="207"/>
                  </a:cubicBezTo>
                  <a:cubicBezTo>
                    <a:pt x="6227" y="69"/>
                    <a:pt x="6127" y="0"/>
                    <a:pt x="6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16220925" y="-343687"/>
              <a:ext cx="46575" cy="63250"/>
            </a:xfrm>
            <a:custGeom>
              <a:avLst/>
              <a:gdLst/>
              <a:ahLst/>
              <a:cxnLst/>
              <a:rect l="l" t="t" r="r" b="b"/>
              <a:pathLst>
                <a:path w="1863" h="2530" extrusionOk="0">
                  <a:moveTo>
                    <a:pt x="1584" y="1"/>
                  </a:moveTo>
                  <a:cubicBezTo>
                    <a:pt x="1520" y="1"/>
                    <a:pt x="1454" y="30"/>
                    <a:pt x="1408" y="100"/>
                  </a:cubicBezTo>
                  <a:cubicBezTo>
                    <a:pt x="982" y="802"/>
                    <a:pt x="530" y="1503"/>
                    <a:pt x="104" y="2230"/>
                  </a:cubicBezTo>
                  <a:cubicBezTo>
                    <a:pt x="1" y="2386"/>
                    <a:pt x="147" y="2530"/>
                    <a:pt x="290" y="2530"/>
                  </a:cubicBezTo>
                  <a:cubicBezTo>
                    <a:pt x="353" y="2530"/>
                    <a:pt x="416" y="2501"/>
                    <a:pt x="455" y="2431"/>
                  </a:cubicBezTo>
                  <a:cubicBezTo>
                    <a:pt x="906" y="1729"/>
                    <a:pt x="1332" y="1027"/>
                    <a:pt x="1758" y="300"/>
                  </a:cubicBezTo>
                  <a:cubicBezTo>
                    <a:pt x="1862" y="145"/>
                    <a:pt x="1727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16288675" y="-399487"/>
              <a:ext cx="13200" cy="10700"/>
            </a:xfrm>
            <a:custGeom>
              <a:avLst/>
              <a:gdLst/>
              <a:ahLst/>
              <a:cxnLst/>
              <a:rect l="l" t="t" r="r" b="b"/>
              <a:pathLst>
                <a:path w="528" h="428" extrusionOk="0">
                  <a:moveTo>
                    <a:pt x="252" y="1"/>
                  </a:moveTo>
                  <a:cubicBezTo>
                    <a:pt x="1" y="1"/>
                    <a:pt x="1" y="427"/>
                    <a:pt x="252" y="427"/>
                  </a:cubicBezTo>
                  <a:cubicBezTo>
                    <a:pt x="527" y="427"/>
                    <a:pt x="52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16164000" y="-482812"/>
              <a:ext cx="35100" cy="42625"/>
            </a:xfrm>
            <a:custGeom>
              <a:avLst/>
              <a:gdLst/>
              <a:ahLst/>
              <a:cxnLst/>
              <a:rect l="l" t="t" r="r" b="b"/>
              <a:pathLst>
                <a:path w="1404" h="1705" extrusionOk="0">
                  <a:moveTo>
                    <a:pt x="1162" y="1"/>
                  </a:moveTo>
                  <a:cubicBezTo>
                    <a:pt x="1089" y="1"/>
                    <a:pt x="1028" y="34"/>
                    <a:pt x="978" y="101"/>
                  </a:cubicBezTo>
                  <a:cubicBezTo>
                    <a:pt x="677" y="527"/>
                    <a:pt x="376" y="953"/>
                    <a:pt x="51" y="1404"/>
                  </a:cubicBezTo>
                  <a:cubicBezTo>
                    <a:pt x="0" y="1479"/>
                    <a:pt x="51" y="1630"/>
                    <a:pt x="126" y="1680"/>
                  </a:cubicBezTo>
                  <a:cubicBezTo>
                    <a:pt x="167" y="1697"/>
                    <a:pt x="206" y="1705"/>
                    <a:pt x="243" y="1705"/>
                  </a:cubicBezTo>
                  <a:cubicBezTo>
                    <a:pt x="315" y="1705"/>
                    <a:pt x="376" y="1671"/>
                    <a:pt x="426" y="1605"/>
                  </a:cubicBezTo>
                  <a:cubicBezTo>
                    <a:pt x="727" y="1179"/>
                    <a:pt x="1028" y="752"/>
                    <a:pt x="1354" y="301"/>
                  </a:cubicBezTo>
                  <a:cubicBezTo>
                    <a:pt x="1404" y="226"/>
                    <a:pt x="1379" y="76"/>
                    <a:pt x="1279" y="26"/>
                  </a:cubicBezTo>
                  <a:cubicBezTo>
                    <a:pt x="1237" y="9"/>
                    <a:pt x="1198" y="1"/>
                    <a:pt x="1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16236675" y="-594187"/>
              <a:ext cx="24475" cy="29175"/>
            </a:xfrm>
            <a:custGeom>
              <a:avLst/>
              <a:gdLst/>
              <a:ahLst/>
              <a:cxnLst/>
              <a:rect l="l" t="t" r="r" b="b"/>
              <a:pathLst>
                <a:path w="979" h="1167" extrusionOk="0">
                  <a:moveTo>
                    <a:pt x="778" y="1"/>
                  </a:moveTo>
                  <a:cubicBezTo>
                    <a:pt x="753" y="1"/>
                    <a:pt x="727" y="7"/>
                    <a:pt x="702" y="19"/>
                  </a:cubicBezTo>
                  <a:cubicBezTo>
                    <a:pt x="652" y="19"/>
                    <a:pt x="602" y="70"/>
                    <a:pt x="577" y="95"/>
                  </a:cubicBezTo>
                  <a:cubicBezTo>
                    <a:pt x="402" y="345"/>
                    <a:pt x="201" y="596"/>
                    <a:pt x="26" y="847"/>
                  </a:cubicBezTo>
                  <a:cubicBezTo>
                    <a:pt x="1" y="897"/>
                    <a:pt x="1" y="972"/>
                    <a:pt x="1" y="1022"/>
                  </a:cubicBezTo>
                  <a:cubicBezTo>
                    <a:pt x="26" y="1072"/>
                    <a:pt x="51" y="1122"/>
                    <a:pt x="101" y="1147"/>
                  </a:cubicBezTo>
                  <a:cubicBezTo>
                    <a:pt x="126" y="1160"/>
                    <a:pt x="151" y="1166"/>
                    <a:pt x="176" y="1166"/>
                  </a:cubicBezTo>
                  <a:cubicBezTo>
                    <a:pt x="201" y="1166"/>
                    <a:pt x="226" y="1160"/>
                    <a:pt x="251" y="1147"/>
                  </a:cubicBezTo>
                  <a:cubicBezTo>
                    <a:pt x="326" y="1147"/>
                    <a:pt x="352" y="1097"/>
                    <a:pt x="377" y="1072"/>
                  </a:cubicBezTo>
                  <a:cubicBezTo>
                    <a:pt x="577" y="821"/>
                    <a:pt x="753" y="571"/>
                    <a:pt x="928" y="320"/>
                  </a:cubicBezTo>
                  <a:cubicBezTo>
                    <a:pt x="953" y="270"/>
                    <a:pt x="978" y="195"/>
                    <a:pt x="953" y="145"/>
                  </a:cubicBezTo>
                  <a:cubicBezTo>
                    <a:pt x="953" y="95"/>
                    <a:pt x="903" y="45"/>
                    <a:pt x="853" y="19"/>
                  </a:cubicBezTo>
                  <a:cubicBezTo>
                    <a:pt x="828" y="7"/>
                    <a:pt x="803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16250475" y="-573037"/>
              <a:ext cx="22575" cy="26850"/>
            </a:xfrm>
            <a:custGeom>
              <a:avLst/>
              <a:gdLst/>
              <a:ahLst/>
              <a:cxnLst/>
              <a:rect l="l" t="t" r="r" b="b"/>
              <a:pathLst>
                <a:path w="903" h="1074" extrusionOk="0">
                  <a:moveTo>
                    <a:pt x="678" y="1"/>
                  </a:moveTo>
                  <a:cubicBezTo>
                    <a:pt x="613" y="1"/>
                    <a:pt x="551" y="34"/>
                    <a:pt x="501" y="101"/>
                  </a:cubicBezTo>
                  <a:cubicBezTo>
                    <a:pt x="351" y="326"/>
                    <a:pt x="201" y="527"/>
                    <a:pt x="50" y="752"/>
                  </a:cubicBezTo>
                  <a:cubicBezTo>
                    <a:pt x="25" y="803"/>
                    <a:pt x="0" y="878"/>
                    <a:pt x="25" y="928"/>
                  </a:cubicBezTo>
                  <a:cubicBezTo>
                    <a:pt x="25" y="978"/>
                    <a:pt x="75" y="1028"/>
                    <a:pt x="125" y="1053"/>
                  </a:cubicBezTo>
                  <a:cubicBezTo>
                    <a:pt x="153" y="1067"/>
                    <a:pt x="181" y="1073"/>
                    <a:pt x="209" y="1073"/>
                  </a:cubicBezTo>
                  <a:cubicBezTo>
                    <a:pt x="280" y="1073"/>
                    <a:pt x="347" y="1032"/>
                    <a:pt x="401" y="978"/>
                  </a:cubicBezTo>
                  <a:cubicBezTo>
                    <a:pt x="551" y="752"/>
                    <a:pt x="702" y="527"/>
                    <a:pt x="852" y="301"/>
                  </a:cubicBezTo>
                  <a:cubicBezTo>
                    <a:pt x="902" y="276"/>
                    <a:pt x="902" y="201"/>
                    <a:pt x="877" y="151"/>
                  </a:cubicBezTo>
                  <a:cubicBezTo>
                    <a:pt x="877" y="101"/>
                    <a:pt x="827" y="51"/>
                    <a:pt x="777" y="26"/>
                  </a:cubicBezTo>
                  <a:cubicBezTo>
                    <a:pt x="744" y="9"/>
                    <a:pt x="710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16286175" y="-615012"/>
              <a:ext cx="13175" cy="10675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16264075" y="-936287"/>
              <a:ext cx="96400" cy="99575"/>
            </a:xfrm>
            <a:custGeom>
              <a:avLst/>
              <a:gdLst/>
              <a:ahLst/>
              <a:cxnLst/>
              <a:rect l="l" t="t" r="r" b="b"/>
              <a:pathLst>
                <a:path w="3856" h="3983" extrusionOk="0">
                  <a:moveTo>
                    <a:pt x="3558" y="1"/>
                  </a:moveTo>
                  <a:cubicBezTo>
                    <a:pt x="3496" y="1"/>
                    <a:pt x="3435" y="28"/>
                    <a:pt x="3391" y="94"/>
                  </a:cubicBezTo>
                  <a:cubicBezTo>
                    <a:pt x="2514" y="1448"/>
                    <a:pt x="1436" y="2651"/>
                    <a:pt x="158" y="3653"/>
                  </a:cubicBezTo>
                  <a:cubicBezTo>
                    <a:pt x="0" y="3771"/>
                    <a:pt x="137" y="3982"/>
                    <a:pt x="312" y="3982"/>
                  </a:cubicBezTo>
                  <a:cubicBezTo>
                    <a:pt x="359" y="3982"/>
                    <a:pt x="410" y="3967"/>
                    <a:pt x="459" y="3929"/>
                  </a:cubicBezTo>
                  <a:cubicBezTo>
                    <a:pt x="1737" y="2926"/>
                    <a:pt x="2865" y="1698"/>
                    <a:pt x="3767" y="320"/>
                  </a:cubicBezTo>
                  <a:cubicBezTo>
                    <a:pt x="3855" y="160"/>
                    <a:pt x="3706" y="1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16372650" y="-975912"/>
              <a:ext cx="15675" cy="21950"/>
            </a:xfrm>
            <a:custGeom>
              <a:avLst/>
              <a:gdLst/>
              <a:ahLst/>
              <a:cxnLst/>
              <a:rect l="l" t="t" r="r" b="b"/>
              <a:pathLst>
                <a:path w="627" h="878" extrusionOk="0">
                  <a:moveTo>
                    <a:pt x="476" y="0"/>
                  </a:moveTo>
                  <a:cubicBezTo>
                    <a:pt x="426" y="0"/>
                    <a:pt x="351" y="0"/>
                    <a:pt x="301" y="25"/>
                  </a:cubicBezTo>
                  <a:cubicBezTo>
                    <a:pt x="301" y="25"/>
                    <a:pt x="276" y="50"/>
                    <a:pt x="276" y="50"/>
                  </a:cubicBezTo>
                  <a:cubicBezTo>
                    <a:pt x="251" y="75"/>
                    <a:pt x="226" y="125"/>
                    <a:pt x="201" y="151"/>
                  </a:cubicBezTo>
                  <a:cubicBezTo>
                    <a:pt x="151" y="301"/>
                    <a:pt x="75" y="451"/>
                    <a:pt x="25" y="602"/>
                  </a:cubicBezTo>
                  <a:cubicBezTo>
                    <a:pt x="0" y="652"/>
                    <a:pt x="25" y="727"/>
                    <a:pt x="50" y="777"/>
                  </a:cubicBezTo>
                  <a:cubicBezTo>
                    <a:pt x="75" y="827"/>
                    <a:pt x="126" y="852"/>
                    <a:pt x="176" y="877"/>
                  </a:cubicBezTo>
                  <a:cubicBezTo>
                    <a:pt x="226" y="877"/>
                    <a:pt x="276" y="877"/>
                    <a:pt x="326" y="852"/>
                  </a:cubicBezTo>
                  <a:cubicBezTo>
                    <a:pt x="351" y="827"/>
                    <a:pt x="351" y="827"/>
                    <a:pt x="376" y="827"/>
                  </a:cubicBezTo>
                  <a:cubicBezTo>
                    <a:pt x="401" y="777"/>
                    <a:pt x="426" y="752"/>
                    <a:pt x="426" y="727"/>
                  </a:cubicBezTo>
                  <a:cubicBezTo>
                    <a:pt x="502" y="577"/>
                    <a:pt x="552" y="426"/>
                    <a:pt x="627" y="251"/>
                  </a:cubicBezTo>
                  <a:cubicBezTo>
                    <a:pt x="627" y="226"/>
                    <a:pt x="627" y="151"/>
                    <a:pt x="602" y="100"/>
                  </a:cubicBezTo>
                  <a:cubicBezTo>
                    <a:pt x="577" y="50"/>
                    <a:pt x="527" y="25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16388925" y="-962012"/>
              <a:ext cx="18200" cy="21825"/>
            </a:xfrm>
            <a:custGeom>
              <a:avLst/>
              <a:gdLst/>
              <a:ahLst/>
              <a:cxnLst/>
              <a:rect l="l" t="t" r="r" b="b"/>
              <a:pathLst>
                <a:path w="728" h="873" extrusionOk="0">
                  <a:moveTo>
                    <a:pt x="490" y="0"/>
                  </a:moveTo>
                  <a:cubicBezTo>
                    <a:pt x="460" y="0"/>
                    <a:pt x="430" y="7"/>
                    <a:pt x="402" y="21"/>
                  </a:cubicBezTo>
                  <a:cubicBezTo>
                    <a:pt x="302" y="96"/>
                    <a:pt x="201" y="196"/>
                    <a:pt x="126" y="296"/>
                  </a:cubicBezTo>
                  <a:cubicBezTo>
                    <a:pt x="51" y="422"/>
                    <a:pt x="26" y="547"/>
                    <a:pt x="1" y="672"/>
                  </a:cubicBezTo>
                  <a:cubicBezTo>
                    <a:pt x="1" y="722"/>
                    <a:pt x="51" y="773"/>
                    <a:pt x="76" y="823"/>
                  </a:cubicBezTo>
                  <a:cubicBezTo>
                    <a:pt x="101" y="848"/>
                    <a:pt x="176" y="873"/>
                    <a:pt x="226" y="873"/>
                  </a:cubicBezTo>
                  <a:cubicBezTo>
                    <a:pt x="277" y="873"/>
                    <a:pt x="327" y="848"/>
                    <a:pt x="377" y="823"/>
                  </a:cubicBezTo>
                  <a:cubicBezTo>
                    <a:pt x="377" y="798"/>
                    <a:pt x="402" y="798"/>
                    <a:pt x="402" y="773"/>
                  </a:cubicBezTo>
                  <a:cubicBezTo>
                    <a:pt x="427" y="747"/>
                    <a:pt x="427" y="697"/>
                    <a:pt x="427" y="672"/>
                  </a:cubicBezTo>
                  <a:cubicBezTo>
                    <a:pt x="427" y="687"/>
                    <a:pt x="427" y="697"/>
                    <a:pt x="427" y="697"/>
                  </a:cubicBezTo>
                  <a:cubicBezTo>
                    <a:pt x="427" y="655"/>
                    <a:pt x="445" y="612"/>
                    <a:pt x="466" y="569"/>
                  </a:cubicBezTo>
                  <a:lnTo>
                    <a:pt x="466" y="569"/>
                  </a:lnTo>
                  <a:cubicBezTo>
                    <a:pt x="486" y="529"/>
                    <a:pt x="507" y="492"/>
                    <a:pt x="527" y="472"/>
                  </a:cubicBezTo>
                  <a:cubicBezTo>
                    <a:pt x="526" y="472"/>
                    <a:pt x="524" y="472"/>
                    <a:pt x="523" y="472"/>
                  </a:cubicBezTo>
                  <a:lnTo>
                    <a:pt x="523" y="472"/>
                  </a:lnTo>
                  <a:cubicBezTo>
                    <a:pt x="543" y="447"/>
                    <a:pt x="566" y="415"/>
                    <a:pt x="602" y="397"/>
                  </a:cubicBezTo>
                  <a:lnTo>
                    <a:pt x="602" y="397"/>
                  </a:lnTo>
                  <a:cubicBezTo>
                    <a:pt x="577" y="422"/>
                    <a:pt x="577" y="422"/>
                    <a:pt x="552" y="447"/>
                  </a:cubicBezTo>
                  <a:cubicBezTo>
                    <a:pt x="577" y="422"/>
                    <a:pt x="602" y="397"/>
                    <a:pt x="627" y="397"/>
                  </a:cubicBezTo>
                  <a:cubicBezTo>
                    <a:pt x="653" y="372"/>
                    <a:pt x="703" y="321"/>
                    <a:pt x="703" y="271"/>
                  </a:cubicBezTo>
                  <a:cubicBezTo>
                    <a:pt x="728" y="221"/>
                    <a:pt x="728" y="146"/>
                    <a:pt x="703" y="96"/>
                  </a:cubicBezTo>
                  <a:cubicBezTo>
                    <a:pt x="648" y="42"/>
                    <a:pt x="568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16250850" y="-846162"/>
              <a:ext cx="88275" cy="158225"/>
            </a:xfrm>
            <a:custGeom>
              <a:avLst/>
              <a:gdLst/>
              <a:ahLst/>
              <a:cxnLst/>
              <a:rect l="l" t="t" r="r" b="b"/>
              <a:pathLst>
                <a:path w="3531" h="6329" extrusionOk="0">
                  <a:moveTo>
                    <a:pt x="3251" y="0"/>
                  </a:moveTo>
                  <a:cubicBezTo>
                    <a:pt x="3191" y="0"/>
                    <a:pt x="3131" y="29"/>
                    <a:pt x="3093" y="98"/>
                  </a:cubicBezTo>
                  <a:cubicBezTo>
                    <a:pt x="2090" y="2078"/>
                    <a:pt x="1088" y="4033"/>
                    <a:pt x="85" y="6013"/>
                  </a:cubicBezTo>
                  <a:cubicBezTo>
                    <a:pt x="1" y="6183"/>
                    <a:pt x="145" y="6329"/>
                    <a:pt x="286" y="6329"/>
                  </a:cubicBezTo>
                  <a:cubicBezTo>
                    <a:pt x="353" y="6329"/>
                    <a:pt x="421" y="6295"/>
                    <a:pt x="461" y="6214"/>
                  </a:cubicBezTo>
                  <a:cubicBezTo>
                    <a:pt x="1464" y="4259"/>
                    <a:pt x="2441" y="2279"/>
                    <a:pt x="3444" y="324"/>
                  </a:cubicBezTo>
                  <a:cubicBezTo>
                    <a:pt x="3531" y="150"/>
                    <a:pt x="3388" y="0"/>
                    <a:pt x="3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16254850" y="-788412"/>
              <a:ext cx="13175" cy="14900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14" y="0"/>
                  </a:moveTo>
                  <a:cubicBezTo>
                    <a:pt x="295" y="0"/>
                    <a:pt x="276" y="6"/>
                    <a:pt x="251" y="19"/>
                  </a:cubicBezTo>
                  <a:lnTo>
                    <a:pt x="201" y="19"/>
                  </a:lnTo>
                  <a:cubicBezTo>
                    <a:pt x="176" y="44"/>
                    <a:pt x="151" y="69"/>
                    <a:pt x="126" y="94"/>
                  </a:cubicBezTo>
                  <a:cubicBezTo>
                    <a:pt x="101" y="169"/>
                    <a:pt x="76" y="220"/>
                    <a:pt x="51" y="295"/>
                  </a:cubicBezTo>
                  <a:cubicBezTo>
                    <a:pt x="26" y="320"/>
                    <a:pt x="26" y="345"/>
                    <a:pt x="26" y="370"/>
                  </a:cubicBezTo>
                  <a:cubicBezTo>
                    <a:pt x="0" y="395"/>
                    <a:pt x="26" y="420"/>
                    <a:pt x="26" y="445"/>
                  </a:cubicBezTo>
                  <a:cubicBezTo>
                    <a:pt x="26" y="470"/>
                    <a:pt x="51" y="495"/>
                    <a:pt x="51" y="520"/>
                  </a:cubicBezTo>
                  <a:cubicBezTo>
                    <a:pt x="76" y="545"/>
                    <a:pt x="101" y="570"/>
                    <a:pt x="126" y="570"/>
                  </a:cubicBezTo>
                  <a:cubicBezTo>
                    <a:pt x="126" y="570"/>
                    <a:pt x="151" y="595"/>
                    <a:pt x="176" y="595"/>
                  </a:cubicBezTo>
                  <a:lnTo>
                    <a:pt x="276" y="595"/>
                  </a:lnTo>
                  <a:cubicBezTo>
                    <a:pt x="301" y="595"/>
                    <a:pt x="301" y="570"/>
                    <a:pt x="326" y="570"/>
                  </a:cubicBezTo>
                  <a:cubicBezTo>
                    <a:pt x="351" y="545"/>
                    <a:pt x="376" y="520"/>
                    <a:pt x="401" y="495"/>
                  </a:cubicBezTo>
                  <a:cubicBezTo>
                    <a:pt x="427" y="445"/>
                    <a:pt x="477" y="370"/>
                    <a:pt x="502" y="320"/>
                  </a:cubicBezTo>
                  <a:cubicBezTo>
                    <a:pt x="502" y="295"/>
                    <a:pt x="527" y="270"/>
                    <a:pt x="527" y="245"/>
                  </a:cubicBezTo>
                  <a:cubicBezTo>
                    <a:pt x="527" y="220"/>
                    <a:pt x="527" y="169"/>
                    <a:pt x="527" y="144"/>
                  </a:cubicBezTo>
                  <a:cubicBezTo>
                    <a:pt x="502" y="119"/>
                    <a:pt x="502" y="94"/>
                    <a:pt x="477" y="94"/>
                  </a:cubicBezTo>
                  <a:cubicBezTo>
                    <a:pt x="477" y="69"/>
                    <a:pt x="452" y="44"/>
                    <a:pt x="427" y="19"/>
                  </a:cubicBezTo>
                  <a:lnTo>
                    <a:pt x="376" y="19"/>
                  </a:lnTo>
                  <a:cubicBezTo>
                    <a:pt x="351" y="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15859825" y="-1101187"/>
              <a:ext cx="235575" cy="218625"/>
            </a:xfrm>
            <a:custGeom>
              <a:avLst/>
              <a:gdLst/>
              <a:ahLst/>
              <a:cxnLst/>
              <a:rect l="l" t="t" r="r" b="b"/>
              <a:pathLst>
                <a:path w="9423" h="8745" extrusionOk="0">
                  <a:moveTo>
                    <a:pt x="9143" y="1"/>
                  </a:moveTo>
                  <a:cubicBezTo>
                    <a:pt x="9082" y="1"/>
                    <a:pt x="9023" y="30"/>
                    <a:pt x="8984" y="99"/>
                  </a:cubicBezTo>
                  <a:cubicBezTo>
                    <a:pt x="8308" y="1502"/>
                    <a:pt x="6954" y="2355"/>
                    <a:pt x="5676" y="3157"/>
                  </a:cubicBezTo>
                  <a:cubicBezTo>
                    <a:pt x="4273" y="4009"/>
                    <a:pt x="2944" y="4936"/>
                    <a:pt x="1791" y="6164"/>
                  </a:cubicBezTo>
                  <a:cubicBezTo>
                    <a:pt x="1165" y="6866"/>
                    <a:pt x="588" y="7618"/>
                    <a:pt x="87" y="8445"/>
                  </a:cubicBezTo>
                  <a:cubicBezTo>
                    <a:pt x="1" y="8600"/>
                    <a:pt x="141" y="8744"/>
                    <a:pt x="277" y="8744"/>
                  </a:cubicBezTo>
                  <a:cubicBezTo>
                    <a:pt x="339" y="8744"/>
                    <a:pt x="399" y="8715"/>
                    <a:pt x="438" y="8645"/>
                  </a:cubicBezTo>
                  <a:cubicBezTo>
                    <a:pt x="1340" y="7167"/>
                    <a:pt x="2493" y="5863"/>
                    <a:pt x="3872" y="4836"/>
                  </a:cubicBezTo>
                  <a:cubicBezTo>
                    <a:pt x="5125" y="3883"/>
                    <a:pt x="6553" y="3207"/>
                    <a:pt x="7756" y="2229"/>
                  </a:cubicBezTo>
                  <a:cubicBezTo>
                    <a:pt x="8408" y="1703"/>
                    <a:pt x="8984" y="1076"/>
                    <a:pt x="9335" y="324"/>
                  </a:cubicBezTo>
                  <a:cubicBezTo>
                    <a:pt x="9422" y="151"/>
                    <a:pt x="9280" y="1"/>
                    <a:pt x="9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15932800" y="-955012"/>
              <a:ext cx="48900" cy="45075"/>
            </a:xfrm>
            <a:custGeom>
              <a:avLst/>
              <a:gdLst/>
              <a:ahLst/>
              <a:cxnLst/>
              <a:rect l="l" t="t" r="r" b="b"/>
              <a:pathLst>
                <a:path w="1956" h="1803" extrusionOk="0">
                  <a:moveTo>
                    <a:pt x="1728" y="0"/>
                  </a:moveTo>
                  <a:cubicBezTo>
                    <a:pt x="1674" y="0"/>
                    <a:pt x="1619" y="26"/>
                    <a:pt x="1579" y="66"/>
                  </a:cubicBezTo>
                  <a:cubicBezTo>
                    <a:pt x="1028" y="467"/>
                    <a:pt x="527" y="944"/>
                    <a:pt x="75" y="1445"/>
                  </a:cubicBezTo>
                  <a:cubicBezTo>
                    <a:pt x="0" y="1520"/>
                    <a:pt x="0" y="1670"/>
                    <a:pt x="75" y="1746"/>
                  </a:cubicBezTo>
                  <a:cubicBezTo>
                    <a:pt x="113" y="1783"/>
                    <a:pt x="169" y="1802"/>
                    <a:pt x="226" y="1802"/>
                  </a:cubicBezTo>
                  <a:cubicBezTo>
                    <a:pt x="282" y="1802"/>
                    <a:pt x="339" y="1783"/>
                    <a:pt x="376" y="1746"/>
                  </a:cubicBezTo>
                  <a:cubicBezTo>
                    <a:pt x="827" y="1244"/>
                    <a:pt x="1329" y="768"/>
                    <a:pt x="1855" y="342"/>
                  </a:cubicBezTo>
                  <a:cubicBezTo>
                    <a:pt x="1955" y="292"/>
                    <a:pt x="1930" y="142"/>
                    <a:pt x="1855" y="66"/>
                  </a:cubicBezTo>
                  <a:cubicBezTo>
                    <a:pt x="1820" y="20"/>
                    <a:pt x="1774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6019600" y="-1001387"/>
              <a:ext cx="53800" cy="61175"/>
            </a:xfrm>
            <a:custGeom>
              <a:avLst/>
              <a:gdLst/>
              <a:ahLst/>
              <a:cxnLst/>
              <a:rect l="l" t="t" r="r" b="b"/>
              <a:pathLst>
                <a:path w="2152" h="2447" extrusionOk="0">
                  <a:moveTo>
                    <a:pt x="1851" y="1"/>
                  </a:moveTo>
                  <a:cubicBezTo>
                    <a:pt x="1805" y="1"/>
                    <a:pt x="1757" y="20"/>
                    <a:pt x="1716" y="67"/>
                  </a:cubicBezTo>
                  <a:cubicBezTo>
                    <a:pt x="1090" y="693"/>
                    <a:pt x="563" y="1395"/>
                    <a:pt x="87" y="2147"/>
                  </a:cubicBezTo>
                  <a:cubicBezTo>
                    <a:pt x="1" y="2303"/>
                    <a:pt x="141" y="2446"/>
                    <a:pt x="286" y="2446"/>
                  </a:cubicBezTo>
                  <a:cubicBezTo>
                    <a:pt x="351" y="2446"/>
                    <a:pt x="416" y="2417"/>
                    <a:pt x="463" y="2348"/>
                  </a:cubicBezTo>
                  <a:cubicBezTo>
                    <a:pt x="914" y="1621"/>
                    <a:pt x="1415" y="969"/>
                    <a:pt x="2017" y="368"/>
                  </a:cubicBezTo>
                  <a:cubicBezTo>
                    <a:pt x="2152" y="214"/>
                    <a:pt x="2006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6103675" y="-1077662"/>
              <a:ext cx="147900" cy="182150"/>
            </a:xfrm>
            <a:custGeom>
              <a:avLst/>
              <a:gdLst/>
              <a:ahLst/>
              <a:cxnLst/>
              <a:rect l="l" t="t" r="r" b="b"/>
              <a:pathLst>
                <a:path w="5916" h="7286" extrusionOk="0">
                  <a:moveTo>
                    <a:pt x="5642" y="0"/>
                  </a:moveTo>
                  <a:cubicBezTo>
                    <a:pt x="5583" y="0"/>
                    <a:pt x="5527" y="32"/>
                    <a:pt x="5496" y="110"/>
                  </a:cubicBezTo>
                  <a:cubicBezTo>
                    <a:pt x="4293" y="2817"/>
                    <a:pt x="1862" y="4647"/>
                    <a:pt x="108" y="6977"/>
                  </a:cubicBezTo>
                  <a:cubicBezTo>
                    <a:pt x="1" y="7138"/>
                    <a:pt x="147" y="7285"/>
                    <a:pt x="304" y="7285"/>
                  </a:cubicBezTo>
                  <a:cubicBezTo>
                    <a:pt x="367" y="7285"/>
                    <a:pt x="433" y="7261"/>
                    <a:pt x="484" y="7203"/>
                  </a:cubicBezTo>
                  <a:cubicBezTo>
                    <a:pt x="2213" y="4872"/>
                    <a:pt x="4644" y="3043"/>
                    <a:pt x="5847" y="311"/>
                  </a:cubicBezTo>
                  <a:cubicBezTo>
                    <a:pt x="5916" y="156"/>
                    <a:pt x="5771" y="0"/>
                    <a:pt x="5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6190700" y="-996562"/>
              <a:ext cx="58000" cy="63675"/>
            </a:xfrm>
            <a:custGeom>
              <a:avLst/>
              <a:gdLst/>
              <a:ahLst/>
              <a:cxnLst/>
              <a:rect l="l" t="t" r="r" b="b"/>
              <a:pathLst>
                <a:path w="2320" h="2547" extrusionOk="0">
                  <a:moveTo>
                    <a:pt x="2041" y="0"/>
                  </a:moveTo>
                  <a:cubicBezTo>
                    <a:pt x="1977" y="0"/>
                    <a:pt x="1911" y="29"/>
                    <a:pt x="1865" y="99"/>
                  </a:cubicBezTo>
                  <a:cubicBezTo>
                    <a:pt x="1363" y="851"/>
                    <a:pt x="787" y="1553"/>
                    <a:pt x="135" y="2180"/>
                  </a:cubicBezTo>
                  <a:cubicBezTo>
                    <a:pt x="1" y="2333"/>
                    <a:pt x="147" y="2546"/>
                    <a:pt x="301" y="2546"/>
                  </a:cubicBezTo>
                  <a:cubicBezTo>
                    <a:pt x="348" y="2546"/>
                    <a:pt x="395" y="2527"/>
                    <a:pt x="436" y="2480"/>
                  </a:cubicBezTo>
                  <a:cubicBezTo>
                    <a:pt x="1113" y="1804"/>
                    <a:pt x="1689" y="1077"/>
                    <a:pt x="2216" y="300"/>
                  </a:cubicBezTo>
                  <a:cubicBezTo>
                    <a:pt x="2319" y="144"/>
                    <a:pt x="2184" y="0"/>
                    <a:pt x="2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16185925" y="-896962"/>
              <a:ext cx="20075" cy="21950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577" y="0"/>
                  </a:moveTo>
                  <a:cubicBezTo>
                    <a:pt x="527" y="0"/>
                    <a:pt x="477" y="25"/>
                    <a:pt x="427" y="50"/>
                  </a:cubicBezTo>
                  <a:cubicBezTo>
                    <a:pt x="301" y="226"/>
                    <a:pt x="201" y="376"/>
                    <a:pt x="76" y="526"/>
                  </a:cubicBezTo>
                  <a:cubicBezTo>
                    <a:pt x="26" y="577"/>
                    <a:pt x="1" y="602"/>
                    <a:pt x="1" y="677"/>
                  </a:cubicBezTo>
                  <a:cubicBezTo>
                    <a:pt x="1" y="727"/>
                    <a:pt x="26" y="777"/>
                    <a:pt x="76" y="827"/>
                  </a:cubicBezTo>
                  <a:cubicBezTo>
                    <a:pt x="101" y="852"/>
                    <a:pt x="151" y="877"/>
                    <a:pt x="201" y="877"/>
                  </a:cubicBezTo>
                  <a:cubicBezTo>
                    <a:pt x="276" y="877"/>
                    <a:pt x="326" y="852"/>
                    <a:pt x="351" y="827"/>
                  </a:cubicBezTo>
                  <a:cubicBezTo>
                    <a:pt x="477" y="652"/>
                    <a:pt x="602" y="501"/>
                    <a:pt x="727" y="351"/>
                  </a:cubicBezTo>
                  <a:cubicBezTo>
                    <a:pt x="778" y="301"/>
                    <a:pt x="803" y="276"/>
                    <a:pt x="803" y="201"/>
                  </a:cubicBezTo>
                  <a:cubicBezTo>
                    <a:pt x="803" y="150"/>
                    <a:pt x="778" y="100"/>
                    <a:pt x="727" y="50"/>
                  </a:cubicBezTo>
                  <a:cubicBezTo>
                    <a:pt x="702" y="25"/>
                    <a:pt x="652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16199700" y="-885537"/>
              <a:ext cx="24475" cy="28950"/>
            </a:xfrm>
            <a:custGeom>
              <a:avLst/>
              <a:gdLst/>
              <a:ahLst/>
              <a:cxnLst/>
              <a:rect l="l" t="t" r="r" b="b"/>
              <a:pathLst>
                <a:path w="979" h="1158" extrusionOk="0">
                  <a:moveTo>
                    <a:pt x="803" y="0"/>
                  </a:moveTo>
                  <a:cubicBezTo>
                    <a:pt x="778" y="0"/>
                    <a:pt x="753" y="7"/>
                    <a:pt x="728" y="19"/>
                  </a:cubicBezTo>
                  <a:cubicBezTo>
                    <a:pt x="653" y="19"/>
                    <a:pt x="628" y="69"/>
                    <a:pt x="602" y="94"/>
                  </a:cubicBezTo>
                  <a:lnTo>
                    <a:pt x="26" y="846"/>
                  </a:lnTo>
                  <a:cubicBezTo>
                    <a:pt x="1" y="871"/>
                    <a:pt x="1" y="947"/>
                    <a:pt x="1" y="997"/>
                  </a:cubicBezTo>
                  <a:cubicBezTo>
                    <a:pt x="26" y="1047"/>
                    <a:pt x="51" y="1097"/>
                    <a:pt x="101" y="1122"/>
                  </a:cubicBezTo>
                  <a:cubicBezTo>
                    <a:pt x="137" y="1140"/>
                    <a:pt x="172" y="1157"/>
                    <a:pt x="208" y="1157"/>
                  </a:cubicBezTo>
                  <a:cubicBezTo>
                    <a:pt x="222" y="1157"/>
                    <a:pt x="237" y="1154"/>
                    <a:pt x="252" y="1147"/>
                  </a:cubicBezTo>
                  <a:cubicBezTo>
                    <a:pt x="327" y="1122"/>
                    <a:pt x="352" y="1097"/>
                    <a:pt x="377" y="1047"/>
                  </a:cubicBezTo>
                  <a:lnTo>
                    <a:pt x="953" y="320"/>
                  </a:lnTo>
                  <a:cubicBezTo>
                    <a:pt x="978" y="270"/>
                    <a:pt x="978" y="195"/>
                    <a:pt x="978" y="145"/>
                  </a:cubicBezTo>
                  <a:cubicBezTo>
                    <a:pt x="953" y="94"/>
                    <a:pt x="928" y="44"/>
                    <a:pt x="878" y="19"/>
                  </a:cubicBezTo>
                  <a:cubicBezTo>
                    <a:pt x="853" y="7"/>
                    <a:pt x="828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15799325" y="-719037"/>
              <a:ext cx="10050" cy="40775"/>
            </a:xfrm>
            <a:custGeom>
              <a:avLst/>
              <a:gdLst/>
              <a:ahLst/>
              <a:cxnLst/>
              <a:rect l="l" t="t" r="r" b="b"/>
              <a:pathLst>
                <a:path w="402" h="1631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lnTo>
                    <a:pt x="1" y="1404"/>
                  </a:lnTo>
                  <a:cubicBezTo>
                    <a:pt x="1" y="1530"/>
                    <a:pt x="101" y="1630"/>
                    <a:pt x="201" y="1630"/>
                  </a:cubicBezTo>
                  <a:cubicBezTo>
                    <a:pt x="327" y="1630"/>
                    <a:pt x="402" y="1530"/>
                    <a:pt x="402" y="1404"/>
                  </a:cubicBezTo>
                  <a:lnTo>
                    <a:pt x="402" y="201"/>
                  </a:ln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16085675" y="-737337"/>
              <a:ext cx="63175" cy="66075"/>
            </a:xfrm>
            <a:custGeom>
              <a:avLst/>
              <a:gdLst/>
              <a:ahLst/>
              <a:cxnLst/>
              <a:rect l="l" t="t" r="r" b="b"/>
              <a:pathLst>
                <a:path w="2527" h="2643" extrusionOk="0">
                  <a:moveTo>
                    <a:pt x="2264" y="0"/>
                  </a:moveTo>
                  <a:cubicBezTo>
                    <a:pt x="2180" y="0"/>
                    <a:pt x="2101" y="47"/>
                    <a:pt x="2081" y="156"/>
                  </a:cubicBezTo>
                  <a:cubicBezTo>
                    <a:pt x="1805" y="1084"/>
                    <a:pt x="1103" y="1886"/>
                    <a:pt x="176" y="2237"/>
                  </a:cubicBezTo>
                  <a:cubicBezTo>
                    <a:pt x="76" y="2262"/>
                    <a:pt x="1" y="2362"/>
                    <a:pt x="26" y="2487"/>
                  </a:cubicBezTo>
                  <a:cubicBezTo>
                    <a:pt x="47" y="2574"/>
                    <a:pt x="145" y="2643"/>
                    <a:pt x="236" y="2643"/>
                  </a:cubicBezTo>
                  <a:cubicBezTo>
                    <a:pt x="249" y="2643"/>
                    <a:pt x="263" y="2641"/>
                    <a:pt x="276" y="2638"/>
                  </a:cubicBezTo>
                  <a:cubicBezTo>
                    <a:pt x="1354" y="2237"/>
                    <a:pt x="2181" y="1359"/>
                    <a:pt x="2482" y="257"/>
                  </a:cubicBezTo>
                  <a:cubicBezTo>
                    <a:pt x="2527" y="106"/>
                    <a:pt x="2391" y="0"/>
                    <a:pt x="2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14"/>
          <p:cNvGrpSpPr/>
          <p:nvPr/>
        </p:nvGrpSpPr>
        <p:grpSpPr>
          <a:xfrm flipH="1">
            <a:off x="6600110" y="-204788"/>
            <a:ext cx="2409465" cy="1032504"/>
            <a:chOff x="1928075" y="3261300"/>
            <a:chExt cx="1531375" cy="656225"/>
          </a:xfrm>
        </p:grpSpPr>
        <p:sp>
          <p:nvSpPr>
            <p:cNvPr id="793" name="Google Shape;793;p14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14"/>
          <p:cNvSpPr txBox="1">
            <a:spLocks noGrp="1"/>
          </p:cNvSpPr>
          <p:nvPr>
            <p:ph type="title"/>
          </p:nvPr>
        </p:nvSpPr>
        <p:spPr>
          <a:xfrm>
            <a:off x="2135550" y="1664325"/>
            <a:ext cx="4872900" cy="1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4"/>
          <p:cNvSpPr txBox="1">
            <a:spLocks noGrp="1"/>
          </p:cNvSpPr>
          <p:nvPr>
            <p:ph type="subTitle" idx="1"/>
          </p:nvPr>
        </p:nvSpPr>
        <p:spPr>
          <a:xfrm>
            <a:off x="2135550" y="32400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29"/>
          <p:cNvGrpSpPr/>
          <p:nvPr/>
        </p:nvGrpSpPr>
        <p:grpSpPr>
          <a:xfrm>
            <a:off x="234779" y="873919"/>
            <a:ext cx="956636" cy="1405430"/>
            <a:chOff x="2316550" y="1172425"/>
            <a:chExt cx="1293275" cy="1900000"/>
          </a:xfrm>
        </p:grpSpPr>
        <p:sp>
          <p:nvSpPr>
            <p:cNvPr id="1389" name="Google Shape;1389;p29"/>
            <p:cNvSpPr/>
            <p:nvPr/>
          </p:nvSpPr>
          <p:spPr>
            <a:xfrm>
              <a:off x="2316550" y="1176725"/>
              <a:ext cx="1293275" cy="1890375"/>
            </a:xfrm>
            <a:custGeom>
              <a:avLst/>
              <a:gdLst/>
              <a:ahLst/>
              <a:cxnLst/>
              <a:rect l="l" t="t" r="r" b="b"/>
              <a:pathLst>
                <a:path w="51731" h="75615" extrusionOk="0">
                  <a:moveTo>
                    <a:pt x="30345" y="1"/>
                  </a:moveTo>
                  <a:cubicBezTo>
                    <a:pt x="28448" y="1"/>
                    <a:pt x="26542" y="342"/>
                    <a:pt x="24688" y="1103"/>
                  </a:cubicBezTo>
                  <a:cubicBezTo>
                    <a:pt x="1" y="11228"/>
                    <a:pt x="12908" y="48747"/>
                    <a:pt x="27470" y="61680"/>
                  </a:cubicBezTo>
                  <a:cubicBezTo>
                    <a:pt x="27846" y="62005"/>
                    <a:pt x="28222" y="62356"/>
                    <a:pt x="28597" y="62657"/>
                  </a:cubicBezTo>
                  <a:cubicBezTo>
                    <a:pt x="35239" y="68146"/>
                    <a:pt x="42833" y="72331"/>
                    <a:pt x="50778" y="75615"/>
                  </a:cubicBezTo>
                  <a:cubicBezTo>
                    <a:pt x="46317" y="71429"/>
                    <a:pt x="44387" y="65113"/>
                    <a:pt x="44287" y="59023"/>
                  </a:cubicBezTo>
                  <a:cubicBezTo>
                    <a:pt x="44111" y="48923"/>
                    <a:pt x="47620" y="39449"/>
                    <a:pt x="49901" y="29775"/>
                  </a:cubicBezTo>
                  <a:cubicBezTo>
                    <a:pt x="51730" y="21980"/>
                    <a:pt x="51555" y="13058"/>
                    <a:pt x="45565" y="7043"/>
                  </a:cubicBezTo>
                  <a:cubicBezTo>
                    <a:pt x="41603" y="3044"/>
                    <a:pt x="36010" y="1"/>
                    <a:pt x="30345" y="1"/>
                  </a:cubicBezTo>
                  <a:close/>
                </a:path>
              </a:pathLst>
            </a:custGeom>
            <a:solidFill>
              <a:srgbClr val="B2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2572200" y="1172425"/>
              <a:ext cx="1037000" cy="1900000"/>
            </a:xfrm>
            <a:custGeom>
              <a:avLst/>
              <a:gdLst/>
              <a:ahLst/>
              <a:cxnLst/>
              <a:rect l="l" t="t" r="r" b="b"/>
              <a:pathLst>
                <a:path w="41480" h="76000" extrusionOk="0">
                  <a:moveTo>
                    <a:pt x="20095" y="423"/>
                  </a:moveTo>
                  <a:cubicBezTo>
                    <a:pt x="24243" y="423"/>
                    <a:pt x="28351" y="2031"/>
                    <a:pt x="31805" y="4483"/>
                  </a:cubicBezTo>
                  <a:cubicBezTo>
                    <a:pt x="34336" y="6262"/>
                    <a:pt x="36592" y="8493"/>
                    <a:pt x="38071" y="11225"/>
                  </a:cubicBezTo>
                  <a:cubicBezTo>
                    <a:pt x="39474" y="13781"/>
                    <a:pt x="40201" y="16688"/>
                    <a:pt x="40402" y="19596"/>
                  </a:cubicBezTo>
                  <a:cubicBezTo>
                    <a:pt x="40878" y="25886"/>
                    <a:pt x="38998" y="31952"/>
                    <a:pt x="37394" y="37967"/>
                  </a:cubicBezTo>
                  <a:cubicBezTo>
                    <a:pt x="35590" y="44659"/>
                    <a:pt x="33860" y="51451"/>
                    <a:pt x="33860" y="58418"/>
                  </a:cubicBezTo>
                  <a:cubicBezTo>
                    <a:pt x="33837" y="64466"/>
                    <a:pt x="35474" y="70717"/>
                    <a:pt x="39665" y="75193"/>
                  </a:cubicBezTo>
                  <a:lnTo>
                    <a:pt x="39665" y="75193"/>
                  </a:lnTo>
                  <a:cubicBezTo>
                    <a:pt x="31503" y="71738"/>
                    <a:pt x="23336" y="67284"/>
                    <a:pt x="16843" y="61225"/>
                  </a:cubicBezTo>
                  <a:cubicBezTo>
                    <a:pt x="12958" y="57591"/>
                    <a:pt x="9900" y="53080"/>
                    <a:pt x="7444" y="48393"/>
                  </a:cubicBezTo>
                  <a:cubicBezTo>
                    <a:pt x="4687" y="43130"/>
                    <a:pt x="2607" y="37440"/>
                    <a:pt x="1529" y="31601"/>
                  </a:cubicBezTo>
                  <a:cubicBezTo>
                    <a:pt x="527" y="26087"/>
                    <a:pt x="376" y="20247"/>
                    <a:pt x="2056" y="14859"/>
                  </a:cubicBezTo>
                  <a:cubicBezTo>
                    <a:pt x="4011" y="8643"/>
                    <a:pt x="8547" y="3957"/>
                    <a:pt x="14512" y="1475"/>
                  </a:cubicBezTo>
                  <a:cubicBezTo>
                    <a:pt x="16343" y="751"/>
                    <a:pt x="18223" y="423"/>
                    <a:pt x="20095" y="423"/>
                  </a:cubicBezTo>
                  <a:close/>
                  <a:moveTo>
                    <a:pt x="20099" y="1"/>
                  </a:moveTo>
                  <a:cubicBezTo>
                    <a:pt x="18193" y="1"/>
                    <a:pt x="16278" y="334"/>
                    <a:pt x="14413" y="1074"/>
                  </a:cubicBezTo>
                  <a:lnTo>
                    <a:pt x="14413" y="1074"/>
                  </a:lnTo>
                  <a:cubicBezTo>
                    <a:pt x="14412" y="1074"/>
                    <a:pt x="14412" y="1074"/>
                    <a:pt x="14412" y="1074"/>
                  </a:cubicBezTo>
                  <a:cubicBezTo>
                    <a:pt x="14412" y="1074"/>
                    <a:pt x="14412" y="1074"/>
                    <a:pt x="14412" y="1074"/>
                  </a:cubicBezTo>
                  <a:lnTo>
                    <a:pt x="14412" y="1074"/>
                  </a:lnTo>
                  <a:cubicBezTo>
                    <a:pt x="14409" y="1075"/>
                    <a:pt x="14406" y="1077"/>
                    <a:pt x="14403" y="1078"/>
                  </a:cubicBezTo>
                  <a:lnTo>
                    <a:pt x="14403" y="1078"/>
                  </a:lnTo>
                  <a:cubicBezTo>
                    <a:pt x="9144" y="3284"/>
                    <a:pt x="4836" y="7117"/>
                    <a:pt x="2557" y="12378"/>
                  </a:cubicBezTo>
                  <a:cubicBezTo>
                    <a:pt x="301" y="17516"/>
                    <a:pt x="0" y="23305"/>
                    <a:pt x="677" y="28794"/>
                  </a:cubicBezTo>
                  <a:cubicBezTo>
                    <a:pt x="1404" y="34809"/>
                    <a:pt x="3284" y="40674"/>
                    <a:pt x="5840" y="46112"/>
                  </a:cubicBezTo>
                  <a:cubicBezTo>
                    <a:pt x="8271" y="51275"/>
                    <a:pt x="11379" y="56212"/>
                    <a:pt x="15339" y="60323"/>
                  </a:cubicBezTo>
                  <a:cubicBezTo>
                    <a:pt x="18472" y="63556"/>
                    <a:pt x="22231" y="66213"/>
                    <a:pt x="26016" y="68619"/>
                  </a:cubicBezTo>
                  <a:cubicBezTo>
                    <a:pt x="30602" y="71501"/>
                    <a:pt x="35489" y="73907"/>
                    <a:pt x="40477" y="75987"/>
                  </a:cubicBezTo>
                  <a:cubicBezTo>
                    <a:pt x="40500" y="75996"/>
                    <a:pt x="40523" y="76000"/>
                    <a:pt x="40544" y="76000"/>
                  </a:cubicBezTo>
                  <a:cubicBezTo>
                    <a:pt x="40708" y="76000"/>
                    <a:pt x="40810" y="75769"/>
                    <a:pt x="40677" y="75636"/>
                  </a:cubicBezTo>
                  <a:cubicBezTo>
                    <a:pt x="35915" y="71100"/>
                    <a:pt x="34211" y="64433"/>
                    <a:pt x="34261" y="58017"/>
                  </a:cubicBezTo>
                  <a:cubicBezTo>
                    <a:pt x="34336" y="50699"/>
                    <a:pt x="36316" y="43581"/>
                    <a:pt x="38196" y="36563"/>
                  </a:cubicBezTo>
                  <a:cubicBezTo>
                    <a:pt x="39775" y="30623"/>
                    <a:pt x="41479" y="24583"/>
                    <a:pt x="40702" y="18368"/>
                  </a:cubicBezTo>
                  <a:cubicBezTo>
                    <a:pt x="40026" y="12754"/>
                    <a:pt x="37269" y="8117"/>
                    <a:pt x="32808" y="4708"/>
                  </a:cubicBezTo>
                  <a:cubicBezTo>
                    <a:pt x="29152" y="1900"/>
                    <a:pt x="24649" y="1"/>
                    <a:pt x="200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2911800" y="1276650"/>
              <a:ext cx="120325" cy="109150"/>
            </a:xfrm>
            <a:custGeom>
              <a:avLst/>
              <a:gdLst/>
              <a:ahLst/>
              <a:cxnLst/>
              <a:rect l="l" t="t" r="r" b="b"/>
              <a:pathLst>
                <a:path w="4813" h="4366" extrusionOk="0">
                  <a:moveTo>
                    <a:pt x="2362" y="0"/>
                  </a:moveTo>
                  <a:cubicBezTo>
                    <a:pt x="1353" y="0"/>
                    <a:pt x="370" y="781"/>
                    <a:pt x="201" y="1793"/>
                  </a:cubicBezTo>
                  <a:cubicBezTo>
                    <a:pt x="0" y="2845"/>
                    <a:pt x="702" y="3998"/>
                    <a:pt x="1730" y="4299"/>
                  </a:cubicBezTo>
                  <a:cubicBezTo>
                    <a:pt x="1899" y="4344"/>
                    <a:pt x="2073" y="4366"/>
                    <a:pt x="2248" y="4366"/>
                  </a:cubicBezTo>
                  <a:cubicBezTo>
                    <a:pt x="3138" y="4366"/>
                    <a:pt x="4047" y="3808"/>
                    <a:pt x="4361" y="2971"/>
                  </a:cubicBezTo>
                  <a:cubicBezTo>
                    <a:pt x="4813" y="1843"/>
                    <a:pt x="4136" y="389"/>
                    <a:pt x="2933" y="88"/>
                  </a:cubicBezTo>
                  <a:cubicBezTo>
                    <a:pt x="2745" y="28"/>
                    <a:pt x="2553" y="0"/>
                    <a:pt x="2362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2901300" y="1272025"/>
              <a:ext cx="139475" cy="118525"/>
            </a:xfrm>
            <a:custGeom>
              <a:avLst/>
              <a:gdLst/>
              <a:ahLst/>
              <a:cxnLst/>
              <a:rect l="l" t="t" r="r" b="b"/>
              <a:pathLst>
                <a:path w="5579" h="4741" extrusionOk="0">
                  <a:moveTo>
                    <a:pt x="2797" y="417"/>
                  </a:moveTo>
                  <a:cubicBezTo>
                    <a:pt x="3084" y="417"/>
                    <a:pt x="3376" y="482"/>
                    <a:pt x="3654" y="624"/>
                  </a:cubicBezTo>
                  <a:cubicBezTo>
                    <a:pt x="5578" y="1621"/>
                    <a:pt x="4607" y="4313"/>
                    <a:pt x="2684" y="4313"/>
                  </a:cubicBezTo>
                  <a:cubicBezTo>
                    <a:pt x="2528" y="4313"/>
                    <a:pt x="2367" y="4296"/>
                    <a:pt x="2200" y="4258"/>
                  </a:cubicBezTo>
                  <a:lnTo>
                    <a:pt x="2200" y="4258"/>
                  </a:lnTo>
                  <a:cubicBezTo>
                    <a:pt x="2200" y="4258"/>
                    <a:pt x="2200" y="4258"/>
                    <a:pt x="2200" y="4258"/>
                  </a:cubicBezTo>
                  <a:cubicBezTo>
                    <a:pt x="1147" y="3907"/>
                    <a:pt x="471" y="2704"/>
                    <a:pt x="947" y="1627"/>
                  </a:cubicBezTo>
                  <a:cubicBezTo>
                    <a:pt x="1276" y="895"/>
                    <a:pt x="2020" y="417"/>
                    <a:pt x="2797" y="417"/>
                  </a:cubicBezTo>
                  <a:close/>
                  <a:moveTo>
                    <a:pt x="2799" y="1"/>
                  </a:moveTo>
                  <a:cubicBezTo>
                    <a:pt x="1848" y="1"/>
                    <a:pt x="916" y="579"/>
                    <a:pt x="546" y="1476"/>
                  </a:cubicBezTo>
                  <a:cubicBezTo>
                    <a:pt x="0" y="2790"/>
                    <a:pt x="804" y="4202"/>
                    <a:pt x="2058" y="4669"/>
                  </a:cubicBezTo>
                  <a:lnTo>
                    <a:pt x="2058" y="4669"/>
                  </a:lnTo>
                  <a:cubicBezTo>
                    <a:pt x="2071" y="4675"/>
                    <a:pt x="2085" y="4680"/>
                    <a:pt x="2100" y="4684"/>
                  </a:cubicBezTo>
                  <a:cubicBezTo>
                    <a:pt x="2100" y="4684"/>
                    <a:pt x="2100" y="4684"/>
                    <a:pt x="2100" y="4684"/>
                  </a:cubicBezTo>
                  <a:lnTo>
                    <a:pt x="2100" y="4684"/>
                  </a:lnTo>
                  <a:cubicBezTo>
                    <a:pt x="2114" y="4689"/>
                    <a:pt x="2128" y="4692"/>
                    <a:pt x="2142" y="4693"/>
                  </a:cubicBezTo>
                  <a:lnTo>
                    <a:pt x="2142" y="4693"/>
                  </a:lnTo>
                  <a:cubicBezTo>
                    <a:pt x="2309" y="4725"/>
                    <a:pt x="2479" y="4740"/>
                    <a:pt x="2647" y="4740"/>
                  </a:cubicBezTo>
                  <a:cubicBezTo>
                    <a:pt x="3681" y="4740"/>
                    <a:pt x="4691" y="4153"/>
                    <a:pt x="5032" y="3130"/>
                  </a:cubicBezTo>
                  <a:cubicBezTo>
                    <a:pt x="5408" y="1953"/>
                    <a:pt x="4756" y="599"/>
                    <a:pt x="3603" y="148"/>
                  </a:cubicBezTo>
                  <a:cubicBezTo>
                    <a:pt x="3342" y="48"/>
                    <a:pt x="3070" y="1"/>
                    <a:pt x="27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3102900" y="1450475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81" y="4357"/>
                    <a:pt x="4044" y="3842"/>
                    <a:pt x="4387" y="3035"/>
                  </a:cubicBezTo>
                  <a:cubicBezTo>
                    <a:pt x="4838" y="1932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3094300" y="1445925"/>
              <a:ext cx="133950" cy="118275"/>
            </a:xfrm>
            <a:custGeom>
              <a:avLst/>
              <a:gdLst/>
              <a:ahLst/>
              <a:cxnLst/>
              <a:rect l="l" t="t" r="r" b="b"/>
              <a:pathLst>
                <a:path w="5358" h="4731" extrusionOk="0">
                  <a:moveTo>
                    <a:pt x="2743" y="416"/>
                  </a:moveTo>
                  <a:cubicBezTo>
                    <a:pt x="2991" y="416"/>
                    <a:pt x="3240" y="462"/>
                    <a:pt x="3477" y="560"/>
                  </a:cubicBezTo>
                  <a:cubicBezTo>
                    <a:pt x="4355" y="936"/>
                    <a:pt x="4856" y="1964"/>
                    <a:pt x="4605" y="2866"/>
                  </a:cubicBezTo>
                  <a:cubicBezTo>
                    <a:pt x="4377" y="3780"/>
                    <a:pt x="3529" y="4315"/>
                    <a:pt x="2647" y="4315"/>
                  </a:cubicBezTo>
                  <a:cubicBezTo>
                    <a:pt x="2464" y="4315"/>
                    <a:pt x="2280" y="4292"/>
                    <a:pt x="2099" y="4245"/>
                  </a:cubicBezTo>
                  <a:lnTo>
                    <a:pt x="2099" y="4245"/>
                  </a:lnTo>
                  <a:cubicBezTo>
                    <a:pt x="2099" y="4245"/>
                    <a:pt x="2099" y="4245"/>
                    <a:pt x="2099" y="4245"/>
                  </a:cubicBezTo>
                  <a:cubicBezTo>
                    <a:pt x="1122" y="3869"/>
                    <a:pt x="495" y="2791"/>
                    <a:pt x="846" y="1738"/>
                  </a:cubicBezTo>
                  <a:cubicBezTo>
                    <a:pt x="1116" y="929"/>
                    <a:pt x="1919" y="416"/>
                    <a:pt x="2743" y="416"/>
                  </a:cubicBezTo>
                  <a:close/>
                  <a:moveTo>
                    <a:pt x="2744" y="1"/>
                  </a:moveTo>
                  <a:cubicBezTo>
                    <a:pt x="1771" y="1"/>
                    <a:pt x="825" y="591"/>
                    <a:pt x="470" y="1538"/>
                  </a:cubicBezTo>
                  <a:cubicBezTo>
                    <a:pt x="0" y="2799"/>
                    <a:pt x="751" y="4158"/>
                    <a:pt x="1951" y="4627"/>
                  </a:cubicBezTo>
                  <a:lnTo>
                    <a:pt x="1951" y="4627"/>
                  </a:lnTo>
                  <a:cubicBezTo>
                    <a:pt x="1965" y="4635"/>
                    <a:pt x="1981" y="4641"/>
                    <a:pt x="1999" y="4646"/>
                  </a:cubicBezTo>
                  <a:cubicBezTo>
                    <a:pt x="1999" y="4646"/>
                    <a:pt x="1999" y="4646"/>
                    <a:pt x="1999" y="4646"/>
                  </a:cubicBezTo>
                  <a:lnTo>
                    <a:pt x="1999" y="4646"/>
                  </a:lnTo>
                  <a:cubicBezTo>
                    <a:pt x="2019" y="4654"/>
                    <a:pt x="2039" y="4659"/>
                    <a:pt x="2057" y="4661"/>
                  </a:cubicBezTo>
                  <a:lnTo>
                    <a:pt x="2057" y="4661"/>
                  </a:lnTo>
                  <a:cubicBezTo>
                    <a:pt x="2251" y="4708"/>
                    <a:pt x="2449" y="4731"/>
                    <a:pt x="2647" y="4731"/>
                  </a:cubicBezTo>
                  <a:cubicBezTo>
                    <a:pt x="3665" y="4731"/>
                    <a:pt x="4672" y="4124"/>
                    <a:pt x="4981" y="3092"/>
                  </a:cubicBezTo>
                  <a:cubicBezTo>
                    <a:pt x="5357" y="1914"/>
                    <a:pt x="4681" y="535"/>
                    <a:pt x="3528" y="134"/>
                  </a:cubicBezTo>
                  <a:cubicBezTo>
                    <a:pt x="3272" y="44"/>
                    <a:pt x="3007" y="1"/>
                    <a:pt x="27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3183100" y="168545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94" y="0"/>
                  </a:moveTo>
                  <a:cubicBezTo>
                    <a:pt x="1410" y="0"/>
                    <a:pt x="433" y="737"/>
                    <a:pt x="226" y="1731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0" y="4326"/>
                    <a:pt x="2104" y="4356"/>
                    <a:pt x="2309" y="4356"/>
                  </a:cubicBezTo>
                  <a:cubicBezTo>
                    <a:pt x="3156" y="4356"/>
                    <a:pt x="4019" y="3842"/>
                    <a:pt x="4362" y="3035"/>
                  </a:cubicBezTo>
                  <a:cubicBezTo>
                    <a:pt x="4838" y="1932"/>
                    <a:pt x="4211" y="453"/>
                    <a:pt x="3008" y="102"/>
                  </a:cubicBezTo>
                  <a:cubicBezTo>
                    <a:pt x="2808" y="33"/>
                    <a:pt x="2601" y="0"/>
                    <a:pt x="2394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3173925" y="1680900"/>
              <a:ext cx="133900" cy="118275"/>
            </a:xfrm>
            <a:custGeom>
              <a:avLst/>
              <a:gdLst/>
              <a:ahLst/>
              <a:cxnLst/>
              <a:rect l="l" t="t" r="r" b="b"/>
              <a:pathLst>
                <a:path w="5356" h="4731" extrusionOk="0">
                  <a:moveTo>
                    <a:pt x="2765" y="416"/>
                  </a:moveTo>
                  <a:cubicBezTo>
                    <a:pt x="3014" y="416"/>
                    <a:pt x="3264" y="462"/>
                    <a:pt x="3501" y="560"/>
                  </a:cubicBezTo>
                  <a:cubicBezTo>
                    <a:pt x="4353" y="936"/>
                    <a:pt x="4854" y="1964"/>
                    <a:pt x="4628" y="2891"/>
                  </a:cubicBezTo>
                  <a:cubicBezTo>
                    <a:pt x="4400" y="3783"/>
                    <a:pt x="3536" y="4315"/>
                    <a:pt x="2662" y="4315"/>
                  </a:cubicBezTo>
                  <a:cubicBezTo>
                    <a:pt x="2481" y="4315"/>
                    <a:pt x="2299" y="4292"/>
                    <a:pt x="2122" y="4244"/>
                  </a:cubicBezTo>
                  <a:lnTo>
                    <a:pt x="2122" y="4244"/>
                  </a:lnTo>
                  <a:cubicBezTo>
                    <a:pt x="2122" y="4244"/>
                    <a:pt x="2122" y="4244"/>
                    <a:pt x="2122" y="4244"/>
                  </a:cubicBezTo>
                  <a:cubicBezTo>
                    <a:pt x="1145" y="3868"/>
                    <a:pt x="518" y="2791"/>
                    <a:pt x="844" y="1763"/>
                  </a:cubicBezTo>
                  <a:cubicBezTo>
                    <a:pt x="1114" y="933"/>
                    <a:pt x="1934" y="416"/>
                    <a:pt x="2765" y="416"/>
                  </a:cubicBezTo>
                  <a:close/>
                  <a:moveTo>
                    <a:pt x="2755" y="0"/>
                  </a:moveTo>
                  <a:cubicBezTo>
                    <a:pt x="1794" y="0"/>
                    <a:pt x="848" y="590"/>
                    <a:pt x="493" y="1537"/>
                  </a:cubicBezTo>
                  <a:cubicBezTo>
                    <a:pt x="1" y="2793"/>
                    <a:pt x="741" y="4145"/>
                    <a:pt x="1932" y="4620"/>
                  </a:cubicBezTo>
                  <a:lnTo>
                    <a:pt x="1932" y="4620"/>
                  </a:lnTo>
                  <a:cubicBezTo>
                    <a:pt x="1950" y="4632"/>
                    <a:pt x="1972" y="4640"/>
                    <a:pt x="1997" y="4645"/>
                  </a:cubicBezTo>
                  <a:cubicBezTo>
                    <a:pt x="1997" y="4645"/>
                    <a:pt x="1997" y="4645"/>
                    <a:pt x="1997" y="4645"/>
                  </a:cubicBezTo>
                  <a:lnTo>
                    <a:pt x="1997" y="4645"/>
                  </a:lnTo>
                  <a:cubicBezTo>
                    <a:pt x="2018" y="4654"/>
                    <a:pt x="2038" y="4658"/>
                    <a:pt x="2057" y="4660"/>
                  </a:cubicBezTo>
                  <a:lnTo>
                    <a:pt x="2057" y="4660"/>
                  </a:lnTo>
                  <a:cubicBezTo>
                    <a:pt x="2254" y="4708"/>
                    <a:pt x="2456" y="4731"/>
                    <a:pt x="2656" y="4731"/>
                  </a:cubicBezTo>
                  <a:cubicBezTo>
                    <a:pt x="3688" y="4731"/>
                    <a:pt x="4695" y="4123"/>
                    <a:pt x="5004" y="3091"/>
                  </a:cubicBezTo>
                  <a:cubicBezTo>
                    <a:pt x="5355" y="1913"/>
                    <a:pt x="4704" y="535"/>
                    <a:pt x="3526" y="134"/>
                  </a:cubicBezTo>
                  <a:cubicBezTo>
                    <a:pt x="3275" y="43"/>
                    <a:pt x="3015" y="0"/>
                    <a:pt x="27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3396775" y="14937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383" y="1"/>
                  </a:moveTo>
                  <a:cubicBezTo>
                    <a:pt x="1392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679" y="4264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3"/>
                    <a:pt x="4361" y="3035"/>
                  </a:cubicBezTo>
                  <a:cubicBezTo>
                    <a:pt x="4837" y="1933"/>
                    <a:pt x="4211" y="454"/>
                    <a:pt x="3008" y="103"/>
                  </a:cubicBezTo>
                  <a:cubicBezTo>
                    <a:pt x="2803" y="33"/>
                    <a:pt x="2592" y="1"/>
                    <a:pt x="2383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3387500" y="1489175"/>
              <a:ext cx="133975" cy="118275"/>
            </a:xfrm>
            <a:custGeom>
              <a:avLst/>
              <a:gdLst/>
              <a:ahLst/>
              <a:cxnLst/>
              <a:rect l="l" t="t" r="r" b="b"/>
              <a:pathLst>
                <a:path w="5359" h="4731" extrusionOk="0">
                  <a:moveTo>
                    <a:pt x="2766" y="415"/>
                  </a:moveTo>
                  <a:cubicBezTo>
                    <a:pt x="3016" y="415"/>
                    <a:pt x="3267" y="461"/>
                    <a:pt x="3504" y="560"/>
                  </a:cubicBezTo>
                  <a:cubicBezTo>
                    <a:pt x="4356" y="936"/>
                    <a:pt x="4857" y="1963"/>
                    <a:pt x="4632" y="2866"/>
                  </a:cubicBezTo>
                  <a:cubicBezTo>
                    <a:pt x="4403" y="3779"/>
                    <a:pt x="3539" y="4314"/>
                    <a:pt x="2664" y="4314"/>
                  </a:cubicBezTo>
                  <a:cubicBezTo>
                    <a:pt x="2483" y="4314"/>
                    <a:pt x="2302" y="4291"/>
                    <a:pt x="2125" y="4244"/>
                  </a:cubicBezTo>
                  <a:lnTo>
                    <a:pt x="2125" y="4244"/>
                  </a:lnTo>
                  <a:cubicBezTo>
                    <a:pt x="2125" y="4244"/>
                    <a:pt x="2125" y="4244"/>
                    <a:pt x="2125" y="4244"/>
                  </a:cubicBezTo>
                  <a:cubicBezTo>
                    <a:pt x="1148" y="3868"/>
                    <a:pt x="521" y="2765"/>
                    <a:pt x="847" y="1738"/>
                  </a:cubicBezTo>
                  <a:cubicBezTo>
                    <a:pt x="1117" y="928"/>
                    <a:pt x="1935" y="415"/>
                    <a:pt x="2766" y="415"/>
                  </a:cubicBezTo>
                  <a:close/>
                  <a:moveTo>
                    <a:pt x="2749" y="0"/>
                  </a:moveTo>
                  <a:cubicBezTo>
                    <a:pt x="1782" y="0"/>
                    <a:pt x="852" y="590"/>
                    <a:pt x="496" y="1537"/>
                  </a:cubicBezTo>
                  <a:cubicBezTo>
                    <a:pt x="0" y="2802"/>
                    <a:pt x="756" y="4141"/>
                    <a:pt x="1963" y="4630"/>
                  </a:cubicBezTo>
                  <a:lnTo>
                    <a:pt x="1963" y="4630"/>
                  </a:lnTo>
                  <a:cubicBezTo>
                    <a:pt x="1974" y="4636"/>
                    <a:pt x="1987" y="4641"/>
                    <a:pt x="2000" y="4645"/>
                  </a:cubicBezTo>
                  <a:cubicBezTo>
                    <a:pt x="2000" y="4645"/>
                    <a:pt x="2000" y="4645"/>
                    <a:pt x="2000" y="4645"/>
                  </a:cubicBezTo>
                  <a:lnTo>
                    <a:pt x="2000" y="4645"/>
                  </a:lnTo>
                  <a:cubicBezTo>
                    <a:pt x="2021" y="4653"/>
                    <a:pt x="2041" y="4658"/>
                    <a:pt x="2060" y="4660"/>
                  </a:cubicBezTo>
                  <a:lnTo>
                    <a:pt x="2060" y="4660"/>
                  </a:lnTo>
                  <a:cubicBezTo>
                    <a:pt x="2258" y="4707"/>
                    <a:pt x="2459" y="4730"/>
                    <a:pt x="2660" y="4730"/>
                  </a:cubicBezTo>
                  <a:cubicBezTo>
                    <a:pt x="3691" y="4730"/>
                    <a:pt x="4698" y="4123"/>
                    <a:pt x="5008" y="3091"/>
                  </a:cubicBezTo>
                  <a:cubicBezTo>
                    <a:pt x="5359" y="1913"/>
                    <a:pt x="4707" y="535"/>
                    <a:pt x="3529" y="134"/>
                  </a:cubicBezTo>
                  <a:cubicBezTo>
                    <a:pt x="3273" y="43"/>
                    <a:pt x="3010" y="0"/>
                    <a:pt x="274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2735725" y="14341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1" y="4355"/>
                    <a:pt x="4037" y="3827"/>
                    <a:pt x="4362" y="3035"/>
                  </a:cubicBezTo>
                  <a:cubicBezTo>
                    <a:pt x="4838" y="1908"/>
                    <a:pt x="4211" y="454"/>
                    <a:pt x="3033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2727150" y="1429075"/>
              <a:ext cx="133925" cy="118625"/>
            </a:xfrm>
            <a:custGeom>
              <a:avLst/>
              <a:gdLst/>
              <a:ahLst/>
              <a:cxnLst/>
              <a:rect l="l" t="t" r="r" b="b"/>
              <a:pathLst>
                <a:path w="5357" h="4745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3"/>
                  </a:cubicBezTo>
                  <a:cubicBezTo>
                    <a:pt x="4354" y="934"/>
                    <a:pt x="4830" y="1961"/>
                    <a:pt x="4605" y="2889"/>
                  </a:cubicBezTo>
                  <a:cubicBezTo>
                    <a:pt x="4374" y="3810"/>
                    <a:pt x="3497" y="4329"/>
                    <a:pt x="2616" y="4329"/>
                  </a:cubicBezTo>
                  <a:cubicBezTo>
                    <a:pt x="2442" y="4329"/>
                    <a:pt x="2268" y="4308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1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60" y="1"/>
                  </a:moveTo>
                  <a:cubicBezTo>
                    <a:pt x="1781" y="1"/>
                    <a:pt x="826" y="608"/>
                    <a:pt x="469" y="1560"/>
                  </a:cubicBezTo>
                  <a:cubicBezTo>
                    <a:pt x="0" y="2819"/>
                    <a:pt x="746" y="4150"/>
                    <a:pt x="1942" y="4646"/>
                  </a:cubicBezTo>
                  <a:lnTo>
                    <a:pt x="1942" y="4646"/>
                  </a:lnTo>
                  <a:cubicBezTo>
                    <a:pt x="1958" y="4655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2" y="4677"/>
                    <a:pt x="2044" y="4682"/>
                    <a:pt x="2064" y="4684"/>
                  </a:cubicBezTo>
                  <a:lnTo>
                    <a:pt x="2064" y="4684"/>
                  </a:lnTo>
                  <a:cubicBezTo>
                    <a:pt x="2248" y="4724"/>
                    <a:pt x="2436" y="4744"/>
                    <a:pt x="2624" y="4744"/>
                  </a:cubicBezTo>
                  <a:cubicBezTo>
                    <a:pt x="3649" y="4744"/>
                    <a:pt x="4669" y="4150"/>
                    <a:pt x="4980" y="3089"/>
                  </a:cubicBezTo>
                  <a:cubicBezTo>
                    <a:pt x="5356" y="1911"/>
                    <a:pt x="4680" y="558"/>
                    <a:pt x="3527" y="132"/>
                  </a:cubicBezTo>
                  <a:cubicBezTo>
                    <a:pt x="3276" y="43"/>
                    <a:pt x="3017" y="1"/>
                    <a:pt x="27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2666800" y="1694825"/>
              <a:ext cx="120975" cy="108900"/>
            </a:xfrm>
            <a:custGeom>
              <a:avLst/>
              <a:gdLst/>
              <a:ahLst/>
              <a:cxnLst/>
              <a:rect l="l" t="t" r="r" b="b"/>
              <a:pathLst>
                <a:path w="4839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7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08"/>
                    <a:pt x="4237" y="454"/>
                    <a:pt x="3034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2658225" y="1689750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33"/>
                    <a:pt x="4855" y="1960"/>
                    <a:pt x="4605" y="2888"/>
                  </a:cubicBezTo>
                  <a:cubicBezTo>
                    <a:pt x="4374" y="3809"/>
                    <a:pt x="3515" y="4328"/>
                    <a:pt x="2624" y="4328"/>
                  </a:cubicBezTo>
                  <a:cubicBezTo>
                    <a:pt x="2449" y="4328"/>
                    <a:pt x="2272" y="4307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7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60" y="0"/>
                  </a:moveTo>
                  <a:cubicBezTo>
                    <a:pt x="1781" y="0"/>
                    <a:pt x="826" y="607"/>
                    <a:pt x="469" y="1559"/>
                  </a:cubicBezTo>
                  <a:cubicBezTo>
                    <a:pt x="0" y="2818"/>
                    <a:pt x="746" y="4149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1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22" y="4677"/>
                    <a:pt x="2045" y="4682"/>
                    <a:pt x="2066" y="4683"/>
                  </a:cubicBezTo>
                  <a:lnTo>
                    <a:pt x="2066" y="4683"/>
                  </a:lnTo>
                  <a:cubicBezTo>
                    <a:pt x="2254" y="4724"/>
                    <a:pt x="2444" y="4743"/>
                    <a:pt x="2633" y="4743"/>
                  </a:cubicBezTo>
                  <a:cubicBezTo>
                    <a:pt x="3667" y="4743"/>
                    <a:pt x="4669" y="4149"/>
                    <a:pt x="4981" y="3088"/>
                  </a:cubicBezTo>
                  <a:cubicBezTo>
                    <a:pt x="5356" y="1910"/>
                    <a:pt x="4680" y="557"/>
                    <a:pt x="3527" y="131"/>
                  </a:cubicBezTo>
                  <a:cubicBezTo>
                    <a:pt x="3276" y="42"/>
                    <a:pt x="3017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2802775" y="1895750"/>
              <a:ext cx="120950" cy="108525"/>
            </a:xfrm>
            <a:custGeom>
              <a:avLst/>
              <a:gdLst/>
              <a:ahLst/>
              <a:cxnLst/>
              <a:rect l="l" t="t" r="r" b="b"/>
              <a:pathLst>
                <a:path w="4838" h="4341" extrusionOk="0">
                  <a:moveTo>
                    <a:pt x="2393" y="0"/>
                  </a:moveTo>
                  <a:cubicBezTo>
                    <a:pt x="1406" y="0"/>
                    <a:pt x="453" y="748"/>
                    <a:pt x="226" y="1715"/>
                  </a:cubicBezTo>
                  <a:cubicBezTo>
                    <a:pt x="1" y="2768"/>
                    <a:pt x="677" y="3921"/>
                    <a:pt x="1705" y="4247"/>
                  </a:cubicBezTo>
                  <a:cubicBezTo>
                    <a:pt x="1905" y="4310"/>
                    <a:pt x="2113" y="4340"/>
                    <a:pt x="2321" y="4340"/>
                  </a:cubicBezTo>
                  <a:cubicBezTo>
                    <a:pt x="3181" y="4340"/>
                    <a:pt x="4044" y="3826"/>
                    <a:pt x="4387" y="3019"/>
                  </a:cubicBezTo>
                  <a:cubicBezTo>
                    <a:pt x="4838" y="1916"/>
                    <a:pt x="4211" y="437"/>
                    <a:pt x="3033" y="111"/>
                  </a:cubicBezTo>
                  <a:cubicBezTo>
                    <a:pt x="2823" y="35"/>
                    <a:pt x="2607" y="0"/>
                    <a:pt x="239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2794275" y="1890875"/>
              <a:ext cx="133850" cy="118200"/>
            </a:xfrm>
            <a:custGeom>
              <a:avLst/>
              <a:gdLst/>
              <a:ahLst/>
              <a:cxnLst/>
              <a:rect l="l" t="t" r="r" b="b"/>
              <a:pathLst>
                <a:path w="5354" h="4728" extrusionOk="0">
                  <a:moveTo>
                    <a:pt x="2752" y="413"/>
                  </a:moveTo>
                  <a:cubicBezTo>
                    <a:pt x="2997" y="413"/>
                    <a:pt x="3243" y="459"/>
                    <a:pt x="3473" y="557"/>
                  </a:cubicBezTo>
                  <a:cubicBezTo>
                    <a:pt x="4351" y="933"/>
                    <a:pt x="4852" y="1961"/>
                    <a:pt x="4601" y="2888"/>
                  </a:cubicBezTo>
                  <a:cubicBezTo>
                    <a:pt x="4373" y="3780"/>
                    <a:pt x="3526" y="4312"/>
                    <a:pt x="2644" y="4312"/>
                  </a:cubicBezTo>
                  <a:cubicBezTo>
                    <a:pt x="2461" y="4312"/>
                    <a:pt x="2276" y="4289"/>
                    <a:pt x="2095" y="4241"/>
                  </a:cubicBezTo>
                  <a:lnTo>
                    <a:pt x="2095" y="4241"/>
                  </a:lnTo>
                  <a:cubicBezTo>
                    <a:pt x="2095" y="4241"/>
                    <a:pt x="2095" y="4241"/>
                    <a:pt x="2095" y="4241"/>
                  </a:cubicBezTo>
                  <a:cubicBezTo>
                    <a:pt x="1118" y="3865"/>
                    <a:pt x="491" y="2788"/>
                    <a:pt x="842" y="1760"/>
                  </a:cubicBezTo>
                  <a:cubicBezTo>
                    <a:pt x="1112" y="930"/>
                    <a:pt x="1932" y="413"/>
                    <a:pt x="2752" y="413"/>
                  </a:cubicBezTo>
                  <a:close/>
                  <a:moveTo>
                    <a:pt x="2754" y="0"/>
                  </a:moveTo>
                  <a:cubicBezTo>
                    <a:pt x="1776" y="0"/>
                    <a:pt x="823" y="603"/>
                    <a:pt x="466" y="1534"/>
                  </a:cubicBezTo>
                  <a:cubicBezTo>
                    <a:pt x="0" y="2784"/>
                    <a:pt x="732" y="4129"/>
                    <a:pt x="1912" y="4610"/>
                  </a:cubicBezTo>
                  <a:lnTo>
                    <a:pt x="1912" y="4610"/>
                  </a:lnTo>
                  <a:cubicBezTo>
                    <a:pt x="1934" y="4625"/>
                    <a:pt x="1961" y="4636"/>
                    <a:pt x="1995" y="4642"/>
                  </a:cubicBezTo>
                  <a:cubicBezTo>
                    <a:pt x="1995" y="4642"/>
                    <a:pt x="1995" y="4642"/>
                    <a:pt x="1995" y="4642"/>
                  </a:cubicBezTo>
                  <a:lnTo>
                    <a:pt x="1995" y="4642"/>
                  </a:lnTo>
                  <a:cubicBezTo>
                    <a:pt x="2015" y="4650"/>
                    <a:pt x="2034" y="4655"/>
                    <a:pt x="2053" y="4657"/>
                  </a:cubicBezTo>
                  <a:lnTo>
                    <a:pt x="2053" y="4657"/>
                  </a:lnTo>
                  <a:cubicBezTo>
                    <a:pt x="2247" y="4705"/>
                    <a:pt x="2445" y="4728"/>
                    <a:pt x="2643" y="4728"/>
                  </a:cubicBezTo>
                  <a:cubicBezTo>
                    <a:pt x="3661" y="4728"/>
                    <a:pt x="4668" y="4120"/>
                    <a:pt x="4977" y="3088"/>
                  </a:cubicBezTo>
                  <a:cubicBezTo>
                    <a:pt x="5353" y="1910"/>
                    <a:pt x="4676" y="532"/>
                    <a:pt x="3524" y="131"/>
                  </a:cubicBezTo>
                  <a:cubicBezTo>
                    <a:pt x="3272" y="42"/>
                    <a:pt x="3012" y="0"/>
                    <a:pt x="27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3257050" y="21942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408" y="1"/>
                  </a:moveTo>
                  <a:cubicBezTo>
                    <a:pt x="1416" y="1"/>
                    <a:pt x="453" y="734"/>
                    <a:pt x="226" y="1707"/>
                  </a:cubicBezTo>
                  <a:cubicBezTo>
                    <a:pt x="0" y="2760"/>
                    <a:pt x="677" y="3938"/>
                    <a:pt x="1704" y="4264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79" y="4357"/>
                    <a:pt x="4038" y="3843"/>
                    <a:pt x="4361" y="3036"/>
                  </a:cubicBezTo>
                  <a:cubicBezTo>
                    <a:pt x="4837" y="1933"/>
                    <a:pt x="4211" y="454"/>
                    <a:pt x="3033" y="103"/>
                  </a:cubicBezTo>
                  <a:cubicBezTo>
                    <a:pt x="2828" y="33"/>
                    <a:pt x="2617" y="1"/>
                    <a:pt x="2408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3248450" y="2189675"/>
              <a:ext cx="133925" cy="118275"/>
            </a:xfrm>
            <a:custGeom>
              <a:avLst/>
              <a:gdLst/>
              <a:ahLst/>
              <a:cxnLst/>
              <a:rect l="l" t="t" r="r" b="b"/>
              <a:pathLst>
                <a:path w="5357" h="4731" extrusionOk="0">
                  <a:moveTo>
                    <a:pt x="2743" y="415"/>
                  </a:moveTo>
                  <a:cubicBezTo>
                    <a:pt x="2990" y="415"/>
                    <a:pt x="3240" y="462"/>
                    <a:pt x="3477" y="560"/>
                  </a:cubicBezTo>
                  <a:cubicBezTo>
                    <a:pt x="4354" y="936"/>
                    <a:pt x="4830" y="1963"/>
                    <a:pt x="4605" y="2866"/>
                  </a:cubicBezTo>
                  <a:cubicBezTo>
                    <a:pt x="4376" y="3779"/>
                    <a:pt x="3512" y="4314"/>
                    <a:pt x="2637" y="4314"/>
                  </a:cubicBezTo>
                  <a:cubicBezTo>
                    <a:pt x="2456" y="4314"/>
                    <a:pt x="2275" y="4292"/>
                    <a:pt x="2098" y="4244"/>
                  </a:cubicBezTo>
                  <a:lnTo>
                    <a:pt x="2098" y="4244"/>
                  </a:lnTo>
                  <a:cubicBezTo>
                    <a:pt x="2098" y="4244"/>
                    <a:pt x="2098" y="4244"/>
                    <a:pt x="2098" y="4244"/>
                  </a:cubicBezTo>
                  <a:cubicBezTo>
                    <a:pt x="1121" y="3868"/>
                    <a:pt x="494" y="2766"/>
                    <a:pt x="820" y="1738"/>
                  </a:cubicBezTo>
                  <a:cubicBezTo>
                    <a:pt x="1109" y="928"/>
                    <a:pt x="1917" y="415"/>
                    <a:pt x="2743" y="415"/>
                  </a:cubicBezTo>
                  <a:close/>
                  <a:moveTo>
                    <a:pt x="2744" y="0"/>
                  </a:moveTo>
                  <a:cubicBezTo>
                    <a:pt x="1770" y="0"/>
                    <a:pt x="825" y="590"/>
                    <a:pt x="469" y="1537"/>
                  </a:cubicBezTo>
                  <a:cubicBezTo>
                    <a:pt x="1" y="2796"/>
                    <a:pt x="747" y="4128"/>
                    <a:pt x="1942" y="4623"/>
                  </a:cubicBezTo>
                  <a:lnTo>
                    <a:pt x="1942" y="4623"/>
                  </a:lnTo>
                  <a:cubicBezTo>
                    <a:pt x="1959" y="4632"/>
                    <a:pt x="1977" y="4639"/>
                    <a:pt x="1998" y="4645"/>
                  </a:cubicBezTo>
                  <a:cubicBezTo>
                    <a:pt x="1998" y="4645"/>
                    <a:pt x="1998" y="4645"/>
                    <a:pt x="1998" y="4645"/>
                  </a:cubicBezTo>
                  <a:lnTo>
                    <a:pt x="1998" y="4645"/>
                  </a:lnTo>
                  <a:cubicBezTo>
                    <a:pt x="2019" y="4653"/>
                    <a:pt x="2038" y="4658"/>
                    <a:pt x="2056" y="4660"/>
                  </a:cubicBezTo>
                  <a:lnTo>
                    <a:pt x="2056" y="4660"/>
                  </a:lnTo>
                  <a:cubicBezTo>
                    <a:pt x="2250" y="4708"/>
                    <a:pt x="2449" y="4731"/>
                    <a:pt x="2647" y="4731"/>
                  </a:cubicBezTo>
                  <a:cubicBezTo>
                    <a:pt x="3664" y="4731"/>
                    <a:pt x="4671" y="4123"/>
                    <a:pt x="4981" y="3091"/>
                  </a:cubicBezTo>
                  <a:cubicBezTo>
                    <a:pt x="5357" y="1913"/>
                    <a:pt x="4680" y="535"/>
                    <a:pt x="3527" y="134"/>
                  </a:cubicBezTo>
                  <a:cubicBezTo>
                    <a:pt x="3271" y="43"/>
                    <a:pt x="3006" y="0"/>
                    <a:pt x="27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2731975" y="208582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6"/>
                  </a:cubicBezTo>
                  <a:cubicBezTo>
                    <a:pt x="0" y="2759"/>
                    <a:pt x="677" y="3937"/>
                    <a:pt x="1705" y="4263"/>
                  </a:cubicBezTo>
                  <a:cubicBezTo>
                    <a:pt x="1901" y="4325"/>
                    <a:pt x="2104" y="4354"/>
                    <a:pt x="2307" y="4354"/>
                  </a:cubicBezTo>
                  <a:cubicBezTo>
                    <a:pt x="3171" y="4354"/>
                    <a:pt x="4042" y="3826"/>
                    <a:pt x="4386" y="3035"/>
                  </a:cubicBezTo>
                  <a:cubicBezTo>
                    <a:pt x="4838" y="1907"/>
                    <a:pt x="4236" y="453"/>
                    <a:pt x="3033" y="102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2723375" y="2080725"/>
              <a:ext cx="133950" cy="118600"/>
            </a:xfrm>
            <a:custGeom>
              <a:avLst/>
              <a:gdLst/>
              <a:ahLst/>
              <a:cxnLst/>
              <a:rect l="l" t="t" r="r" b="b"/>
              <a:pathLst>
                <a:path w="5358" h="4744" extrusionOk="0">
                  <a:moveTo>
                    <a:pt x="2743" y="427"/>
                  </a:moveTo>
                  <a:cubicBezTo>
                    <a:pt x="2993" y="427"/>
                    <a:pt x="3242" y="476"/>
                    <a:pt x="3477" y="582"/>
                  </a:cubicBezTo>
                  <a:cubicBezTo>
                    <a:pt x="4355" y="933"/>
                    <a:pt x="4856" y="1961"/>
                    <a:pt x="4605" y="2888"/>
                  </a:cubicBezTo>
                  <a:cubicBezTo>
                    <a:pt x="4375" y="3809"/>
                    <a:pt x="3515" y="4328"/>
                    <a:pt x="2625" y="4328"/>
                  </a:cubicBezTo>
                  <a:cubicBezTo>
                    <a:pt x="2449" y="4328"/>
                    <a:pt x="2272" y="4308"/>
                    <a:pt x="2099" y="4266"/>
                  </a:cubicBezTo>
                  <a:lnTo>
                    <a:pt x="2099" y="4266"/>
                  </a:lnTo>
                  <a:cubicBezTo>
                    <a:pt x="2099" y="4266"/>
                    <a:pt x="2099" y="4266"/>
                    <a:pt x="2099" y="4266"/>
                  </a:cubicBezTo>
                  <a:cubicBezTo>
                    <a:pt x="1121" y="3890"/>
                    <a:pt x="495" y="2788"/>
                    <a:pt x="846" y="1760"/>
                  </a:cubicBezTo>
                  <a:cubicBezTo>
                    <a:pt x="1114" y="954"/>
                    <a:pt x="1927" y="427"/>
                    <a:pt x="2743" y="427"/>
                  </a:cubicBezTo>
                  <a:close/>
                  <a:moveTo>
                    <a:pt x="2760" y="0"/>
                  </a:moveTo>
                  <a:cubicBezTo>
                    <a:pt x="1781" y="0"/>
                    <a:pt x="827" y="607"/>
                    <a:pt x="470" y="1560"/>
                  </a:cubicBezTo>
                  <a:cubicBezTo>
                    <a:pt x="1" y="2818"/>
                    <a:pt x="747" y="4150"/>
                    <a:pt x="1942" y="4645"/>
                  </a:cubicBezTo>
                  <a:lnTo>
                    <a:pt x="1942" y="4645"/>
                  </a:lnTo>
                  <a:cubicBezTo>
                    <a:pt x="1959" y="4654"/>
                    <a:pt x="1978" y="4662"/>
                    <a:pt x="1999" y="4667"/>
                  </a:cubicBezTo>
                  <a:cubicBezTo>
                    <a:pt x="1999" y="4667"/>
                    <a:pt x="1999" y="4667"/>
                    <a:pt x="1999" y="4667"/>
                  </a:cubicBezTo>
                  <a:lnTo>
                    <a:pt x="1999" y="4667"/>
                  </a:lnTo>
                  <a:cubicBezTo>
                    <a:pt x="2023" y="4677"/>
                    <a:pt x="2046" y="4682"/>
                    <a:pt x="2067" y="4683"/>
                  </a:cubicBezTo>
                  <a:lnTo>
                    <a:pt x="2067" y="4683"/>
                  </a:lnTo>
                  <a:cubicBezTo>
                    <a:pt x="2254" y="4724"/>
                    <a:pt x="2444" y="4744"/>
                    <a:pt x="2633" y="4744"/>
                  </a:cubicBezTo>
                  <a:cubicBezTo>
                    <a:pt x="3667" y="4744"/>
                    <a:pt x="4669" y="4149"/>
                    <a:pt x="4981" y="3088"/>
                  </a:cubicBezTo>
                  <a:cubicBezTo>
                    <a:pt x="5357" y="1910"/>
                    <a:pt x="4680" y="557"/>
                    <a:pt x="3527" y="131"/>
                  </a:cubicBezTo>
                  <a:cubicBezTo>
                    <a:pt x="3277" y="42"/>
                    <a:pt x="3018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2963800" y="21979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1" y="4325"/>
                    <a:pt x="2104" y="4355"/>
                    <a:pt x="2307" y="4355"/>
                  </a:cubicBezTo>
                  <a:cubicBezTo>
                    <a:pt x="3171" y="4355"/>
                    <a:pt x="4037" y="3826"/>
                    <a:pt x="4362" y="3035"/>
                  </a:cubicBezTo>
                  <a:cubicBezTo>
                    <a:pt x="4838" y="1907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2955225" y="2192875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2"/>
                  </a:cubicBezTo>
                  <a:cubicBezTo>
                    <a:pt x="4354" y="958"/>
                    <a:pt x="4830" y="1986"/>
                    <a:pt x="4604" y="2888"/>
                  </a:cubicBezTo>
                  <a:cubicBezTo>
                    <a:pt x="4376" y="3802"/>
                    <a:pt x="3511" y="4337"/>
                    <a:pt x="2637" y="4337"/>
                  </a:cubicBezTo>
                  <a:cubicBezTo>
                    <a:pt x="2456" y="4337"/>
                    <a:pt x="2274" y="4314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0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59" y="1"/>
                  </a:moveTo>
                  <a:cubicBezTo>
                    <a:pt x="1780" y="1"/>
                    <a:pt x="826" y="607"/>
                    <a:pt x="469" y="1560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1" y="4677"/>
                    <a:pt x="2044" y="4682"/>
                    <a:pt x="2064" y="4683"/>
                  </a:cubicBezTo>
                  <a:lnTo>
                    <a:pt x="2064" y="4683"/>
                  </a:lnTo>
                  <a:cubicBezTo>
                    <a:pt x="2249" y="4724"/>
                    <a:pt x="2437" y="4744"/>
                    <a:pt x="2625" y="4744"/>
                  </a:cubicBezTo>
                  <a:cubicBezTo>
                    <a:pt x="3650" y="4744"/>
                    <a:pt x="4669" y="4153"/>
                    <a:pt x="4980" y="3114"/>
                  </a:cubicBezTo>
                  <a:cubicBezTo>
                    <a:pt x="5356" y="1911"/>
                    <a:pt x="4680" y="557"/>
                    <a:pt x="3527" y="131"/>
                  </a:cubicBezTo>
                  <a:cubicBezTo>
                    <a:pt x="3276" y="42"/>
                    <a:pt x="3017" y="1"/>
                    <a:pt x="27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3089125" y="2605250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59"/>
                    <a:pt x="652" y="3937"/>
                    <a:pt x="1679" y="4263"/>
                  </a:cubicBezTo>
                  <a:cubicBezTo>
                    <a:pt x="1875" y="4325"/>
                    <a:pt x="2079" y="4354"/>
                    <a:pt x="2282" y="4354"/>
                  </a:cubicBezTo>
                  <a:cubicBezTo>
                    <a:pt x="3146" y="4354"/>
                    <a:pt x="4016" y="3826"/>
                    <a:pt x="4361" y="3035"/>
                  </a:cubicBezTo>
                  <a:cubicBezTo>
                    <a:pt x="4837" y="1907"/>
                    <a:pt x="4211" y="453"/>
                    <a:pt x="3008" y="102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3079850" y="2600150"/>
              <a:ext cx="133975" cy="118600"/>
            </a:xfrm>
            <a:custGeom>
              <a:avLst/>
              <a:gdLst/>
              <a:ahLst/>
              <a:cxnLst/>
              <a:rect l="l" t="t" r="r" b="b"/>
              <a:pathLst>
                <a:path w="5359" h="4744" extrusionOk="0">
                  <a:moveTo>
                    <a:pt x="2745" y="427"/>
                  </a:moveTo>
                  <a:cubicBezTo>
                    <a:pt x="2994" y="427"/>
                    <a:pt x="3244" y="477"/>
                    <a:pt x="3479" y="582"/>
                  </a:cubicBezTo>
                  <a:cubicBezTo>
                    <a:pt x="4356" y="933"/>
                    <a:pt x="4858" y="1961"/>
                    <a:pt x="4632" y="2888"/>
                  </a:cubicBezTo>
                  <a:cubicBezTo>
                    <a:pt x="4402" y="3809"/>
                    <a:pt x="3525" y="4328"/>
                    <a:pt x="2643" y="4328"/>
                  </a:cubicBezTo>
                  <a:cubicBezTo>
                    <a:pt x="2469" y="4328"/>
                    <a:pt x="2295" y="4308"/>
                    <a:pt x="2126" y="4266"/>
                  </a:cubicBezTo>
                  <a:lnTo>
                    <a:pt x="2126" y="4266"/>
                  </a:lnTo>
                  <a:cubicBezTo>
                    <a:pt x="2126" y="4266"/>
                    <a:pt x="2126" y="4266"/>
                    <a:pt x="2126" y="4266"/>
                  </a:cubicBezTo>
                  <a:cubicBezTo>
                    <a:pt x="1148" y="3890"/>
                    <a:pt x="497" y="2788"/>
                    <a:pt x="847" y="1760"/>
                  </a:cubicBezTo>
                  <a:cubicBezTo>
                    <a:pt x="1116" y="954"/>
                    <a:pt x="1929" y="427"/>
                    <a:pt x="2745" y="427"/>
                  </a:cubicBezTo>
                  <a:close/>
                  <a:moveTo>
                    <a:pt x="2765" y="0"/>
                  </a:moveTo>
                  <a:cubicBezTo>
                    <a:pt x="1792" y="0"/>
                    <a:pt x="854" y="607"/>
                    <a:pt x="497" y="1560"/>
                  </a:cubicBezTo>
                  <a:cubicBezTo>
                    <a:pt x="0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4" y="4658"/>
                    <a:pt x="1987" y="4663"/>
                    <a:pt x="2000" y="4667"/>
                  </a:cubicBezTo>
                  <a:cubicBezTo>
                    <a:pt x="2000" y="4667"/>
                    <a:pt x="2000" y="4667"/>
                    <a:pt x="2000" y="4667"/>
                  </a:cubicBezTo>
                  <a:lnTo>
                    <a:pt x="2000" y="4667"/>
                  </a:lnTo>
                  <a:cubicBezTo>
                    <a:pt x="2024" y="4677"/>
                    <a:pt x="2047" y="4682"/>
                    <a:pt x="2068" y="4683"/>
                  </a:cubicBezTo>
                  <a:lnTo>
                    <a:pt x="2068" y="4683"/>
                  </a:lnTo>
                  <a:cubicBezTo>
                    <a:pt x="2256" y="4724"/>
                    <a:pt x="2446" y="4744"/>
                    <a:pt x="2635" y="4744"/>
                  </a:cubicBezTo>
                  <a:cubicBezTo>
                    <a:pt x="3670" y="4744"/>
                    <a:pt x="4675" y="4149"/>
                    <a:pt x="5008" y="3088"/>
                  </a:cubicBezTo>
                  <a:cubicBezTo>
                    <a:pt x="5359" y="1911"/>
                    <a:pt x="4707" y="557"/>
                    <a:pt x="3529" y="131"/>
                  </a:cubicBezTo>
                  <a:cubicBezTo>
                    <a:pt x="3279" y="42"/>
                    <a:pt x="3020" y="0"/>
                    <a:pt x="276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2888000" y="238970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60"/>
                    <a:pt x="677" y="3937"/>
                    <a:pt x="1679" y="4263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2"/>
                    <a:pt x="4361" y="3035"/>
                  </a:cubicBezTo>
                  <a:cubicBezTo>
                    <a:pt x="4837" y="1932"/>
                    <a:pt x="4211" y="454"/>
                    <a:pt x="3008" y="103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2878725" y="2385150"/>
              <a:ext cx="133975" cy="118300"/>
            </a:xfrm>
            <a:custGeom>
              <a:avLst/>
              <a:gdLst/>
              <a:ahLst/>
              <a:cxnLst/>
              <a:rect l="l" t="t" r="r" b="b"/>
              <a:pathLst>
                <a:path w="5359" h="4732" extrusionOk="0">
                  <a:moveTo>
                    <a:pt x="2766" y="416"/>
                  </a:moveTo>
                  <a:cubicBezTo>
                    <a:pt x="3016" y="416"/>
                    <a:pt x="3267" y="462"/>
                    <a:pt x="3504" y="561"/>
                  </a:cubicBezTo>
                  <a:cubicBezTo>
                    <a:pt x="4356" y="937"/>
                    <a:pt x="4857" y="1964"/>
                    <a:pt x="4632" y="2866"/>
                  </a:cubicBezTo>
                  <a:cubicBezTo>
                    <a:pt x="4403" y="3780"/>
                    <a:pt x="3539" y="4315"/>
                    <a:pt x="2664" y="4315"/>
                  </a:cubicBezTo>
                  <a:cubicBezTo>
                    <a:pt x="2483" y="4315"/>
                    <a:pt x="2302" y="4292"/>
                    <a:pt x="2126" y="4245"/>
                  </a:cubicBezTo>
                  <a:lnTo>
                    <a:pt x="2126" y="4245"/>
                  </a:lnTo>
                  <a:cubicBezTo>
                    <a:pt x="2126" y="4245"/>
                    <a:pt x="2126" y="4245"/>
                    <a:pt x="2126" y="4245"/>
                  </a:cubicBezTo>
                  <a:cubicBezTo>
                    <a:pt x="1148" y="3869"/>
                    <a:pt x="521" y="2766"/>
                    <a:pt x="847" y="1739"/>
                  </a:cubicBezTo>
                  <a:cubicBezTo>
                    <a:pt x="1117" y="929"/>
                    <a:pt x="1935" y="416"/>
                    <a:pt x="2766" y="416"/>
                  </a:cubicBezTo>
                  <a:close/>
                  <a:moveTo>
                    <a:pt x="2749" y="1"/>
                  </a:moveTo>
                  <a:cubicBezTo>
                    <a:pt x="1782" y="1"/>
                    <a:pt x="852" y="591"/>
                    <a:pt x="496" y="1538"/>
                  </a:cubicBezTo>
                  <a:cubicBezTo>
                    <a:pt x="0" y="2803"/>
                    <a:pt x="756" y="4142"/>
                    <a:pt x="1963" y="4631"/>
                  </a:cubicBezTo>
                  <a:lnTo>
                    <a:pt x="1963" y="4631"/>
                  </a:lnTo>
                  <a:cubicBezTo>
                    <a:pt x="1974" y="4637"/>
                    <a:pt x="1987" y="4642"/>
                    <a:pt x="2000" y="4646"/>
                  </a:cubicBezTo>
                  <a:cubicBezTo>
                    <a:pt x="2000" y="4646"/>
                    <a:pt x="2000" y="4646"/>
                    <a:pt x="2000" y="4646"/>
                  </a:cubicBezTo>
                  <a:lnTo>
                    <a:pt x="2000" y="4646"/>
                  </a:lnTo>
                  <a:cubicBezTo>
                    <a:pt x="2021" y="4654"/>
                    <a:pt x="2041" y="4659"/>
                    <a:pt x="2060" y="4661"/>
                  </a:cubicBezTo>
                  <a:lnTo>
                    <a:pt x="2060" y="4661"/>
                  </a:lnTo>
                  <a:cubicBezTo>
                    <a:pt x="2258" y="4708"/>
                    <a:pt x="2459" y="4731"/>
                    <a:pt x="2660" y="4731"/>
                  </a:cubicBezTo>
                  <a:cubicBezTo>
                    <a:pt x="3691" y="4731"/>
                    <a:pt x="4698" y="4124"/>
                    <a:pt x="5008" y="3092"/>
                  </a:cubicBezTo>
                  <a:cubicBezTo>
                    <a:pt x="5359" y="1914"/>
                    <a:pt x="4707" y="536"/>
                    <a:pt x="3529" y="135"/>
                  </a:cubicBezTo>
                  <a:cubicBezTo>
                    <a:pt x="3273" y="44"/>
                    <a:pt x="3010" y="1"/>
                    <a:pt x="27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3150525" y="23915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92" y="1"/>
                  </a:moveTo>
                  <a:cubicBezTo>
                    <a:pt x="1409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705" y="4263"/>
                  </a:cubicBezTo>
                  <a:cubicBezTo>
                    <a:pt x="1896" y="4326"/>
                    <a:pt x="2095" y="4355"/>
                    <a:pt x="2296" y="4355"/>
                  </a:cubicBezTo>
                  <a:cubicBezTo>
                    <a:pt x="3146" y="4355"/>
                    <a:pt x="4017" y="3827"/>
                    <a:pt x="4361" y="3035"/>
                  </a:cubicBezTo>
                  <a:cubicBezTo>
                    <a:pt x="4838" y="1908"/>
                    <a:pt x="4211" y="454"/>
                    <a:pt x="3008" y="103"/>
                  </a:cubicBezTo>
                  <a:cubicBezTo>
                    <a:pt x="2807" y="33"/>
                    <a:pt x="2600" y="1"/>
                    <a:pt x="2392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3141250" y="2386475"/>
              <a:ext cx="133975" cy="118625"/>
            </a:xfrm>
            <a:custGeom>
              <a:avLst/>
              <a:gdLst/>
              <a:ahLst/>
              <a:cxnLst/>
              <a:rect l="l" t="t" r="r" b="b"/>
              <a:pathLst>
                <a:path w="5359" h="4745" extrusionOk="0">
                  <a:moveTo>
                    <a:pt x="2767" y="438"/>
                  </a:moveTo>
                  <a:cubicBezTo>
                    <a:pt x="3016" y="438"/>
                    <a:pt x="3267" y="484"/>
                    <a:pt x="3504" y="583"/>
                  </a:cubicBezTo>
                  <a:cubicBezTo>
                    <a:pt x="4356" y="959"/>
                    <a:pt x="4858" y="1986"/>
                    <a:pt x="4632" y="2889"/>
                  </a:cubicBezTo>
                  <a:cubicBezTo>
                    <a:pt x="4404" y="3802"/>
                    <a:pt x="3539" y="4337"/>
                    <a:pt x="2665" y="4337"/>
                  </a:cubicBezTo>
                  <a:cubicBezTo>
                    <a:pt x="2484" y="4337"/>
                    <a:pt x="2302" y="4314"/>
                    <a:pt x="2126" y="4267"/>
                  </a:cubicBezTo>
                  <a:lnTo>
                    <a:pt x="2126" y="4267"/>
                  </a:lnTo>
                  <a:cubicBezTo>
                    <a:pt x="2126" y="4267"/>
                    <a:pt x="2126" y="4267"/>
                    <a:pt x="2126" y="4267"/>
                  </a:cubicBezTo>
                  <a:cubicBezTo>
                    <a:pt x="1148" y="3891"/>
                    <a:pt x="522" y="2788"/>
                    <a:pt x="848" y="1761"/>
                  </a:cubicBezTo>
                  <a:cubicBezTo>
                    <a:pt x="1117" y="951"/>
                    <a:pt x="1936" y="438"/>
                    <a:pt x="2767" y="438"/>
                  </a:cubicBezTo>
                  <a:close/>
                  <a:moveTo>
                    <a:pt x="2775" y="1"/>
                  </a:moveTo>
                  <a:cubicBezTo>
                    <a:pt x="1808" y="1"/>
                    <a:pt x="854" y="608"/>
                    <a:pt x="497" y="1560"/>
                  </a:cubicBezTo>
                  <a:cubicBezTo>
                    <a:pt x="1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5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24" y="4678"/>
                    <a:pt x="2047" y="4683"/>
                    <a:pt x="2069" y="4684"/>
                  </a:cubicBezTo>
                  <a:lnTo>
                    <a:pt x="2069" y="4684"/>
                  </a:lnTo>
                  <a:cubicBezTo>
                    <a:pt x="2256" y="4724"/>
                    <a:pt x="2448" y="4744"/>
                    <a:pt x="2639" y="4744"/>
                  </a:cubicBezTo>
                  <a:cubicBezTo>
                    <a:pt x="3678" y="4744"/>
                    <a:pt x="4696" y="4153"/>
                    <a:pt x="5008" y="3114"/>
                  </a:cubicBezTo>
                  <a:cubicBezTo>
                    <a:pt x="5359" y="1911"/>
                    <a:pt x="4707" y="558"/>
                    <a:pt x="3529" y="132"/>
                  </a:cubicBezTo>
                  <a:cubicBezTo>
                    <a:pt x="3284" y="43"/>
                    <a:pt x="3029" y="1"/>
                    <a:pt x="27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3266450" y="2739100"/>
              <a:ext cx="120950" cy="109100"/>
            </a:xfrm>
            <a:custGeom>
              <a:avLst/>
              <a:gdLst/>
              <a:ahLst/>
              <a:cxnLst/>
              <a:rect l="l" t="t" r="r" b="b"/>
              <a:pathLst>
                <a:path w="4838" h="4364" extrusionOk="0">
                  <a:moveTo>
                    <a:pt x="2367" y="1"/>
                  </a:moveTo>
                  <a:cubicBezTo>
                    <a:pt x="1381" y="1"/>
                    <a:pt x="431" y="748"/>
                    <a:pt x="226" y="1716"/>
                  </a:cubicBezTo>
                  <a:cubicBezTo>
                    <a:pt x="0" y="2769"/>
                    <a:pt x="677" y="3921"/>
                    <a:pt x="1679" y="4272"/>
                  </a:cubicBezTo>
                  <a:cubicBezTo>
                    <a:pt x="1875" y="4334"/>
                    <a:pt x="2078" y="4364"/>
                    <a:pt x="2282" y="4364"/>
                  </a:cubicBezTo>
                  <a:cubicBezTo>
                    <a:pt x="3146" y="4364"/>
                    <a:pt x="4016" y="3835"/>
                    <a:pt x="4361" y="3044"/>
                  </a:cubicBezTo>
                  <a:cubicBezTo>
                    <a:pt x="4837" y="1916"/>
                    <a:pt x="4211" y="438"/>
                    <a:pt x="3008" y="112"/>
                  </a:cubicBezTo>
                  <a:cubicBezTo>
                    <a:pt x="2797" y="36"/>
                    <a:pt x="2581" y="1"/>
                    <a:pt x="2367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3257175" y="2734225"/>
              <a:ext cx="133975" cy="118575"/>
            </a:xfrm>
            <a:custGeom>
              <a:avLst/>
              <a:gdLst/>
              <a:ahLst/>
              <a:cxnLst/>
              <a:rect l="l" t="t" r="r" b="b"/>
              <a:pathLst>
                <a:path w="5359" h="4743" extrusionOk="0">
                  <a:moveTo>
                    <a:pt x="2769" y="413"/>
                  </a:moveTo>
                  <a:cubicBezTo>
                    <a:pt x="3018" y="413"/>
                    <a:pt x="3267" y="459"/>
                    <a:pt x="3504" y="558"/>
                  </a:cubicBezTo>
                  <a:cubicBezTo>
                    <a:pt x="4356" y="933"/>
                    <a:pt x="4857" y="1961"/>
                    <a:pt x="4632" y="2888"/>
                  </a:cubicBezTo>
                  <a:cubicBezTo>
                    <a:pt x="4405" y="3797"/>
                    <a:pt x="3548" y="4314"/>
                    <a:pt x="2679" y="4314"/>
                  </a:cubicBezTo>
                  <a:cubicBezTo>
                    <a:pt x="2493" y="4314"/>
                    <a:pt x="2307" y="4290"/>
                    <a:pt x="2125" y="4242"/>
                  </a:cubicBezTo>
                  <a:lnTo>
                    <a:pt x="2125" y="4242"/>
                  </a:lnTo>
                  <a:cubicBezTo>
                    <a:pt x="2125" y="4242"/>
                    <a:pt x="2125" y="4242"/>
                    <a:pt x="2125" y="4242"/>
                  </a:cubicBezTo>
                  <a:cubicBezTo>
                    <a:pt x="1148" y="3891"/>
                    <a:pt x="521" y="2788"/>
                    <a:pt x="847" y="1761"/>
                  </a:cubicBezTo>
                  <a:cubicBezTo>
                    <a:pt x="1117" y="931"/>
                    <a:pt x="1937" y="413"/>
                    <a:pt x="2769" y="413"/>
                  </a:cubicBezTo>
                  <a:close/>
                  <a:moveTo>
                    <a:pt x="2764" y="1"/>
                  </a:moveTo>
                  <a:cubicBezTo>
                    <a:pt x="1792" y="1"/>
                    <a:pt x="854" y="608"/>
                    <a:pt x="496" y="1560"/>
                  </a:cubicBezTo>
                  <a:cubicBezTo>
                    <a:pt x="0" y="2825"/>
                    <a:pt x="756" y="4164"/>
                    <a:pt x="1963" y="4653"/>
                  </a:cubicBezTo>
                  <a:lnTo>
                    <a:pt x="1963" y="4653"/>
                  </a:lnTo>
                  <a:cubicBezTo>
                    <a:pt x="1974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09" y="4670"/>
                    <a:pt x="2017" y="4673"/>
                    <a:pt x="2026" y="4674"/>
                  </a:cubicBezTo>
                  <a:lnTo>
                    <a:pt x="2026" y="4674"/>
                  </a:lnTo>
                  <a:cubicBezTo>
                    <a:pt x="2222" y="4720"/>
                    <a:pt x="2423" y="4742"/>
                    <a:pt x="2623" y="4742"/>
                  </a:cubicBezTo>
                  <a:cubicBezTo>
                    <a:pt x="3667" y="4742"/>
                    <a:pt x="4694" y="4133"/>
                    <a:pt x="5008" y="3089"/>
                  </a:cubicBezTo>
                  <a:cubicBezTo>
                    <a:pt x="5359" y="1911"/>
                    <a:pt x="4707" y="558"/>
                    <a:pt x="3529" y="131"/>
                  </a:cubicBezTo>
                  <a:cubicBezTo>
                    <a:pt x="3278" y="43"/>
                    <a:pt x="3020" y="1"/>
                    <a:pt x="27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3273325" y="1316375"/>
              <a:ext cx="120950" cy="108900"/>
            </a:xfrm>
            <a:custGeom>
              <a:avLst/>
              <a:gdLst/>
              <a:ahLst/>
              <a:cxnLst/>
              <a:rect l="l" t="t" r="r" b="b"/>
              <a:pathLst>
                <a:path w="4838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7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33"/>
                    <a:pt x="4236" y="454"/>
                    <a:pt x="3033" y="103"/>
                  </a:cubicBezTo>
                  <a:cubicBezTo>
                    <a:pt x="2828" y="34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3264750" y="1311300"/>
              <a:ext cx="133925" cy="118825"/>
            </a:xfrm>
            <a:custGeom>
              <a:avLst/>
              <a:gdLst/>
              <a:ahLst/>
              <a:cxnLst/>
              <a:rect l="l" t="t" r="r" b="b"/>
              <a:pathLst>
                <a:path w="5357" h="4753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58"/>
                    <a:pt x="4855" y="1986"/>
                    <a:pt x="4604" y="2888"/>
                  </a:cubicBezTo>
                  <a:cubicBezTo>
                    <a:pt x="4376" y="3801"/>
                    <a:pt x="3528" y="4336"/>
                    <a:pt x="2646" y="4336"/>
                  </a:cubicBezTo>
                  <a:cubicBezTo>
                    <a:pt x="2463" y="4336"/>
                    <a:pt x="2279" y="4314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8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59" y="0"/>
                  </a:moveTo>
                  <a:cubicBezTo>
                    <a:pt x="1780" y="0"/>
                    <a:pt x="826" y="607"/>
                    <a:pt x="469" y="1559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19" y="4676"/>
                    <a:pt x="2039" y="4681"/>
                    <a:pt x="2058" y="4682"/>
                  </a:cubicBezTo>
                  <a:lnTo>
                    <a:pt x="2058" y="4682"/>
                  </a:lnTo>
                  <a:cubicBezTo>
                    <a:pt x="2255" y="4730"/>
                    <a:pt x="2456" y="4753"/>
                    <a:pt x="2655" y="4753"/>
                  </a:cubicBezTo>
                  <a:cubicBezTo>
                    <a:pt x="3681" y="4753"/>
                    <a:pt x="4671" y="4145"/>
                    <a:pt x="4980" y="3113"/>
                  </a:cubicBezTo>
                  <a:cubicBezTo>
                    <a:pt x="5356" y="1935"/>
                    <a:pt x="4680" y="557"/>
                    <a:pt x="3527" y="131"/>
                  </a:cubicBezTo>
                  <a:cubicBezTo>
                    <a:pt x="3276" y="42"/>
                    <a:pt x="3017" y="0"/>
                    <a:pt x="27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2903650" y="1615950"/>
              <a:ext cx="154800" cy="216275"/>
            </a:xfrm>
            <a:custGeom>
              <a:avLst/>
              <a:gdLst/>
              <a:ahLst/>
              <a:cxnLst/>
              <a:rect l="l" t="t" r="r" b="b"/>
              <a:pathLst>
                <a:path w="6192" h="8651" extrusionOk="0">
                  <a:moveTo>
                    <a:pt x="3569" y="1"/>
                  </a:moveTo>
                  <a:cubicBezTo>
                    <a:pt x="2183" y="1"/>
                    <a:pt x="801" y="1635"/>
                    <a:pt x="427" y="3860"/>
                  </a:cubicBezTo>
                  <a:cubicBezTo>
                    <a:pt x="1" y="6241"/>
                    <a:pt x="878" y="8371"/>
                    <a:pt x="2357" y="8622"/>
                  </a:cubicBezTo>
                  <a:cubicBezTo>
                    <a:pt x="2461" y="8641"/>
                    <a:pt x="2565" y="8651"/>
                    <a:pt x="2669" y="8651"/>
                  </a:cubicBezTo>
                  <a:cubicBezTo>
                    <a:pt x="4045" y="8651"/>
                    <a:pt x="5394" y="7000"/>
                    <a:pt x="5790" y="4787"/>
                  </a:cubicBezTo>
                  <a:cubicBezTo>
                    <a:pt x="6191" y="2431"/>
                    <a:pt x="5339" y="301"/>
                    <a:pt x="3860" y="25"/>
                  </a:cubicBezTo>
                  <a:cubicBezTo>
                    <a:pt x="3763" y="9"/>
                    <a:pt x="3666" y="1"/>
                    <a:pt x="35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2894025" y="1542750"/>
              <a:ext cx="176650" cy="119825"/>
            </a:xfrm>
            <a:custGeom>
              <a:avLst/>
              <a:gdLst/>
              <a:ahLst/>
              <a:cxnLst/>
              <a:rect l="l" t="t" r="r" b="b"/>
              <a:pathLst>
                <a:path w="7066" h="4793" extrusionOk="0">
                  <a:moveTo>
                    <a:pt x="276" y="0"/>
                  </a:moveTo>
                  <a:cubicBezTo>
                    <a:pt x="118" y="0"/>
                    <a:pt x="1" y="274"/>
                    <a:pt x="185" y="397"/>
                  </a:cubicBezTo>
                  <a:cubicBezTo>
                    <a:pt x="2265" y="1976"/>
                    <a:pt x="4421" y="3429"/>
                    <a:pt x="6651" y="4758"/>
                  </a:cubicBezTo>
                  <a:cubicBezTo>
                    <a:pt x="6692" y="4782"/>
                    <a:pt x="6731" y="4793"/>
                    <a:pt x="6768" y="4793"/>
                  </a:cubicBezTo>
                  <a:cubicBezTo>
                    <a:pt x="6956" y="4793"/>
                    <a:pt x="7066" y="4512"/>
                    <a:pt x="6877" y="4407"/>
                  </a:cubicBezTo>
                  <a:cubicBezTo>
                    <a:pt x="4621" y="3078"/>
                    <a:pt x="2466" y="1625"/>
                    <a:pt x="386" y="46"/>
                  </a:cubicBezTo>
                  <a:cubicBezTo>
                    <a:pt x="349" y="14"/>
                    <a:pt x="31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3384225" y="1677200"/>
              <a:ext cx="146650" cy="217800"/>
            </a:xfrm>
            <a:custGeom>
              <a:avLst/>
              <a:gdLst/>
              <a:ahLst/>
              <a:cxnLst/>
              <a:rect l="l" t="t" r="r" b="b"/>
              <a:pathLst>
                <a:path w="5866" h="8712" extrusionOk="0">
                  <a:moveTo>
                    <a:pt x="2678" y="0"/>
                  </a:moveTo>
                  <a:cubicBezTo>
                    <a:pt x="2630" y="0"/>
                    <a:pt x="2581" y="2"/>
                    <a:pt x="2532" y="6"/>
                  </a:cubicBezTo>
                  <a:cubicBezTo>
                    <a:pt x="1028" y="157"/>
                    <a:pt x="1" y="2212"/>
                    <a:pt x="226" y="4618"/>
                  </a:cubicBezTo>
                  <a:cubicBezTo>
                    <a:pt x="443" y="6931"/>
                    <a:pt x="1749" y="8712"/>
                    <a:pt x="3186" y="8712"/>
                  </a:cubicBezTo>
                  <a:cubicBezTo>
                    <a:pt x="3244" y="8712"/>
                    <a:pt x="3301" y="8709"/>
                    <a:pt x="3359" y="8703"/>
                  </a:cubicBezTo>
                  <a:cubicBezTo>
                    <a:pt x="4838" y="8553"/>
                    <a:pt x="5866" y="6497"/>
                    <a:pt x="5640" y="4091"/>
                  </a:cubicBezTo>
                  <a:cubicBezTo>
                    <a:pt x="5422" y="1788"/>
                    <a:pt x="4124" y="0"/>
                    <a:pt x="26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3373250" y="1611900"/>
              <a:ext cx="185475" cy="106225"/>
            </a:xfrm>
            <a:custGeom>
              <a:avLst/>
              <a:gdLst/>
              <a:ahLst/>
              <a:cxnLst/>
              <a:rect l="l" t="t" r="r" b="b"/>
              <a:pathLst>
                <a:path w="7419" h="4249" extrusionOk="0">
                  <a:moveTo>
                    <a:pt x="7119" y="0"/>
                  </a:moveTo>
                  <a:cubicBezTo>
                    <a:pt x="7083" y="0"/>
                    <a:pt x="7045" y="11"/>
                    <a:pt x="7006" y="37"/>
                  </a:cubicBezTo>
                  <a:cubicBezTo>
                    <a:pt x="4826" y="1440"/>
                    <a:pt x="2545" y="2718"/>
                    <a:pt x="214" y="3871"/>
                  </a:cubicBezTo>
                  <a:cubicBezTo>
                    <a:pt x="1" y="3978"/>
                    <a:pt x="133" y="4249"/>
                    <a:pt x="316" y="4249"/>
                  </a:cubicBezTo>
                  <a:cubicBezTo>
                    <a:pt x="348" y="4249"/>
                    <a:pt x="381" y="4241"/>
                    <a:pt x="415" y="4222"/>
                  </a:cubicBezTo>
                  <a:cubicBezTo>
                    <a:pt x="2771" y="3069"/>
                    <a:pt x="5026" y="1791"/>
                    <a:pt x="7232" y="388"/>
                  </a:cubicBezTo>
                  <a:cubicBezTo>
                    <a:pt x="7419" y="263"/>
                    <a:pt x="7296" y="0"/>
                    <a:pt x="711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2989500" y="1860300"/>
              <a:ext cx="436750" cy="298475"/>
            </a:xfrm>
            <a:custGeom>
              <a:avLst/>
              <a:gdLst/>
              <a:ahLst/>
              <a:cxnLst/>
              <a:rect l="l" t="t" r="r" b="b"/>
              <a:pathLst>
                <a:path w="17470" h="11939" extrusionOk="0">
                  <a:moveTo>
                    <a:pt x="3852" y="0"/>
                  </a:moveTo>
                  <a:cubicBezTo>
                    <a:pt x="3838" y="0"/>
                    <a:pt x="3824" y="0"/>
                    <a:pt x="3810" y="1"/>
                  </a:cubicBezTo>
                  <a:cubicBezTo>
                    <a:pt x="3359" y="1"/>
                    <a:pt x="2908" y="151"/>
                    <a:pt x="2507" y="351"/>
                  </a:cubicBezTo>
                  <a:cubicBezTo>
                    <a:pt x="802" y="1254"/>
                    <a:pt x="0" y="3359"/>
                    <a:pt x="276" y="5264"/>
                  </a:cubicBezTo>
                  <a:cubicBezTo>
                    <a:pt x="577" y="7143"/>
                    <a:pt x="1805" y="8798"/>
                    <a:pt x="3309" y="9950"/>
                  </a:cubicBezTo>
                  <a:cubicBezTo>
                    <a:pt x="5010" y="11257"/>
                    <a:pt x="7113" y="11939"/>
                    <a:pt x="9221" y="11939"/>
                  </a:cubicBezTo>
                  <a:cubicBezTo>
                    <a:pt x="10186" y="11939"/>
                    <a:pt x="11152" y="11796"/>
                    <a:pt x="12081" y="11504"/>
                  </a:cubicBezTo>
                  <a:cubicBezTo>
                    <a:pt x="13910" y="10928"/>
                    <a:pt x="15639" y="9825"/>
                    <a:pt x="16542" y="8146"/>
                  </a:cubicBezTo>
                  <a:cubicBezTo>
                    <a:pt x="17469" y="6467"/>
                    <a:pt x="17419" y="4186"/>
                    <a:pt x="16141" y="2783"/>
                  </a:cubicBezTo>
                  <a:cubicBezTo>
                    <a:pt x="15840" y="2432"/>
                    <a:pt x="15464" y="2156"/>
                    <a:pt x="15038" y="1981"/>
                  </a:cubicBezTo>
                  <a:cubicBezTo>
                    <a:pt x="14737" y="1865"/>
                    <a:pt x="14428" y="1817"/>
                    <a:pt x="14116" y="1817"/>
                  </a:cubicBezTo>
                  <a:cubicBezTo>
                    <a:pt x="13203" y="1817"/>
                    <a:pt x="12256" y="2227"/>
                    <a:pt x="11379" y="2582"/>
                  </a:cubicBezTo>
                  <a:cubicBezTo>
                    <a:pt x="10804" y="2805"/>
                    <a:pt x="10229" y="2931"/>
                    <a:pt x="9664" y="2931"/>
                  </a:cubicBezTo>
                  <a:cubicBezTo>
                    <a:pt x="9466" y="2931"/>
                    <a:pt x="9269" y="2915"/>
                    <a:pt x="9073" y="2883"/>
                  </a:cubicBezTo>
                  <a:cubicBezTo>
                    <a:pt x="8522" y="2808"/>
                    <a:pt x="7970" y="2582"/>
                    <a:pt x="7444" y="2156"/>
                  </a:cubicBezTo>
                  <a:cubicBezTo>
                    <a:pt x="6376" y="1312"/>
                    <a:pt x="5358" y="0"/>
                    <a:pt x="38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9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2696575" y="1862850"/>
              <a:ext cx="29250" cy="57775"/>
            </a:xfrm>
            <a:custGeom>
              <a:avLst/>
              <a:gdLst/>
              <a:ahLst/>
              <a:cxnLst/>
              <a:rect l="l" t="t" r="r" b="b"/>
              <a:pathLst>
                <a:path w="1170" h="2311" extrusionOk="0">
                  <a:moveTo>
                    <a:pt x="878" y="1"/>
                  </a:moveTo>
                  <a:cubicBezTo>
                    <a:pt x="815" y="1"/>
                    <a:pt x="753" y="30"/>
                    <a:pt x="715" y="99"/>
                  </a:cubicBezTo>
                  <a:cubicBezTo>
                    <a:pt x="314" y="726"/>
                    <a:pt x="113" y="1402"/>
                    <a:pt x="13" y="2104"/>
                  </a:cubicBezTo>
                  <a:cubicBezTo>
                    <a:pt x="0" y="2242"/>
                    <a:pt x="101" y="2311"/>
                    <a:pt x="207" y="2311"/>
                  </a:cubicBezTo>
                  <a:cubicBezTo>
                    <a:pt x="314" y="2311"/>
                    <a:pt x="426" y="2242"/>
                    <a:pt x="439" y="2104"/>
                  </a:cubicBezTo>
                  <a:cubicBezTo>
                    <a:pt x="514" y="1478"/>
                    <a:pt x="715" y="876"/>
                    <a:pt x="1066" y="325"/>
                  </a:cubicBezTo>
                  <a:cubicBezTo>
                    <a:pt x="1170" y="151"/>
                    <a:pt x="1021" y="1"/>
                    <a:pt x="87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2730600" y="1876725"/>
              <a:ext cx="17175" cy="32625"/>
            </a:xfrm>
            <a:custGeom>
              <a:avLst/>
              <a:gdLst/>
              <a:ahLst/>
              <a:cxnLst/>
              <a:rect l="l" t="t" r="r" b="b"/>
              <a:pathLst>
                <a:path w="687" h="1305" extrusionOk="0">
                  <a:moveTo>
                    <a:pt x="435" y="0"/>
                  </a:moveTo>
                  <a:cubicBezTo>
                    <a:pt x="354" y="0"/>
                    <a:pt x="276" y="44"/>
                    <a:pt x="256" y="146"/>
                  </a:cubicBezTo>
                  <a:cubicBezTo>
                    <a:pt x="181" y="446"/>
                    <a:pt x="106" y="747"/>
                    <a:pt x="30" y="1048"/>
                  </a:cubicBezTo>
                  <a:cubicBezTo>
                    <a:pt x="0" y="1199"/>
                    <a:pt x="133" y="1304"/>
                    <a:pt x="255" y="1304"/>
                  </a:cubicBezTo>
                  <a:cubicBezTo>
                    <a:pt x="336" y="1304"/>
                    <a:pt x="411" y="1258"/>
                    <a:pt x="431" y="1148"/>
                  </a:cubicBezTo>
                  <a:cubicBezTo>
                    <a:pt x="507" y="847"/>
                    <a:pt x="582" y="547"/>
                    <a:pt x="657" y="246"/>
                  </a:cubicBezTo>
                  <a:cubicBezTo>
                    <a:pt x="687" y="96"/>
                    <a:pt x="556" y="0"/>
                    <a:pt x="4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3356050" y="2370200"/>
              <a:ext cx="37100" cy="224000"/>
            </a:xfrm>
            <a:custGeom>
              <a:avLst/>
              <a:gdLst/>
              <a:ahLst/>
              <a:cxnLst/>
              <a:rect l="l" t="t" r="r" b="b"/>
              <a:pathLst>
                <a:path w="1484" h="8960" extrusionOk="0">
                  <a:moveTo>
                    <a:pt x="1229" y="0"/>
                  </a:moveTo>
                  <a:cubicBezTo>
                    <a:pt x="1148" y="0"/>
                    <a:pt x="1073" y="46"/>
                    <a:pt x="1053" y="156"/>
                  </a:cubicBezTo>
                  <a:cubicBezTo>
                    <a:pt x="326" y="2963"/>
                    <a:pt x="0" y="5845"/>
                    <a:pt x="50" y="8753"/>
                  </a:cubicBezTo>
                  <a:cubicBezTo>
                    <a:pt x="50" y="8890"/>
                    <a:pt x="157" y="8959"/>
                    <a:pt x="263" y="8959"/>
                  </a:cubicBezTo>
                  <a:cubicBezTo>
                    <a:pt x="370" y="8959"/>
                    <a:pt x="476" y="8890"/>
                    <a:pt x="476" y="8753"/>
                  </a:cubicBezTo>
                  <a:cubicBezTo>
                    <a:pt x="401" y="5895"/>
                    <a:pt x="727" y="3038"/>
                    <a:pt x="1454" y="256"/>
                  </a:cubicBezTo>
                  <a:cubicBezTo>
                    <a:pt x="1484" y="106"/>
                    <a:pt x="1351" y="0"/>
                    <a:pt x="12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9"/>
            <p:cNvSpPr/>
            <p:nvPr/>
          </p:nvSpPr>
          <p:spPr>
            <a:xfrm>
              <a:off x="3391750" y="2327100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9"/>
            <p:cNvSpPr/>
            <p:nvPr/>
          </p:nvSpPr>
          <p:spPr>
            <a:xfrm>
              <a:off x="3335350" y="2393050"/>
              <a:ext cx="14950" cy="51075"/>
            </a:xfrm>
            <a:custGeom>
              <a:avLst/>
              <a:gdLst/>
              <a:ahLst/>
              <a:cxnLst/>
              <a:rect l="l" t="t" r="r" b="b"/>
              <a:pathLst>
                <a:path w="598" h="2043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26" y="721"/>
                    <a:pt x="1" y="1322"/>
                    <a:pt x="151" y="1899"/>
                  </a:cubicBezTo>
                  <a:cubicBezTo>
                    <a:pt x="171" y="1998"/>
                    <a:pt x="246" y="2042"/>
                    <a:pt x="326" y="2042"/>
                  </a:cubicBezTo>
                  <a:cubicBezTo>
                    <a:pt x="448" y="2042"/>
                    <a:pt x="583" y="1940"/>
                    <a:pt x="552" y="1773"/>
                  </a:cubicBezTo>
                  <a:cubicBezTo>
                    <a:pt x="427" y="1272"/>
                    <a:pt x="427" y="7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9"/>
            <p:cNvSpPr/>
            <p:nvPr/>
          </p:nvSpPr>
          <p:spPr>
            <a:xfrm>
              <a:off x="3434225" y="2106400"/>
              <a:ext cx="15950" cy="35400"/>
            </a:xfrm>
            <a:custGeom>
              <a:avLst/>
              <a:gdLst/>
              <a:ahLst/>
              <a:cxnLst/>
              <a:rect l="l" t="t" r="r" b="b"/>
              <a:pathLst>
                <a:path w="638" h="1416" extrusionOk="0">
                  <a:moveTo>
                    <a:pt x="383" y="1"/>
                  </a:moveTo>
                  <a:cubicBezTo>
                    <a:pt x="302" y="1"/>
                    <a:pt x="226" y="47"/>
                    <a:pt x="206" y="157"/>
                  </a:cubicBezTo>
                  <a:cubicBezTo>
                    <a:pt x="156" y="482"/>
                    <a:pt x="106" y="808"/>
                    <a:pt x="31" y="1159"/>
                  </a:cubicBezTo>
                  <a:cubicBezTo>
                    <a:pt x="1" y="1310"/>
                    <a:pt x="143" y="1415"/>
                    <a:pt x="267" y="1415"/>
                  </a:cubicBezTo>
                  <a:cubicBezTo>
                    <a:pt x="348" y="1415"/>
                    <a:pt x="422" y="1369"/>
                    <a:pt x="432" y="1259"/>
                  </a:cubicBezTo>
                  <a:cubicBezTo>
                    <a:pt x="507" y="934"/>
                    <a:pt x="557" y="583"/>
                    <a:pt x="607" y="257"/>
                  </a:cubicBezTo>
                  <a:cubicBezTo>
                    <a:pt x="638" y="106"/>
                    <a:pt x="504" y="1"/>
                    <a:pt x="38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9"/>
            <p:cNvSpPr/>
            <p:nvPr/>
          </p:nvSpPr>
          <p:spPr>
            <a:xfrm>
              <a:off x="3452650" y="2112975"/>
              <a:ext cx="17950" cy="31025"/>
            </a:xfrm>
            <a:custGeom>
              <a:avLst/>
              <a:gdLst/>
              <a:ahLst/>
              <a:cxnLst/>
              <a:rect l="l" t="t" r="r" b="b"/>
              <a:pathLst>
                <a:path w="718" h="1241" extrusionOk="0">
                  <a:moveTo>
                    <a:pt x="464" y="1"/>
                  </a:moveTo>
                  <a:cubicBezTo>
                    <a:pt x="382" y="1"/>
                    <a:pt x="301" y="45"/>
                    <a:pt x="271" y="144"/>
                  </a:cubicBezTo>
                  <a:cubicBezTo>
                    <a:pt x="196" y="420"/>
                    <a:pt x="121" y="696"/>
                    <a:pt x="46" y="971"/>
                  </a:cubicBezTo>
                  <a:cubicBezTo>
                    <a:pt x="0" y="1138"/>
                    <a:pt x="129" y="1240"/>
                    <a:pt x="254" y="1240"/>
                  </a:cubicBezTo>
                  <a:cubicBezTo>
                    <a:pt x="336" y="1240"/>
                    <a:pt x="417" y="1196"/>
                    <a:pt x="447" y="1097"/>
                  </a:cubicBezTo>
                  <a:lnTo>
                    <a:pt x="672" y="270"/>
                  </a:lnTo>
                  <a:cubicBezTo>
                    <a:pt x="718" y="103"/>
                    <a:pt x="590" y="1"/>
                    <a:pt x="4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9"/>
            <p:cNvSpPr/>
            <p:nvPr/>
          </p:nvSpPr>
          <p:spPr>
            <a:xfrm>
              <a:off x="3034600" y="1224175"/>
              <a:ext cx="184050" cy="43450"/>
            </a:xfrm>
            <a:custGeom>
              <a:avLst/>
              <a:gdLst/>
              <a:ahLst/>
              <a:cxnLst/>
              <a:rect l="l" t="t" r="r" b="b"/>
              <a:pathLst>
                <a:path w="7362" h="1738" extrusionOk="0">
                  <a:moveTo>
                    <a:pt x="2388" y="0"/>
                  </a:moveTo>
                  <a:cubicBezTo>
                    <a:pt x="2293" y="0"/>
                    <a:pt x="2199" y="2"/>
                    <a:pt x="2106" y="7"/>
                  </a:cubicBezTo>
                  <a:cubicBezTo>
                    <a:pt x="1682" y="7"/>
                    <a:pt x="1042" y="204"/>
                    <a:pt x="552" y="204"/>
                  </a:cubicBezTo>
                  <a:cubicBezTo>
                    <a:pt x="518" y="204"/>
                    <a:pt x="484" y="203"/>
                    <a:pt x="452" y="201"/>
                  </a:cubicBezTo>
                  <a:lnTo>
                    <a:pt x="452" y="201"/>
                  </a:lnTo>
                  <a:cubicBezTo>
                    <a:pt x="444" y="195"/>
                    <a:pt x="436" y="188"/>
                    <a:pt x="427" y="182"/>
                  </a:cubicBezTo>
                  <a:lnTo>
                    <a:pt x="377" y="182"/>
                  </a:lnTo>
                  <a:cubicBezTo>
                    <a:pt x="352" y="157"/>
                    <a:pt x="318" y="146"/>
                    <a:pt x="283" y="146"/>
                  </a:cubicBezTo>
                  <a:cubicBezTo>
                    <a:pt x="212" y="146"/>
                    <a:pt x="134" y="191"/>
                    <a:pt x="101" y="257"/>
                  </a:cubicBezTo>
                  <a:cubicBezTo>
                    <a:pt x="101" y="257"/>
                    <a:pt x="76" y="283"/>
                    <a:pt x="76" y="283"/>
                  </a:cubicBezTo>
                  <a:cubicBezTo>
                    <a:pt x="1" y="408"/>
                    <a:pt x="76" y="558"/>
                    <a:pt x="201" y="608"/>
                  </a:cubicBezTo>
                  <a:cubicBezTo>
                    <a:pt x="270" y="621"/>
                    <a:pt x="339" y="627"/>
                    <a:pt x="409" y="627"/>
                  </a:cubicBezTo>
                  <a:cubicBezTo>
                    <a:pt x="740" y="627"/>
                    <a:pt x="1072" y="499"/>
                    <a:pt x="1404" y="458"/>
                  </a:cubicBezTo>
                  <a:cubicBezTo>
                    <a:pt x="1693" y="433"/>
                    <a:pt x="1981" y="420"/>
                    <a:pt x="2269" y="420"/>
                  </a:cubicBezTo>
                  <a:cubicBezTo>
                    <a:pt x="2557" y="420"/>
                    <a:pt x="2845" y="433"/>
                    <a:pt x="3134" y="458"/>
                  </a:cubicBezTo>
                  <a:cubicBezTo>
                    <a:pt x="4487" y="583"/>
                    <a:pt x="5790" y="1034"/>
                    <a:pt x="6943" y="1711"/>
                  </a:cubicBezTo>
                  <a:cubicBezTo>
                    <a:pt x="6976" y="1730"/>
                    <a:pt x="7010" y="1738"/>
                    <a:pt x="7042" y="1738"/>
                  </a:cubicBezTo>
                  <a:cubicBezTo>
                    <a:pt x="7226" y="1738"/>
                    <a:pt x="7361" y="1467"/>
                    <a:pt x="7169" y="1360"/>
                  </a:cubicBezTo>
                  <a:cubicBezTo>
                    <a:pt x="6091" y="709"/>
                    <a:pt x="4938" y="283"/>
                    <a:pt x="3710" y="107"/>
                  </a:cubicBezTo>
                  <a:cubicBezTo>
                    <a:pt x="3277" y="45"/>
                    <a:pt x="2827" y="0"/>
                    <a:pt x="23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3239500" y="126442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2" y="402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3119200" y="1273000"/>
              <a:ext cx="86500" cy="21300"/>
            </a:xfrm>
            <a:custGeom>
              <a:avLst/>
              <a:gdLst/>
              <a:ahLst/>
              <a:cxnLst/>
              <a:rect l="l" t="t" r="r" b="b"/>
              <a:pathLst>
                <a:path w="3460" h="852" extrusionOk="0">
                  <a:moveTo>
                    <a:pt x="924" y="1"/>
                  </a:moveTo>
                  <a:cubicBezTo>
                    <a:pt x="701" y="1"/>
                    <a:pt x="477" y="12"/>
                    <a:pt x="251" y="34"/>
                  </a:cubicBezTo>
                  <a:cubicBezTo>
                    <a:pt x="8" y="58"/>
                    <a:pt x="1" y="436"/>
                    <a:pt x="229" y="436"/>
                  </a:cubicBezTo>
                  <a:cubicBezTo>
                    <a:pt x="236" y="436"/>
                    <a:pt x="243" y="436"/>
                    <a:pt x="251" y="435"/>
                  </a:cubicBezTo>
                  <a:cubicBezTo>
                    <a:pt x="437" y="421"/>
                    <a:pt x="621" y="414"/>
                    <a:pt x="803" y="414"/>
                  </a:cubicBezTo>
                  <a:cubicBezTo>
                    <a:pt x="1606" y="414"/>
                    <a:pt x="2378" y="550"/>
                    <a:pt x="3133" y="836"/>
                  </a:cubicBezTo>
                  <a:cubicBezTo>
                    <a:pt x="3161" y="847"/>
                    <a:pt x="3186" y="852"/>
                    <a:pt x="3210" y="852"/>
                  </a:cubicBezTo>
                  <a:cubicBezTo>
                    <a:pt x="3402" y="852"/>
                    <a:pt x="3459" y="524"/>
                    <a:pt x="3258" y="435"/>
                  </a:cubicBezTo>
                  <a:cubicBezTo>
                    <a:pt x="2496" y="141"/>
                    <a:pt x="1717" y="1"/>
                    <a:pt x="92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2796275" y="1318550"/>
              <a:ext cx="31350" cy="42275"/>
            </a:xfrm>
            <a:custGeom>
              <a:avLst/>
              <a:gdLst/>
              <a:ahLst/>
              <a:cxnLst/>
              <a:rect l="l" t="t" r="r" b="b"/>
              <a:pathLst>
                <a:path w="1254" h="1691" extrusionOk="0">
                  <a:moveTo>
                    <a:pt x="959" y="0"/>
                  </a:moveTo>
                  <a:cubicBezTo>
                    <a:pt x="915" y="0"/>
                    <a:pt x="872" y="20"/>
                    <a:pt x="837" y="66"/>
                  </a:cubicBezTo>
                  <a:cubicBezTo>
                    <a:pt x="511" y="493"/>
                    <a:pt x="261" y="944"/>
                    <a:pt x="60" y="1445"/>
                  </a:cubicBezTo>
                  <a:cubicBezTo>
                    <a:pt x="0" y="1594"/>
                    <a:pt x="119" y="1690"/>
                    <a:pt x="245" y="1690"/>
                  </a:cubicBezTo>
                  <a:cubicBezTo>
                    <a:pt x="331" y="1690"/>
                    <a:pt x="421" y="1646"/>
                    <a:pt x="461" y="1545"/>
                  </a:cubicBezTo>
                  <a:cubicBezTo>
                    <a:pt x="611" y="1119"/>
                    <a:pt x="837" y="718"/>
                    <a:pt x="1138" y="367"/>
                  </a:cubicBezTo>
                  <a:cubicBezTo>
                    <a:pt x="1253" y="213"/>
                    <a:pt x="1103" y="0"/>
                    <a:pt x="9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2832400" y="1321075"/>
              <a:ext cx="19725" cy="26475"/>
            </a:xfrm>
            <a:custGeom>
              <a:avLst/>
              <a:gdLst/>
              <a:ahLst/>
              <a:cxnLst/>
              <a:rect l="l" t="t" r="r" b="b"/>
              <a:pathLst>
                <a:path w="789" h="1059" extrusionOk="0">
                  <a:moveTo>
                    <a:pt x="522" y="1"/>
                  </a:moveTo>
                  <a:cubicBezTo>
                    <a:pt x="461" y="1"/>
                    <a:pt x="402" y="34"/>
                    <a:pt x="369" y="116"/>
                  </a:cubicBezTo>
                  <a:cubicBezTo>
                    <a:pt x="269" y="316"/>
                    <a:pt x="169" y="542"/>
                    <a:pt x="69" y="742"/>
                  </a:cubicBezTo>
                  <a:cubicBezTo>
                    <a:pt x="1" y="912"/>
                    <a:pt x="139" y="1058"/>
                    <a:pt x="274" y="1058"/>
                  </a:cubicBezTo>
                  <a:cubicBezTo>
                    <a:pt x="340" y="1058"/>
                    <a:pt x="404" y="1024"/>
                    <a:pt x="445" y="943"/>
                  </a:cubicBezTo>
                  <a:cubicBezTo>
                    <a:pt x="520" y="742"/>
                    <a:pt x="620" y="542"/>
                    <a:pt x="720" y="316"/>
                  </a:cubicBezTo>
                  <a:cubicBezTo>
                    <a:pt x="788" y="147"/>
                    <a:pt x="650" y="1"/>
                    <a:pt x="5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2758050" y="2242650"/>
              <a:ext cx="82000" cy="161150"/>
            </a:xfrm>
            <a:custGeom>
              <a:avLst/>
              <a:gdLst/>
              <a:ahLst/>
              <a:cxnLst/>
              <a:rect l="l" t="t" r="r" b="b"/>
              <a:pathLst>
                <a:path w="3280" h="6446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912" y="2326"/>
                    <a:pt x="1840" y="4356"/>
                    <a:pt x="2842" y="6336"/>
                  </a:cubicBezTo>
                  <a:cubicBezTo>
                    <a:pt x="2881" y="6414"/>
                    <a:pt x="2942" y="6446"/>
                    <a:pt x="3004" y="6446"/>
                  </a:cubicBezTo>
                  <a:cubicBezTo>
                    <a:pt x="3140" y="6446"/>
                    <a:pt x="3279" y="6291"/>
                    <a:pt x="3193" y="6135"/>
                  </a:cubicBezTo>
                  <a:cubicBezTo>
                    <a:pt x="2216" y="4180"/>
                    <a:pt x="1313" y="2175"/>
                    <a:pt x="461" y="145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2820675" y="2326850"/>
              <a:ext cx="31275" cy="45000"/>
            </a:xfrm>
            <a:custGeom>
              <a:avLst/>
              <a:gdLst/>
              <a:ahLst/>
              <a:cxnLst/>
              <a:rect l="l" t="t" r="r" b="b"/>
              <a:pathLst>
                <a:path w="1251" h="1800" extrusionOk="0">
                  <a:moveTo>
                    <a:pt x="276" y="1"/>
                  </a:moveTo>
                  <a:cubicBezTo>
                    <a:pt x="140" y="1"/>
                    <a:pt x="0" y="156"/>
                    <a:pt x="87" y="311"/>
                  </a:cubicBezTo>
                  <a:cubicBezTo>
                    <a:pt x="337" y="787"/>
                    <a:pt x="563" y="1238"/>
                    <a:pt x="813" y="1690"/>
                  </a:cubicBezTo>
                  <a:cubicBezTo>
                    <a:pt x="852" y="1768"/>
                    <a:pt x="913" y="1800"/>
                    <a:pt x="975" y="1800"/>
                  </a:cubicBezTo>
                  <a:cubicBezTo>
                    <a:pt x="1111" y="1800"/>
                    <a:pt x="1251" y="1644"/>
                    <a:pt x="1164" y="1489"/>
                  </a:cubicBezTo>
                  <a:cubicBezTo>
                    <a:pt x="939" y="1013"/>
                    <a:pt x="688" y="562"/>
                    <a:pt x="437" y="111"/>
                  </a:cubicBezTo>
                  <a:cubicBezTo>
                    <a:pt x="398" y="32"/>
                    <a:pt x="337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9"/>
            <p:cNvSpPr/>
            <p:nvPr/>
          </p:nvSpPr>
          <p:spPr>
            <a:xfrm>
              <a:off x="2959275" y="2584150"/>
              <a:ext cx="276275" cy="254300"/>
            </a:xfrm>
            <a:custGeom>
              <a:avLst/>
              <a:gdLst/>
              <a:ahLst/>
              <a:cxnLst/>
              <a:rect l="l" t="t" r="r" b="b"/>
              <a:pathLst>
                <a:path w="11051" h="10172" extrusionOk="0">
                  <a:moveTo>
                    <a:pt x="291" y="1"/>
                  </a:moveTo>
                  <a:cubicBezTo>
                    <a:pt x="144" y="1"/>
                    <a:pt x="0" y="160"/>
                    <a:pt x="107" y="320"/>
                  </a:cubicBezTo>
                  <a:cubicBezTo>
                    <a:pt x="2838" y="4355"/>
                    <a:pt x="6422" y="7688"/>
                    <a:pt x="10633" y="10145"/>
                  </a:cubicBezTo>
                  <a:cubicBezTo>
                    <a:pt x="10666" y="10163"/>
                    <a:pt x="10699" y="10171"/>
                    <a:pt x="10731" y="10171"/>
                  </a:cubicBezTo>
                  <a:cubicBezTo>
                    <a:pt x="10915" y="10171"/>
                    <a:pt x="11051" y="9897"/>
                    <a:pt x="10858" y="9769"/>
                  </a:cubicBezTo>
                  <a:cubicBezTo>
                    <a:pt x="6698" y="7363"/>
                    <a:pt x="3139" y="4079"/>
                    <a:pt x="457" y="94"/>
                  </a:cubicBezTo>
                  <a:cubicBezTo>
                    <a:pt x="413" y="28"/>
                    <a:pt x="352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9"/>
            <p:cNvSpPr/>
            <p:nvPr/>
          </p:nvSpPr>
          <p:spPr>
            <a:xfrm>
              <a:off x="3005500" y="2581525"/>
              <a:ext cx="47500" cy="63125"/>
            </a:xfrm>
            <a:custGeom>
              <a:avLst/>
              <a:gdLst/>
              <a:ahLst/>
              <a:cxnLst/>
              <a:rect l="l" t="t" r="r" b="b"/>
              <a:pathLst>
                <a:path w="1900" h="2525" extrusionOk="0">
                  <a:moveTo>
                    <a:pt x="291" y="1"/>
                  </a:moveTo>
                  <a:cubicBezTo>
                    <a:pt x="155" y="1"/>
                    <a:pt x="0" y="151"/>
                    <a:pt x="87" y="325"/>
                  </a:cubicBezTo>
                  <a:cubicBezTo>
                    <a:pt x="463" y="1102"/>
                    <a:pt x="914" y="1803"/>
                    <a:pt x="1466" y="2455"/>
                  </a:cubicBezTo>
                  <a:cubicBezTo>
                    <a:pt x="1508" y="2504"/>
                    <a:pt x="1558" y="2524"/>
                    <a:pt x="1607" y="2524"/>
                  </a:cubicBezTo>
                  <a:cubicBezTo>
                    <a:pt x="1759" y="2524"/>
                    <a:pt x="1899" y="2325"/>
                    <a:pt x="1766" y="2154"/>
                  </a:cubicBezTo>
                  <a:cubicBezTo>
                    <a:pt x="1240" y="1528"/>
                    <a:pt x="789" y="851"/>
                    <a:pt x="438" y="99"/>
                  </a:cubicBezTo>
                  <a:cubicBezTo>
                    <a:pt x="407" y="30"/>
                    <a:pt x="351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3391750" y="2916075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3296225" y="1528275"/>
              <a:ext cx="31925" cy="42200"/>
            </a:xfrm>
            <a:custGeom>
              <a:avLst/>
              <a:gdLst/>
              <a:ahLst/>
              <a:cxnLst/>
              <a:rect l="l" t="t" r="r" b="b"/>
              <a:pathLst>
                <a:path w="1277" h="1688" extrusionOk="0">
                  <a:moveTo>
                    <a:pt x="989" y="0"/>
                  </a:moveTo>
                  <a:cubicBezTo>
                    <a:pt x="925" y="0"/>
                    <a:pt x="860" y="30"/>
                    <a:pt x="814" y="99"/>
                  </a:cubicBezTo>
                  <a:cubicBezTo>
                    <a:pt x="588" y="525"/>
                    <a:pt x="338" y="951"/>
                    <a:pt x="87" y="1377"/>
                  </a:cubicBezTo>
                  <a:cubicBezTo>
                    <a:pt x="1" y="1532"/>
                    <a:pt x="140" y="1687"/>
                    <a:pt x="285" y="1687"/>
                  </a:cubicBezTo>
                  <a:cubicBezTo>
                    <a:pt x="350" y="1687"/>
                    <a:pt x="416" y="1655"/>
                    <a:pt x="463" y="1577"/>
                  </a:cubicBezTo>
                  <a:cubicBezTo>
                    <a:pt x="689" y="1151"/>
                    <a:pt x="939" y="725"/>
                    <a:pt x="1190" y="324"/>
                  </a:cubicBezTo>
                  <a:cubicBezTo>
                    <a:pt x="1277" y="150"/>
                    <a:pt x="1135" y="0"/>
                    <a:pt x="9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3323150" y="1546450"/>
              <a:ext cx="25700" cy="33125"/>
            </a:xfrm>
            <a:custGeom>
              <a:avLst/>
              <a:gdLst/>
              <a:ahLst/>
              <a:cxnLst/>
              <a:rect l="l" t="t" r="r" b="b"/>
              <a:pathLst>
                <a:path w="1028" h="1325" extrusionOk="0">
                  <a:moveTo>
                    <a:pt x="728" y="0"/>
                  </a:moveTo>
                  <a:cubicBezTo>
                    <a:pt x="664" y="0"/>
                    <a:pt x="602" y="29"/>
                    <a:pt x="564" y="98"/>
                  </a:cubicBezTo>
                  <a:cubicBezTo>
                    <a:pt x="414" y="399"/>
                    <a:pt x="263" y="700"/>
                    <a:pt x="88" y="1001"/>
                  </a:cubicBezTo>
                  <a:cubicBezTo>
                    <a:pt x="1" y="1175"/>
                    <a:pt x="155" y="1324"/>
                    <a:pt x="300" y="1324"/>
                  </a:cubicBezTo>
                  <a:cubicBezTo>
                    <a:pt x="364" y="1324"/>
                    <a:pt x="426" y="1295"/>
                    <a:pt x="464" y="1226"/>
                  </a:cubicBezTo>
                  <a:cubicBezTo>
                    <a:pt x="614" y="925"/>
                    <a:pt x="765" y="625"/>
                    <a:pt x="940" y="324"/>
                  </a:cubicBezTo>
                  <a:cubicBezTo>
                    <a:pt x="1027" y="150"/>
                    <a:pt x="873" y="0"/>
                    <a:pt x="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2987000" y="147560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1" y="426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29"/>
          <p:cNvGrpSpPr/>
          <p:nvPr/>
        </p:nvGrpSpPr>
        <p:grpSpPr>
          <a:xfrm rot="-8962395">
            <a:off x="-605907" y="3709507"/>
            <a:ext cx="2298746" cy="1335252"/>
            <a:chOff x="2037450" y="1549075"/>
            <a:chExt cx="2214600" cy="1286375"/>
          </a:xfrm>
        </p:grpSpPr>
        <p:sp>
          <p:nvSpPr>
            <p:cNvPr id="1449" name="Google Shape;1449;p29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9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1" name="Google Shape;1451;p29"/>
          <p:cNvGrpSpPr/>
          <p:nvPr/>
        </p:nvGrpSpPr>
        <p:grpSpPr>
          <a:xfrm flipH="1">
            <a:off x="8028930" y="-175696"/>
            <a:ext cx="993433" cy="1136491"/>
            <a:chOff x="5397400" y="2614075"/>
            <a:chExt cx="753800" cy="862350"/>
          </a:xfrm>
        </p:grpSpPr>
        <p:sp>
          <p:nvSpPr>
            <p:cNvPr id="1452" name="Google Shape;1452;p29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29"/>
          <p:cNvGrpSpPr/>
          <p:nvPr/>
        </p:nvGrpSpPr>
        <p:grpSpPr>
          <a:xfrm rot="-2942607" flipH="1">
            <a:off x="7266578" y="2418183"/>
            <a:ext cx="2328651" cy="1643220"/>
            <a:chOff x="-1931650" y="1578588"/>
            <a:chExt cx="2932000" cy="2068975"/>
          </a:xfrm>
        </p:grpSpPr>
        <p:sp>
          <p:nvSpPr>
            <p:cNvPr id="1455" name="Google Shape;1455;p29"/>
            <p:cNvSpPr/>
            <p:nvPr/>
          </p:nvSpPr>
          <p:spPr>
            <a:xfrm>
              <a:off x="-1931650" y="1583713"/>
              <a:ext cx="2926100" cy="2058375"/>
            </a:xfrm>
            <a:custGeom>
              <a:avLst/>
              <a:gdLst/>
              <a:ahLst/>
              <a:cxnLst/>
              <a:rect l="l" t="t" r="r" b="b"/>
              <a:pathLst>
                <a:path w="117044" h="82335" extrusionOk="0">
                  <a:moveTo>
                    <a:pt x="37859" y="0"/>
                  </a:moveTo>
                  <a:cubicBezTo>
                    <a:pt x="34085" y="0"/>
                    <a:pt x="30213" y="1200"/>
                    <a:pt x="26467" y="3612"/>
                  </a:cubicBezTo>
                  <a:cubicBezTo>
                    <a:pt x="0" y="20680"/>
                    <a:pt x="26417" y="50028"/>
                    <a:pt x="45640" y="57497"/>
                  </a:cubicBezTo>
                  <a:cubicBezTo>
                    <a:pt x="67670" y="66069"/>
                    <a:pt x="85239" y="58725"/>
                    <a:pt x="99901" y="65918"/>
                  </a:cubicBezTo>
                  <a:cubicBezTo>
                    <a:pt x="114688" y="73186"/>
                    <a:pt x="117044" y="82334"/>
                    <a:pt x="117044" y="82334"/>
                  </a:cubicBezTo>
                  <a:cubicBezTo>
                    <a:pt x="115740" y="70605"/>
                    <a:pt x="107018" y="60028"/>
                    <a:pt x="95740" y="56495"/>
                  </a:cubicBezTo>
                  <a:cubicBezTo>
                    <a:pt x="89775" y="54640"/>
                    <a:pt x="83083" y="54490"/>
                    <a:pt x="78046" y="50780"/>
                  </a:cubicBezTo>
                  <a:cubicBezTo>
                    <a:pt x="74011" y="47823"/>
                    <a:pt x="71630" y="43086"/>
                    <a:pt x="69449" y="38675"/>
                  </a:cubicBezTo>
                  <a:cubicBezTo>
                    <a:pt x="64111" y="27798"/>
                    <a:pt x="60602" y="15141"/>
                    <a:pt x="51855" y="6319"/>
                  </a:cubicBezTo>
                  <a:cubicBezTo>
                    <a:pt x="47709" y="2116"/>
                    <a:pt x="42870" y="0"/>
                    <a:pt x="37859" y="0"/>
                  </a:cubicBezTo>
                  <a:close/>
                </a:path>
              </a:pathLst>
            </a:custGeom>
            <a:solidFill>
              <a:srgbClr val="D36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-1520625" y="1586288"/>
              <a:ext cx="594650" cy="383950"/>
            </a:xfrm>
            <a:custGeom>
              <a:avLst/>
              <a:gdLst/>
              <a:ahLst/>
              <a:cxnLst/>
              <a:rect l="l" t="t" r="r" b="b"/>
              <a:pathLst>
                <a:path w="23786" h="15358" extrusionOk="0">
                  <a:moveTo>
                    <a:pt x="23384" y="0"/>
                  </a:moveTo>
                  <a:cubicBezTo>
                    <a:pt x="22808" y="1755"/>
                    <a:pt x="22457" y="3685"/>
                    <a:pt x="20803" y="4612"/>
                  </a:cubicBezTo>
                  <a:cubicBezTo>
                    <a:pt x="20199" y="4954"/>
                    <a:pt x="19539" y="5070"/>
                    <a:pt x="18863" y="5070"/>
                  </a:cubicBezTo>
                  <a:cubicBezTo>
                    <a:pt x="17854" y="5070"/>
                    <a:pt x="16810" y="4812"/>
                    <a:pt x="15865" y="4662"/>
                  </a:cubicBezTo>
                  <a:cubicBezTo>
                    <a:pt x="15225" y="4565"/>
                    <a:pt x="14579" y="4486"/>
                    <a:pt x="13939" y="4486"/>
                  </a:cubicBezTo>
                  <a:cubicBezTo>
                    <a:pt x="13250" y="4486"/>
                    <a:pt x="12568" y="4578"/>
                    <a:pt x="11905" y="4837"/>
                  </a:cubicBezTo>
                  <a:cubicBezTo>
                    <a:pt x="10552" y="5364"/>
                    <a:pt x="9399" y="6366"/>
                    <a:pt x="8547" y="7519"/>
                  </a:cubicBezTo>
                  <a:cubicBezTo>
                    <a:pt x="7494" y="8923"/>
                    <a:pt x="7093" y="10552"/>
                    <a:pt x="6417" y="12106"/>
                  </a:cubicBezTo>
                  <a:cubicBezTo>
                    <a:pt x="6091" y="12857"/>
                    <a:pt x="5665" y="13559"/>
                    <a:pt x="5063" y="14111"/>
                  </a:cubicBezTo>
                  <a:cubicBezTo>
                    <a:pt x="4392" y="14718"/>
                    <a:pt x="3619" y="14918"/>
                    <a:pt x="2809" y="14918"/>
                  </a:cubicBezTo>
                  <a:cubicBezTo>
                    <a:pt x="2349" y="14918"/>
                    <a:pt x="1876" y="14853"/>
                    <a:pt x="1404" y="14762"/>
                  </a:cubicBezTo>
                  <a:cubicBezTo>
                    <a:pt x="1003" y="14687"/>
                    <a:pt x="577" y="14612"/>
                    <a:pt x="176" y="14537"/>
                  </a:cubicBezTo>
                  <a:cubicBezTo>
                    <a:pt x="126" y="14687"/>
                    <a:pt x="51" y="14837"/>
                    <a:pt x="1" y="14963"/>
                  </a:cubicBezTo>
                  <a:cubicBezTo>
                    <a:pt x="702" y="15088"/>
                    <a:pt x="1379" y="15213"/>
                    <a:pt x="2106" y="15314"/>
                  </a:cubicBezTo>
                  <a:cubicBezTo>
                    <a:pt x="2334" y="15343"/>
                    <a:pt x="2552" y="15357"/>
                    <a:pt x="2760" y="15357"/>
                  </a:cubicBezTo>
                  <a:cubicBezTo>
                    <a:pt x="5548" y="15357"/>
                    <a:pt x="6610" y="12802"/>
                    <a:pt x="7519" y="10376"/>
                  </a:cubicBezTo>
                  <a:cubicBezTo>
                    <a:pt x="8196" y="8522"/>
                    <a:pt x="9299" y="6867"/>
                    <a:pt x="11003" y="5765"/>
                  </a:cubicBezTo>
                  <a:cubicBezTo>
                    <a:pt x="11974" y="5136"/>
                    <a:pt x="12970" y="4931"/>
                    <a:pt x="13999" y="4931"/>
                  </a:cubicBezTo>
                  <a:cubicBezTo>
                    <a:pt x="14776" y="4931"/>
                    <a:pt x="15572" y="5048"/>
                    <a:pt x="16392" y="5188"/>
                  </a:cubicBezTo>
                  <a:cubicBezTo>
                    <a:pt x="17160" y="5319"/>
                    <a:pt x="17937" y="5423"/>
                    <a:pt x="18682" y="5423"/>
                  </a:cubicBezTo>
                  <a:cubicBezTo>
                    <a:pt x="20219" y="5423"/>
                    <a:pt x="21620" y="4979"/>
                    <a:pt x="22532" y="3409"/>
                  </a:cubicBezTo>
                  <a:cubicBezTo>
                    <a:pt x="23083" y="2456"/>
                    <a:pt x="23359" y="1203"/>
                    <a:pt x="23785" y="50"/>
                  </a:cubicBezTo>
                  <a:cubicBezTo>
                    <a:pt x="23660" y="50"/>
                    <a:pt x="23534" y="25"/>
                    <a:pt x="23384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9"/>
            <p:cNvSpPr/>
            <p:nvPr/>
          </p:nvSpPr>
          <p:spPr>
            <a:xfrm>
              <a:off x="-1546950" y="1623238"/>
              <a:ext cx="755675" cy="455550"/>
            </a:xfrm>
            <a:custGeom>
              <a:avLst/>
              <a:gdLst/>
              <a:ahLst/>
              <a:cxnLst/>
              <a:rect l="l" t="t" r="r" b="b"/>
              <a:pathLst>
                <a:path w="30227" h="18222" extrusionOk="0">
                  <a:moveTo>
                    <a:pt x="29775" y="1"/>
                  </a:moveTo>
                  <a:cubicBezTo>
                    <a:pt x="29450" y="227"/>
                    <a:pt x="29149" y="502"/>
                    <a:pt x="28873" y="878"/>
                  </a:cubicBezTo>
                  <a:cubicBezTo>
                    <a:pt x="27395" y="2883"/>
                    <a:pt x="27670" y="6166"/>
                    <a:pt x="25314" y="7495"/>
                  </a:cubicBezTo>
                  <a:cubicBezTo>
                    <a:pt x="24718" y="7829"/>
                    <a:pt x="24060" y="7942"/>
                    <a:pt x="23383" y="7942"/>
                  </a:cubicBezTo>
                  <a:cubicBezTo>
                    <a:pt x="22383" y="7942"/>
                    <a:pt x="21344" y="7694"/>
                    <a:pt x="20402" y="7545"/>
                  </a:cubicBezTo>
                  <a:cubicBezTo>
                    <a:pt x="19762" y="7436"/>
                    <a:pt x="19116" y="7357"/>
                    <a:pt x="18472" y="7357"/>
                  </a:cubicBezTo>
                  <a:cubicBezTo>
                    <a:pt x="17781" y="7357"/>
                    <a:pt x="17092" y="7449"/>
                    <a:pt x="16417" y="7695"/>
                  </a:cubicBezTo>
                  <a:cubicBezTo>
                    <a:pt x="15064" y="8222"/>
                    <a:pt x="13936" y="9249"/>
                    <a:pt x="13059" y="10377"/>
                  </a:cubicBezTo>
                  <a:cubicBezTo>
                    <a:pt x="12031" y="11780"/>
                    <a:pt x="11630" y="13410"/>
                    <a:pt x="10928" y="14989"/>
                  </a:cubicBezTo>
                  <a:cubicBezTo>
                    <a:pt x="10602" y="15715"/>
                    <a:pt x="10201" y="16442"/>
                    <a:pt x="9600" y="16994"/>
                  </a:cubicBezTo>
                  <a:cubicBezTo>
                    <a:pt x="8929" y="17601"/>
                    <a:pt x="8156" y="17801"/>
                    <a:pt x="7346" y="17801"/>
                  </a:cubicBezTo>
                  <a:cubicBezTo>
                    <a:pt x="6885" y="17801"/>
                    <a:pt x="6413" y="17736"/>
                    <a:pt x="5941" y="17645"/>
                  </a:cubicBezTo>
                  <a:cubicBezTo>
                    <a:pt x="4861" y="17433"/>
                    <a:pt x="3827" y="17236"/>
                    <a:pt x="2745" y="17236"/>
                  </a:cubicBezTo>
                  <a:cubicBezTo>
                    <a:pt x="2420" y="17236"/>
                    <a:pt x="2091" y="17254"/>
                    <a:pt x="1755" y="17294"/>
                  </a:cubicBezTo>
                  <a:cubicBezTo>
                    <a:pt x="1179" y="17395"/>
                    <a:pt x="602" y="17520"/>
                    <a:pt x="51" y="17745"/>
                  </a:cubicBezTo>
                  <a:cubicBezTo>
                    <a:pt x="26" y="17896"/>
                    <a:pt x="1" y="18071"/>
                    <a:pt x="1" y="18222"/>
                  </a:cubicBezTo>
                  <a:cubicBezTo>
                    <a:pt x="552" y="17971"/>
                    <a:pt x="1154" y="17821"/>
                    <a:pt x="1780" y="17720"/>
                  </a:cubicBezTo>
                  <a:cubicBezTo>
                    <a:pt x="2090" y="17679"/>
                    <a:pt x="2395" y="17661"/>
                    <a:pt x="2695" y="17661"/>
                  </a:cubicBezTo>
                  <a:cubicBezTo>
                    <a:pt x="4027" y="17661"/>
                    <a:pt x="5289" y="18008"/>
                    <a:pt x="6617" y="18172"/>
                  </a:cubicBezTo>
                  <a:cubicBezTo>
                    <a:pt x="6847" y="18201"/>
                    <a:pt x="7067" y="18215"/>
                    <a:pt x="7276" y="18215"/>
                  </a:cubicBezTo>
                  <a:cubicBezTo>
                    <a:pt x="10085" y="18215"/>
                    <a:pt x="11145" y="15660"/>
                    <a:pt x="12031" y="13234"/>
                  </a:cubicBezTo>
                  <a:cubicBezTo>
                    <a:pt x="12733" y="11379"/>
                    <a:pt x="13836" y="9725"/>
                    <a:pt x="15515" y="8648"/>
                  </a:cubicBezTo>
                  <a:cubicBezTo>
                    <a:pt x="16502" y="8009"/>
                    <a:pt x="17524" y="7799"/>
                    <a:pt x="18579" y="7799"/>
                  </a:cubicBezTo>
                  <a:cubicBezTo>
                    <a:pt x="19344" y="7799"/>
                    <a:pt x="20127" y="7909"/>
                    <a:pt x="20928" y="8046"/>
                  </a:cubicBezTo>
                  <a:cubicBezTo>
                    <a:pt x="21699" y="8179"/>
                    <a:pt x="22483" y="8287"/>
                    <a:pt x="23236" y="8287"/>
                  </a:cubicBezTo>
                  <a:cubicBezTo>
                    <a:pt x="24762" y="8287"/>
                    <a:pt x="26163" y="7844"/>
                    <a:pt x="27069" y="6267"/>
                  </a:cubicBezTo>
                  <a:cubicBezTo>
                    <a:pt x="28146" y="4387"/>
                    <a:pt x="28222" y="1379"/>
                    <a:pt x="30227" y="201"/>
                  </a:cubicBezTo>
                  <a:cubicBezTo>
                    <a:pt x="30076" y="126"/>
                    <a:pt x="29926" y="76"/>
                    <a:pt x="2977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9"/>
            <p:cNvSpPr/>
            <p:nvPr/>
          </p:nvSpPr>
          <p:spPr>
            <a:xfrm>
              <a:off x="-1534400" y="1715363"/>
              <a:ext cx="881600" cy="545125"/>
            </a:xfrm>
            <a:custGeom>
              <a:avLst/>
              <a:gdLst/>
              <a:ahLst/>
              <a:cxnLst/>
              <a:rect l="l" t="t" r="r" b="b"/>
              <a:pathLst>
                <a:path w="35264" h="21805" extrusionOk="0">
                  <a:moveTo>
                    <a:pt x="34862" y="0"/>
                  </a:moveTo>
                  <a:cubicBezTo>
                    <a:pt x="33710" y="75"/>
                    <a:pt x="32632" y="451"/>
                    <a:pt x="31855" y="1554"/>
                  </a:cubicBezTo>
                  <a:cubicBezTo>
                    <a:pt x="30376" y="3534"/>
                    <a:pt x="30627" y="6817"/>
                    <a:pt x="28296" y="8146"/>
                  </a:cubicBezTo>
                  <a:cubicBezTo>
                    <a:pt x="27699" y="8479"/>
                    <a:pt x="27037" y="8593"/>
                    <a:pt x="26358" y="8593"/>
                  </a:cubicBezTo>
                  <a:cubicBezTo>
                    <a:pt x="25353" y="8593"/>
                    <a:pt x="24310" y="8345"/>
                    <a:pt x="23384" y="8196"/>
                  </a:cubicBezTo>
                  <a:cubicBezTo>
                    <a:pt x="22743" y="8089"/>
                    <a:pt x="22102" y="8010"/>
                    <a:pt x="21468" y="8010"/>
                  </a:cubicBezTo>
                  <a:cubicBezTo>
                    <a:pt x="20765" y="8010"/>
                    <a:pt x="20071" y="8107"/>
                    <a:pt x="19399" y="8371"/>
                  </a:cubicBezTo>
                  <a:cubicBezTo>
                    <a:pt x="18045" y="8898"/>
                    <a:pt x="16892" y="9900"/>
                    <a:pt x="16040" y="11053"/>
                  </a:cubicBezTo>
                  <a:cubicBezTo>
                    <a:pt x="14988" y="12431"/>
                    <a:pt x="14612" y="14060"/>
                    <a:pt x="13910" y="15639"/>
                  </a:cubicBezTo>
                  <a:cubicBezTo>
                    <a:pt x="13584" y="16366"/>
                    <a:pt x="13183" y="17093"/>
                    <a:pt x="12557" y="17644"/>
                  </a:cubicBezTo>
                  <a:cubicBezTo>
                    <a:pt x="11901" y="18252"/>
                    <a:pt x="11134" y="18451"/>
                    <a:pt x="10320" y="18451"/>
                  </a:cubicBezTo>
                  <a:cubicBezTo>
                    <a:pt x="9857" y="18451"/>
                    <a:pt x="9379" y="18387"/>
                    <a:pt x="8897" y="18296"/>
                  </a:cubicBezTo>
                  <a:cubicBezTo>
                    <a:pt x="7848" y="18090"/>
                    <a:pt x="6841" y="17898"/>
                    <a:pt x="5802" y="17898"/>
                  </a:cubicBezTo>
                  <a:cubicBezTo>
                    <a:pt x="5451" y="17898"/>
                    <a:pt x="5097" y="17920"/>
                    <a:pt x="4737" y="17970"/>
                  </a:cubicBezTo>
                  <a:cubicBezTo>
                    <a:pt x="3409" y="18146"/>
                    <a:pt x="2105" y="18647"/>
                    <a:pt x="1153" y="19574"/>
                  </a:cubicBezTo>
                  <a:cubicBezTo>
                    <a:pt x="652" y="20025"/>
                    <a:pt x="301" y="20577"/>
                    <a:pt x="0" y="21178"/>
                  </a:cubicBezTo>
                  <a:cubicBezTo>
                    <a:pt x="50" y="21379"/>
                    <a:pt x="100" y="21604"/>
                    <a:pt x="151" y="21805"/>
                  </a:cubicBezTo>
                  <a:cubicBezTo>
                    <a:pt x="276" y="21529"/>
                    <a:pt x="401" y="21279"/>
                    <a:pt x="552" y="21028"/>
                  </a:cubicBezTo>
                  <a:cubicBezTo>
                    <a:pt x="1454" y="19474"/>
                    <a:pt x="3008" y="18622"/>
                    <a:pt x="4762" y="18371"/>
                  </a:cubicBezTo>
                  <a:cubicBezTo>
                    <a:pt x="5070" y="18330"/>
                    <a:pt x="5373" y="18312"/>
                    <a:pt x="5671" y="18312"/>
                  </a:cubicBezTo>
                  <a:cubicBezTo>
                    <a:pt x="6998" y="18312"/>
                    <a:pt x="8249" y="18663"/>
                    <a:pt x="9599" y="18847"/>
                  </a:cubicBezTo>
                  <a:cubicBezTo>
                    <a:pt x="9825" y="18877"/>
                    <a:pt x="10042" y="18891"/>
                    <a:pt x="10248" y="18891"/>
                  </a:cubicBezTo>
                  <a:cubicBezTo>
                    <a:pt x="13040" y="18891"/>
                    <a:pt x="14103" y="16312"/>
                    <a:pt x="15013" y="13885"/>
                  </a:cubicBezTo>
                  <a:cubicBezTo>
                    <a:pt x="15715" y="12030"/>
                    <a:pt x="16817" y="10376"/>
                    <a:pt x="18496" y="9299"/>
                  </a:cubicBezTo>
                  <a:cubicBezTo>
                    <a:pt x="19484" y="8659"/>
                    <a:pt x="20506" y="8450"/>
                    <a:pt x="21556" y="8450"/>
                  </a:cubicBezTo>
                  <a:cubicBezTo>
                    <a:pt x="22318" y="8450"/>
                    <a:pt x="23095" y="8560"/>
                    <a:pt x="23885" y="8697"/>
                  </a:cubicBezTo>
                  <a:cubicBezTo>
                    <a:pt x="24667" y="8830"/>
                    <a:pt x="25457" y="8938"/>
                    <a:pt x="26214" y="8938"/>
                  </a:cubicBezTo>
                  <a:cubicBezTo>
                    <a:pt x="27736" y="8938"/>
                    <a:pt x="29121" y="8500"/>
                    <a:pt x="30025" y="6943"/>
                  </a:cubicBezTo>
                  <a:cubicBezTo>
                    <a:pt x="31228" y="4837"/>
                    <a:pt x="31178" y="1329"/>
                    <a:pt x="33935" y="527"/>
                  </a:cubicBezTo>
                  <a:cubicBezTo>
                    <a:pt x="34386" y="401"/>
                    <a:pt x="34812" y="351"/>
                    <a:pt x="35263" y="351"/>
                  </a:cubicBezTo>
                  <a:cubicBezTo>
                    <a:pt x="35138" y="226"/>
                    <a:pt x="34988" y="126"/>
                    <a:pt x="34862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-1471125" y="1823713"/>
              <a:ext cx="915450" cy="600950"/>
            </a:xfrm>
            <a:custGeom>
              <a:avLst/>
              <a:gdLst/>
              <a:ahLst/>
              <a:cxnLst/>
              <a:rect l="l" t="t" r="r" b="b"/>
              <a:pathLst>
                <a:path w="36618" h="24038" extrusionOk="0">
                  <a:moveTo>
                    <a:pt x="36201" y="1"/>
                  </a:moveTo>
                  <a:cubicBezTo>
                    <a:pt x="34900" y="1"/>
                    <a:pt x="33678" y="346"/>
                    <a:pt x="32783" y="1556"/>
                  </a:cubicBezTo>
                  <a:cubicBezTo>
                    <a:pt x="31329" y="3536"/>
                    <a:pt x="31580" y="6844"/>
                    <a:pt x="29249" y="8147"/>
                  </a:cubicBezTo>
                  <a:cubicBezTo>
                    <a:pt x="28645" y="8490"/>
                    <a:pt x="27985" y="8605"/>
                    <a:pt x="27309" y="8605"/>
                  </a:cubicBezTo>
                  <a:cubicBezTo>
                    <a:pt x="26301" y="8605"/>
                    <a:pt x="25257" y="8348"/>
                    <a:pt x="24311" y="8198"/>
                  </a:cubicBezTo>
                  <a:cubicBezTo>
                    <a:pt x="23671" y="8101"/>
                    <a:pt x="23025" y="8022"/>
                    <a:pt x="22385" y="8022"/>
                  </a:cubicBezTo>
                  <a:cubicBezTo>
                    <a:pt x="21696" y="8022"/>
                    <a:pt x="21014" y="8113"/>
                    <a:pt x="20351" y="8373"/>
                  </a:cubicBezTo>
                  <a:cubicBezTo>
                    <a:pt x="18998" y="8899"/>
                    <a:pt x="17845" y="9902"/>
                    <a:pt x="16993" y="11055"/>
                  </a:cubicBezTo>
                  <a:cubicBezTo>
                    <a:pt x="15940" y="12458"/>
                    <a:pt x="15539" y="14087"/>
                    <a:pt x="14863" y="15641"/>
                  </a:cubicBezTo>
                  <a:cubicBezTo>
                    <a:pt x="14537" y="16393"/>
                    <a:pt x="14111" y="17095"/>
                    <a:pt x="13509" y="17646"/>
                  </a:cubicBezTo>
                  <a:cubicBezTo>
                    <a:pt x="12838" y="18254"/>
                    <a:pt x="12065" y="18453"/>
                    <a:pt x="11255" y="18453"/>
                  </a:cubicBezTo>
                  <a:cubicBezTo>
                    <a:pt x="10795" y="18453"/>
                    <a:pt x="10322" y="18389"/>
                    <a:pt x="9850" y="18298"/>
                  </a:cubicBezTo>
                  <a:cubicBezTo>
                    <a:pt x="8785" y="18108"/>
                    <a:pt x="7763" y="17903"/>
                    <a:pt x="6697" y="17903"/>
                  </a:cubicBezTo>
                  <a:cubicBezTo>
                    <a:pt x="6358" y="17903"/>
                    <a:pt x="6015" y="17924"/>
                    <a:pt x="5665" y="17972"/>
                  </a:cubicBezTo>
                  <a:cubicBezTo>
                    <a:pt x="4361" y="18148"/>
                    <a:pt x="3058" y="18649"/>
                    <a:pt x="2081" y="19576"/>
                  </a:cubicBezTo>
                  <a:cubicBezTo>
                    <a:pt x="978" y="20654"/>
                    <a:pt x="527" y="22183"/>
                    <a:pt x="0" y="23586"/>
                  </a:cubicBezTo>
                  <a:cubicBezTo>
                    <a:pt x="76" y="23737"/>
                    <a:pt x="151" y="23887"/>
                    <a:pt x="226" y="24037"/>
                  </a:cubicBezTo>
                  <a:cubicBezTo>
                    <a:pt x="627" y="23035"/>
                    <a:pt x="953" y="21957"/>
                    <a:pt x="1504" y="21030"/>
                  </a:cubicBezTo>
                  <a:cubicBezTo>
                    <a:pt x="2381" y="19476"/>
                    <a:pt x="3960" y="18624"/>
                    <a:pt x="5690" y="18398"/>
                  </a:cubicBezTo>
                  <a:cubicBezTo>
                    <a:pt x="6015" y="18355"/>
                    <a:pt x="6333" y="18337"/>
                    <a:pt x="6647" y="18337"/>
                  </a:cubicBezTo>
                  <a:cubicBezTo>
                    <a:pt x="7974" y="18337"/>
                    <a:pt x="9214" y="18667"/>
                    <a:pt x="10552" y="18849"/>
                  </a:cubicBezTo>
                  <a:cubicBezTo>
                    <a:pt x="10780" y="18879"/>
                    <a:pt x="10998" y="18893"/>
                    <a:pt x="11206" y="18893"/>
                  </a:cubicBezTo>
                  <a:cubicBezTo>
                    <a:pt x="13994" y="18893"/>
                    <a:pt x="15056" y="16337"/>
                    <a:pt x="15965" y="13912"/>
                  </a:cubicBezTo>
                  <a:cubicBezTo>
                    <a:pt x="16642" y="12057"/>
                    <a:pt x="17745" y="10403"/>
                    <a:pt x="19449" y="9300"/>
                  </a:cubicBezTo>
                  <a:cubicBezTo>
                    <a:pt x="20420" y="8672"/>
                    <a:pt x="21416" y="8467"/>
                    <a:pt x="22445" y="8467"/>
                  </a:cubicBezTo>
                  <a:cubicBezTo>
                    <a:pt x="23222" y="8467"/>
                    <a:pt x="24018" y="8584"/>
                    <a:pt x="24838" y="8724"/>
                  </a:cubicBezTo>
                  <a:cubicBezTo>
                    <a:pt x="25606" y="8855"/>
                    <a:pt x="26383" y="8959"/>
                    <a:pt x="27128" y="8959"/>
                  </a:cubicBezTo>
                  <a:cubicBezTo>
                    <a:pt x="28665" y="8959"/>
                    <a:pt x="30066" y="8515"/>
                    <a:pt x="30978" y="6944"/>
                  </a:cubicBezTo>
                  <a:cubicBezTo>
                    <a:pt x="32181" y="4839"/>
                    <a:pt x="32131" y="1355"/>
                    <a:pt x="34888" y="553"/>
                  </a:cubicBezTo>
                  <a:cubicBezTo>
                    <a:pt x="35373" y="406"/>
                    <a:pt x="35858" y="347"/>
                    <a:pt x="36343" y="347"/>
                  </a:cubicBezTo>
                  <a:cubicBezTo>
                    <a:pt x="36435" y="347"/>
                    <a:pt x="36526" y="349"/>
                    <a:pt x="36617" y="353"/>
                  </a:cubicBezTo>
                  <a:cubicBezTo>
                    <a:pt x="36517" y="253"/>
                    <a:pt x="36417" y="127"/>
                    <a:pt x="36342" y="2"/>
                  </a:cubicBezTo>
                  <a:cubicBezTo>
                    <a:pt x="36295" y="1"/>
                    <a:pt x="36248" y="1"/>
                    <a:pt x="3620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9"/>
            <p:cNvSpPr/>
            <p:nvPr/>
          </p:nvSpPr>
          <p:spPr>
            <a:xfrm>
              <a:off x="-1392800" y="1932788"/>
              <a:ext cx="911050" cy="618425"/>
            </a:xfrm>
            <a:custGeom>
              <a:avLst/>
              <a:gdLst/>
              <a:ahLst/>
              <a:cxnLst/>
              <a:rect l="l" t="t" r="r" b="b"/>
              <a:pathLst>
                <a:path w="36442" h="24737" extrusionOk="0">
                  <a:moveTo>
                    <a:pt x="36241" y="0"/>
                  </a:moveTo>
                  <a:cubicBezTo>
                    <a:pt x="35038" y="50"/>
                    <a:pt x="33935" y="426"/>
                    <a:pt x="33133" y="1529"/>
                  </a:cubicBezTo>
                  <a:cubicBezTo>
                    <a:pt x="31655" y="3534"/>
                    <a:pt x="31930" y="6817"/>
                    <a:pt x="29574" y="8145"/>
                  </a:cubicBezTo>
                  <a:cubicBezTo>
                    <a:pt x="28978" y="8479"/>
                    <a:pt x="28320" y="8593"/>
                    <a:pt x="27643" y="8593"/>
                  </a:cubicBezTo>
                  <a:cubicBezTo>
                    <a:pt x="26644" y="8593"/>
                    <a:pt x="25604" y="8345"/>
                    <a:pt x="24662" y="8196"/>
                  </a:cubicBezTo>
                  <a:cubicBezTo>
                    <a:pt x="24022" y="8087"/>
                    <a:pt x="23376" y="8007"/>
                    <a:pt x="22733" y="8007"/>
                  </a:cubicBezTo>
                  <a:cubicBezTo>
                    <a:pt x="22041" y="8007"/>
                    <a:pt x="21352" y="8099"/>
                    <a:pt x="20677" y="8346"/>
                  </a:cubicBezTo>
                  <a:cubicBezTo>
                    <a:pt x="19324" y="8872"/>
                    <a:pt x="18196" y="9900"/>
                    <a:pt x="17319" y="11028"/>
                  </a:cubicBezTo>
                  <a:cubicBezTo>
                    <a:pt x="16291" y="12431"/>
                    <a:pt x="15890" y="14060"/>
                    <a:pt x="15188" y="15639"/>
                  </a:cubicBezTo>
                  <a:cubicBezTo>
                    <a:pt x="14863" y="16366"/>
                    <a:pt x="14462" y="17093"/>
                    <a:pt x="13860" y="17644"/>
                  </a:cubicBezTo>
                  <a:cubicBezTo>
                    <a:pt x="13189" y="18251"/>
                    <a:pt x="12416" y="18451"/>
                    <a:pt x="11606" y="18451"/>
                  </a:cubicBezTo>
                  <a:cubicBezTo>
                    <a:pt x="11145" y="18451"/>
                    <a:pt x="10673" y="18387"/>
                    <a:pt x="10201" y="18296"/>
                  </a:cubicBezTo>
                  <a:cubicBezTo>
                    <a:pt x="9122" y="18084"/>
                    <a:pt x="8087" y="17887"/>
                    <a:pt x="7005" y="17887"/>
                  </a:cubicBezTo>
                  <a:cubicBezTo>
                    <a:pt x="6680" y="17887"/>
                    <a:pt x="6351" y="17904"/>
                    <a:pt x="6015" y="17945"/>
                  </a:cubicBezTo>
                  <a:cubicBezTo>
                    <a:pt x="4712" y="18120"/>
                    <a:pt x="3409" y="18622"/>
                    <a:pt x="2431" y="19549"/>
                  </a:cubicBezTo>
                  <a:cubicBezTo>
                    <a:pt x="1304" y="20652"/>
                    <a:pt x="852" y="22181"/>
                    <a:pt x="326" y="23634"/>
                  </a:cubicBezTo>
                  <a:cubicBezTo>
                    <a:pt x="226" y="23885"/>
                    <a:pt x="126" y="24135"/>
                    <a:pt x="0" y="24386"/>
                  </a:cubicBezTo>
                  <a:cubicBezTo>
                    <a:pt x="101" y="24486"/>
                    <a:pt x="176" y="24612"/>
                    <a:pt x="276" y="24737"/>
                  </a:cubicBezTo>
                  <a:cubicBezTo>
                    <a:pt x="827" y="23534"/>
                    <a:pt x="1178" y="22181"/>
                    <a:pt x="1830" y="21028"/>
                  </a:cubicBezTo>
                  <a:cubicBezTo>
                    <a:pt x="2732" y="19449"/>
                    <a:pt x="4311" y="18622"/>
                    <a:pt x="6040" y="18371"/>
                  </a:cubicBezTo>
                  <a:cubicBezTo>
                    <a:pt x="6350" y="18329"/>
                    <a:pt x="6655" y="18312"/>
                    <a:pt x="6956" y="18312"/>
                  </a:cubicBezTo>
                  <a:cubicBezTo>
                    <a:pt x="8287" y="18312"/>
                    <a:pt x="9549" y="18659"/>
                    <a:pt x="10878" y="18822"/>
                  </a:cubicBezTo>
                  <a:cubicBezTo>
                    <a:pt x="11107" y="18852"/>
                    <a:pt x="11327" y="18866"/>
                    <a:pt x="11536" y="18866"/>
                  </a:cubicBezTo>
                  <a:cubicBezTo>
                    <a:pt x="14345" y="18866"/>
                    <a:pt x="15405" y="16310"/>
                    <a:pt x="16291" y="13885"/>
                  </a:cubicBezTo>
                  <a:cubicBezTo>
                    <a:pt x="16993" y="12030"/>
                    <a:pt x="18096" y="10376"/>
                    <a:pt x="19775" y="9298"/>
                  </a:cubicBezTo>
                  <a:cubicBezTo>
                    <a:pt x="20763" y="8659"/>
                    <a:pt x="21784" y="8449"/>
                    <a:pt x="22839" y="8449"/>
                  </a:cubicBezTo>
                  <a:cubicBezTo>
                    <a:pt x="23604" y="8449"/>
                    <a:pt x="24388" y="8560"/>
                    <a:pt x="25188" y="8697"/>
                  </a:cubicBezTo>
                  <a:cubicBezTo>
                    <a:pt x="25959" y="8829"/>
                    <a:pt x="26743" y="8937"/>
                    <a:pt x="27496" y="8937"/>
                  </a:cubicBezTo>
                  <a:cubicBezTo>
                    <a:pt x="29022" y="8937"/>
                    <a:pt x="30423" y="8495"/>
                    <a:pt x="31329" y="6917"/>
                  </a:cubicBezTo>
                  <a:cubicBezTo>
                    <a:pt x="32532" y="4837"/>
                    <a:pt x="32482" y="1328"/>
                    <a:pt x="35239" y="526"/>
                  </a:cubicBezTo>
                  <a:cubicBezTo>
                    <a:pt x="35640" y="401"/>
                    <a:pt x="36041" y="351"/>
                    <a:pt x="36442" y="351"/>
                  </a:cubicBezTo>
                  <a:cubicBezTo>
                    <a:pt x="36366" y="226"/>
                    <a:pt x="36291" y="100"/>
                    <a:pt x="36241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9"/>
            <p:cNvSpPr/>
            <p:nvPr/>
          </p:nvSpPr>
          <p:spPr>
            <a:xfrm>
              <a:off x="-1305700" y="2044313"/>
              <a:ext cx="886600" cy="614050"/>
            </a:xfrm>
            <a:custGeom>
              <a:avLst/>
              <a:gdLst/>
              <a:ahLst/>
              <a:cxnLst/>
              <a:rect l="l" t="t" r="r" b="b"/>
              <a:pathLst>
                <a:path w="35464" h="24562" extrusionOk="0">
                  <a:moveTo>
                    <a:pt x="35263" y="0"/>
                  </a:moveTo>
                  <a:cubicBezTo>
                    <a:pt x="34461" y="201"/>
                    <a:pt x="33710" y="627"/>
                    <a:pt x="33108" y="1429"/>
                  </a:cubicBezTo>
                  <a:cubicBezTo>
                    <a:pt x="31654" y="3409"/>
                    <a:pt x="31905" y="6692"/>
                    <a:pt x="29574" y="8020"/>
                  </a:cubicBezTo>
                  <a:cubicBezTo>
                    <a:pt x="28977" y="8354"/>
                    <a:pt x="28315" y="8467"/>
                    <a:pt x="27636" y="8467"/>
                  </a:cubicBezTo>
                  <a:cubicBezTo>
                    <a:pt x="26631" y="8467"/>
                    <a:pt x="25589" y="8220"/>
                    <a:pt x="24662" y="8070"/>
                  </a:cubicBezTo>
                  <a:cubicBezTo>
                    <a:pt x="24021" y="7964"/>
                    <a:pt x="23380" y="7885"/>
                    <a:pt x="22747" y="7885"/>
                  </a:cubicBezTo>
                  <a:cubicBezTo>
                    <a:pt x="22043" y="7885"/>
                    <a:pt x="21350" y="7982"/>
                    <a:pt x="20677" y="8246"/>
                  </a:cubicBezTo>
                  <a:cubicBezTo>
                    <a:pt x="19323" y="8772"/>
                    <a:pt x="18171" y="9775"/>
                    <a:pt x="17318" y="10928"/>
                  </a:cubicBezTo>
                  <a:cubicBezTo>
                    <a:pt x="16266" y="12306"/>
                    <a:pt x="15890" y="13935"/>
                    <a:pt x="15188" y="15514"/>
                  </a:cubicBezTo>
                  <a:cubicBezTo>
                    <a:pt x="14862" y="16241"/>
                    <a:pt x="14461" y="16968"/>
                    <a:pt x="13835" y="17519"/>
                  </a:cubicBezTo>
                  <a:cubicBezTo>
                    <a:pt x="13180" y="18126"/>
                    <a:pt x="12412" y="18326"/>
                    <a:pt x="11598" y="18326"/>
                  </a:cubicBezTo>
                  <a:cubicBezTo>
                    <a:pt x="11135" y="18326"/>
                    <a:pt x="10657" y="18262"/>
                    <a:pt x="10176" y="18171"/>
                  </a:cubicBezTo>
                  <a:cubicBezTo>
                    <a:pt x="9126" y="17965"/>
                    <a:pt x="8119" y="17772"/>
                    <a:pt x="7080" y="17772"/>
                  </a:cubicBezTo>
                  <a:cubicBezTo>
                    <a:pt x="6730" y="17772"/>
                    <a:pt x="6376" y="17794"/>
                    <a:pt x="6015" y="17845"/>
                  </a:cubicBezTo>
                  <a:cubicBezTo>
                    <a:pt x="4687" y="18020"/>
                    <a:pt x="3384" y="18522"/>
                    <a:pt x="2431" y="19449"/>
                  </a:cubicBezTo>
                  <a:cubicBezTo>
                    <a:pt x="1278" y="20527"/>
                    <a:pt x="852" y="22080"/>
                    <a:pt x="326" y="23509"/>
                  </a:cubicBezTo>
                  <a:cubicBezTo>
                    <a:pt x="226" y="23760"/>
                    <a:pt x="125" y="24010"/>
                    <a:pt x="0" y="24261"/>
                  </a:cubicBezTo>
                  <a:cubicBezTo>
                    <a:pt x="100" y="24361"/>
                    <a:pt x="201" y="24461"/>
                    <a:pt x="276" y="24562"/>
                  </a:cubicBezTo>
                  <a:cubicBezTo>
                    <a:pt x="827" y="23384"/>
                    <a:pt x="1178" y="22055"/>
                    <a:pt x="1830" y="20903"/>
                  </a:cubicBezTo>
                  <a:cubicBezTo>
                    <a:pt x="2732" y="19349"/>
                    <a:pt x="4286" y="18497"/>
                    <a:pt x="6040" y="18246"/>
                  </a:cubicBezTo>
                  <a:cubicBezTo>
                    <a:pt x="6348" y="18204"/>
                    <a:pt x="6651" y="18187"/>
                    <a:pt x="6949" y="18187"/>
                  </a:cubicBezTo>
                  <a:cubicBezTo>
                    <a:pt x="8277" y="18187"/>
                    <a:pt x="9527" y="18538"/>
                    <a:pt x="10877" y="18722"/>
                  </a:cubicBezTo>
                  <a:cubicBezTo>
                    <a:pt x="11104" y="18751"/>
                    <a:pt x="11320" y="18766"/>
                    <a:pt x="11526" y="18766"/>
                  </a:cubicBezTo>
                  <a:cubicBezTo>
                    <a:pt x="14319" y="18766"/>
                    <a:pt x="15381" y="16187"/>
                    <a:pt x="16291" y="13760"/>
                  </a:cubicBezTo>
                  <a:cubicBezTo>
                    <a:pt x="16993" y="11905"/>
                    <a:pt x="18095" y="10251"/>
                    <a:pt x="19775" y="9173"/>
                  </a:cubicBezTo>
                  <a:cubicBezTo>
                    <a:pt x="20762" y="8534"/>
                    <a:pt x="21784" y="8324"/>
                    <a:pt x="22834" y="8324"/>
                  </a:cubicBezTo>
                  <a:cubicBezTo>
                    <a:pt x="23596" y="8324"/>
                    <a:pt x="24373" y="8435"/>
                    <a:pt x="25163" y="8572"/>
                  </a:cubicBezTo>
                  <a:cubicBezTo>
                    <a:pt x="25945" y="8705"/>
                    <a:pt x="26735" y="8813"/>
                    <a:pt x="27492" y="8813"/>
                  </a:cubicBezTo>
                  <a:cubicBezTo>
                    <a:pt x="29014" y="8813"/>
                    <a:pt x="30399" y="8374"/>
                    <a:pt x="31303" y="6817"/>
                  </a:cubicBezTo>
                  <a:cubicBezTo>
                    <a:pt x="32507" y="4712"/>
                    <a:pt x="32456" y="1203"/>
                    <a:pt x="35213" y="401"/>
                  </a:cubicBezTo>
                  <a:cubicBezTo>
                    <a:pt x="35288" y="376"/>
                    <a:pt x="35364" y="376"/>
                    <a:pt x="35464" y="351"/>
                  </a:cubicBezTo>
                  <a:cubicBezTo>
                    <a:pt x="35389" y="251"/>
                    <a:pt x="35339" y="125"/>
                    <a:pt x="3526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-1212975" y="2165238"/>
              <a:ext cx="851525" cy="587125"/>
            </a:xfrm>
            <a:custGeom>
              <a:avLst/>
              <a:gdLst/>
              <a:ahLst/>
              <a:cxnLst/>
              <a:rect l="l" t="t" r="r" b="b"/>
              <a:pathLst>
                <a:path w="34061" h="23485" extrusionOk="0">
                  <a:moveTo>
                    <a:pt x="33885" y="0"/>
                  </a:moveTo>
                  <a:cubicBezTo>
                    <a:pt x="33509" y="226"/>
                    <a:pt x="33183" y="527"/>
                    <a:pt x="32883" y="928"/>
                  </a:cubicBezTo>
                  <a:cubicBezTo>
                    <a:pt x="31429" y="2908"/>
                    <a:pt x="31680" y="6216"/>
                    <a:pt x="29349" y="7519"/>
                  </a:cubicBezTo>
                  <a:cubicBezTo>
                    <a:pt x="28745" y="7861"/>
                    <a:pt x="28085" y="7977"/>
                    <a:pt x="27409" y="7977"/>
                  </a:cubicBezTo>
                  <a:cubicBezTo>
                    <a:pt x="26401" y="7977"/>
                    <a:pt x="25357" y="7719"/>
                    <a:pt x="24412" y="7569"/>
                  </a:cubicBezTo>
                  <a:cubicBezTo>
                    <a:pt x="23771" y="7473"/>
                    <a:pt x="23125" y="7393"/>
                    <a:pt x="22485" y="7393"/>
                  </a:cubicBezTo>
                  <a:cubicBezTo>
                    <a:pt x="21796" y="7393"/>
                    <a:pt x="21114" y="7485"/>
                    <a:pt x="20452" y="7745"/>
                  </a:cubicBezTo>
                  <a:cubicBezTo>
                    <a:pt x="19098" y="8271"/>
                    <a:pt x="17945" y="9274"/>
                    <a:pt x="17093" y="10426"/>
                  </a:cubicBezTo>
                  <a:cubicBezTo>
                    <a:pt x="16041" y="11830"/>
                    <a:pt x="15640" y="13459"/>
                    <a:pt x="14963" y="15013"/>
                  </a:cubicBezTo>
                  <a:cubicBezTo>
                    <a:pt x="14637" y="15765"/>
                    <a:pt x="14211" y="16467"/>
                    <a:pt x="13609" y="17018"/>
                  </a:cubicBezTo>
                  <a:cubicBezTo>
                    <a:pt x="12938" y="17625"/>
                    <a:pt x="12165" y="17825"/>
                    <a:pt x="11355" y="17825"/>
                  </a:cubicBezTo>
                  <a:cubicBezTo>
                    <a:pt x="10895" y="17825"/>
                    <a:pt x="10423" y="17760"/>
                    <a:pt x="9950" y="17670"/>
                  </a:cubicBezTo>
                  <a:cubicBezTo>
                    <a:pt x="8885" y="17479"/>
                    <a:pt x="7863" y="17275"/>
                    <a:pt x="6797" y="17275"/>
                  </a:cubicBezTo>
                  <a:cubicBezTo>
                    <a:pt x="6459" y="17275"/>
                    <a:pt x="6115" y="17295"/>
                    <a:pt x="5765" y="17344"/>
                  </a:cubicBezTo>
                  <a:cubicBezTo>
                    <a:pt x="4462" y="17519"/>
                    <a:pt x="3158" y="18020"/>
                    <a:pt x="2181" y="18948"/>
                  </a:cubicBezTo>
                  <a:cubicBezTo>
                    <a:pt x="1053" y="20051"/>
                    <a:pt x="627" y="21579"/>
                    <a:pt x="76" y="23008"/>
                  </a:cubicBezTo>
                  <a:cubicBezTo>
                    <a:pt x="50" y="23083"/>
                    <a:pt x="25" y="23158"/>
                    <a:pt x="0" y="23208"/>
                  </a:cubicBezTo>
                  <a:cubicBezTo>
                    <a:pt x="101" y="23309"/>
                    <a:pt x="201" y="23384"/>
                    <a:pt x="301" y="23484"/>
                  </a:cubicBezTo>
                  <a:cubicBezTo>
                    <a:pt x="702" y="22457"/>
                    <a:pt x="1053" y="21354"/>
                    <a:pt x="1604" y="20401"/>
                  </a:cubicBezTo>
                  <a:cubicBezTo>
                    <a:pt x="2482" y="18848"/>
                    <a:pt x="4061" y="17995"/>
                    <a:pt x="5790" y="17770"/>
                  </a:cubicBezTo>
                  <a:cubicBezTo>
                    <a:pt x="6115" y="17727"/>
                    <a:pt x="6434" y="17708"/>
                    <a:pt x="6747" y="17708"/>
                  </a:cubicBezTo>
                  <a:cubicBezTo>
                    <a:pt x="8074" y="17708"/>
                    <a:pt x="9314" y="18038"/>
                    <a:pt x="10652" y="18221"/>
                  </a:cubicBezTo>
                  <a:cubicBezTo>
                    <a:pt x="10880" y="18251"/>
                    <a:pt x="11098" y="18265"/>
                    <a:pt x="11306" y="18265"/>
                  </a:cubicBezTo>
                  <a:cubicBezTo>
                    <a:pt x="14095" y="18265"/>
                    <a:pt x="15156" y="15709"/>
                    <a:pt x="16066" y="13284"/>
                  </a:cubicBezTo>
                  <a:cubicBezTo>
                    <a:pt x="16742" y="11429"/>
                    <a:pt x="17845" y="9775"/>
                    <a:pt x="19549" y="8672"/>
                  </a:cubicBezTo>
                  <a:cubicBezTo>
                    <a:pt x="20520" y="8044"/>
                    <a:pt x="21516" y="7838"/>
                    <a:pt x="22545" y="7838"/>
                  </a:cubicBezTo>
                  <a:cubicBezTo>
                    <a:pt x="23322" y="7838"/>
                    <a:pt x="24118" y="7955"/>
                    <a:pt x="24938" y="8096"/>
                  </a:cubicBezTo>
                  <a:cubicBezTo>
                    <a:pt x="25707" y="8226"/>
                    <a:pt x="26483" y="8331"/>
                    <a:pt x="27228" y="8331"/>
                  </a:cubicBezTo>
                  <a:cubicBezTo>
                    <a:pt x="28765" y="8331"/>
                    <a:pt x="30166" y="7886"/>
                    <a:pt x="31078" y="6316"/>
                  </a:cubicBezTo>
                  <a:cubicBezTo>
                    <a:pt x="32131" y="4487"/>
                    <a:pt x="32231" y="1604"/>
                    <a:pt x="34061" y="351"/>
                  </a:cubicBezTo>
                  <a:cubicBezTo>
                    <a:pt x="33986" y="226"/>
                    <a:pt x="33935" y="101"/>
                    <a:pt x="3388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9"/>
            <p:cNvSpPr/>
            <p:nvPr/>
          </p:nvSpPr>
          <p:spPr>
            <a:xfrm>
              <a:off x="-1116475" y="2301188"/>
              <a:ext cx="814550" cy="533250"/>
            </a:xfrm>
            <a:custGeom>
              <a:avLst/>
              <a:gdLst/>
              <a:ahLst/>
              <a:cxnLst/>
              <a:rect l="l" t="t" r="r" b="b"/>
              <a:pathLst>
                <a:path w="32582" h="21330" extrusionOk="0">
                  <a:moveTo>
                    <a:pt x="32406" y="1"/>
                  </a:moveTo>
                  <a:cubicBezTo>
                    <a:pt x="31053" y="1981"/>
                    <a:pt x="31228" y="5139"/>
                    <a:pt x="28948" y="6442"/>
                  </a:cubicBezTo>
                  <a:cubicBezTo>
                    <a:pt x="28351" y="6776"/>
                    <a:pt x="27693" y="6889"/>
                    <a:pt x="27016" y="6889"/>
                  </a:cubicBezTo>
                  <a:cubicBezTo>
                    <a:pt x="26017" y="6889"/>
                    <a:pt x="24977" y="6642"/>
                    <a:pt x="24035" y="6492"/>
                  </a:cubicBezTo>
                  <a:cubicBezTo>
                    <a:pt x="23395" y="6383"/>
                    <a:pt x="22749" y="6304"/>
                    <a:pt x="22106" y="6304"/>
                  </a:cubicBezTo>
                  <a:cubicBezTo>
                    <a:pt x="21414" y="6304"/>
                    <a:pt x="20725" y="6396"/>
                    <a:pt x="20050" y="6643"/>
                  </a:cubicBezTo>
                  <a:cubicBezTo>
                    <a:pt x="18697" y="7169"/>
                    <a:pt x="17569" y="8196"/>
                    <a:pt x="16692" y="9324"/>
                  </a:cubicBezTo>
                  <a:cubicBezTo>
                    <a:pt x="15664" y="10728"/>
                    <a:pt x="15263" y="12357"/>
                    <a:pt x="14562" y="13936"/>
                  </a:cubicBezTo>
                  <a:cubicBezTo>
                    <a:pt x="14236" y="14663"/>
                    <a:pt x="13835" y="15389"/>
                    <a:pt x="13233" y="15941"/>
                  </a:cubicBezTo>
                  <a:cubicBezTo>
                    <a:pt x="12562" y="16548"/>
                    <a:pt x="11789" y="16748"/>
                    <a:pt x="10979" y="16748"/>
                  </a:cubicBezTo>
                  <a:cubicBezTo>
                    <a:pt x="10519" y="16748"/>
                    <a:pt x="10046" y="16683"/>
                    <a:pt x="9574" y="16592"/>
                  </a:cubicBezTo>
                  <a:cubicBezTo>
                    <a:pt x="8495" y="16380"/>
                    <a:pt x="7445" y="16183"/>
                    <a:pt x="6368" y="16183"/>
                  </a:cubicBezTo>
                  <a:cubicBezTo>
                    <a:pt x="6044" y="16183"/>
                    <a:pt x="5719" y="16201"/>
                    <a:pt x="5389" y="16242"/>
                  </a:cubicBezTo>
                  <a:cubicBezTo>
                    <a:pt x="4085" y="16417"/>
                    <a:pt x="2782" y="16918"/>
                    <a:pt x="1805" y="17846"/>
                  </a:cubicBezTo>
                  <a:cubicBezTo>
                    <a:pt x="877" y="18748"/>
                    <a:pt x="426" y="19926"/>
                    <a:pt x="0" y="21104"/>
                  </a:cubicBezTo>
                  <a:cubicBezTo>
                    <a:pt x="100" y="21179"/>
                    <a:pt x="201" y="21254"/>
                    <a:pt x="326" y="21329"/>
                  </a:cubicBezTo>
                  <a:cubicBezTo>
                    <a:pt x="576" y="20653"/>
                    <a:pt x="852" y="19951"/>
                    <a:pt x="1203" y="19324"/>
                  </a:cubicBezTo>
                  <a:cubicBezTo>
                    <a:pt x="2105" y="17745"/>
                    <a:pt x="3684" y="16918"/>
                    <a:pt x="5414" y="16668"/>
                  </a:cubicBezTo>
                  <a:cubicBezTo>
                    <a:pt x="5723" y="16626"/>
                    <a:pt x="6027" y="16608"/>
                    <a:pt x="6327" y="16608"/>
                  </a:cubicBezTo>
                  <a:cubicBezTo>
                    <a:pt x="7652" y="16608"/>
                    <a:pt x="8902" y="16955"/>
                    <a:pt x="10251" y="17119"/>
                  </a:cubicBezTo>
                  <a:cubicBezTo>
                    <a:pt x="10480" y="17148"/>
                    <a:pt x="10700" y="17163"/>
                    <a:pt x="10910" y="17163"/>
                  </a:cubicBezTo>
                  <a:cubicBezTo>
                    <a:pt x="13718" y="17163"/>
                    <a:pt x="14778" y="14607"/>
                    <a:pt x="15664" y="12181"/>
                  </a:cubicBezTo>
                  <a:cubicBezTo>
                    <a:pt x="16366" y="10327"/>
                    <a:pt x="17469" y="8673"/>
                    <a:pt x="19148" y="7570"/>
                  </a:cubicBezTo>
                  <a:cubicBezTo>
                    <a:pt x="20130" y="6949"/>
                    <a:pt x="21144" y="6744"/>
                    <a:pt x="22193" y="6744"/>
                  </a:cubicBezTo>
                  <a:cubicBezTo>
                    <a:pt x="22964" y="6744"/>
                    <a:pt x="23754" y="6855"/>
                    <a:pt x="24562" y="6993"/>
                  </a:cubicBezTo>
                  <a:cubicBezTo>
                    <a:pt x="25332" y="7126"/>
                    <a:pt x="26116" y="7234"/>
                    <a:pt x="26869" y="7234"/>
                  </a:cubicBezTo>
                  <a:cubicBezTo>
                    <a:pt x="28396" y="7234"/>
                    <a:pt x="29796" y="6791"/>
                    <a:pt x="30702" y="5214"/>
                  </a:cubicBezTo>
                  <a:cubicBezTo>
                    <a:pt x="31479" y="3861"/>
                    <a:pt x="31730" y="1881"/>
                    <a:pt x="32582" y="452"/>
                  </a:cubicBezTo>
                  <a:cubicBezTo>
                    <a:pt x="32532" y="302"/>
                    <a:pt x="32456" y="151"/>
                    <a:pt x="3240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9"/>
            <p:cNvSpPr/>
            <p:nvPr/>
          </p:nvSpPr>
          <p:spPr>
            <a:xfrm>
              <a:off x="-1015600" y="2454088"/>
              <a:ext cx="781350" cy="453650"/>
            </a:xfrm>
            <a:custGeom>
              <a:avLst/>
              <a:gdLst/>
              <a:ahLst/>
              <a:cxnLst/>
              <a:rect l="l" t="t" r="r" b="b"/>
              <a:pathLst>
                <a:path w="31254" h="18146" extrusionOk="0">
                  <a:moveTo>
                    <a:pt x="31003" y="0"/>
                  </a:moveTo>
                  <a:cubicBezTo>
                    <a:pt x="30426" y="1755"/>
                    <a:pt x="30075" y="3710"/>
                    <a:pt x="28396" y="4662"/>
                  </a:cubicBezTo>
                  <a:cubicBezTo>
                    <a:pt x="27799" y="4996"/>
                    <a:pt x="27137" y="5109"/>
                    <a:pt x="26456" y="5109"/>
                  </a:cubicBezTo>
                  <a:cubicBezTo>
                    <a:pt x="25449" y="5109"/>
                    <a:pt x="24401" y="4862"/>
                    <a:pt x="23459" y="4712"/>
                  </a:cubicBezTo>
                  <a:cubicBezTo>
                    <a:pt x="22830" y="4605"/>
                    <a:pt x="22195" y="4526"/>
                    <a:pt x="21565" y="4526"/>
                  </a:cubicBezTo>
                  <a:cubicBezTo>
                    <a:pt x="20865" y="4526"/>
                    <a:pt x="20172" y="4624"/>
                    <a:pt x="19499" y="4887"/>
                  </a:cubicBezTo>
                  <a:cubicBezTo>
                    <a:pt x="18146" y="5414"/>
                    <a:pt x="16993" y="6416"/>
                    <a:pt x="16141" y="7569"/>
                  </a:cubicBezTo>
                  <a:cubicBezTo>
                    <a:pt x="15088" y="8948"/>
                    <a:pt x="14712" y="10577"/>
                    <a:pt x="14010" y="12156"/>
                  </a:cubicBezTo>
                  <a:cubicBezTo>
                    <a:pt x="13684" y="12883"/>
                    <a:pt x="13283" y="13609"/>
                    <a:pt x="12657" y="14161"/>
                  </a:cubicBezTo>
                  <a:cubicBezTo>
                    <a:pt x="12002" y="14768"/>
                    <a:pt x="11234" y="14968"/>
                    <a:pt x="10420" y="14968"/>
                  </a:cubicBezTo>
                  <a:cubicBezTo>
                    <a:pt x="9957" y="14968"/>
                    <a:pt x="9479" y="14903"/>
                    <a:pt x="8998" y="14812"/>
                  </a:cubicBezTo>
                  <a:cubicBezTo>
                    <a:pt x="7948" y="14606"/>
                    <a:pt x="6941" y="14414"/>
                    <a:pt x="5902" y="14414"/>
                  </a:cubicBezTo>
                  <a:cubicBezTo>
                    <a:pt x="5552" y="14414"/>
                    <a:pt x="5198" y="14436"/>
                    <a:pt x="4837" y="14487"/>
                  </a:cubicBezTo>
                  <a:cubicBezTo>
                    <a:pt x="3509" y="14662"/>
                    <a:pt x="2206" y="15163"/>
                    <a:pt x="1253" y="16091"/>
                  </a:cubicBezTo>
                  <a:cubicBezTo>
                    <a:pt x="702" y="16617"/>
                    <a:pt x="326" y="17243"/>
                    <a:pt x="0" y="17920"/>
                  </a:cubicBezTo>
                  <a:cubicBezTo>
                    <a:pt x="125" y="17995"/>
                    <a:pt x="226" y="18071"/>
                    <a:pt x="351" y="18146"/>
                  </a:cubicBezTo>
                  <a:cubicBezTo>
                    <a:pt x="451" y="17945"/>
                    <a:pt x="552" y="17745"/>
                    <a:pt x="652" y="17544"/>
                  </a:cubicBezTo>
                  <a:cubicBezTo>
                    <a:pt x="1554" y="15990"/>
                    <a:pt x="3108" y="15138"/>
                    <a:pt x="4862" y="14888"/>
                  </a:cubicBezTo>
                  <a:cubicBezTo>
                    <a:pt x="5171" y="14846"/>
                    <a:pt x="5473" y="14828"/>
                    <a:pt x="5771" y="14828"/>
                  </a:cubicBezTo>
                  <a:cubicBezTo>
                    <a:pt x="7099" y="14828"/>
                    <a:pt x="8349" y="15180"/>
                    <a:pt x="9699" y="15364"/>
                  </a:cubicBezTo>
                  <a:cubicBezTo>
                    <a:pt x="9926" y="15393"/>
                    <a:pt x="10142" y="15407"/>
                    <a:pt x="10348" y="15407"/>
                  </a:cubicBezTo>
                  <a:cubicBezTo>
                    <a:pt x="13141" y="15407"/>
                    <a:pt x="14203" y="12828"/>
                    <a:pt x="15113" y="10401"/>
                  </a:cubicBezTo>
                  <a:cubicBezTo>
                    <a:pt x="15815" y="8547"/>
                    <a:pt x="16918" y="6893"/>
                    <a:pt x="18597" y="5815"/>
                  </a:cubicBezTo>
                  <a:cubicBezTo>
                    <a:pt x="19584" y="5176"/>
                    <a:pt x="20606" y="4966"/>
                    <a:pt x="21656" y="4966"/>
                  </a:cubicBezTo>
                  <a:cubicBezTo>
                    <a:pt x="22418" y="4966"/>
                    <a:pt x="23195" y="5076"/>
                    <a:pt x="23985" y="5213"/>
                  </a:cubicBezTo>
                  <a:cubicBezTo>
                    <a:pt x="24767" y="5346"/>
                    <a:pt x="25557" y="5455"/>
                    <a:pt x="26314" y="5455"/>
                  </a:cubicBezTo>
                  <a:cubicBezTo>
                    <a:pt x="27836" y="5455"/>
                    <a:pt x="29221" y="5016"/>
                    <a:pt x="30126" y="3459"/>
                  </a:cubicBezTo>
                  <a:cubicBezTo>
                    <a:pt x="30627" y="2607"/>
                    <a:pt x="30903" y="1529"/>
                    <a:pt x="31253" y="502"/>
                  </a:cubicBezTo>
                  <a:cubicBezTo>
                    <a:pt x="31153" y="351"/>
                    <a:pt x="31078" y="176"/>
                    <a:pt x="3100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-902200" y="2606338"/>
              <a:ext cx="740625" cy="368450"/>
            </a:xfrm>
            <a:custGeom>
              <a:avLst/>
              <a:gdLst/>
              <a:ahLst/>
              <a:cxnLst/>
              <a:rect l="l" t="t" r="r" b="b"/>
              <a:pathLst>
                <a:path w="29625" h="14738" extrusionOk="0">
                  <a:moveTo>
                    <a:pt x="29399" y="1"/>
                  </a:moveTo>
                  <a:cubicBezTo>
                    <a:pt x="28998" y="1178"/>
                    <a:pt x="28472" y="2281"/>
                    <a:pt x="27344" y="2908"/>
                  </a:cubicBezTo>
                  <a:cubicBezTo>
                    <a:pt x="26740" y="3250"/>
                    <a:pt x="26080" y="3366"/>
                    <a:pt x="25404" y="3366"/>
                  </a:cubicBezTo>
                  <a:cubicBezTo>
                    <a:pt x="24396" y="3366"/>
                    <a:pt x="23352" y="3108"/>
                    <a:pt x="22407" y="2958"/>
                  </a:cubicBezTo>
                  <a:cubicBezTo>
                    <a:pt x="21767" y="2861"/>
                    <a:pt x="21121" y="2782"/>
                    <a:pt x="20480" y="2782"/>
                  </a:cubicBezTo>
                  <a:cubicBezTo>
                    <a:pt x="19791" y="2782"/>
                    <a:pt x="19109" y="2874"/>
                    <a:pt x="18447" y="3133"/>
                  </a:cubicBezTo>
                  <a:cubicBezTo>
                    <a:pt x="17093" y="3660"/>
                    <a:pt x="15940" y="4662"/>
                    <a:pt x="15088" y="5815"/>
                  </a:cubicBezTo>
                  <a:cubicBezTo>
                    <a:pt x="14036" y="7219"/>
                    <a:pt x="13635" y="8848"/>
                    <a:pt x="12958" y="10402"/>
                  </a:cubicBezTo>
                  <a:cubicBezTo>
                    <a:pt x="12632" y="11153"/>
                    <a:pt x="12206" y="11855"/>
                    <a:pt x="11605" y="12407"/>
                  </a:cubicBezTo>
                  <a:cubicBezTo>
                    <a:pt x="10933" y="13014"/>
                    <a:pt x="10160" y="13214"/>
                    <a:pt x="9350" y="13214"/>
                  </a:cubicBezTo>
                  <a:cubicBezTo>
                    <a:pt x="8890" y="13214"/>
                    <a:pt x="8418" y="13149"/>
                    <a:pt x="7945" y="13058"/>
                  </a:cubicBezTo>
                  <a:cubicBezTo>
                    <a:pt x="6896" y="12852"/>
                    <a:pt x="5889" y="12660"/>
                    <a:pt x="4839" y="12660"/>
                  </a:cubicBezTo>
                  <a:cubicBezTo>
                    <a:pt x="4485" y="12660"/>
                    <a:pt x="4127" y="12682"/>
                    <a:pt x="3760" y="12732"/>
                  </a:cubicBezTo>
                  <a:cubicBezTo>
                    <a:pt x="2457" y="12908"/>
                    <a:pt x="1153" y="13409"/>
                    <a:pt x="176" y="14336"/>
                  </a:cubicBezTo>
                  <a:cubicBezTo>
                    <a:pt x="126" y="14387"/>
                    <a:pt x="76" y="14462"/>
                    <a:pt x="1" y="14537"/>
                  </a:cubicBezTo>
                  <a:cubicBezTo>
                    <a:pt x="126" y="14612"/>
                    <a:pt x="276" y="14662"/>
                    <a:pt x="402" y="14737"/>
                  </a:cubicBezTo>
                  <a:cubicBezTo>
                    <a:pt x="1304" y="13835"/>
                    <a:pt x="2507" y="13334"/>
                    <a:pt x="3785" y="13158"/>
                  </a:cubicBezTo>
                  <a:cubicBezTo>
                    <a:pt x="4110" y="13115"/>
                    <a:pt x="4429" y="13097"/>
                    <a:pt x="4742" y="13097"/>
                  </a:cubicBezTo>
                  <a:cubicBezTo>
                    <a:pt x="6069" y="13097"/>
                    <a:pt x="7309" y="13427"/>
                    <a:pt x="8647" y="13610"/>
                  </a:cubicBezTo>
                  <a:cubicBezTo>
                    <a:pt x="8875" y="13639"/>
                    <a:pt x="9093" y="13653"/>
                    <a:pt x="9301" y="13653"/>
                  </a:cubicBezTo>
                  <a:cubicBezTo>
                    <a:pt x="12090" y="13653"/>
                    <a:pt x="13151" y="11098"/>
                    <a:pt x="14061" y="8672"/>
                  </a:cubicBezTo>
                  <a:cubicBezTo>
                    <a:pt x="14737" y="6818"/>
                    <a:pt x="15840" y="5163"/>
                    <a:pt x="17544" y="4061"/>
                  </a:cubicBezTo>
                  <a:cubicBezTo>
                    <a:pt x="18516" y="3432"/>
                    <a:pt x="19511" y="3227"/>
                    <a:pt x="20540" y="3227"/>
                  </a:cubicBezTo>
                  <a:cubicBezTo>
                    <a:pt x="21317" y="3227"/>
                    <a:pt x="22114" y="3344"/>
                    <a:pt x="22933" y="3484"/>
                  </a:cubicBezTo>
                  <a:cubicBezTo>
                    <a:pt x="23702" y="3615"/>
                    <a:pt x="24478" y="3719"/>
                    <a:pt x="25223" y="3719"/>
                  </a:cubicBezTo>
                  <a:cubicBezTo>
                    <a:pt x="26761" y="3719"/>
                    <a:pt x="28162" y="3275"/>
                    <a:pt x="29073" y="1705"/>
                  </a:cubicBezTo>
                  <a:cubicBezTo>
                    <a:pt x="29299" y="1329"/>
                    <a:pt x="29474" y="903"/>
                    <a:pt x="29625" y="452"/>
                  </a:cubicBezTo>
                  <a:cubicBezTo>
                    <a:pt x="29550" y="301"/>
                    <a:pt x="29474" y="151"/>
                    <a:pt x="29399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-744925" y="2738538"/>
              <a:ext cx="661675" cy="317550"/>
            </a:xfrm>
            <a:custGeom>
              <a:avLst/>
              <a:gdLst/>
              <a:ahLst/>
              <a:cxnLst/>
              <a:rect l="l" t="t" r="r" b="b"/>
              <a:pathLst>
                <a:path w="26467" h="12702" extrusionOk="0">
                  <a:moveTo>
                    <a:pt x="26216" y="1"/>
                  </a:moveTo>
                  <a:cubicBezTo>
                    <a:pt x="25840" y="803"/>
                    <a:pt x="25339" y="1505"/>
                    <a:pt x="24512" y="1981"/>
                  </a:cubicBezTo>
                  <a:cubicBezTo>
                    <a:pt x="23915" y="2315"/>
                    <a:pt x="23257" y="2428"/>
                    <a:pt x="22580" y="2428"/>
                  </a:cubicBezTo>
                  <a:cubicBezTo>
                    <a:pt x="21581" y="2428"/>
                    <a:pt x="20541" y="2180"/>
                    <a:pt x="19599" y="2031"/>
                  </a:cubicBezTo>
                  <a:cubicBezTo>
                    <a:pt x="18959" y="1922"/>
                    <a:pt x="18313" y="1843"/>
                    <a:pt x="17670" y="1843"/>
                  </a:cubicBezTo>
                  <a:cubicBezTo>
                    <a:pt x="16978" y="1843"/>
                    <a:pt x="16290" y="1935"/>
                    <a:pt x="15614" y="2181"/>
                  </a:cubicBezTo>
                  <a:cubicBezTo>
                    <a:pt x="14261" y="2708"/>
                    <a:pt x="13133" y="3735"/>
                    <a:pt x="12256" y="4863"/>
                  </a:cubicBezTo>
                  <a:cubicBezTo>
                    <a:pt x="11228" y="6266"/>
                    <a:pt x="10827" y="7896"/>
                    <a:pt x="10126" y="9474"/>
                  </a:cubicBezTo>
                  <a:cubicBezTo>
                    <a:pt x="9800" y="10201"/>
                    <a:pt x="9399" y="10928"/>
                    <a:pt x="8797" y="11480"/>
                  </a:cubicBezTo>
                  <a:cubicBezTo>
                    <a:pt x="8126" y="12087"/>
                    <a:pt x="7353" y="12286"/>
                    <a:pt x="6543" y="12286"/>
                  </a:cubicBezTo>
                  <a:cubicBezTo>
                    <a:pt x="6083" y="12286"/>
                    <a:pt x="5610" y="12222"/>
                    <a:pt x="5138" y="12131"/>
                  </a:cubicBezTo>
                  <a:cubicBezTo>
                    <a:pt x="4059" y="11919"/>
                    <a:pt x="3009" y="11722"/>
                    <a:pt x="1932" y="11722"/>
                  </a:cubicBezTo>
                  <a:cubicBezTo>
                    <a:pt x="1609" y="11722"/>
                    <a:pt x="1283" y="11740"/>
                    <a:pt x="953" y="11780"/>
                  </a:cubicBezTo>
                  <a:cubicBezTo>
                    <a:pt x="627" y="11830"/>
                    <a:pt x="326" y="11906"/>
                    <a:pt x="0" y="11981"/>
                  </a:cubicBezTo>
                  <a:cubicBezTo>
                    <a:pt x="276" y="12081"/>
                    <a:pt x="527" y="12156"/>
                    <a:pt x="777" y="12256"/>
                  </a:cubicBezTo>
                  <a:cubicBezTo>
                    <a:pt x="852" y="12231"/>
                    <a:pt x="928" y="12206"/>
                    <a:pt x="978" y="12206"/>
                  </a:cubicBezTo>
                  <a:cubicBezTo>
                    <a:pt x="1287" y="12165"/>
                    <a:pt x="1591" y="12147"/>
                    <a:pt x="1891" y="12147"/>
                  </a:cubicBezTo>
                  <a:cubicBezTo>
                    <a:pt x="3217" y="12147"/>
                    <a:pt x="4466" y="12494"/>
                    <a:pt x="5815" y="12657"/>
                  </a:cubicBezTo>
                  <a:cubicBezTo>
                    <a:pt x="6045" y="12687"/>
                    <a:pt x="6264" y="12701"/>
                    <a:pt x="6474" y="12701"/>
                  </a:cubicBezTo>
                  <a:cubicBezTo>
                    <a:pt x="9282" y="12701"/>
                    <a:pt x="10342" y="10146"/>
                    <a:pt x="11228" y="7720"/>
                  </a:cubicBezTo>
                  <a:cubicBezTo>
                    <a:pt x="11930" y="5865"/>
                    <a:pt x="13033" y="4211"/>
                    <a:pt x="14712" y="3109"/>
                  </a:cubicBezTo>
                  <a:cubicBezTo>
                    <a:pt x="15694" y="2488"/>
                    <a:pt x="16709" y="2283"/>
                    <a:pt x="17757" y="2283"/>
                  </a:cubicBezTo>
                  <a:cubicBezTo>
                    <a:pt x="18528" y="2283"/>
                    <a:pt x="19318" y="2394"/>
                    <a:pt x="20126" y="2532"/>
                  </a:cubicBezTo>
                  <a:cubicBezTo>
                    <a:pt x="20896" y="2665"/>
                    <a:pt x="21680" y="2773"/>
                    <a:pt x="22434" y="2773"/>
                  </a:cubicBezTo>
                  <a:cubicBezTo>
                    <a:pt x="23960" y="2773"/>
                    <a:pt x="25360" y="2330"/>
                    <a:pt x="26266" y="753"/>
                  </a:cubicBezTo>
                  <a:cubicBezTo>
                    <a:pt x="26341" y="627"/>
                    <a:pt x="26391" y="502"/>
                    <a:pt x="26467" y="352"/>
                  </a:cubicBezTo>
                  <a:cubicBezTo>
                    <a:pt x="26391" y="226"/>
                    <a:pt x="26291" y="101"/>
                    <a:pt x="2621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-422875" y="2838788"/>
              <a:ext cx="431100" cy="278225"/>
            </a:xfrm>
            <a:custGeom>
              <a:avLst/>
              <a:gdLst/>
              <a:ahLst/>
              <a:cxnLst/>
              <a:rect l="l" t="t" r="r" b="b"/>
              <a:pathLst>
                <a:path w="17244" h="11129" extrusionOk="0">
                  <a:moveTo>
                    <a:pt x="16943" y="1"/>
                  </a:moveTo>
                  <a:cubicBezTo>
                    <a:pt x="16567" y="928"/>
                    <a:pt x="16041" y="1780"/>
                    <a:pt x="15113" y="2307"/>
                  </a:cubicBezTo>
                  <a:cubicBezTo>
                    <a:pt x="14517" y="2640"/>
                    <a:pt x="13855" y="2754"/>
                    <a:pt x="13173" y="2754"/>
                  </a:cubicBezTo>
                  <a:cubicBezTo>
                    <a:pt x="12166" y="2754"/>
                    <a:pt x="11118" y="2506"/>
                    <a:pt x="10176" y="2357"/>
                  </a:cubicBezTo>
                  <a:cubicBezTo>
                    <a:pt x="9547" y="2250"/>
                    <a:pt x="8912" y="2171"/>
                    <a:pt x="8282" y="2171"/>
                  </a:cubicBezTo>
                  <a:cubicBezTo>
                    <a:pt x="7582" y="2171"/>
                    <a:pt x="6889" y="2268"/>
                    <a:pt x="6216" y="2532"/>
                  </a:cubicBezTo>
                  <a:cubicBezTo>
                    <a:pt x="4863" y="3058"/>
                    <a:pt x="3710" y="4061"/>
                    <a:pt x="2858" y="5214"/>
                  </a:cubicBezTo>
                  <a:cubicBezTo>
                    <a:pt x="1805" y="6592"/>
                    <a:pt x="1404" y="8221"/>
                    <a:pt x="727" y="9800"/>
                  </a:cubicBezTo>
                  <a:cubicBezTo>
                    <a:pt x="527" y="10251"/>
                    <a:pt x="301" y="10678"/>
                    <a:pt x="1" y="11079"/>
                  </a:cubicBezTo>
                  <a:cubicBezTo>
                    <a:pt x="151" y="11079"/>
                    <a:pt x="276" y="11104"/>
                    <a:pt x="402" y="11129"/>
                  </a:cubicBezTo>
                  <a:cubicBezTo>
                    <a:pt x="1003" y="10226"/>
                    <a:pt x="1429" y="9124"/>
                    <a:pt x="1830" y="8046"/>
                  </a:cubicBezTo>
                  <a:cubicBezTo>
                    <a:pt x="2532" y="6191"/>
                    <a:pt x="3635" y="4537"/>
                    <a:pt x="5314" y="3459"/>
                  </a:cubicBezTo>
                  <a:cubicBezTo>
                    <a:pt x="6302" y="2820"/>
                    <a:pt x="7323" y="2611"/>
                    <a:pt x="8373" y="2611"/>
                  </a:cubicBezTo>
                  <a:cubicBezTo>
                    <a:pt x="9135" y="2611"/>
                    <a:pt x="9912" y="2721"/>
                    <a:pt x="10702" y="2858"/>
                  </a:cubicBezTo>
                  <a:cubicBezTo>
                    <a:pt x="11484" y="2991"/>
                    <a:pt x="12275" y="3099"/>
                    <a:pt x="13031" y="3099"/>
                  </a:cubicBezTo>
                  <a:cubicBezTo>
                    <a:pt x="14553" y="3099"/>
                    <a:pt x="15939" y="2661"/>
                    <a:pt x="16843" y="1104"/>
                  </a:cubicBezTo>
                  <a:cubicBezTo>
                    <a:pt x="16993" y="828"/>
                    <a:pt x="17143" y="552"/>
                    <a:pt x="17244" y="226"/>
                  </a:cubicBezTo>
                  <a:cubicBezTo>
                    <a:pt x="17143" y="151"/>
                    <a:pt x="17043" y="76"/>
                    <a:pt x="16943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9"/>
            <p:cNvSpPr/>
            <p:nvPr/>
          </p:nvSpPr>
          <p:spPr>
            <a:xfrm>
              <a:off x="-293175" y="2900838"/>
              <a:ext cx="404800" cy="229325"/>
            </a:xfrm>
            <a:custGeom>
              <a:avLst/>
              <a:gdLst/>
              <a:ahLst/>
              <a:cxnLst/>
              <a:rect l="l" t="t" r="r" b="b"/>
              <a:pathLst>
                <a:path w="16192" h="9173" extrusionOk="0">
                  <a:moveTo>
                    <a:pt x="15865" y="0"/>
                  </a:moveTo>
                  <a:cubicBezTo>
                    <a:pt x="15339" y="1629"/>
                    <a:pt x="14913" y="3308"/>
                    <a:pt x="13409" y="4160"/>
                  </a:cubicBezTo>
                  <a:cubicBezTo>
                    <a:pt x="12806" y="4502"/>
                    <a:pt x="12145" y="4618"/>
                    <a:pt x="11469" y="4618"/>
                  </a:cubicBezTo>
                  <a:cubicBezTo>
                    <a:pt x="10461" y="4618"/>
                    <a:pt x="9417" y="4361"/>
                    <a:pt x="8472" y="4211"/>
                  </a:cubicBezTo>
                  <a:cubicBezTo>
                    <a:pt x="7832" y="4114"/>
                    <a:pt x="7186" y="4035"/>
                    <a:pt x="6545" y="4035"/>
                  </a:cubicBezTo>
                  <a:cubicBezTo>
                    <a:pt x="5857" y="4035"/>
                    <a:pt x="5174" y="4126"/>
                    <a:pt x="4512" y="4386"/>
                  </a:cubicBezTo>
                  <a:cubicBezTo>
                    <a:pt x="3158" y="4912"/>
                    <a:pt x="2006" y="5915"/>
                    <a:pt x="1153" y="7068"/>
                  </a:cubicBezTo>
                  <a:cubicBezTo>
                    <a:pt x="652" y="7719"/>
                    <a:pt x="301" y="8421"/>
                    <a:pt x="1" y="9148"/>
                  </a:cubicBezTo>
                  <a:cubicBezTo>
                    <a:pt x="151" y="9148"/>
                    <a:pt x="276" y="9173"/>
                    <a:pt x="427" y="9173"/>
                  </a:cubicBezTo>
                  <a:cubicBezTo>
                    <a:pt x="1128" y="7619"/>
                    <a:pt x="2131" y="6266"/>
                    <a:pt x="3610" y="5313"/>
                  </a:cubicBezTo>
                  <a:cubicBezTo>
                    <a:pt x="4581" y="4685"/>
                    <a:pt x="5576" y="4480"/>
                    <a:pt x="6605" y="4480"/>
                  </a:cubicBezTo>
                  <a:cubicBezTo>
                    <a:pt x="7382" y="4480"/>
                    <a:pt x="8179" y="4597"/>
                    <a:pt x="8998" y="4737"/>
                  </a:cubicBezTo>
                  <a:cubicBezTo>
                    <a:pt x="9767" y="4868"/>
                    <a:pt x="10543" y="4972"/>
                    <a:pt x="11288" y="4972"/>
                  </a:cubicBezTo>
                  <a:cubicBezTo>
                    <a:pt x="12826" y="4972"/>
                    <a:pt x="14227" y="4528"/>
                    <a:pt x="15138" y="2957"/>
                  </a:cubicBezTo>
                  <a:cubicBezTo>
                    <a:pt x="15590" y="2155"/>
                    <a:pt x="15890" y="1128"/>
                    <a:pt x="16191" y="150"/>
                  </a:cubicBezTo>
                  <a:cubicBezTo>
                    <a:pt x="16091" y="100"/>
                    <a:pt x="15966" y="50"/>
                    <a:pt x="1586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9"/>
            <p:cNvSpPr/>
            <p:nvPr/>
          </p:nvSpPr>
          <p:spPr>
            <a:xfrm>
              <a:off x="-128375" y="2940288"/>
              <a:ext cx="364050" cy="198025"/>
            </a:xfrm>
            <a:custGeom>
              <a:avLst/>
              <a:gdLst/>
              <a:ahLst/>
              <a:cxnLst/>
              <a:rect l="l" t="t" r="r" b="b"/>
              <a:pathLst>
                <a:path w="14562" h="7921" extrusionOk="0">
                  <a:moveTo>
                    <a:pt x="14110" y="1"/>
                  </a:moveTo>
                  <a:cubicBezTo>
                    <a:pt x="14010" y="101"/>
                    <a:pt x="13910" y="201"/>
                    <a:pt x="13835" y="327"/>
                  </a:cubicBezTo>
                  <a:cubicBezTo>
                    <a:pt x="12356" y="2307"/>
                    <a:pt x="12632" y="5615"/>
                    <a:pt x="10276" y="6943"/>
                  </a:cubicBezTo>
                  <a:cubicBezTo>
                    <a:pt x="9679" y="7277"/>
                    <a:pt x="9021" y="7391"/>
                    <a:pt x="8345" y="7391"/>
                  </a:cubicBezTo>
                  <a:cubicBezTo>
                    <a:pt x="7345" y="7391"/>
                    <a:pt x="6305" y="7143"/>
                    <a:pt x="5363" y="6993"/>
                  </a:cubicBezTo>
                  <a:cubicBezTo>
                    <a:pt x="4711" y="6885"/>
                    <a:pt x="4065" y="6805"/>
                    <a:pt x="3424" y="6805"/>
                  </a:cubicBezTo>
                  <a:cubicBezTo>
                    <a:pt x="2736" y="6805"/>
                    <a:pt x="2054" y="6897"/>
                    <a:pt x="1379" y="7144"/>
                  </a:cubicBezTo>
                  <a:cubicBezTo>
                    <a:pt x="902" y="7344"/>
                    <a:pt x="451" y="7595"/>
                    <a:pt x="0" y="7896"/>
                  </a:cubicBezTo>
                  <a:cubicBezTo>
                    <a:pt x="276" y="7896"/>
                    <a:pt x="526" y="7896"/>
                    <a:pt x="777" y="7921"/>
                  </a:cubicBezTo>
                  <a:cubicBezTo>
                    <a:pt x="1656" y="7413"/>
                    <a:pt x="2565" y="7243"/>
                    <a:pt x="3503" y="7243"/>
                  </a:cubicBezTo>
                  <a:cubicBezTo>
                    <a:pt x="4278" y="7243"/>
                    <a:pt x="5074" y="7359"/>
                    <a:pt x="5890" y="7495"/>
                  </a:cubicBezTo>
                  <a:cubicBezTo>
                    <a:pt x="6660" y="7627"/>
                    <a:pt x="7444" y="7735"/>
                    <a:pt x="8198" y="7735"/>
                  </a:cubicBezTo>
                  <a:cubicBezTo>
                    <a:pt x="9724" y="7735"/>
                    <a:pt x="11124" y="7293"/>
                    <a:pt x="12030" y="5715"/>
                  </a:cubicBezTo>
                  <a:cubicBezTo>
                    <a:pt x="12983" y="4061"/>
                    <a:pt x="13158" y="1480"/>
                    <a:pt x="14562" y="101"/>
                  </a:cubicBezTo>
                  <a:cubicBezTo>
                    <a:pt x="14411" y="76"/>
                    <a:pt x="14261" y="26"/>
                    <a:pt x="14110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265725" y="3018388"/>
              <a:ext cx="292000" cy="134975"/>
            </a:xfrm>
            <a:custGeom>
              <a:avLst/>
              <a:gdLst/>
              <a:ahLst/>
              <a:cxnLst/>
              <a:rect l="l" t="t" r="r" b="b"/>
              <a:pathLst>
                <a:path w="11680" h="5399" extrusionOk="0">
                  <a:moveTo>
                    <a:pt x="5012" y="1"/>
                  </a:moveTo>
                  <a:cubicBezTo>
                    <a:pt x="3688" y="1"/>
                    <a:pt x="2444" y="339"/>
                    <a:pt x="1529" y="1564"/>
                  </a:cubicBezTo>
                  <a:cubicBezTo>
                    <a:pt x="752" y="2616"/>
                    <a:pt x="477" y="4045"/>
                    <a:pt x="1" y="5348"/>
                  </a:cubicBezTo>
                  <a:cubicBezTo>
                    <a:pt x="126" y="5373"/>
                    <a:pt x="276" y="5373"/>
                    <a:pt x="402" y="5398"/>
                  </a:cubicBezTo>
                  <a:cubicBezTo>
                    <a:pt x="1053" y="3418"/>
                    <a:pt x="1504" y="1163"/>
                    <a:pt x="3635" y="536"/>
                  </a:cubicBezTo>
                  <a:cubicBezTo>
                    <a:pt x="4110" y="401"/>
                    <a:pt x="4590" y="350"/>
                    <a:pt x="5071" y="350"/>
                  </a:cubicBezTo>
                  <a:cubicBezTo>
                    <a:pt x="6682" y="350"/>
                    <a:pt x="8314" y="931"/>
                    <a:pt x="9919" y="931"/>
                  </a:cubicBezTo>
                  <a:cubicBezTo>
                    <a:pt x="10511" y="931"/>
                    <a:pt x="11098" y="852"/>
                    <a:pt x="11680" y="636"/>
                  </a:cubicBezTo>
                  <a:cubicBezTo>
                    <a:pt x="11504" y="536"/>
                    <a:pt x="11304" y="461"/>
                    <a:pt x="11103" y="361"/>
                  </a:cubicBezTo>
                  <a:cubicBezTo>
                    <a:pt x="10678" y="462"/>
                    <a:pt x="10236" y="502"/>
                    <a:pt x="9790" y="502"/>
                  </a:cubicBezTo>
                  <a:cubicBezTo>
                    <a:pt x="9131" y="502"/>
                    <a:pt x="8462" y="415"/>
                    <a:pt x="7820" y="311"/>
                  </a:cubicBezTo>
                  <a:cubicBezTo>
                    <a:pt x="6902" y="166"/>
                    <a:pt x="5938" y="1"/>
                    <a:pt x="501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387900" y="3108213"/>
              <a:ext cx="301400" cy="65200"/>
            </a:xfrm>
            <a:custGeom>
              <a:avLst/>
              <a:gdLst/>
              <a:ahLst/>
              <a:cxnLst/>
              <a:rect l="l" t="t" r="r" b="b"/>
              <a:pathLst>
                <a:path w="12056" h="2608" extrusionOk="0">
                  <a:moveTo>
                    <a:pt x="11705" y="1"/>
                  </a:moveTo>
                  <a:cubicBezTo>
                    <a:pt x="11480" y="226"/>
                    <a:pt x="11204" y="427"/>
                    <a:pt x="10928" y="602"/>
                  </a:cubicBezTo>
                  <a:cubicBezTo>
                    <a:pt x="10150" y="1098"/>
                    <a:pt x="9299" y="1257"/>
                    <a:pt x="8427" y="1257"/>
                  </a:cubicBezTo>
                  <a:cubicBezTo>
                    <a:pt x="7754" y="1257"/>
                    <a:pt x="7068" y="1163"/>
                    <a:pt x="6392" y="1053"/>
                  </a:cubicBezTo>
                  <a:cubicBezTo>
                    <a:pt x="5484" y="909"/>
                    <a:pt x="4522" y="743"/>
                    <a:pt x="3596" y="743"/>
                  </a:cubicBezTo>
                  <a:cubicBezTo>
                    <a:pt x="2273" y="743"/>
                    <a:pt x="1026" y="1082"/>
                    <a:pt x="126" y="2307"/>
                  </a:cubicBezTo>
                  <a:cubicBezTo>
                    <a:pt x="76" y="2382"/>
                    <a:pt x="26" y="2457"/>
                    <a:pt x="1" y="2507"/>
                  </a:cubicBezTo>
                  <a:cubicBezTo>
                    <a:pt x="126" y="2557"/>
                    <a:pt x="276" y="2582"/>
                    <a:pt x="427" y="2607"/>
                  </a:cubicBezTo>
                  <a:cubicBezTo>
                    <a:pt x="853" y="2006"/>
                    <a:pt x="1404" y="1530"/>
                    <a:pt x="2231" y="1304"/>
                  </a:cubicBezTo>
                  <a:cubicBezTo>
                    <a:pt x="2723" y="1157"/>
                    <a:pt x="3219" y="1101"/>
                    <a:pt x="3717" y="1101"/>
                  </a:cubicBezTo>
                  <a:cubicBezTo>
                    <a:pt x="5319" y="1101"/>
                    <a:pt x="6949" y="1680"/>
                    <a:pt x="8555" y="1680"/>
                  </a:cubicBezTo>
                  <a:cubicBezTo>
                    <a:pt x="9175" y="1680"/>
                    <a:pt x="9792" y="1594"/>
                    <a:pt x="10402" y="1354"/>
                  </a:cubicBezTo>
                  <a:cubicBezTo>
                    <a:pt x="11028" y="1104"/>
                    <a:pt x="11580" y="703"/>
                    <a:pt x="12056" y="251"/>
                  </a:cubicBezTo>
                  <a:cubicBezTo>
                    <a:pt x="11931" y="176"/>
                    <a:pt x="11830" y="101"/>
                    <a:pt x="1170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573375" y="3199688"/>
              <a:ext cx="217450" cy="59125"/>
            </a:xfrm>
            <a:custGeom>
              <a:avLst/>
              <a:gdLst/>
              <a:ahLst/>
              <a:cxnLst/>
              <a:rect l="l" t="t" r="r" b="b"/>
              <a:pathLst>
                <a:path w="8698" h="2365" extrusionOk="0">
                  <a:moveTo>
                    <a:pt x="8421" y="1"/>
                  </a:moveTo>
                  <a:cubicBezTo>
                    <a:pt x="7995" y="502"/>
                    <a:pt x="7544" y="953"/>
                    <a:pt x="6993" y="1304"/>
                  </a:cubicBezTo>
                  <a:cubicBezTo>
                    <a:pt x="6204" y="1792"/>
                    <a:pt x="5332" y="1951"/>
                    <a:pt x="4445" y="1951"/>
                  </a:cubicBezTo>
                  <a:cubicBezTo>
                    <a:pt x="3782" y="1951"/>
                    <a:pt x="3110" y="1863"/>
                    <a:pt x="2457" y="1755"/>
                  </a:cubicBezTo>
                  <a:cubicBezTo>
                    <a:pt x="1655" y="1605"/>
                    <a:pt x="827" y="1480"/>
                    <a:pt x="0" y="1430"/>
                  </a:cubicBezTo>
                  <a:lnTo>
                    <a:pt x="0" y="1430"/>
                  </a:lnTo>
                  <a:cubicBezTo>
                    <a:pt x="276" y="1580"/>
                    <a:pt x="552" y="1730"/>
                    <a:pt x="827" y="1856"/>
                  </a:cubicBezTo>
                  <a:cubicBezTo>
                    <a:pt x="2074" y="2022"/>
                    <a:pt x="3331" y="2364"/>
                    <a:pt x="4578" y="2364"/>
                  </a:cubicBezTo>
                  <a:cubicBezTo>
                    <a:pt x="5211" y="2364"/>
                    <a:pt x="5842" y="2276"/>
                    <a:pt x="6467" y="2031"/>
                  </a:cubicBezTo>
                  <a:cubicBezTo>
                    <a:pt x="7369" y="1655"/>
                    <a:pt x="8096" y="1054"/>
                    <a:pt x="8697" y="302"/>
                  </a:cubicBezTo>
                  <a:cubicBezTo>
                    <a:pt x="8597" y="201"/>
                    <a:pt x="8522" y="101"/>
                    <a:pt x="842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9"/>
            <p:cNvSpPr/>
            <p:nvPr/>
          </p:nvSpPr>
          <p:spPr>
            <a:xfrm>
              <a:off x="768850" y="3308088"/>
              <a:ext cx="107800" cy="58925"/>
            </a:xfrm>
            <a:custGeom>
              <a:avLst/>
              <a:gdLst/>
              <a:ahLst/>
              <a:cxnLst/>
              <a:rect l="l" t="t" r="r" b="b"/>
              <a:pathLst>
                <a:path w="4312" h="2357" extrusionOk="0">
                  <a:moveTo>
                    <a:pt x="4061" y="1"/>
                  </a:moveTo>
                  <a:cubicBezTo>
                    <a:pt x="3660" y="502"/>
                    <a:pt x="3184" y="953"/>
                    <a:pt x="2658" y="1304"/>
                  </a:cubicBezTo>
                  <a:cubicBezTo>
                    <a:pt x="1831" y="1805"/>
                    <a:pt x="928" y="1956"/>
                    <a:pt x="1" y="1956"/>
                  </a:cubicBezTo>
                  <a:cubicBezTo>
                    <a:pt x="176" y="2081"/>
                    <a:pt x="352" y="2231"/>
                    <a:pt x="527" y="2357"/>
                  </a:cubicBezTo>
                  <a:cubicBezTo>
                    <a:pt x="1054" y="2332"/>
                    <a:pt x="1580" y="2256"/>
                    <a:pt x="2106" y="2031"/>
                  </a:cubicBezTo>
                  <a:cubicBezTo>
                    <a:pt x="3009" y="1680"/>
                    <a:pt x="3710" y="1079"/>
                    <a:pt x="4312" y="377"/>
                  </a:cubicBezTo>
                  <a:cubicBezTo>
                    <a:pt x="4237" y="251"/>
                    <a:pt x="4136" y="126"/>
                    <a:pt x="406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877875" y="3428388"/>
              <a:ext cx="62700" cy="37625"/>
            </a:xfrm>
            <a:custGeom>
              <a:avLst/>
              <a:gdLst/>
              <a:ahLst/>
              <a:cxnLst/>
              <a:rect l="l" t="t" r="r" b="b"/>
              <a:pathLst>
                <a:path w="2508" h="1505" extrusionOk="0">
                  <a:moveTo>
                    <a:pt x="2332" y="1"/>
                  </a:moveTo>
                  <a:cubicBezTo>
                    <a:pt x="2106" y="201"/>
                    <a:pt x="1881" y="377"/>
                    <a:pt x="1605" y="552"/>
                  </a:cubicBezTo>
                  <a:cubicBezTo>
                    <a:pt x="1104" y="853"/>
                    <a:pt x="577" y="1054"/>
                    <a:pt x="1" y="1129"/>
                  </a:cubicBezTo>
                  <a:cubicBezTo>
                    <a:pt x="126" y="1254"/>
                    <a:pt x="226" y="1379"/>
                    <a:pt x="327" y="1505"/>
                  </a:cubicBezTo>
                  <a:cubicBezTo>
                    <a:pt x="577" y="1455"/>
                    <a:pt x="828" y="1379"/>
                    <a:pt x="1079" y="1279"/>
                  </a:cubicBezTo>
                  <a:cubicBezTo>
                    <a:pt x="1630" y="1079"/>
                    <a:pt x="2081" y="753"/>
                    <a:pt x="2507" y="402"/>
                  </a:cubicBezTo>
                  <a:cubicBezTo>
                    <a:pt x="2457" y="252"/>
                    <a:pt x="2407" y="126"/>
                    <a:pt x="233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-1136525" y="2225788"/>
              <a:ext cx="169175" cy="210375"/>
            </a:xfrm>
            <a:custGeom>
              <a:avLst/>
              <a:gdLst/>
              <a:ahLst/>
              <a:cxnLst/>
              <a:rect l="l" t="t" r="r" b="b"/>
              <a:pathLst>
                <a:path w="6767" h="8415" extrusionOk="0">
                  <a:moveTo>
                    <a:pt x="2515" y="0"/>
                  </a:moveTo>
                  <a:cubicBezTo>
                    <a:pt x="2306" y="0"/>
                    <a:pt x="2102" y="36"/>
                    <a:pt x="1905" y="110"/>
                  </a:cubicBezTo>
                  <a:cubicBezTo>
                    <a:pt x="476" y="611"/>
                    <a:pt x="0" y="2867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804"/>
                    <a:pt x="6767" y="5548"/>
                    <a:pt x="5940" y="3268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-1215475" y="2213388"/>
              <a:ext cx="208025" cy="23925"/>
            </a:xfrm>
            <a:custGeom>
              <a:avLst/>
              <a:gdLst/>
              <a:ahLst/>
              <a:cxnLst/>
              <a:rect l="l" t="t" r="r" b="b"/>
              <a:pathLst>
                <a:path w="8321" h="957" extrusionOk="0">
                  <a:moveTo>
                    <a:pt x="232" y="0"/>
                  </a:moveTo>
                  <a:cubicBezTo>
                    <a:pt x="1" y="0"/>
                    <a:pt x="15" y="381"/>
                    <a:pt x="276" y="405"/>
                  </a:cubicBezTo>
                  <a:cubicBezTo>
                    <a:pt x="2857" y="756"/>
                    <a:pt x="5439" y="931"/>
                    <a:pt x="8045" y="957"/>
                  </a:cubicBezTo>
                  <a:cubicBezTo>
                    <a:pt x="8321" y="957"/>
                    <a:pt x="8321" y="556"/>
                    <a:pt x="8045" y="530"/>
                  </a:cubicBezTo>
                  <a:cubicBezTo>
                    <a:pt x="5439" y="505"/>
                    <a:pt x="2857" y="330"/>
                    <a:pt x="276" y="4"/>
                  </a:cubicBezTo>
                  <a:cubicBezTo>
                    <a:pt x="261" y="1"/>
                    <a:pt x="246" y="0"/>
                    <a:pt x="2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-627125" y="2005238"/>
              <a:ext cx="169200" cy="210375"/>
            </a:xfrm>
            <a:custGeom>
              <a:avLst/>
              <a:gdLst/>
              <a:ahLst/>
              <a:cxnLst/>
              <a:rect l="l" t="t" r="r" b="b"/>
              <a:pathLst>
                <a:path w="6768" h="8415" extrusionOk="0">
                  <a:moveTo>
                    <a:pt x="2515" y="0"/>
                  </a:moveTo>
                  <a:cubicBezTo>
                    <a:pt x="2307" y="0"/>
                    <a:pt x="2102" y="36"/>
                    <a:pt x="1905" y="110"/>
                  </a:cubicBezTo>
                  <a:cubicBezTo>
                    <a:pt x="476" y="611"/>
                    <a:pt x="0" y="2866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779"/>
                    <a:pt x="6767" y="5548"/>
                    <a:pt x="5940" y="3267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9"/>
            <p:cNvSpPr/>
            <p:nvPr/>
          </p:nvSpPr>
          <p:spPr>
            <a:xfrm>
              <a:off x="-653625" y="1941813"/>
              <a:ext cx="94625" cy="153450"/>
            </a:xfrm>
            <a:custGeom>
              <a:avLst/>
              <a:gdLst/>
              <a:ahLst/>
              <a:cxnLst/>
              <a:rect l="l" t="t" r="r" b="b"/>
              <a:pathLst>
                <a:path w="3785" h="6138" extrusionOk="0">
                  <a:moveTo>
                    <a:pt x="3500" y="0"/>
                  </a:moveTo>
                  <a:cubicBezTo>
                    <a:pt x="3435" y="0"/>
                    <a:pt x="3373" y="34"/>
                    <a:pt x="3341" y="115"/>
                  </a:cubicBezTo>
                  <a:cubicBezTo>
                    <a:pt x="2464" y="2145"/>
                    <a:pt x="1386" y="4050"/>
                    <a:pt x="108" y="5830"/>
                  </a:cubicBezTo>
                  <a:cubicBezTo>
                    <a:pt x="1" y="5990"/>
                    <a:pt x="147" y="6138"/>
                    <a:pt x="295" y="6138"/>
                  </a:cubicBezTo>
                  <a:cubicBezTo>
                    <a:pt x="355" y="6138"/>
                    <a:pt x="415" y="6113"/>
                    <a:pt x="459" y="6055"/>
                  </a:cubicBezTo>
                  <a:cubicBezTo>
                    <a:pt x="1762" y="4251"/>
                    <a:pt x="2840" y="2346"/>
                    <a:pt x="3717" y="316"/>
                  </a:cubicBezTo>
                  <a:cubicBezTo>
                    <a:pt x="3784" y="146"/>
                    <a:pt x="3635" y="0"/>
                    <a:pt x="35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9"/>
            <p:cNvSpPr/>
            <p:nvPr/>
          </p:nvSpPr>
          <p:spPr>
            <a:xfrm>
              <a:off x="-789425" y="2175763"/>
              <a:ext cx="114250" cy="139400"/>
            </a:xfrm>
            <a:custGeom>
              <a:avLst/>
              <a:gdLst/>
              <a:ahLst/>
              <a:cxnLst/>
              <a:rect l="l" t="t" r="r" b="b"/>
              <a:pathLst>
                <a:path w="4570" h="5576" extrusionOk="0">
                  <a:moveTo>
                    <a:pt x="228" y="1"/>
                  </a:moveTo>
                  <a:cubicBezTo>
                    <a:pt x="115" y="1"/>
                    <a:pt x="1" y="75"/>
                    <a:pt x="1" y="206"/>
                  </a:cubicBezTo>
                  <a:cubicBezTo>
                    <a:pt x="1" y="1935"/>
                    <a:pt x="76" y="3639"/>
                    <a:pt x="201" y="5369"/>
                  </a:cubicBezTo>
                  <a:cubicBezTo>
                    <a:pt x="214" y="5507"/>
                    <a:pt x="320" y="5576"/>
                    <a:pt x="424" y="5576"/>
                  </a:cubicBezTo>
                  <a:cubicBezTo>
                    <a:pt x="527" y="5576"/>
                    <a:pt x="627" y="5507"/>
                    <a:pt x="627" y="5369"/>
                  </a:cubicBezTo>
                  <a:cubicBezTo>
                    <a:pt x="509" y="3734"/>
                    <a:pt x="435" y="2122"/>
                    <a:pt x="428" y="491"/>
                  </a:cubicBezTo>
                  <a:lnTo>
                    <a:pt x="428" y="491"/>
                  </a:lnTo>
                  <a:cubicBezTo>
                    <a:pt x="1171" y="801"/>
                    <a:pt x="1666" y="1701"/>
                    <a:pt x="2181" y="2261"/>
                  </a:cubicBezTo>
                  <a:cubicBezTo>
                    <a:pt x="2783" y="2938"/>
                    <a:pt x="3434" y="3564"/>
                    <a:pt x="4111" y="4166"/>
                  </a:cubicBezTo>
                  <a:cubicBezTo>
                    <a:pt x="4154" y="4203"/>
                    <a:pt x="4201" y="4219"/>
                    <a:pt x="4247" y="4219"/>
                  </a:cubicBezTo>
                  <a:cubicBezTo>
                    <a:pt x="4417" y="4219"/>
                    <a:pt x="4570" y="4003"/>
                    <a:pt x="4412" y="3865"/>
                  </a:cubicBezTo>
                  <a:cubicBezTo>
                    <a:pt x="3535" y="3113"/>
                    <a:pt x="2733" y="2311"/>
                    <a:pt x="1981" y="1434"/>
                  </a:cubicBezTo>
                  <a:cubicBezTo>
                    <a:pt x="1505" y="832"/>
                    <a:pt x="1079" y="156"/>
                    <a:pt x="276" y="5"/>
                  </a:cubicBezTo>
                  <a:cubicBezTo>
                    <a:pt x="261" y="2"/>
                    <a:pt x="244" y="1"/>
                    <a:pt x="2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9"/>
            <p:cNvSpPr/>
            <p:nvPr/>
          </p:nvSpPr>
          <p:spPr>
            <a:xfrm>
              <a:off x="-943550" y="2273388"/>
              <a:ext cx="520700" cy="408950"/>
            </a:xfrm>
            <a:custGeom>
              <a:avLst/>
              <a:gdLst/>
              <a:ahLst/>
              <a:cxnLst/>
              <a:rect l="l" t="t" r="r" b="b"/>
              <a:pathLst>
                <a:path w="20828" h="16358" extrusionOk="0">
                  <a:moveTo>
                    <a:pt x="15459" y="1"/>
                  </a:moveTo>
                  <a:cubicBezTo>
                    <a:pt x="15196" y="1"/>
                    <a:pt x="14936" y="26"/>
                    <a:pt x="14687" y="85"/>
                  </a:cubicBezTo>
                  <a:cubicBezTo>
                    <a:pt x="13183" y="486"/>
                    <a:pt x="12306" y="1965"/>
                    <a:pt x="11454" y="3268"/>
                  </a:cubicBezTo>
                  <a:cubicBezTo>
                    <a:pt x="10878" y="4120"/>
                    <a:pt x="10201" y="4797"/>
                    <a:pt x="9399" y="5223"/>
                  </a:cubicBezTo>
                  <a:cubicBezTo>
                    <a:pt x="8844" y="5490"/>
                    <a:pt x="8230" y="5658"/>
                    <a:pt x="7539" y="5658"/>
                  </a:cubicBezTo>
                  <a:cubicBezTo>
                    <a:pt x="7450" y="5658"/>
                    <a:pt x="7360" y="5655"/>
                    <a:pt x="7269" y="5649"/>
                  </a:cubicBezTo>
                  <a:cubicBezTo>
                    <a:pt x="6357" y="5609"/>
                    <a:pt x="5374" y="5418"/>
                    <a:pt x="4426" y="5418"/>
                  </a:cubicBezTo>
                  <a:cubicBezTo>
                    <a:pt x="3602" y="5418"/>
                    <a:pt x="2805" y="5562"/>
                    <a:pt x="2106" y="6075"/>
                  </a:cubicBezTo>
                  <a:cubicBezTo>
                    <a:pt x="1655" y="6401"/>
                    <a:pt x="1304" y="6852"/>
                    <a:pt x="1053" y="7354"/>
                  </a:cubicBezTo>
                  <a:cubicBezTo>
                    <a:pt x="0" y="9459"/>
                    <a:pt x="677" y="12141"/>
                    <a:pt x="2306" y="13820"/>
                  </a:cubicBezTo>
                  <a:cubicBezTo>
                    <a:pt x="3935" y="15499"/>
                    <a:pt x="6316" y="16251"/>
                    <a:pt x="8672" y="16351"/>
                  </a:cubicBezTo>
                  <a:cubicBezTo>
                    <a:pt x="8798" y="16355"/>
                    <a:pt x="8924" y="16357"/>
                    <a:pt x="9050" y="16357"/>
                  </a:cubicBezTo>
                  <a:cubicBezTo>
                    <a:pt x="12727" y="16357"/>
                    <a:pt x="16291" y="14597"/>
                    <a:pt x="18497" y="11664"/>
                  </a:cubicBezTo>
                  <a:cubicBezTo>
                    <a:pt x="19900" y="9810"/>
                    <a:pt x="20828" y="7454"/>
                    <a:pt x="20552" y="5148"/>
                  </a:cubicBezTo>
                  <a:cubicBezTo>
                    <a:pt x="20276" y="2817"/>
                    <a:pt x="18622" y="587"/>
                    <a:pt x="16341" y="85"/>
                  </a:cubicBezTo>
                  <a:cubicBezTo>
                    <a:pt x="16050" y="32"/>
                    <a:pt x="15753" y="1"/>
                    <a:pt x="154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9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9"/>
            <p:cNvSpPr/>
            <p:nvPr/>
          </p:nvSpPr>
          <p:spPr>
            <a:xfrm>
              <a:off x="-1490550" y="2088638"/>
              <a:ext cx="132850" cy="321800"/>
            </a:xfrm>
            <a:custGeom>
              <a:avLst/>
              <a:gdLst/>
              <a:ahLst/>
              <a:cxnLst/>
              <a:rect l="l" t="t" r="r" b="b"/>
              <a:pathLst>
                <a:path w="5314" h="12872" extrusionOk="0">
                  <a:moveTo>
                    <a:pt x="709" y="0"/>
                  </a:moveTo>
                  <a:cubicBezTo>
                    <a:pt x="602" y="0"/>
                    <a:pt x="489" y="69"/>
                    <a:pt x="477" y="207"/>
                  </a:cubicBezTo>
                  <a:cubicBezTo>
                    <a:pt x="1" y="4844"/>
                    <a:pt x="2106" y="9180"/>
                    <a:pt x="4838" y="12789"/>
                  </a:cubicBezTo>
                  <a:cubicBezTo>
                    <a:pt x="4881" y="12847"/>
                    <a:pt x="4944" y="12871"/>
                    <a:pt x="5006" y="12871"/>
                  </a:cubicBezTo>
                  <a:cubicBezTo>
                    <a:pt x="5159" y="12871"/>
                    <a:pt x="5313" y="12723"/>
                    <a:pt x="5189" y="12563"/>
                  </a:cubicBezTo>
                  <a:cubicBezTo>
                    <a:pt x="2507" y="9004"/>
                    <a:pt x="427" y="4769"/>
                    <a:pt x="903" y="207"/>
                  </a:cubicBezTo>
                  <a:cubicBezTo>
                    <a:pt x="915" y="69"/>
                    <a:pt x="815" y="0"/>
                    <a:pt x="70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9"/>
            <p:cNvSpPr/>
            <p:nvPr/>
          </p:nvSpPr>
          <p:spPr>
            <a:xfrm>
              <a:off x="-1335450" y="2457263"/>
              <a:ext cx="15650" cy="14950"/>
            </a:xfrm>
            <a:custGeom>
              <a:avLst/>
              <a:gdLst/>
              <a:ahLst/>
              <a:cxnLst/>
              <a:rect l="l" t="t" r="r" b="b"/>
              <a:pathLst>
                <a:path w="626" h="598" extrusionOk="0">
                  <a:moveTo>
                    <a:pt x="326" y="1"/>
                  </a:moveTo>
                  <a:cubicBezTo>
                    <a:pt x="263" y="1"/>
                    <a:pt x="201" y="30"/>
                    <a:pt x="162" y="99"/>
                  </a:cubicBezTo>
                  <a:cubicBezTo>
                    <a:pt x="137" y="174"/>
                    <a:pt x="112" y="224"/>
                    <a:pt x="87" y="274"/>
                  </a:cubicBezTo>
                  <a:cubicBezTo>
                    <a:pt x="0" y="448"/>
                    <a:pt x="143" y="598"/>
                    <a:pt x="280" y="598"/>
                  </a:cubicBezTo>
                  <a:cubicBezTo>
                    <a:pt x="340" y="598"/>
                    <a:pt x="400" y="569"/>
                    <a:pt x="438" y="500"/>
                  </a:cubicBezTo>
                  <a:cubicBezTo>
                    <a:pt x="463" y="425"/>
                    <a:pt x="513" y="375"/>
                    <a:pt x="538" y="324"/>
                  </a:cubicBezTo>
                  <a:cubicBezTo>
                    <a:pt x="625" y="150"/>
                    <a:pt x="471" y="1"/>
                    <a:pt x="3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-811025" y="1774713"/>
              <a:ext cx="13175" cy="46725"/>
            </a:xfrm>
            <a:custGeom>
              <a:avLst/>
              <a:gdLst/>
              <a:ahLst/>
              <a:cxnLst/>
              <a:rect l="l" t="t" r="r" b="b"/>
              <a:pathLst>
                <a:path w="527" h="1869" extrusionOk="0">
                  <a:moveTo>
                    <a:pt x="332" y="1"/>
                  </a:moveTo>
                  <a:cubicBezTo>
                    <a:pt x="232" y="1"/>
                    <a:pt x="125" y="70"/>
                    <a:pt x="113" y="208"/>
                  </a:cubicBezTo>
                  <a:cubicBezTo>
                    <a:pt x="63" y="684"/>
                    <a:pt x="38" y="1185"/>
                    <a:pt x="13" y="1661"/>
                  </a:cubicBezTo>
                  <a:cubicBezTo>
                    <a:pt x="0" y="1799"/>
                    <a:pt x="100" y="1868"/>
                    <a:pt x="204" y="1868"/>
                  </a:cubicBezTo>
                  <a:cubicBezTo>
                    <a:pt x="307" y="1868"/>
                    <a:pt x="414" y="1799"/>
                    <a:pt x="414" y="1661"/>
                  </a:cubicBezTo>
                  <a:cubicBezTo>
                    <a:pt x="464" y="1185"/>
                    <a:pt x="489" y="684"/>
                    <a:pt x="514" y="208"/>
                  </a:cubicBezTo>
                  <a:cubicBezTo>
                    <a:pt x="526" y="70"/>
                    <a:pt x="432" y="1"/>
                    <a:pt x="3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-781575" y="1783988"/>
              <a:ext cx="18800" cy="39475"/>
            </a:xfrm>
            <a:custGeom>
              <a:avLst/>
              <a:gdLst/>
              <a:ahLst/>
              <a:cxnLst/>
              <a:rect l="l" t="t" r="r" b="b"/>
              <a:pathLst>
                <a:path w="752" h="1579" extrusionOk="0">
                  <a:moveTo>
                    <a:pt x="490" y="1"/>
                  </a:moveTo>
                  <a:cubicBezTo>
                    <a:pt x="409" y="1"/>
                    <a:pt x="327" y="42"/>
                    <a:pt x="288" y="137"/>
                  </a:cubicBezTo>
                  <a:cubicBezTo>
                    <a:pt x="138" y="538"/>
                    <a:pt x="38" y="965"/>
                    <a:pt x="13" y="1391"/>
                  </a:cubicBezTo>
                  <a:cubicBezTo>
                    <a:pt x="0" y="1516"/>
                    <a:pt x="100" y="1579"/>
                    <a:pt x="207" y="1579"/>
                  </a:cubicBezTo>
                  <a:cubicBezTo>
                    <a:pt x="313" y="1579"/>
                    <a:pt x="426" y="1516"/>
                    <a:pt x="439" y="1391"/>
                  </a:cubicBezTo>
                  <a:cubicBezTo>
                    <a:pt x="464" y="990"/>
                    <a:pt x="539" y="614"/>
                    <a:pt x="689" y="263"/>
                  </a:cubicBezTo>
                  <a:cubicBezTo>
                    <a:pt x="751" y="108"/>
                    <a:pt x="622" y="1"/>
                    <a:pt x="4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-304700" y="2473638"/>
              <a:ext cx="137025" cy="255350"/>
            </a:xfrm>
            <a:custGeom>
              <a:avLst/>
              <a:gdLst/>
              <a:ahLst/>
              <a:cxnLst/>
              <a:rect l="l" t="t" r="r" b="b"/>
              <a:pathLst>
                <a:path w="5481" h="10214" extrusionOk="0">
                  <a:moveTo>
                    <a:pt x="246" y="0"/>
                  </a:moveTo>
                  <a:cubicBezTo>
                    <a:pt x="119" y="0"/>
                    <a:pt x="1" y="96"/>
                    <a:pt x="61" y="246"/>
                  </a:cubicBezTo>
                  <a:cubicBezTo>
                    <a:pt x="1414" y="3679"/>
                    <a:pt x="3068" y="6988"/>
                    <a:pt x="5023" y="10121"/>
                  </a:cubicBezTo>
                  <a:cubicBezTo>
                    <a:pt x="5060" y="10187"/>
                    <a:pt x="5118" y="10214"/>
                    <a:pt x="5178" y="10214"/>
                  </a:cubicBezTo>
                  <a:cubicBezTo>
                    <a:pt x="5323" y="10214"/>
                    <a:pt x="5480" y="10054"/>
                    <a:pt x="5374" y="9895"/>
                  </a:cubicBezTo>
                  <a:cubicBezTo>
                    <a:pt x="3444" y="6787"/>
                    <a:pt x="1790" y="3529"/>
                    <a:pt x="462" y="146"/>
                  </a:cubicBezTo>
                  <a:cubicBezTo>
                    <a:pt x="421" y="44"/>
                    <a:pt x="332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-812925" y="2945263"/>
              <a:ext cx="404125" cy="126750"/>
            </a:xfrm>
            <a:custGeom>
              <a:avLst/>
              <a:gdLst/>
              <a:ahLst/>
              <a:cxnLst/>
              <a:rect l="l" t="t" r="r" b="b"/>
              <a:pathLst>
                <a:path w="16165" h="5070" extrusionOk="0">
                  <a:moveTo>
                    <a:pt x="316" y="1"/>
                  </a:moveTo>
                  <a:cubicBezTo>
                    <a:pt x="133" y="1"/>
                    <a:pt x="0" y="272"/>
                    <a:pt x="214" y="378"/>
                  </a:cubicBezTo>
                  <a:cubicBezTo>
                    <a:pt x="5051" y="2985"/>
                    <a:pt x="10465" y="4038"/>
                    <a:pt x="15803" y="5065"/>
                  </a:cubicBezTo>
                  <a:cubicBezTo>
                    <a:pt x="15819" y="5068"/>
                    <a:pt x="15835" y="5069"/>
                    <a:pt x="15850" y="5069"/>
                  </a:cubicBezTo>
                  <a:cubicBezTo>
                    <a:pt x="16089" y="5069"/>
                    <a:pt x="16164" y="4711"/>
                    <a:pt x="15928" y="4664"/>
                  </a:cubicBezTo>
                  <a:cubicBezTo>
                    <a:pt x="10615" y="3637"/>
                    <a:pt x="5227" y="2584"/>
                    <a:pt x="414" y="28"/>
                  </a:cubicBezTo>
                  <a:cubicBezTo>
                    <a:pt x="381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-373600" y="3071488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70" y="0"/>
                  </a:moveTo>
                  <a:cubicBezTo>
                    <a:pt x="323" y="0"/>
                    <a:pt x="276" y="20"/>
                    <a:pt x="235" y="66"/>
                  </a:cubicBezTo>
                  <a:cubicBezTo>
                    <a:pt x="210" y="91"/>
                    <a:pt x="160" y="116"/>
                    <a:pt x="135" y="167"/>
                  </a:cubicBezTo>
                  <a:cubicBezTo>
                    <a:pt x="0" y="301"/>
                    <a:pt x="131" y="509"/>
                    <a:pt x="289" y="509"/>
                  </a:cubicBezTo>
                  <a:cubicBezTo>
                    <a:pt x="337" y="509"/>
                    <a:pt x="389" y="489"/>
                    <a:pt x="436" y="442"/>
                  </a:cubicBezTo>
                  <a:cubicBezTo>
                    <a:pt x="461" y="417"/>
                    <a:pt x="486" y="392"/>
                    <a:pt x="536" y="367"/>
                  </a:cubicBezTo>
                  <a:cubicBezTo>
                    <a:pt x="670" y="213"/>
                    <a:pt x="525" y="0"/>
                    <a:pt x="37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-551750" y="2976613"/>
              <a:ext cx="119450" cy="41425"/>
            </a:xfrm>
            <a:custGeom>
              <a:avLst/>
              <a:gdLst/>
              <a:ahLst/>
              <a:cxnLst/>
              <a:rect l="l" t="t" r="r" b="b"/>
              <a:pathLst>
                <a:path w="4778" h="1657" extrusionOk="0">
                  <a:moveTo>
                    <a:pt x="312" y="0"/>
                  </a:moveTo>
                  <a:cubicBezTo>
                    <a:pt x="118" y="0"/>
                    <a:pt x="1" y="271"/>
                    <a:pt x="193" y="378"/>
                  </a:cubicBezTo>
                  <a:cubicBezTo>
                    <a:pt x="1546" y="1079"/>
                    <a:pt x="3000" y="1480"/>
                    <a:pt x="4504" y="1656"/>
                  </a:cubicBezTo>
                  <a:cubicBezTo>
                    <a:pt x="4512" y="1656"/>
                    <a:pt x="4519" y="1657"/>
                    <a:pt x="4527" y="1657"/>
                  </a:cubicBezTo>
                  <a:cubicBezTo>
                    <a:pt x="4778" y="1657"/>
                    <a:pt x="4747" y="1254"/>
                    <a:pt x="4504" y="1230"/>
                  </a:cubicBezTo>
                  <a:cubicBezTo>
                    <a:pt x="3075" y="1079"/>
                    <a:pt x="1697" y="678"/>
                    <a:pt x="419" y="27"/>
                  </a:cubicBezTo>
                  <a:cubicBezTo>
                    <a:pt x="382" y="8"/>
                    <a:pt x="346" y="0"/>
                    <a:pt x="3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13850" y="3074938"/>
              <a:ext cx="436950" cy="49700"/>
            </a:xfrm>
            <a:custGeom>
              <a:avLst/>
              <a:gdLst/>
              <a:ahLst/>
              <a:cxnLst/>
              <a:rect l="l" t="t" r="r" b="b"/>
              <a:pathLst>
                <a:path w="17478" h="1988" extrusionOk="0">
                  <a:moveTo>
                    <a:pt x="996" y="0"/>
                  </a:moveTo>
                  <a:cubicBezTo>
                    <a:pt x="748" y="0"/>
                    <a:pt x="499" y="1"/>
                    <a:pt x="251" y="3"/>
                  </a:cubicBezTo>
                  <a:cubicBezTo>
                    <a:pt x="0" y="3"/>
                    <a:pt x="0" y="430"/>
                    <a:pt x="251" y="430"/>
                  </a:cubicBezTo>
                  <a:cubicBezTo>
                    <a:pt x="497" y="427"/>
                    <a:pt x="744" y="426"/>
                    <a:pt x="990" y="426"/>
                  </a:cubicBezTo>
                  <a:cubicBezTo>
                    <a:pt x="6406" y="426"/>
                    <a:pt x="11796" y="953"/>
                    <a:pt x="17118" y="1983"/>
                  </a:cubicBezTo>
                  <a:cubicBezTo>
                    <a:pt x="17133" y="1986"/>
                    <a:pt x="17147" y="1988"/>
                    <a:pt x="17161" y="1988"/>
                  </a:cubicBezTo>
                  <a:cubicBezTo>
                    <a:pt x="17382" y="1988"/>
                    <a:pt x="17478" y="1630"/>
                    <a:pt x="17218" y="1582"/>
                  </a:cubicBezTo>
                  <a:cubicBezTo>
                    <a:pt x="11872" y="528"/>
                    <a:pt x="6458" y="0"/>
                    <a:pt x="99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9"/>
            <p:cNvSpPr/>
            <p:nvPr/>
          </p:nvSpPr>
          <p:spPr>
            <a:xfrm>
              <a:off x="493175" y="3133138"/>
              <a:ext cx="10050" cy="12225"/>
            </a:xfrm>
            <a:custGeom>
              <a:avLst/>
              <a:gdLst/>
              <a:ahLst/>
              <a:cxnLst/>
              <a:rect l="l" t="t" r="r" b="b"/>
              <a:pathLst>
                <a:path w="402" h="489" extrusionOk="0">
                  <a:moveTo>
                    <a:pt x="201" y="0"/>
                  </a:moveTo>
                  <a:cubicBezTo>
                    <a:pt x="101" y="0"/>
                    <a:pt x="0" y="69"/>
                    <a:pt x="0" y="207"/>
                  </a:cubicBezTo>
                  <a:lnTo>
                    <a:pt x="0" y="282"/>
                  </a:lnTo>
                  <a:cubicBezTo>
                    <a:pt x="0" y="420"/>
                    <a:pt x="101" y="489"/>
                    <a:pt x="201" y="489"/>
                  </a:cubicBezTo>
                  <a:cubicBezTo>
                    <a:pt x="301" y="489"/>
                    <a:pt x="401" y="420"/>
                    <a:pt x="401" y="282"/>
                  </a:cubicBezTo>
                  <a:lnTo>
                    <a:pt x="401" y="207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9"/>
            <p:cNvSpPr/>
            <p:nvPr/>
          </p:nvSpPr>
          <p:spPr>
            <a:xfrm>
              <a:off x="273250" y="3051088"/>
              <a:ext cx="97125" cy="15200"/>
            </a:xfrm>
            <a:custGeom>
              <a:avLst/>
              <a:gdLst/>
              <a:ahLst/>
              <a:cxnLst/>
              <a:rect l="l" t="t" r="r" b="b"/>
              <a:pathLst>
                <a:path w="3885" h="608" extrusionOk="0">
                  <a:moveTo>
                    <a:pt x="688" y="0"/>
                  </a:moveTo>
                  <a:cubicBezTo>
                    <a:pt x="542" y="0"/>
                    <a:pt x="397" y="2"/>
                    <a:pt x="251" y="5"/>
                  </a:cubicBezTo>
                  <a:cubicBezTo>
                    <a:pt x="7" y="5"/>
                    <a:pt x="1" y="407"/>
                    <a:pt x="230" y="407"/>
                  </a:cubicBezTo>
                  <a:cubicBezTo>
                    <a:pt x="237" y="407"/>
                    <a:pt x="244" y="407"/>
                    <a:pt x="251" y="406"/>
                  </a:cubicBezTo>
                  <a:cubicBezTo>
                    <a:pt x="1379" y="406"/>
                    <a:pt x="2507" y="456"/>
                    <a:pt x="3634" y="607"/>
                  </a:cubicBezTo>
                  <a:cubicBezTo>
                    <a:pt x="3642" y="607"/>
                    <a:pt x="3649" y="608"/>
                    <a:pt x="3656" y="608"/>
                  </a:cubicBezTo>
                  <a:cubicBezTo>
                    <a:pt x="3885" y="608"/>
                    <a:pt x="3877" y="229"/>
                    <a:pt x="3634" y="181"/>
                  </a:cubicBezTo>
                  <a:cubicBezTo>
                    <a:pt x="2652" y="71"/>
                    <a:pt x="1670" y="0"/>
                    <a:pt x="6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-120250" y="2969288"/>
              <a:ext cx="14950" cy="44475"/>
            </a:xfrm>
            <a:custGeom>
              <a:avLst/>
              <a:gdLst/>
              <a:ahLst/>
              <a:cxnLst/>
              <a:rect l="l" t="t" r="r" b="b"/>
              <a:pathLst>
                <a:path w="598" h="1779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1" y="645"/>
                    <a:pt x="1" y="1147"/>
                    <a:pt x="126" y="1623"/>
                  </a:cubicBezTo>
                  <a:cubicBezTo>
                    <a:pt x="156" y="1733"/>
                    <a:pt x="238" y="1779"/>
                    <a:pt x="320" y="1779"/>
                  </a:cubicBezTo>
                  <a:cubicBezTo>
                    <a:pt x="445" y="1779"/>
                    <a:pt x="572" y="1673"/>
                    <a:pt x="527" y="1523"/>
                  </a:cubicBezTo>
                  <a:cubicBezTo>
                    <a:pt x="427" y="1097"/>
                    <a:pt x="427" y="6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9"/>
            <p:cNvSpPr/>
            <p:nvPr/>
          </p:nvSpPr>
          <p:spPr>
            <a:xfrm>
              <a:off x="-96425" y="2969438"/>
              <a:ext cx="13550" cy="46525"/>
            </a:xfrm>
            <a:custGeom>
              <a:avLst/>
              <a:gdLst/>
              <a:ahLst/>
              <a:cxnLst/>
              <a:rect l="l" t="t" r="r" b="b"/>
              <a:pathLst>
                <a:path w="542" h="1861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cubicBezTo>
                    <a:pt x="0" y="715"/>
                    <a:pt x="50" y="1216"/>
                    <a:pt x="126" y="1717"/>
                  </a:cubicBezTo>
                  <a:cubicBezTo>
                    <a:pt x="136" y="1817"/>
                    <a:pt x="205" y="1861"/>
                    <a:pt x="283" y="1861"/>
                  </a:cubicBezTo>
                  <a:cubicBezTo>
                    <a:pt x="402" y="1861"/>
                    <a:pt x="542" y="1758"/>
                    <a:pt x="527" y="1592"/>
                  </a:cubicBezTo>
                  <a:cubicBezTo>
                    <a:pt x="451" y="1141"/>
                    <a:pt x="426" y="665"/>
                    <a:pt x="426" y="188"/>
                  </a:cubicBez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9"/>
            <p:cNvSpPr/>
            <p:nvPr/>
          </p:nvSpPr>
          <p:spPr>
            <a:xfrm>
              <a:off x="-1033775" y="2778338"/>
              <a:ext cx="10675" cy="37450"/>
            </a:xfrm>
            <a:custGeom>
              <a:avLst/>
              <a:gdLst/>
              <a:ahLst/>
              <a:cxnLst/>
              <a:rect l="l" t="t" r="r" b="b"/>
              <a:pathLst>
                <a:path w="427" h="1498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lnTo>
                    <a:pt x="0" y="1291"/>
                  </a:lnTo>
                  <a:cubicBezTo>
                    <a:pt x="0" y="1429"/>
                    <a:pt x="107" y="1498"/>
                    <a:pt x="213" y="1498"/>
                  </a:cubicBezTo>
                  <a:cubicBezTo>
                    <a:pt x="320" y="1498"/>
                    <a:pt x="426" y="1429"/>
                    <a:pt x="426" y="1291"/>
                  </a:cubicBezTo>
                  <a:lnTo>
                    <a:pt x="426" y="188"/>
                  </a:ln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9"/>
            <p:cNvSpPr/>
            <p:nvPr/>
          </p:nvSpPr>
          <p:spPr>
            <a:xfrm>
              <a:off x="-1007600" y="2782888"/>
              <a:ext cx="16575" cy="35075"/>
            </a:xfrm>
            <a:custGeom>
              <a:avLst/>
              <a:gdLst/>
              <a:ahLst/>
              <a:cxnLst/>
              <a:rect l="l" t="t" r="r" b="b"/>
              <a:pathLst>
                <a:path w="663" h="1403" extrusionOk="0">
                  <a:moveTo>
                    <a:pt x="256" y="1"/>
                  </a:moveTo>
                  <a:cubicBezTo>
                    <a:pt x="134" y="1"/>
                    <a:pt x="1" y="106"/>
                    <a:pt x="31" y="257"/>
                  </a:cubicBezTo>
                  <a:cubicBezTo>
                    <a:pt x="81" y="583"/>
                    <a:pt x="156" y="934"/>
                    <a:pt x="232" y="1259"/>
                  </a:cubicBezTo>
                  <a:cubicBezTo>
                    <a:pt x="251" y="1359"/>
                    <a:pt x="326" y="1403"/>
                    <a:pt x="407" y="1403"/>
                  </a:cubicBezTo>
                  <a:cubicBezTo>
                    <a:pt x="529" y="1403"/>
                    <a:pt x="663" y="1300"/>
                    <a:pt x="633" y="1134"/>
                  </a:cubicBezTo>
                  <a:cubicBezTo>
                    <a:pt x="557" y="808"/>
                    <a:pt x="507" y="482"/>
                    <a:pt x="432" y="157"/>
                  </a:cubicBezTo>
                  <a:cubicBezTo>
                    <a:pt x="412" y="47"/>
                    <a:pt x="336" y="1"/>
                    <a:pt x="2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-1161950" y="1655438"/>
              <a:ext cx="263625" cy="60825"/>
            </a:xfrm>
            <a:custGeom>
              <a:avLst/>
              <a:gdLst/>
              <a:ahLst/>
              <a:cxnLst/>
              <a:rect l="l" t="t" r="r" b="b"/>
              <a:pathLst>
                <a:path w="10545" h="2433" extrusionOk="0">
                  <a:moveTo>
                    <a:pt x="7075" y="1"/>
                  </a:moveTo>
                  <a:cubicBezTo>
                    <a:pt x="4657" y="1"/>
                    <a:pt x="2268" y="688"/>
                    <a:pt x="190" y="2021"/>
                  </a:cubicBezTo>
                  <a:cubicBezTo>
                    <a:pt x="1" y="2147"/>
                    <a:pt x="129" y="2432"/>
                    <a:pt x="308" y="2432"/>
                  </a:cubicBezTo>
                  <a:cubicBezTo>
                    <a:pt x="343" y="2432"/>
                    <a:pt x="379" y="2421"/>
                    <a:pt x="416" y="2397"/>
                  </a:cubicBezTo>
                  <a:cubicBezTo>
                    <a:pt x="2431" y="1094"/>
                    <a:pt x="4737" y="417"/>
                    <a:pt x="7080" y="417"/>
                  </a:cubicBezTo>
                  <a:cubicBezTo>
                    <a:pt x="8117" y="417"/>
                    <a:pt x="9160" y="549"/>
                    <a:pt x="10190" y="818"/>
                  </a:cubicBezTo>
                  <a:cubicBezTo>
                    <a:pt x="10213" y="825"/>
                    <a:pt x="10236" y="828"/>
                    <a:pt x="10256" y="828"/>
                  </a:cubicBezTo>
                  <a:cubicBezTo>
                    <a:pt x="10480" y="828"/>
                    <a:pt x="10545" y="486"/>
                    <a:pt x="10315" y="417"/>
                  </a:cubicBezTo>
                  <a:cubicBezTo>
                    <a:pt x="9246" y="138"/>
                    <a:pt x="8158" y="1"/>
                    <a:pt x="70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-127750" y="2787413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1" y="402"/>
                    <a:pt x="551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29"/>
          <p:cNvGrpSpPr/>
          <p:nvPr/>
        </p:nvGrpSpPr>
        <p:grpSpPr>
          <a:xfrm rot="-663621" flipH="1">
            <a:off x="789880" y="-381997"/>
            <a:ext cx="2413093" cy="1034059"/>
            <a:chOff x="1928075" y="3261300"/>
            <a:chExt cx="1531375" cy="656225"/>
          </a:xfrm>
        </p:grpSpPr>
        <p:sp>
          <p:nvSpPr>
            <p:cNvPr id="1503" name="Google Shape;1503;p29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" name="Google Shape;1505;p29"/>
          <p:cNvGrpSpPr/>
          <p:nvPr/>
        </p:nvGrpSpPr>
        <p:grpSpPr>
          <a:xfrm rot="-575064">
            <a:off x="6231180" y="238952"/>
            <a:ext cx="1149992" cy="897161"/>
            <a:chOff x="3845050" y="297847"/>
            <a:chExt cx="914393" cy="713360"/>
          </a:xfrm>
        </p:grpSpPr>
        <p:sp>
          <p:nvSpPr>
            <p:cNvPr id="1506" name="Google Shape;1506;p29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9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9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9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9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9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9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9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9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29"/>
          <p:cNvGrpSpPr/>
          <p:nvPr/>
        </p:nvGrpSpPr>
        <p:grpSpPr>
          <a:xfrm>
            <a:off x="1872625" y="4142575"/>
            <a:ext cx="886754" cy="841801"/>
            <a:chOff x="209175" y="1831500"/>
            <a:chExt cx="886754" cy="841801"/>
          </a:xfrm>
        </p:grpSpPr>
        <p:sp>
          <p:nvSpPr>
            <p:cNvPr id="1528" name="Google Shape;1528;p29"/>
            <p:cNvSpPr/>
            <p:nvPr/>
          </p:nvSpPr>
          <p:spPr>
            <a:xfrm>
              <a:off x="225716" y="1836995"/>
              <a:ext cx="862244" cy="830590"/>
            </a:xfrm>
            <a:custGeom>
              <a:avLst/>
              <a:gdLst/>
              <a:ahLst/>
              <a:cxnLst/>
              <a:rect l="l" t="t" r="r" b="b"/>
              <a:pathLst>
                <a:path w="15690" h="15114" extrusionOk="0">
                  <a:moveTo>
                    <a:pt x="7268" y="0"/>
                  </a:moveTo>
                  <a:cubicBezTo>
                    <a:pt x="3258" y="0"/>
                    <a:pt x="0" y="3259"/>
                    <a:pt x="0" y="7294"/>
                  </a:cubicBezTo>
                  <a:lnTo>
                    <a:pt x="0" y="7344"/>
                  </a:lnTo>
                  <a:cubicBezTo>
                    <a:pt x="0" y="11379"/>
                    <a:pt x="3258" y="14637"/>
                    <a:pt x="7268" y="14637"/>
                  </a:cubicBezTo>
                  <a:cubicBezTo>
                    <a:pt x="8522" y="14637"/>
                    <a:pt x="9700" y="14311"/>
                    <a:pt x="10702" y="13760"/>
                  </a:cubicBezTo>
                  <a:lnTo>
                    <a:pt x="15690" y="15113"/>
                  </a:lnTo>
                  <a:cubicBezTo>
                    <a:pt x="14988" y="13885"/>
                    <a:pt x="14111" y="12632"/>
                    <a:pt x="13334" y="11379"/>
                  </a:cubicBezTo>
                  <a:cubicBezTo>
                    <a:pt x="14111" y="10226"/>
                    <a:pt x="14537" y="8848"/>
                    <a:pt x="14537" y="7344"/>
                  </a:cubicBezTo>
                  <a:lnTo>
                    <a:pt x="14537" y="7294"/>
                  </a:lnTo>
                  <a:cubicBezTo>
                    <a:pt x="14537" y="3259"/>
                    <a:pt x="11279" y="0"/>
                    <a:pt x="7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9"/>
            <p:cNvSpPr/>
            <p:nvPr/>
          </p:nvSpPr>
          <p:spPr>
            <a:xfrm>
              <a:off x="209175" y="1831500"/>
              <a:ext cx="886754" cy="841801"/>
            </a:xfrm>
            <a:custGeom>
              <a:avLst/>
              <a:gdLst/>
              <a:ahLst/>
              <a:cxnLst/>
              <a:rect l="l" t="t" r="r" b="b"/>
              <a:pathLst>
                <a:path w="16136" h="15318" extrusionOk="0">
                  <a:moveTo>
                    <a:pt x="7569" y="201"/>
                  </a:moveTo>
                  <a:cubicBezTo>
                    <a:pt x="9499" y="201"/>
                    <a:pt x="11354" y="1003"/>
                    <a:pt x="12707" y="2381"/>
                  </a:cubicBezTo>
                  <a:cubicBezTo>
                    <a:pt x="14061" y="3760"/>
                    <a:pt x="14762" y="5614"/>
                    <a:pt x="14737" y="7544"/>
                  </a:cubicBezTo>
                  <a:cubicBezTo>
                    <a:pt x="14737" y="8923"/>
                    <a:pt x="14311" y="10276"/>
                    <a:pt x="13534" y="11429"/>
                  </a:cubicBezTo>
                  <a:cubicBezTo>
                    <a:pt x="13534" y="11454"/>
                    <a:pt x="13534" y="11504"/>
                    <a:pt x="13534" y="11529"/>
                  </a:cubicBezTo>
                  <a:cubicBezTo>
                    <a:pt x="14291" y="12711"/>
                    <a:pt x="15070" y="13849"/>
                    <a:pt x="15787" y="15047"/>
                  </a:cubicBezTo>
                  <a:lnTo>
                    <a:pt x="15787" y="15047"/>
                  </a:lnTo>
                  <a:cubicBezTo>
                    <a:pt x="15430" y="14944"/>
                    <a:pt x="15063" y="14845"/>
                    <a:pt x="14712" y="14762"/>
                  </a:cubicBezTo>
                  <a:cubicBezTo>
                    <a:pt x="13910" y="14537"/>
                    <a:pt x="13083" y="14311"/>
                    <a:pt x="12281" y="14111"/>
                  </a:cubicBezTo>
                  <a:cubicBezTo>
                    <a:pt x="11981" y="14010"/>
                    <a:pt x="11680" y="13935"/>
                    <a:pt x="11379" y="13860"/>
                  </a:cubicBezTo>
                  <a:cubicBezTo>
                    <a:pt x="11298" y="13840"/>
                    <a:pt x="11153" y="13771"/>
                    <a:pt x="11034" y="13771"/>
                  </a:cubicBezTo>
                  <a:cubicBezTo>
                    <a:pt x="11005" y="13771"/>
                    <a:pt x="10977" y="13775"/>
                    <a:pt x="10953" y="13785"/>
                  </a:cubicBezTo>
                  <a:cubicBezTo>
                    <a:pt x="10803" y="13835"/>
                    <a:pt x="10627" y="13935"/>
                    <a:pt x="10452" y="14010"/>
                  </a:cubicBezTo>
                  <a:cubicBezTo>
                    <a:pt x="10276" y="14111"/>
                    <a:pt x="10101" y="14161"/>
                    <a:pt x="9925" y="14236"/>
                  </a:cubicBezTo>
                  <a:cubicBezTo>
                    <a:pt x="9549" y="14361"/>
                    <a:pt x="9199" y="14461"/>
                    <a:pt x="8823" y="14512"/>
                  </a:cubicBezTo>
                  <a:cubicBezTo>
                    <a:pt x="8400" y="14590"/>
                    <a:pt x="7967" y="14629"/>
                    <a:pt x="7537" y="14629"/>
                  </a:cubicBezTo>
                  <a:cubicBezTo>
                    <a:pt x="7278" y="14629"/>
                    <a:pt x="7021" y="14615"/>
                    <a:pt x="6767" y="14587"/>
                  </a:cubicBezTo>
                  <a:cubicBezTo>
                    <a:pt x="5615" y="14461"/>
                    <a:pt x="4487" y="14035"/>
                    <a:pt x="3509" y="13384"/>
                  </a:cubicBezTo>
                  <a:cubicBezTo>
                    <a:pt x="2557" y="12732"/>
                    <a:pt x="1780" y="11855"/>
                    <a:pt x="1229" y="10827"/>
                  </a:cubicBezTo>
                  <a:cubicBezTo>
                    <a:pt x="677" y="9800"/>
                    <a:pt x="401" y="8622"/>
                    <a:pt x="401" y="7444"/>
                  </a:cubicBezTo>
                  <a:cubicBezTo>
                    <a:pt x="401" y="6266"/>
                    <a:pt x="652" y="5113"/>
                    <a:pt x="1204" y="4085"/>
                  </a:cubicBezTo>
                  <a:cubicBezTo>
                    <a:pt x="1730" y="3058"/>
                    <a:pt x="2507" y="2181"/>
                    <a:pt x="3434" y="1504"/>
                  </a:cubicBezTo>
                  <a:cubicBezTo>
                    <a:pt x="4412" y="852"/>
                    <a:pt x="5514" y="401"/>
                    <a:pt x="6692" y="251"/>
                  </a:cubicBezTo>
                  <a:cubicBezTo>
                    <a:pt x="6968" y="226"/>
                    <a:pt x="7269" y="201"/>
                    <a:pt x="7569" y="201"/>
                  </a:cubicBezTo>
                  <a:close/>
                  <a:moveTo>
                    <a:pt x="7569" y="0"/>
                  </a:moveTo>
                  <a:cubicBezTo>
                    <a:pt x="5840" y="0"/>
                    <a:pt x="4161" y="627"/>
                    <a:pt x="2833" y="1705"/>
                  </a:cubicBezTo>
                  <a:cubicBezTo>
                    <a:pt x="1554" y="2807"/>
                    <a:pt x="627" y="4336"/>
                    <a:pt x="326" y="5990"/>
                  </a:cubicBezTo>
                  <a:cubicBezTo>
                    <a:pt x="0" y="7669"/>
                    <a:pt x="251" y="9449"/>
                    <a:pt x="1078" y="10953"/>
                  </a:cubicBezTo>
                  <a:cubicBezTo>
                    <a:pt x="1855" y="12431"/>
                    <a:pt x="3158" y="13609"/>
                    <a:pt x="4712" y="14261"/>
                  </a:cubicBezTo>
                  <a:cubicBezTo>
                    <a:pt x="5610" y="14640"/>
                    <a:pt x="6583" y="14828"/>
                    <a:pt x="7556" y="14828"/>
                  </a:cubicBezTo>
                  <a:cubicBezTo>
                    <a:pt x="8513" y="14828"/>
                    <a:pt x="9469" y="14646"/>
                    <a:pt x="10351" y="14286"/>
                  </a:cubicBezTo>
                  <a:cubicBezTo>
                    <a:pt x="10590" y="14190"/>
                    <a:pt x="10807" y="14095"/>
                    <a:pt x="11044" y="13977"/>
                  </a:cubicBezTo>
                  <a:lnTo>
                    <a:pt x="11044" y="13977"/>
                  </a:lnTo>
                  <a:cubicBezTo>
                    <a:pt x="11596" y="14122"/>
                    <a:pt x="12127" y="14267"/>
                    <a:pt x="12657" y="14411"/>
                  </a:cubicBezTo>
                  <a:cubicBezTo>
                    <a:pt x="13559" y="14662"/>
                    <a:pt x="14462" y="14888"/>
                    <a:pt x="15364" y="15138"/>
                  </a:cubicBezTo>
                  <a:cubicBezTo>
                    <a:pt x="15564" y="15188"/>
                    <a:pt x="15765" y="15263"/>
                    <a:pt x="15965" y="15314"/>
                  </a:cubicBezTo>
                  <a:cubicBezTo>
                    <a:pt x="15976" y="15316"/>
                    <a:pt x="15987" y="15318"/>
                    <a:pt x="15997" y="15318"/>
                  </a:cubicBezTo>
                  <a:cubicBezTo>
                    <a:pt x="16080" y="15318"/>
                    <a:pt x="16136" y="15230"/>
                    <a:pt x="16091" y="15163"/>
                  </a:cubicBezTo>
                  <a:cubicBezTo>
                    <a:pt x="15349" y="13902"/>
                    <a:pt x="14534" y="12715"/>
                    <a:pt x="13743" y="11480"/>
                  </a:cubicBezTo>
                  <a:lnTo>
                    <a:pt x="13743" y="11480"/>
                  </a:lnTo>
                  <a:cubicBezTo>
                    <a:pt x="14993" y="9582"/>
                    <a:pt x="15283" y="7149"/>
                    <a:pt x="14562" y="4988"/>
                  </a:cubicBezTo>
                  <a:cubicBezTo>
                    <a:pt x="13910" y="3158"/>
                    <a:pt x="12557" y="1604"/>
                    <a:pt x="10803" y="752"/>
                  </a:cubicBezTo>
                  <a:cubicBezTo>
                    <a:pt x="9800" y="251"/>
                    <a:pt x="8697" y="0"/>
                    <a:pt x="7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9"/>
            <p:cNvSpPr/>
            <p:nvPr/>
          </p:nvSpPr>
          <p:spPr>
            <a:xfrm>
              <a:off x="326229" y="2037471"/>
              <a:ext cx="582688" cy="454148"/>
            </a:xfrm>
            <a:custGeom>
              <a:avLst/>
              <a:gdLst/>
              <a:ahLst/>
              <a:cxnLst/>
              <a:rect l="l" t="t" r="r" b="b"/>
              <a:pathLst>
                <a:path w="10603" h="8264" extrusionOk="0">
                  <a:moveTo>
                    <a:pt x="2577" y="0"/>
                  </a:moveTo>
                  <a:cubicBezTo>
                    <a:pt x="2026" y="0"/>
                    <a:pt x="1476" y="166"/>
                    <a:pt x="1053" y="513"/>
                  </a:cubicBezTo>
                  <a:cubicBezTo>
                    <a:pt x="552" y="939"/>
                    <a:pt x="302" y="1591"/>
                    <a:pt x="176" y="2242"/>
                  </a:cubicBezTo>
                  <a:cubicBezTo>
                    <a:pt x="1" y="3270"/>
                    <a:pt x="176" y="4348"/>
                    <a:pt x="678" y="5250"/>
                  </a:cubicBezTo>
                  <a:cubicBezTo>
                    <a:pt x="1154" y="6102"/>
                    <a:pt x="1881" y="6779"/>
                    <a:pt x="2683" y="7305"/>
                  </a:cubicBezTo>
                  <a:cubicBezTo>
                    <a:pt x="3008" y="7531"/>
                    <a:pt x="3384" y="7731"/>
                    <a:pt x="3735" y="7906"/>
                  </a:cubicBezTo>
                  <a:cubicBezTo>
                    <a:pt x="4224" y="8145"/>
                    <a:pt x="4756" y="8264"/>
                    <a:pt x="5289" y="8264"/>
                  </a:cubicBezTo>
                  <a:cubicBezTo>
                    <a:pt x="5822" y="8264"/>
                    <a:pt x="6354" y="8145"/>
                    <a:pt x="6843" y="7906"/>
                  </a:cubicBezTo>
                  <a:cubicBezTo>
                    <a:pt x="7219" y="7731"/>
                    <a:pt x="7570" y="7531"/>
                    <a:pt x="7921" y="7305"/>
                  </a:cubicBezTo>
                  <a:cubicBezTo>
                    <a:pt x="8723" y="6779"/>
                    <a:pt x="9450" y="6102"/>
                    <a:pt x="9901" y="5250"/>
                  </a:cubicBezTo>
                  <a:cubicBezTo>
                    <a:pt x="10402" y="4348"/>
                    <a:pt x="10602" y="3270"/>
                    <a:pt x="10427" y="2242"/>
                  </a:cubicBezTo>
                  <a:cubicBezTo>
                    <a:pt x="10302" y="1591"/>
                    <a:pt x="10026" y="939"/>
                    <a:pt x="9525" y="513"/>
                  </a:cubicBezTo>
                  <a:cubicBezTo>
                    <a:pt x="9117" y="166"/>
                    <a:pt x="8573" y="0"/>
                    <a:pt x="8025" y="0"/>
                  </a:cubicBezTo>
                  <a:cubicBezTo>
                    <a:pt x="7662" y="0"/>
                    <a:pt x="7297" y="73"/>
                    <a:pt x="6968" y="212"/>
                  </a:cubicBezTo>
                  <a:cubicBezTo>
                    <a:pt x="6216" y="563"/>
                    <a:pt x="5640" y="1215"/>
                    <a:pt x="5289" y="1967"/>
                  </a:cubicBezTo>
                  <a:cubicBezTo>
                    <a:pt x="4963" y="1215"/>
                    <a:pt x="4387" y="563"/>
                    <a:pt x="3635" y="212"/>
                  </a:cubicBezTo>
                  <a:cubicBezTo>
                    <a:pt x="3306" y="73"/>
                    <a:pt x="2941" y="0"/>
                    <a:pt x="2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320734" y="2031151"/>
              <a:ext cx="595053" cy="465854"/>
            </a:xfrm>
            <a:custGeom>
              <a:avLst/>
              <a:gdLst/>
              <a:ahLst/>
              <a:cxnLst/>
              <a:rect l="l" t="t" r="r" b="b"/>
              <a:pathLst>
                <a:path w="10828" h="8477" extrusionOk="0">
                  <a:moveTo>
                    <a:pt x="2646" y="201"/>
                  </a:moveTo>
                  <a:cubicBezTo>
                    <a:pt x="3598" y="201"/>
                    <a:pt x="4448" y="745"/>
                    <a:pt x="4963" y="1505"/>
                  </a:cubicBezTo>
                  <a:cubicBezTo>
                    <a:pt x="5088" y="1706"/>
                    <a:pt x="5214" y="1906"/>
                    <a:pt x="5314" y="2132"/>
                  </a:cubicBezTo>
                  <a:cubicBezTo>
                    <a:pt x="5330" y="2172"/>
                    <a:pt x="5360" y="2189"/>
                    <a:pt x="5390" y="2189"/>
                  </a:cubicBezTo>
                  <a:cubicBezTo>
                    <a:pt x="5394" y="2189"/>
                    <a:pt x="5398" y="2189"/>
                    <a:pt x="5402" y="2189"/>
                  </a:cubicBezTo>
                  <a:lnTo>
                    <a:pt x="5402" y="2189"/>
                  </a:lnTo>
                  <a:cubicBezTo>
                    <a:pt x="5405" y="2189"/>
                    <a:pt x="5409" y="2189"/>
                    <a:pt x="5413" y="2189"/>
                  </a:cubicBezTo>
                  <a:cubicBezTo>
                    <a:pt x="5444" y="2189"/>
                    <a:pt x="5473" y="2172"/>
                    <a:pt x="5489" y="2132"/>
                  </a:cubicBezTo>
                  <a:cubicBezTo>
                    <a:pt x="5890" y="1280"/>
                    <a:pt x="6592" y="503"/>
                    <a:pt x="7544" y="277"/>
                  </a:cubicBezTo>
                  <a:cubicBezTo>
                    <a:pt x="7735" y="231"/>
                    <a:pt x="7930" y="208"/>
                    <a:pt x="8123" y="208"/>
                  </a:cubicBezTo>
                  <a:cubicBezTo>
                    <a:pt x="8872" y="208"/>
                    <a:pt x="9602" y="552"/>
                    <a:pt x="10001" y="1229"/>
                  </a:cubicBezTo>
                  <a:cubicBezTo>
                    <a:pt x="10552" y="2132"/>
                    <a:pt x="10602" y="3285"/>
                    <a:pt x="10352" y="4262"/>
                  </a:cubicBezTo>
                  <a:cubicBezTo>
                    <a:pt x="10076" y="5290"/>
                    <a:pt x="9449" y="6142"/>
                    <a:pt x="8647" y="6818"/>
                  </a:cubicBezTo>
                  <a:cubicBezTo>
                    <a:pt x="8246" y="7169"/>
                    <a:pt x="7795" y="7470"/>
                    <a:pt x="7319" y="7721"/>
                  </a:cubicBezTo>
                  <a:cubicBezTo>
                    <a:pt x="6843" y="7971"/>
                    <a:pt x="6341" y="8197"/>
                    <a:pt x="5790" y="8247"/>
                  </a:cubicBezTo>
                  <a:cubicBezTo>
                    <a:pt x="5653" y="8267"/>
                    <a:pt x="5513" y="8276"/>
                    <a:pt x="5374" y="8276"/>
                  </a:cubicBezTo>
                  <a:cubicBezTo>
                    <a:pt x="4979" y="8276"/>
                    <a:pt x="4581" y="8201"/>
                    <a:pt x="4211" y="8072"/>
                  </a:cubicBezTo>
                  <a:cubicBezTo>
                    <a:pt x="3685" y="7871"/>
                    <a:pt x="3209" y="7570"/>
                    <a:pt x="2732" y="7270"/>
                  </a:cubicBezTo>
                  <a:cubicBezTo>
                    <a:pt x="1880" y="6693"/>
                    <a:pt x="1153" y="5941"/>
                    <a:pt x="727" y="5014"/>
                  </a:cubicBezTo>
                  <a:cubicBezTo>
                    <a:pt x="276" y="4062"/>
                    <a:pt x="176" y="2934"/>
                    <a:pt x="502" y="1906"/>
                  </a:cubicBezTo>
                  <a:cubicBezTo>
                    <a:pt x="627" y="1430"/>
                    <a:pt x="878" y="979"/>
                    <a:pt x="1279" y="678"/>
                  </a:cubicBezTo>
                  <a:cubicBezTo>
                    <a:pt x="1655" y="377"/>
                    <a:pt x="2131" y="227"/>
                    <a:pt x="2582" y="202"/>
                  </a:cubicBezTo>
                  <a:cubicBezTo>
                    <a:pt x="2603" y="201"/>
                    <a:pt x="2625" y="201"/>
                    <a:pt x="2646" y="201"/>
                  </a:cubicBezTo>
                  <a:close/>
                  <a:moveTo>
                    <a:pt x="8132" y="1"/>
                  </a:moveTo>
                  <a:cubicBezTo>
                    <a:pt x="7131" y="1"/>
                    <a:pt x="6254" y="570"/>
                    <a:pt x="5690" y="1380"/>
                  </a:cubicBezTo>
                  <a:cubicBezTo>
                    <a:pt x="5580" y="1527"/>
                    <a:pt x="5483" y="1687"/>
                    <a:pt x="5399" y="1852"/>
                  </a:cubicBezTo>
                  <a:lnTo>
                    <a:pt x="5399" y="1852"/>
                  </a:lnTo>
                  <a:cubicBezTo>
                    <a:pt x="4961" y="1024"/>
                    <a:pt x="4244" y="310"/>
                    <a:pt x="3309" y="77"/>
                  </a:cubicBezTo>
                  <a:cubicBezTo>
                    <a:pt x="3103" y="30"/>
                    <a:pt x="2896" y="7"/>
                    <a:pt x="2692" y="7"/>
                  </a:cubicBezTo>
                  <a:cubicBezTo>
                    <a:pt x="1903" y="7"/>
                    <a:pt x="1160" y="352"/>
                    <a:pt x="702" y="1029"/>
                  </a:cubicBezTo>
                  <a:cubicBezTo>
                    <a:pt x="76" y="1906"/>
                    <a:pt x="1" y="3134"/>
                    <a:pt x="226" y="4187"/>
                  </a:cubicBezTo>
                  <a:cubicBezTo>
                    <a:pt x="477" y="5265"/>
                    <a:pt x="1103" y="6217"/>
                    <a:pt x="1955" y="6944"/>
                  </a:cubicBezTo>
                  <a:cubicBezTo>
                    <a:pt x="2407" y="7320"/>
                    <a:pt x="2883" y="7620"/>
                    <a:pt x="3384" y="7896"/>
                  </a:cubicBezTo>
                  <a:cubicBezTo>
                    <a:pt x="3885" y="8172"/>
                    <a:pt x="4412" y="8397"/>
                    <a:pt x="4988" y="8448"/>
                  </a:cubicBezTo>
                  <a:cubicBezTo>
                    <a:pt x="5129" y="8467"/>
                    <a:pt x="5271" y="8476"/>
                    <a:pt x="5415" y="8476"/>
                  </a:cubicBezTo>
                  <a:cubicBezTo>
                    <a:pt x="5832" y="8476"/>
                    <a:pt x="6257" y="8396"/>
                    <a:pt x="6667" y="8247"/>
                  </a:cubicBezTo>
                  <a:cubicBezTo>
                    <a:pt x="7194" y="8047"/>
                    <a:pt x="7720" y="7746"/>
                    <a:pt x="8221" y="7420"/>
                  </a:cubicBezTo>
                  <a:cubicBezTo>
                    <a:pt x="9123" y="6793"/>
                    <a:pt x="9900" y="5991"/>
                    <a:pt x="10326" y="4964"/>
                  </a:cubicBezTo>
                  <a:cubicBezTo>
                    <a:pt x="10753" y="3961"/>
                    <a:pt x="10828" y="2758"/>
                    <a:pt x="10452" y="1706"/>
                  </a:cubicBezTo>
                  <a:cubicBezTo>
                    <a:pt x="10276" y="1204"/>
                    <a:pt x="10001" y="753"/>
                    <a:pt x="9575" y="452"/>
                  </a:cubicBezTo>
                  <a:cubicBezTo>
                    <a:pt x="9174" y="177"/>
                    <a:pt x="8697" y="26"/>
                    <a:pt x="8196" y="1"/>
                  </a:cubicBezTo>
                  <a:cubicBezTo>
                    <a:pt x="8175" y="1"/>
                    <a:pt x="8153" y="1"/>
                    <a:pt x="8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568635" y="2143259"/>
              <a:ext cx="114416" cy="347645"/>
            </a:xfrm>
            <a:custGeom>
              <a:avLst/>
              <a:gdLst/>
              <a:ahLst/>
              <a:cxnLst/>
              <a:rect l="l" t="t" r="r" b="b"/>
              <a:pathLst>
                <a:path w="2082" h="6326" extrusionOk="0">
                  <a:moveTo>
                    <a:pt x="861" y="0"/>
                  </a:moveTo>
                  <a:cubicBezTo>
                    <a:pt x="830" y="0"/>
                    <a:pt x="800" y="12"/>
                    <a:pt x="778" y="42"/>
                  </a:cubicBezTo>
                  <a:cubicBezTo>
                    <a:pt x="577" y="443"/>
                    <a:pt x="352" y="819"/>
                    <a:pt x="51" y="1144"/>
                  </a:cubicBezTo>
                  <a:cubicBezTo>
                    <a:pt x="1" y="1194"/>
                    <a:pt x="26" y="1270"/>
                    <a:pt x="101" y="1320"/>
                  </a:cubicBezTo>
                  <a:cubicBezTo>
                    <a:pt x="534" y="1493"/>
                    <a:pt x="966" y="1666"/>
                    <a:pt x="1398" y="1855"/>
                  </a:cubicBezTo>
                  <a:lnTo>
                    <a:pt x="1398" y="1855"/>
                  </a:lnTo>
                  <a:cubicBezTo>
                    <a:pt x="958" y="2119"/>
                    <a:pt x="520" y="2384"/>
                    <a:pt x="101" y="2648"/>
                  </a:cubicBezTo>
                  <a:cubicBezTo>
                    <a:pt x="51" y="2698"/>
                    <a:pt x="26" y="2773"/>
                    <a:pt x="76" y="2824"/>
                  </a:cubicBezTo>
                  <a:cubicBezTo>
                    <a:pt x="574" y="3209"/>
                    <a:pt x="1134" y="3553"/>
                    <a:pt x="1718" y="3837"/>
                  </a:cubicBezTo>
                  <a:lnTo>
                    <a:pt x="1718" y="3837"/>
                  </a:lnTo>
                  <a:cubicBezTo>
                    <a:pt x="1183" y="4084"/>
                    <a:pt x="665" y="4331"/>
                    <a:pt x="126" y="4578"/>
                  </a:cubicBezTo>
                  <a:cubicBezTo>
                    <a:pt x="76" y="4603"/>
                    <a:pt x="76" y="4728"/>
                    <a:pt x="126" y="4753"/>
                  </a:cubicBezTo>
                  <a:cubicBezTo>
                    <a:pt x="592" y="4975"/>
                    <a:pt x="1058" y="5217"/>
                    <a:pt x="1524" y="5443"/>
                  </a:cubicBezTo>
                  <a:lnTo>
                    <a:pt x="1524" y="5443"/>
                  </a:lnTo>
                  <a:cubicBezTo>
                    <a:pt x="1068" y="5669"/>
                    <a:pt x="642" y="5910"/>
                    <a:pt x="176" y="6132"/>
                  </a:cubicBezTo>
                  <a:cubicBezTo>
                    <a:pt x="72" y="6194"/>
                    <a:pt x="124" y="6326"/>
                    <a:pt x="216" y="6326"/>
                  </a:cubicBezTo>
                  <a:cubicBezTo>
                    <a:pt x="235" y="6326"/>
                    <a:pt x="255" y="6320"/>
                    <a:pt x="277" y="6307"/>
                  </a:cubicBezTo>
                  <a:cubicBezTo>
                    <a:pt x="803" y="6057"/>
                    <a:pt x="1279" y="5781"/>
                    <a:pt x="1805" y="5530"/>
                  </a:cubicBezTo>
                  <a:cubicBezTo>
                    <a:pt x="1881" y="5505"/>
                    <a:pt x="1856" y="5405"/>
                    <a:pt x="1805" y="5355"/>
                  </a:cubicBezTo>
                  <a:cubicBezTo>
                    <a:pt x="1341" y="5134"/>
                    <a:pt x="878" y="4894"/>
                    <a:pt x="431" y="4668"/>
                  </a:cubicBezTo>
                  <a:lnTo>
                    <a:pt x="431" y="4668"/>
                  </a:lnTo>
                  <a:cubicBezTo>
                    <a:pt x="952" y="4421"/>
                    <a:pt x="1489" y="4174"/>
                    <a:pt x="2006" y="3926"/>
                  </a:cubicBezTo>
                  <a:cubicBezTo>
                    <a:pt x="2081" y="3876"/>
                    <a:pt x="2081" y="3776"/>
                    <a:pt x="2006" y="3751"/>
                  </a:cubicBezTo>
                  <a:cubicBezTo>
                    <a:pt x="1421" y="3493"/>
                    <a:pt x="858" y="3149"/>
                    <a:pt x="337" y="2757"/>
                  </a:cubicBezTo>
                  <a:lnTo>
                    <a:pt x="337" y="2757"/>
                  </a:lnTo>
                  <a:cubicBezTo>
                    <a:pt x="772" y="2466"/>
                    <a:pt x="1226" y="2194"/>
                    <a:pt x="1680" y="1921"/>
                  </a:cubicBezTo>
                  <a:cubicBezTo>
                    <a:pt x="1755" y="1871"/>
                    <a:pt x="1730" y="1771"/>
                    <a:pt x="1655" y="1746"/>
                  </a:cubicBezTo>
                  <a:cubicBezTo>
                    <a:pt x="1203" y="1565"/>
                    <a:pt x="750" y="1364"/>
                    <a:pt x="298" y="1179"/>
                  </a:cubicBezTo>
                  <a:lnTo>
                    <a:pt x="298" y="1179"/>
                  </a:lnTo>
                  <a:cubicBezTo>
                    <a:pt x="556" y="861"/>
                    <a:pt x="775" y="521"/>
                    <a:pt x="953" y="142"/>
                  </a:cubicBezTo>
                  <a:cubicBezTo>
                    <a:pt x="1006" y="71"/>
                    <a:pt x="934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377227" y="2077588"/>
              <a:ext cx="73640" cy="136508"/>
            </a:xfrm>
            <a:custGeom>
              <a:avLst/>
              <a:gdLst/>
              <a:ahLst/>
              <a:cxnLst/>
              <a:rect l="l" t="t" r="r" b="b"/>
              <a:pathLst>
                <a:path w="1340" h="2484" extrusionOk="0">
                  <a:moveTo>
                    <a:pt x="1216" y="1"/>
                  </a:moveTo>
                  <a:cubicBezTo>
                    <a:pt x="1205" y="1"/>
                    <a:pt x="1192" y="3"/>
                    <a:pt x="1178" y="8"/>
                  </a:cubicBezTo>
                  <a:cubicBezTo>
                    <a:pt x="752" y="134"/>
                    <a:pt x="426" y="460"/>
                    <a:pt x="251" y="861"/>
                  </a:cubicBezTo>
                  <a:cubicBezTo>
                    <a:pt x="25" y="1337"/>
                    <a:pt x="0" y="1863"/>
                    <a:pt x="0" y="2389"/>
                  </a:cubicBezTo>
                  <a:cubicBezTo>
                    <a:pt x="0" y="2452"/>
                    <a:pt x="50" y="2483"/>
                    <a:pt x="100" y="2483"/>
                  </a:cubicBezTo>
                  <a:cubicBezTo>
                    <a:pt x="151" y="2483"/>
                    <a:pt x="201" y="2452"/>
                    <a:pt x="201" y="2389"/>
                  </a:cubicBezTo>
                  <a:cubicBezTo>
                    <a:pt x="201" y="1587"/>
                    <a:pt x="301" y="485"/>
                    <a:pt x="1228" y="209"/>
                  </a:cubicBezTo>
                  <a:cubicBezTo>
                    <a:pt x="1340" y="164"/>
                    <a:pt x="1312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364807" y="2166176"/>
              <a:ext cx="46877" cy="15223"/>
            </a:xfrm>
            <a:custGeom>
              <a:avLst/>
              <a:gdLst/>
              <a:ahLst/>
              <a:cxnLst/>
              <a:rect l="l" t="t" r="r" b="b"/>
              <a:pathLst>
                <a:path w="853" h="277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01"/>
                    <a:pt x="101" y="201"/>
                  </a:cubicBezTo>
                  <a:cubicBezTo>
                    <a:pt x="326" y="226"/>
                    <a:pt x="527" y="251"/>
                    <a:pt x="752" y="276"/>
                  </a:cubicBezTo>
                  <a:cubicBezTo>
                    <a:pt x="803" y="276"/>
                    <a:pt x="853" y="226"/>
                    <a:pt x="853" y="176"/>
                  </a:cubicBezTo>
                  <a:cubicBezTo>
                    <a:pt x="853" y="126"/>
                    <a:pt x="803" y="76"/>
                    <a:pt x="752" y="76"/>
                  </a:cubicBezTo>
                  <a:cubicBezTo>
                    <a:pt x="527" y="51"/>
                    <a:pt x="32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371677" y="2133093"/>
              <a:ext cx="45503" cy="19344"/>
            </a:xfrm>
            <a:custGeom>
              <a:avLst/>
              <a:gdLst/>
              <a:ahLst/>
              <a:cxnLst/>
              <a:rect l="l" t="t" r="r" b="b"/>
              <a:pathLst>
                <a:path w="828" h="352" extrusionOk="0">
                  <a:moveTo>
                    <a:pt x="151" y="1"/>
                  </a:moveTo>
                  <a:cubicBezTo>
                    <a:pt x="101" y="1"/>
                    <a:pt x="26" y="26"/>
                    <a:pt x="26" y="76"/>
                  </a:cubicBezTo>
                  <a:cubicBezTo>
                    <a:pt x="1" y="126"/>
                    <a:pt x="26" y="201"/>
                    <a:pt x="76" y="201"/>
                  </a:cubicBezTo>
                  <a:cubicBezTo>
                    <a:pt x="277" y="252"/>
                    <a:pt x="477" y="302"/>
                    <a:pt x="678" y="352"/>
                  </a:cubicBezTo>
                  <a:cubicBezTo>
                    <a:pt x="753" y="352"/>
                    <a:pt x="803" y="327"/>
                    <a:pt x="803" y="277"/>
                  </a:cubicBezTo>
                  <a:cubicBezTo>
                    <a:pt x="828" y="227"/>
                    <a:pt x="803" y="151"/>
                    <a:pt x="753" y="1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382723" y="2094185"/>
              <a:ext cx="49624" cy="23850"/>
            </a:xfrm>
            <a:custGeom>
              <a:avLst/>
              <a:gdLst/>
              <a:ahLst/>
              <a:cxnLst/>
              <a:rect l="l" t="t" r="r" b="b"/>
              <a:pathLst>
                <a:path w="903" h="434" extrusionOk="0">
                  <a:moveTo>
                    <a:pt x="121" y="1"/>
                  </a:moveTo>
                  <a:cubicBezTo>
                    <a:pt x="76" y="1"/>
                    <a:pt x="25" y="41"/>
                    <a:pt x="25" y="82"/>
                  </a:cubicBezTo>
                  <a:cubicBezTo>
                    <a:pt x="0" y="133"/>
                    <a:pt x="25" y="183"/>
                    <a:pt x="101" y="208"/>
                  </a:cubicBezTo>
                  <a:cubicBezTo>
                    <a:pt x="301" y="283"/>
                    <a:pt x="527" y="358"/>
                    <a:pt x="752" y="433"/>
                  </a:cubicBezTo>
                  <a:cubicBezTo>
                    <a:pt x="802" y="433"/>
                    <a:pt x="878" y="408"/>
                    <a:pt x="878" y="358"/>
                  </a:cubicBezTo>
                  <a:cubicBezTo>
                    <a:pt x="903" y="283"/>
                    <a:pt x="853" y="233"/>
                    <a:pt x="802" y="233"/>
                  </a:cubicBezTo>
                  <a:cubicBezTo>
                    <a:pt x="577" y="158"/>
                    <a:pt x="376" y="82"/>
                    <a:pt x="151" y="7"/>
                  </a:cubicBezTo>
                  <a:cubicBezTo>
                    <a:pt x="142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777574" y="2121662"/>
              <a:ext cx="85895" cy="241967"/>
            </a:xfrm>
            <a:custGeom>
              <a:avLst/>
              <a:gdLst/>
              <a:ahLst/>
              <a:cxnLst/>
              <a:rect l="l" t="t" r="r" b="b"/>
              <a:pathLst>
                <a:path w="1563" h="4403" extrusionOk="0">
                  <a:moveTo>
                    <a:pt x="710" y="0"/>
                  </a:moveTo>
                  <a:cubicBezTo>
                    <a:pt x="628" y="0"/>
                    <a:pt x="558" y="101"/>
                    <a:pt x="635" y="159"/>
                  </a:cubicBezTo>
                  <a:cubicBezTo>
                    <a:pt x="1186" y="635"/>
                    <a:pt x="1362" y="1412"/>
                    <a:pt x="1237" y="2114"/>
                  </a:cubicBezTo>
                  <a:cubicBezTo>
                    <a:pt x="1086" y="2916"/>
                    <a:pt x="585" y="3618"/>
                    <a:pt x="59" y="4219"/>
                  </a:cubicBezTo>
                  <a:cubicBezTo>
                    <a:pt x="1" y="4296"/>
                    <a:pt x="76" y="4402"/>
                    <a:pt x="148" y="4402"/>
                  </a:cubicBezTo>
                  <a:cubicBezTo>
                    <a:pt x="170" y="4402"/>
                    <a:pt x="191" y="4393"/>
                    <a:pt x="209" y="4369"/>
                  </a:cubicBezTo>
                  <a:cubicBezTo>
                    <a:pt x="760" y="3718"/>
                    <a:pt x="1312" y="2966"/>
                    <a:pt x="1437" y="2089"/>
                  </a:cubicBezTo>
                  <a:cubicBezTo>
                    <a:pt x="1562" y="1362"/>
                    <a:pt x="1387" y="535"/>
                    <a:pt x="785" y="34"/>
                  </a:cubicBezTo>
                  <a:cubicBezTo>
                    <a:pt x="762" y="10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786257" y="2303233"/>
              <a:ext cx="44129" cy="32423"/>
            </a:xfrm>
            <a:custGeom>
              <a:avLst/>
              <a:gdLst/>
              <a:ahLst/>
              <a:cxnLst/>
              <a:rect l="l" t="t" r="r" b="b"/>
              <a:pathLst>
                <a:path w="803" h="590" extrusionOk="0">
                  <a:moveTo>
                    <a:pt x="101" y="0"/>
                  </a:moveTo>
                  <a:cubicBezTo>
                    <a:pt x="76" y="0"/>
                    <a:pt x="51" y="13"/>
                    <a:pt x="26" y="38"/>
                  </a:cubicBezTo>
                  <a:cubicBezTo>
                    <a:pt x="1" y="88"/>
                    <a:pt x="1" y="138"/>
                    <a:pt x="26" y="188"/>
                  </a:cubicBezTo>
                  <a:cubicBezTo>
                    <a:pt x="201" y="364"/>
                    <a:pt x="427" y="514"/>
                    <a:pt x="677" y="589"/>
                  </a:cubicBezTo>
                  <a:cubicBezTo>
                    <a:pt x="728" y="589"/>
                    <a:pt x="778" y="564"/>
                    <a:pt x="803" y="514"/>
                  </a:cubicBezTo>
                  <a:cubicBezTo>
                    <a:pt x="803" y="464"/>
                    <a:pt x="778" y="414"/>
                    <a:pt x="728" y="389"/>
                  </a:cubicBezTo>
                  <a:cubicBezTo>
                    <a:pt x="703" y="389"/>
                    <a:pt x="677" y="364"/>
                    <a:pt x="652" y="364"/>
                  </a:cubicBezTo>
                  <a:cubicBezTo>
                    <a:pt x="627" y="364"/>
                    <a:pt x="627" y="339"/>
                    <a:pt x="602" y="339"/>
                  </a:cubicBezTo>
                  <a:lnTo>
                    <a:pt x="577" y="339"/>
                  </a:lnTo>
                  <a:cubicBezTo>
                    <a:pt x="527" y="314"/>
                    <a:pt x="477" y="288"/>
                    <a:pt x="427" y="238"/>
                  </a:cubicBezTo>
                  <a:cubicBezTo>
                    <a:pt x="402" y="238"/>
                    <a:pt x="377" y="213"/>
                    <a:pt x="352" y="213"/>
                  </a:cubicBezTo>
                  <a:cubicBezTo>
                    <a:pt x="352" y="188"/>
                    <a:pt x="352" y="188"/>
                    <a:pt x="327" y="188"/>
                  </a:cubicBezTo>
                  <a:cubicBezTo>
                    <a:pt x="327" y="188"/>
                    <a:pt x="327" y="163"/>
                    <a:pt x="327" y="163"/>
                  </a:cubicBezTo>
                  <a:lnTo>
                    <a:pt x="302" y="163"/>
                  </a:lnTo>
                  <a:cubicBezTo>
                    <a:pt x="251" y="113"/>
                    <a:pt x="201" y="88"/>
                    <a:pt x="176" y="38"/>
                  </a:cubicBezTo>
                  <a:cubicBezTo>
                    <a:pt x="151" y="13"/>
                    <a:pt x="12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815218" y="2268117"/>
              <a:ext cx="42755" cy="25719"/>
            </a:xfrm>
            <a:custGeom>
              <a:avLst/>
              <a:gdLst/>
              <a:ahLst/>
              <a:cxnLst/>
              <a:rect l="l" t="t" r="r" b="b"/>
              <a:pathLst>
                <a:path w="778" h="468" extrusionOk="0">
                  <a:moveTo>
                    <a:pt x="150" y="0"/>
                  </a:moveTo>
                  <a:cubicBezTo>
                    <a:pt x="100" y="0"/>
                    <a:pt x="50" y="0"/>
                    <a:pt x="25" y="50"/>
                  </a:cubicBezTo>
                  <a:cubicBezTo>
                    <a:pt x="0" y="100"/>
                    <a:pt x="0" y="176"/>
                    <a:pt x="50" y="201"/>
                  </a:cubicBezTo>
                  <a:cubicBezTo>
                    <a:pt x="251" y="276"/>
                    <a:pt x="426" y="376"/>
                    <a:pt x="602" y="451"/>
                  </a:cubicBezTo>
                  <a:cubicBezTo>
                    <a:pt x="622" y="462"/>
                    <a:pt x="647" y="468"/>
                    <a:pt x="671" y="468"/>
                  </a:cubicBezTo>
                  <a:cubicBezTo>
                    <a:pt x="705" y="468"/>
                    <a:pt x="737" y="456"/>
                    <a:pt x="752" y="426"/>
                  </a:cubicBezTo>
                  <a:cubicBezTo>
                    <a:pt x="777" y="376"/>
                    <a:pt x="777" y="301"/>
                    <a:pt x="727" y="276"/>
                  </a:cubicBezTo>
                  <a:cubicBezTo>
                    <a:pt x="526" y="201"/>
                    <a:pt x="351" y="10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819340" y="2223659"/>
              <a:ext cx="49624" cy="17311"/>
            </a:xfrm>
            <a:custGeom>
              <a:avLst/>
              <a:gdLst/>
              <a:ahLst/>
              <a:cxnLst/>
              <a:rect l="l" t="t" r="r" b="b"/>
              <a:pathLst>
                <a:path w="903" h="315" extrusionOk="0">
                  <a:moveTo>
                    <a:pt x="121" y="0"/>
                  </a:moveTo>
                  <a:cubicBezTo>
                    <a:pt x="75" y="0"/>
                    <a:pt x="25" y="41"/>
                    <a:pt x="25" y="82"/>
                  </a:cubicBezTo>
                  <a:cubicBezTo>
                    <a:pt x="0" y="132"/>
                    <a:pt x="50" y="183"/>
                    <a:pt x="101" y="208"/>
                  </a:cubicBezTo>
                  <a:cubicBezTo>
                    <a:pt x="286" y="270"/>
                    <a:pt x="472" y="314"/>
                    <a:pt x="671" y="314"/>
                  </a:cubicBezTo>
                  <a:cubicBezTo>
                    <a:pt x="714" y="314"/>
                    <a:pt x="758" y="312"/>
                    <a:pt x="802" y="308"/>
                  </a:cubicBezTo>
                  <a:cubicBezTo>
                    <a:pt x="852" y="283"/>
                    <a:pt x="903" y="258"/>
                    <a:pt x="903" y="208"/>
                  </a:cubicBezTo>
                  <a:cubicBezTo>
                    <a:pt x="903" y="158"/>
                    <a:pt x="852" y="82"/>
                    <a:pt x="802" y="82"/>
                  </a:cubicBezTo>
                  <a:cubicBezTo>
                    <a:pt x="739" y="96"/>
                    <a:pt x="676" y="103"/>
                    <a:pt x="614" y="103"/>
                  </a:cubicBezTo>
                  <a:cubicBezTo>
                    <a:pt x="453" y="103"/>
                    <a:pt x="295" y="61"/>
                    <a:pt x="151" y="7"/>
                  </a:cubicBezTo>
                  <a:cubicBezTo>
                    <a:pt x="141" y="3"/>
                    <a:pt x="13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824835" y="2172495"/>
              <a:ext cx="53746" cy="22092"/>
            </a:xfrm>
            <a:custGeom>
              <a:avLst/>
              <a:gdLst/>
              <a:ahLst/>
              <a:cxnLst/>
              <a:rect l="l" t="t" r="r" b="b"/>
              <a:pathLst>
                <a:path w="978" h="402" extrusionOk="0">
                  <a:moveTo>
                    <a:pt x="867" y="1"/>
                  </a:moveTo>
                  <a:cubicBezTo>
                    <a:pt x="854" y="1"/>
                    <a:pt x="841" y="4"/>
                    <a:pt x="828" y="11"/>
                  </a:cubicBezTo>
                  <a:cubicBezTo>
                    <a:pt x="639" y="137"/>
                    <a:pt x="432" y="192"/>
                    <a:pt x="223" y="192"/>
                  </a:cubicBezTo>
                  <a:cubicBezTo>
                    <a:pt x="182" y="192"/>
                    <a:pt x="141" y="190"/>
                    <a:pt x="101" y="186"/>
                  </a:cubicBezTo>
                  <a:cubicBezTo>
                    <a:pt x="26" y="186"/>
                    <a:pt x="1" y="236"/>
                    <a:pt x="1" y="287"/>
                  </a:cubicBezTo>
                  <a:cubicBezTo>
                    <a:pt x="1" y="362"/>
                    <a:pt x="26" y="387"/>
                    <a:pt x="101" y="387"/>
                  </a:cubicBezTo>
                  <a:cubicBezTo>
                    <a:pt x="157" y="397"/>
                    <a:pt x="214" y="402"/>
                    <a:pt x="272" y="402"/>
                  </a:cubicBezTo>
                  <a:cubicBezTo>
                    <a:pt x="497" y="402"/>
                    <a:pt x="728" y="326"/>
                    <a:pt x="928" y="186"/>
                  </a:cubicBezTo>
                  <a:cubicBezTo>
                    <a:pt x="978" y="161"/>
                    <a:pt x="978" y="111"/>
                    <a:pt x="953" y="61"/>
                  </a:cubicBezTo>
                  <a:cubicBezTo>
                    <a:pt x="935" y="24"/>
                    <a:pt x="903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9"/>
            <p:cNvSpPr/>
            <p:nvPr/>
          </p:nvSpPr>
          <p:spPr>
            <a:xfrm>
              <a:off x="809668" y="2136720"/>
              <a:ext cx="52427" cy="25939"/>
            </a:xfrm>
            <a:custGeom>
              <a:avLst/>
              <a:gdLst/>
              <a:ahLst/>
              <a:cxnLst/>
              <a:rect l="l" t="t" r="r" b="b"/>
              <a:pathLst>
                <a:path w="954" h="472" extrusionOk="0">
                  <a:moveTo>
                    <a:pt x="822" y="0"/>
                  </a:moveTo>
                  <a:cubicBezTo>
                    <a:pt x="806" y="0"/>
                    <a:pt x="791" y="3"/>
                    <a:pt x="778" y="10"/>
                  </a:cubicBezTo>
                  <a:cubicBezTo>
                    <a:pt x="577" y="161"/>
                    <a:pt x="352" y="236"/>
                    <a:pt x="101" y="286"/>
                  </a:cubicBezTo>
                  <a:cubicBezTo>
                    <a:pt x="51" y="286"/>
                    <a:pt x="1" y="361"/>
                    <a:pt x="26" y="411"/>
                  </a:cubicBezTo>
                  <a:cubicBezTo>
                    <a:pt x="26" y="448"/>
                    <a:pt x="66" y="471"/>
                    <a:pt x="107" y="471"/>
                  </a:cubicBezTo>
                  <a:cubicBezTo>
                    <a:pt x="123" y="471"/>
                    <a:pt x="138" y="468"/>
                    <a:pt x="151" y="461"/>
                  </a:cubicBezTo>
                  <a:cubicBezTo>
                    <a:pt x="402" y="436"/>
                    <a:pt x="653" y="336"/>
                    <a:pt x="878" y="186"/>
                  </a:cubicBezTo>
                  <a:cubicBezTo>
                    <a:pt x="928" y="161"/>
                    <a:pt x="953" y="110"/>
                    <a:pt x="928" y="60"/>
                  </a:cubicBezTo>
                  <a:cubicBezTo>
                    <a:pt x="910" y="24"/>
                    <a:pt x="865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9"/>
            <p:cNvSpPr/>
            <p:nvPr/>
          </p:nvSpPr>
          <p:spPr>
            <a:xfrm>
              <a:off x="709155" y="2102263"/>
              <a:ext cx="26214" cy="35941"/>
            </a:xfrm>
            <a:custGeom>
              <a:avLst/>
              <a:gdLst/>
              <a:ahLst/>
              <a:cxnLst/>
              <a:rect l="l" t="t" r="r" b="b"/>
              <a:pathLst>
                <a:path w="477" h="654" extrusionOk="0">
                  <a:moveTo>
                    <a:pt x="382" y="1"/>
                  </a:moveTo>
                  <a:cubicBezTo>
                    <a:pt x="340" y="1"/>
                    <a:pt x="294" y="24"/>
                    <a:pt x="276" y="61"/>
                  </a:cubicBezTo>
                  <a:cubicBezTo>
                    <a:pt x="201" y="211"/>
                    <a:pt x="101" y="361"/>
                    <a:pt x="25" y="512"/>
                  </a:cubicBezTo>
                  <a:cubicBezTo>
                    <a:pt x="0" y="562"/>
                    <a:pt x="25" y="612"/>
                    <a:pt x="75" y="637"/>
                  </a:cubicBezTo>
                  <a:cubicBezTo>
                    <a:pt x="96" y="648"/>
                    <a:pt x="117" y="654"/>
                    <a:pt x="136" y="654"/>
                  </a:cubicBezTo>
                  <a:cubicBezTo>
                    <a:pt x="163" y="654"/>
                    <a:pt x="186" y="641"/>
                    <a:pt x="201" y="612"/>
                  </a:cubicBezTo>
                  <a:cubicBezTo>
                    <a:pt x="276" y="462"/>
                    <a:pt x="376" y="311"/>
                    <a:pt x="451" y="161"/>
                  </a:cubicBezTo>
                  <a:cubicBezTo>
                    <a:pt x="476" y="111"/>
                    <a:pt x="476" y="36"/>
                    <a:pt x="426" y="11"/>
                  </a:cubicBezTo>
                  <a:cubicBezTo>
                    <a:pt x="413" y="4"/>
                    <a:pt x="398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728444" y="2112485"/>
              <a:ext cx="20718" cy="33632"/>
            </a:xfrm>
            <a:custGeom>
              <a:avLst/>
              <a:gdLst/>
              <a:ahLst/>
              <a:cxnLst/>
              <a:rect l="l" t="t" r="r" b="b"/>
              <a:pathLst>
                <a:path w="377" h="612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176" y="150"/>
                    <a:pt x="151" y="226"/>
                    <a:pt x="125" y="276"/>
                  </a:cubicBezTo>
                  <a:cubicBezTo>
                    <a:pt x="125" y="301"/>
                    <a:pt x="125" y="301"/>
                    <a:pt x="125" y="301"/>
                  </a:cubicBezTo>
                  <a:cubicBezTo>
                    <a:pt x="100" y="326"/>
                    <a:pt x="100" y="351"/>
                    <a:pt x="100" y="351"/>
                  </a:cubicBezTo>
                  <a:cubicBezTo>
                    <a:pt x="75" y="401"/>
                    <a:pt x="50" y="426"/>
                    <a:pt x="50" y="451"/>
                  </a:cubicBezTo>
                  <a:cubicBezTo>
                    <a:pt x="0" y="501"/>
                    <a:pt x="25" y="576"/>
                    <a:pt x="75" y="602"/>
                  </a:cubicBezTo>
                  <a:cubicBezTo>
                    <a:pt x="89" y="608"/>
                    <a:pt x="102" y="611"/>
                    <a:pt x="116" y="611"/>
                  </a:cubicBezTo>
                  <a:cubicBezTo>
                    <a:pt x="152" y="611"/>
                    <a:pt x="189" y="588"/>
                    <a:pt x="226" y="551"/>
                  </a:cubicBezTo>
                  <a:cubicBezTo>
                    <a:pt x="301" y="426"/>
                    <a:pt x="351" y="276"/>
                    <a:pt x="376" y="125"/>
                  </a:cubicBezTo>
                  <a:cubicBezTo>
                    <a:pt x="376" y="100"/>
                    <a:pt x="376" y="75"/>
                    <a:pt x="376" y="50"/>
                  </a:cubicBezTo>
                  <a:cubicBezTo>
                    <a:pt x="351" y="25"/>
                    <a:pt x="326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497029" y="2342966"/>
              <a:ext cx="24840" cy="37644"/>
            </a:xfrm>
            <a:custGeom>
              <a:avLst/>
              <a:gdLst/>
              <a:ahLst/>
              <a:cxnLst/>
              <a:rect l="l" t="t" r="r" b="b"/>
              <a:pathLst>
                <a:path w="452" h="685" extrusionOk="0">
                  <a:moveTo>
                    <a:pt x="332" y="0"/>
                  </a:moveTo>
                  <a:cubicBezTo>
                    <a:pt x="298" y="0"/>
                    <a:pt x="266" y="12"/>
                    <a:pt x="251" y="42"/>
                  </a:cubicBezTo>
                  <a:cubicBezTo>
                    <a:pt x="176" y="217"/>
                    <a:pt x="101" y="367"/>
                    <a:pt x="26" y="543"/>
                  </a:cubicBezTo>
                  <a:cubicBezTo>
                    <a:pt x="1" y="593"/>
                    <a:pt x="26" y="643"/>
                    <a:pt x="76" y="668"/>
                  </a:cubicBezTo>
                  <a:cubicBezTo>
                    <a:pt x="97" y="679"/>
                    <a:pt x="117" y="685"/>
                    <a:pt x="136" y="685"/>
                  </a:cubicBezTo>
                  <a:cubicBezTo>
                    <a:pt x="163" y="685"/>
                    <a:pt x="186" y="673"/>
                    <a:pt x="201" y="643"/>
                  </a:cubicBezTo>
                  <a:cubicBezTo>
                    <a:pt x="276" y="468"/>
                    <a:pt x="351" y="317"/>
                    <a:pt x="427" y="142"/>
                  </a:cubicBezTo>
                  <a:cubicBezTo>
                    <a:pt x="452" y="92"/>
                    <a:pt x="452" y="42"/>
                    <a:pt x="402" y="17"/>
                  </a:cubicBezTo>
                  <a:cubicBezTo>
                    <a:pt x="381" y="6"/>
                    <a:pt x="356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521814" y="2352088"/>
              <a:ext cx="22092" cy="34896"/>
            </a:xfrm>
            <a:custGeom>
              <a:avLst/>
              <a:gdLst/>
              <a:ahLst/>
              <a:cxnLst/>
              <a:rect l="l" t="t" r="r" b="b"/>
              <a:pathLst>
                <a:path w="402" h="635" extrusionOk="0">
                  <a:moveTo>
                    <a:pt x="302" y="1"/>
                  </a:moveTo>
                  <a:cubicBezTo>
                    <a:pt x="251" y="1"/>
                    <a:pt x="201" y="26"/>
                    <a:pt x="176" y="76"/>
                  </a:cubicBezTo>
                  <a:cubicBezTo>
                    <a:pt x="126" y="227"/>
                    <a:pt x="76" y="352"/>
                    <a:pt x="26" y="502"/>
                  </a:cubicBezTo>
                  <a:cubicBezTo>
                    <a:pt x="1" y="552"/>
                    <a:pt x="51" y="628"/>
                    <a:pt x="101" y="628"/>
                  </a:cubicBezTo>
                  <a:cubicBezTo>
                    <a:pt x="110" y="632"/>
                    <a:pt x="119" y="634"/>
                    <a:pt x="128" y="634"/>
                  </a:cubicBezTo>
                  <a:cubicBezTo>
                    <a:pt x="169" y="634"/>
                    <a:pt x="206" y="593"/>
                    <a:pt x="226" y="552"/>
                  </a:cubicBezTo>
                  <a:cubicBezTo>
                    <a:pt x="276" y="427"/>
                    <a:pt x="327" y="277"/>
                    <a:pt x="377" y="126"/>
                  </a:cubicBezTo>
                  <a:cubicBezTo>
                    <a:pt x="402" y="76"/>
                    <a:pt x="352" y="26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491534" y="2083029"/>
              <a:ext cx="70287" cy="43469"/>
            </a:xfrm>
            <a:custGeom>
              <a:avLst/>
              <a:gdLst/>
              <a:ahLst/>
              <a:cxnLst/>
              <a:rect l="l" t="t" r="r" b="b"/>
              <a:pathLst>
                <a:path w="1279" h="791" extrusionOk="0">
                  <a:moveTo>
                    <a:pt x="110" y="0"/>
                  </a:moveTo>
                  <a:cubicBezTo>
                    <a:pt x="68" y="0"/>
                    <a:pt x="25" y="29"/>
                    <a:pt x="25" y="85"/>
                  </a:cubicBezTo>
                  <a:cubicBezTo>
                    <a:pt x="0" y="110"/>
                    <a:pt x="25" y="185"/>
                    <a:pt x="101" y="210"/>
                  </a:cubicBezTo>
                  <a:cubicBezTo>
                    <a:pt x="477" y="260"/>
                    <a:pt x="827" y="461"/>
                    <a:pt x="1103" y="762"/>
                  </a:cubicBezTo>
                  <a:cubicBezTo>
                    <a:pt x="1114" y="783"/>
                    <a:pt x="1133" y="791"/>
                    <a:pt x="1154" y="791"/>
                  </a:cubicBezTo>
                  <a:cubicBezTo>
                    <a:pt x="1183" y="791"/>
                    <a:pt x="1214" y="776"/>
                    <a:pt x="1228" y="762"/>
                  </a:cubicBezTo>
                  <a:cubicBezTo>
                    <a:pt x="1279" y="711"/>
                    <a:pt x="1279" y="661"/>
                    <a:pt x="1228" y="611"/>
                  </a:cubicBezTo>
                  <a:cubicBezTo>
                    <a:pt x="953" y="285"/>
                    <a:pt x="577" y="60"/>
                    <a:pt x="151" y="10"/>
                  </a:cubicBezTo>
                  <a:cubicBezTo>
                    <a:pt x="138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9"/>
            <p:cNvSpPr/>
            <p:nvPr/>
          </p:nvSpPr>
          <p:spPr>
            <a:xfrm>
              <a:off x="404760" y="2268117"/>
              <a:ext cx="13849" cy="24840"/>
            </a:xfrm>
            <a:custGeom>
              <a:avLst/>
              <a:gdLst/>
              <a:ahLst/>
              <a:cxnLst/>
              <a:rect l="l" t="t" r="r" b="b"/>
              <a:pathLst>
                <a:path w="252" h="452" extrusionOk="0">
                  <a:moveTo>
                    <a:pt x="76" y="0"/>
                  </a:moveTo>
                  <a:cubicBezTo>
                    <a:pt x="76" y="25"/>
                    <a:pt x="51" y="50"/>
                    <a:pt x="51" y="75"/>
                  </a:cubicBezTo>
                  <a:cubicBezTo>
                    <a:pt x="25" y="151"/>
                    <a:pt x="0" y="226"/>
                    <a:pt x="0" y="326"/>
                  </a:cubicBezTo>
                  <a:cubicBezTo>
                    <a:pt x="0" y="351"/>
                    <a:pt x="0" y="376"/>
                    <a:pt x="0" y="401"/>
                  </a:cubicBezTo>
                  <a:cubicBezTo>
                    <a:pt x="25" y="426"/>
                    <a:pt x="51" y="426"/>
                    <a:pt x="76" y="451"/>
                  </a:cubicBezTo>
                  <a:cubicBezTo>
                    <a:pt x="101" y="451"/>
                    <a:pt x="126" y="451"/>
                    <a:pt x="151" y="426"/>
                  </a:cubicBezTo>
                  <a:cubicBezTo>
                    <a:pt x="176" y="426"/>
                    <a:pt x="176" y="401"/>
                    <a:pt x="201" y="376"/>
                  </a:cubicBezTo>
                  <a:cubicBezTo>
                    <a:pt x="201" y="301"/>
                    <a:pt x="226" y="201"/>
                    <a:pt x="226" y="125"/>
                  </a:cubicBezTo>
                  <a:cubicBezTo>
                    <a:pt x="251" y="100"/>
                    <a:pt x="251" y="75"/>
                    <a:pt x="226" y="50"/>
                  </a:cubicBezTo>
                  <a:cubicBezTo>
                    <a:pt x="201" y="25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9"/>
            <p:cNvSpPr/>
            <p:nvPr/>
          </p:nvSpPr>
          <p:spPr>
            <a:xfrm>
              <a:off x="425423" y="2265369"/>
              <a:ext cx="15223" cy="29511"/>
            </a:xfrm>
            <a:custGeom>
              <a:avLst/>
              <a:gdLst/>
              <a:ahLst/>
              <a:cxnLst/>
              <a:rect l="l" t="t" r="r" b="b"/>
              <a:pathLst>
                <a:path w="277" h="537" extrusionOk="0">
                  <a:moveTo>
                    <a:pt x="201" y="0"/>
                  </a:moveTo>
                  <a:cubicBezTo>
                    <a:pt x="151" y="0"/>
                    <a:pt x="76" y="25"/>
                    <a:pt x="76" y="75"/>
                  </a:cubicBezTo>
                  <a:cubicBezTo>
                    <a:pt x="50" y="201"/>
                    <a:pt x="25" y="301"/>
                    <a:pt x="0" y="401"/>
                  </a:cubicBezTo>
                  <a:cubicBezTo>
                    <a:pt x="0" y="451"/>
                    <a:pt x="0" y="476"/>
                    <a:pt x="0" y="501"/>
                  </a:cubicBezTo>
                  <a:cubicBezTo>
                    <a:pt x="25" y="501"/>
                    <a:pt x="50" y="526"/>
                    <a:pt x="76" y="526"/>
                  </a:cubicBezTo>
                  <a:cubicBezTo>
                    <a:pt x="89" y="533"/>
                    <a:pt x="102" y="536"/>
                    <a:pt x="115" y="536"/>
                  </a:cubicBezTo>
                  <a:cubicBezTo>
                    <a:pt x="151" y="536"/>
                    <a:pt x="183" y="513"/>
                    <a:pt x="201" y="476"/>
                  </a:cubicBezTo>
                  <a:cubicBezTo>
                    <a:pt x="226" y="351"/>
                    <a:pt x="226" y="251"/>
                    <a:pt x="251" y="125"/>
                  </a:cubicBezTo>
                  <a:cubicBezTo>
                    <a:pt x="276" y="100"/>
                    <a:pt x="276" y="75"/>
                    <a:pt x="251" y="50"/>
                  </a:cubicBezTo>
                  <a:cubicBezTo>
                    <a:pt x="226" y="25"/>
                    <a:pt x="201" y="25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676512" y="2396986"/>
              <a:ext cx="74024" cy="40722"/>
            </a:xfrm>
            <a:custGeom>
              <a:avLst/>
              <a:gdLst/>
              <a:ahLst/>
              <a:cxnLst/>
              <a:rect l="l" t="t" r="r" b="b"/>
              <a:pathLst>
                <a:path w="1347" h="741" extrusionOk="0">
                  <a:moveTo>
                    <a:pt x="1219" y="1"/>
                  </a:moveTo>
                  <a:cubicBezTo>
                    <a:pt x="1202" y="1"/>
                    <a:pt x="1185" y="4"/>
                    <a:pt x="1171" y="11"/>
                  </a:cubicBezTo>
                  <a:cubicBezTo>
                    <a:pt x="845" y="237"/>
                    <a:pt x="494" y="412"/>
                    <a:pt x="118" y="537"/>
                  </a:cubicBezTo>
                  <a:cubicBezTo>
                    <a:pt x="0" y="561"/>
                    <a:pt x="38" y="740"/>
                    <a:pt x="147" y="740"/>
                  </a:cubicBezTo>
                  <a:cubicBezTo>
                    <a:pt x="154" y="740"/>
                    <a:pt x="161" y="739"/>
                    <a:pt x="168" y="738"/>
                  </a:cubicBezTo>
                  <a:cubicBezTo>
                    <a:pt x="569" y="613"/>
                    <a:pt x="945" y="412"/>
                    <a:pt x="1271" y="186"/>
                  </a:cubicBezTo>
                  <a:cubicBezTo>
                    <a:pt x="1321" y="161"/>
                    <a:pt x="1346" y="86"/>
                    <a:pt x="1321" y="36"/>
                  </a:cubicBezTo>
                  <a:cubicBezTo>
                    <a:pt x="1303" y="18"/>
                    <a:pt x="1261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717398" y="2258445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495655" y="2197830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524561" y="2276360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7" y="201"/>
                    <a:pt x="277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772518" y="2086271"/>
              <a:ext cx="13794" cy="11101"/>
            </a:xfrm>
            <a:custGeom>
              <a:avLst/>
              <a:gdLst/>
              <a:ahLst/>
              <a:cxnLst/>
              <a:rect l="l" t="t" r="r" b="b"/>
              <a:pathLst>
                <a:path w="251" h="202" extrusionOk="0">
                  <a:moveTo>
                    <a:pt x="125" y="1"/>
                  </a:moveTo>
                  <a:cubicBezTo>
                    <a:pt x="0" y="1"/>
                    <a:pt x="0" y="201"/>
                    <a:pt x="125" y="201"/>
                  </a:cubicBezTo>
                  <a:cubicBezTo>
                    <a:pt x="251" y="201"/>
                    <a:pt x="25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655409" y="2167550"/>
              <a:ext cx="12475" cy="11101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51" y="1"/>
                  </a:moveTo>
                  <a:cubicBezTo>
                    <a:pt x="51" y="26"/>
                    <a:pt x="26" y="26"/>
                    <a:pt x="26" y="26"/>
                  </a:cubicBezTo>
                  <a:cubicBezTo>
                    <a:pt x="26" y="51"/>
                    <a:pt x="1" y="51"/>
                    <a:pt x="1" y="76"/>
                  </a:cubicBezTo>
                  <a:cubicBezTo>
                    <a:pt x="1" y="76"/>
                    <a:pt x="1" y="101"/>
                    <a:pt x="1" y="101"/>
                  </a:cubicBezTo>
                  <a:lnTo>
                    <a:pt x="1" y="126"/>
                  </a:lnTo>
                  <a:cubicBezTo>
                    <a:pt x="1" y="151"/>
                    <a:pt x="26" y="151"/>
                    <a:pt x="26" y="176"/>
                  </a:cubicBezTo>
                  <a:cubicBezTo>
                    <a:pt x="26" y="176"/>
                    <a:pt x="51" y="176"/>
                    <a:pt x="51" y="201"/>
                  </a:cubicBezTo>
                  <a:lnTo>
                    <a:pt x="151" y="201"/>
                  </a:lnTo>
                  <a:cubicBezTo>
                    <a:pt x="176" y="201"/>
                    <a:pt x="176" y="176"/>
                    <a:pt x="201" y="176"/>
                  </a:cubicBezTo>
                  <a:cubicBezTo>
                    <a:pt x="201" y="176"/>
                    <a:pt x="201" y="151"/>
                    <a:pt x="201" y="151"/>
                  </a:cubicBezTo>
                  <a:cubicBezTo>
                    <a:pt x="226" y="126"/>
                    <a:pt x="226" y="126"/>
                    <a:pt x="226" y="101"/>
                  </a:cubicBezTo>
                  <a:lnTo>
                    <a:pt x="226" y="76"/>
                  </a:lnTo>
                  <a:cubicBezTo>
                    <a:pt x="226" y="51"/>
                    <a:pt x="201" y="51"/>
                    <a:pt x="201" y="26"/>
                  </a:cubicBezTo>
                  <a:lnTo>
                    <a:pt x="176" y="26"/>
                  </a:lnTo>
                  <a:cubicBezTo>
                    <a:pt x="151" y="1"/>
                    <a:pt x="1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435040" y="2131719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6" y="201"/>
                    <a:pt x="2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9"/>
          <p:cNvGrpSpPr/>
          <p:nvPr/>
        </p:nvGrpSpPr>
        <p:grpSpPr>
          <a:xfrm rot="10544758">
            <a:off x="5342933" y="4451262"/>
            <a:ext cx="1855933" cy="795305"/>
            <a:chOff x="1928075" y="3261300"/>
            <a:chExt cx="1531375" cy="656225"/>
          </a:xfrm>
        </p:grpSpPr>
        <p:sp>
          <p:nvSpPr>
            <p:cNvPr id="1558" name="Google Shape;1558;p29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0" name="Google Shape;1560;p29"/>
          <p:cNvSpPr txBox="1">
            <a:spLocks noGrp="1"/>
          </p:cNvSpPr>
          <p:nvPr>
            <p:ph type="title"/>
          </p:nvPr>
        </p:nvSpPr>
        <p:spPr>
          <a:xfrm>
            <a:off x="2459100" y="2456450"/>
            <a:ext cx="4225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1" name="Google Shape;1561;p29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42363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62" name="Google Shape;1562;p29"/>
          <p:cNvSpPr txBox="1">
            <a:spLocks noGrp="1"/>
          </p:cNvSpPr>
          <p:nvPr>
            <p:ph type="subTitle" idx="1"/>
          </p:nvPr>
        </p:nvSpPr>
        <p:spPr>
          <a:xfrm>
            <a:off x="2459100" y="3298250"/>
            <a:ext cx="4225800" cy="5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 Medium"/>
              <a:buNone/>
              <a:defRPr sz="3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60" r:id="rId8"/>
    <p:sldLayoutId id="2147483675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Relationship Id="rId4" Type="http://schemas.microsoft.com/office/2007/relationships/hdphoto" Target="../media/hdphoto1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anguardia.com.mx/noticias/violencia-contra-los-hombres-un-fenomeno-oculto-XK6286725" TargetMode="Externa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olencia intrafamiliar - Inspira Psicólogos en Veracruz">
            <a:extLst>
              <a:ext uri="{FF2B5EF4-FFF2-40B4-BE49-F238E27FC236}">
                <a16:creationId xmlns:a16="http://schemas.microsoft.com/office/drawing/2014/main" id="{7900C221-881F-24B4-A52A-803F8F736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74" y="674492"/>
            <a:ext cx="7114717" cy="3794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7" name="Google Shape;1967;p38"/>
          <p:cNvSpPr txBox="1">
            <a:spLocks noGrp="1"/>
          </p:cNvSpPr>
          <p:nvPr>
            <p:ph type="ctrTitle"/>
          </p:nvPr>
        </p:nvSpPr>
        <p:spPr>
          <a:xfrm rot="20579161">
            <a:off x="82451" y="2609828"/>
            <a:ext cx="4265400" cy="12015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ArchUp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1"/>
                </a:solidFill>
              </a:rPr>
              <a:t>VIOLENCIA</a:t>
            </a:r>
            <a:br>
              <a:rPr lang="en" sz="5400" dirty="0">
                <a:solidFill>
                  <a:schemeClr val="dk1"/>
                </a:solidFill>
              </a:rPr>
            </a:br>
            <a:endParaRPr sz="6600" dirty="0">
              <a:solidFill>
                <a:schemeClr val="dk2"/>
              </a:solidFill>
            </a:endParaRPr>
          </a:p>
        </p:txBody>
      </p:sp>
      <p:sp>
        <p:nvSpPr>
          <p:cNvPr id="1968" name="Google Shape;1968;p38"/>
          <p:cNvSpPr txBox="1">
            <a:spLocks noGrp="1"/>
          </p:cNvSpPr>
          <p:nvPr>
            <p:ph type="subTitle" idx="1"/>
          </p:nvPr>
        </p:nvSpPr>
        <p:spPr>
          <a:xfrm>
            <a:off x="1515129" y="4720257"/>
            <a:ext cx="2770268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>
                    <a:lumMod val="75000"/>
                  </a:schemeClr>
                </a:solidFill>
              </a:rPr>
              <a:t>EQUIPO 1 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469E73-B206-5E75-89E7-FD37C38EB20F}"/>
              </a:ext>
            </a:extLst>
          </p:cNvPr>
          <p:cNvSpPr txBox="1"/>
          <p:nvPr/>
        </p:nvSpPr>
        <p:spPr>
          <a:xfrm rot="20766164">
            <a:off x="5209872" y="3382106"/>
            <a:ext cx="3890636" cy="836328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84413"/>
              </a:avLst>
            </a:prstTxWarp>
            <a:spAutoFit/>
          </a:bodyPr>
          <a:lstStyle/>
          <a:p>
            <a:pPr algn="ctr"/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D36C9D"/>
                </a:solidFill>
                <a:effectLst/>
                <a:uLnTx/>
                <a:uFillTx/>
                <a:latin typeface="Oswald Medium"/>
                <a:sym typeface="Oswald Medium"/>
              </a:rPr>
              <a:t>INTRAFAMILIAR</a:t>
            </a:r>
            <a:endParaRPr lang="es-MX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44"/>
          <p:cNvSpPr txBox="1">
            <a:spLocks noGrp="1"/>
          </p:cNvSpPr>
          <p:nvPr>
            <p:ph type="title" idx="2"/>
          </p:nvPr>
        </p:nvSpPr>
        <p:spPr>
          <a:xfrm>
            <a:off x="1058961" y="327443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C</a:t>
            </a:r>
            <a:r>
              <a:rPr lang="en" sz="3600" dirty="0"/>
              <a:t>ausas </a:t>
            </a:r>
            <a:endParaRPr sz="3600" dirty="0"/>
          </a:p>
        </p:txBody>
      </p:sp>
      <p:sp>
        <p:nvSpPr>
          <p:cNvPr id="3104" name="Google Shape;3104;p44"/>
          <p:cNvSpPr txBox="1">
            <a:spLocks noGrp="1"/>
          </p:cNvSpPr>
          <p:nvPr>
            <p:ph type="title" idx="3"/>
          </p:nvPr>
        </p:nvSpPr>
        <p:spPr>
          <a:xfrm>
            <a:off x="4853342" y="327443"/>
            <a:ext cx="3025384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C</a:t>
            </a:r>
            <a:r>
              <a:rPr lang="en" sz="3600" dirty="0"/>
              <a:t>onsecuencias </a:t>
            </a:r>
            <a:endParaRPr sz="3600" dirty="0"/>
          </a:p>
        </p:txBody>
      </p:sp>
      <p:sp>
        <p:nvSpPr>
          <p:cNvPr id="3105" name="Google Shape;3105;p44"/>
          <p:cNvSpPr txBox="1">
            <a:spLocks noGrp="1"/>
          </p:cNvSpPr>
          <p:nvPr>
            <p:ph type="subTitle" idx="1"/>
          </p:nvPr>
        </p:nvSpPr>
        <p:spPr>
          <a:xfrm>
            <a:off x="5136126" y="2090627"/>
            <a:ext cx="2742600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El maltrato infantil puede provocar el rendimiento cognitivo y académico y guarda estrecha relación con el abuso de alcohol, el uso indebido de drogas y el tabaquismo, que son importantísimos factores de riesgo de enfermedades no transmisibles como las dolencias cardiovasculares o el cáncer.</a:t>
            </a:r>
            <a:endParaRPr lang="en-US" dirty="0"/>
          </a:p>
        </p:txBody>
      </p:sp>
      <p:sp>
        <p:nvSpPr>
          <p:cNvPr id="3106" name="Google Shape;3106;p44"/>
          <p:cNvSpPr txBox="1">
            <a:spLocks noGrp="1"/>
          </p:cNvSpPr>
          <p:nvPr>
            <p:ph type="subTitle" idx="4"/>
          </p:nvPr>
        </p:nvSpPr>
        <p:spPr>
          <a:xfrm>
            <a:off x="625894" y="2315240"/>
            <a:ext cx="3608733" cy="1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Se producen como consecuencia de situaciones de carencia económica o de situaciones de aislamiento social.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Es consecuencia de la existencia de patologías psiquiátricas en los padres o adultos a cargo.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/>
              <a:t> Hay un enfoque vinculado al mal manejo del estrés que distorsiona toda forma de percibir, evaluar y procesar las situaciones y/o sucesos cotidianos por parte de los adultos o familias a cargo de menores.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8" name="Google Shape;3828;p53"/>
          <p:cNvGrpSpPr/>
          <p:nvPr/>
        </p:nvGrpSpPr>
        <p:grpSpPr>
          <a:xfrm>
            <a:off x="1713600" y="625950"/>
            <a:ext cx="5716800" cy="3891600"/>
            <a:chOff x="1713600" y="625950"/>
            <a:chExt cx="5716800" cy="3891600"/>
          </a:xfrm>
        </p:grpSpPr>
        <p:sp>
          <p:nvSpPr>
            <p:cNvPr id="3829" name="Google Shape;3829;p53"/>
            <p:cNvSpPr/>
            <p:nvPr/>
          </p:nvSpPr>
          <p:spPr>
            <a:xfrm>
              <a:off x="1713600" y="625950"/>
              <a:ext cx="5716800" cy="38916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3"/>
            <p:cNvSpPr/>
            <p:nvPr/>
          </p:nvSpPr>
          <p:spPr>
            <a:xfrm>
              <a:off x="1713600" y="625950"/>
              <a:ext cx="5716800" cy="4983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3"/>
            <p:cNvSpPr/>
            <p:nvPr/>
          </p:nvSpPr>
          <p:spPr>
            <a:xfrm>
              <a:off x="19896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3"/>
            <p:cNvSpPr/>
            <p:nvPr/>
          </p:nvSpPr>
          <p:spPr>
            <a:xfrm>
              <a:off x="22850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3"/>
            <p:cNvSpPr/>
            <p:nvPr/>
          </p:nvSpPr>
          <p:spPr>
            <a:xfrm>
              <a:off x="25804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4" name="Google Shape;3834;p53"/>
          <p:cNvSpPr txBox="1">
            <a:spLocks noGrp="1"/>
          </p:cNvSpPr>
          <p:nvPr>
            <p:ph type="title"/>
          </p:nvPr>
        </p:nvSpPr>
        <p:spPr>
          <a:xfrm>
            <a:off x="1729950" y="1559050"/>
            <a:ext cx="5684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G</a:t>
            </a:r>
            <a:r>
              <a:rPr lang="en" dirty="0"/>
              <a:t>racias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F8D7BD1-B1CD-B958-90DB-01EE7D62E567}"/>
              </a:ext>
            </a:extLst>
          </p:cNvPr>
          <p:cNvGrpSpPr/>
          <p:nvPr/>
        </p:nvGrpSpPr>
        <p:grpSpPr>
          <a:xfrm>
            <a:off x="0" y="220981"/>
            <a:ext cx="9356283" cy="4791055"/>
            <a:chOff x="1604772" y="2089538"/>
            <a:chExt cx="9224010" cy="4791055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87E36AFA-536C-FA93-BE00-F6498FF48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772" y="2089538"/>
              <a:ext cx="9224010" cy="479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s-MX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s-MX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         GOBIERNO DEL ESTADO DE COAHUILA DE ZARAGOZA</a:t>
              </a:r>
              <a:endParaRPr lang="es-MX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800"/>
                </a:spcAft>
              </a:pPr>
              <a:r>
                <a:rPr lang="es-MX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         SECRETARIA DE EDUCACIÓN</a:t>
              </a:r>
              <a:endParaRPr lang="es-MX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800"/>
                </a:spcAft>
              </a:pPr>
              <a:r>
                <a:rPr lang="es-MX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         ESCUELA NORMAL DE EDUCACIÓN PREESCOLAR</a:t>
              </a:r>
              <a:endParaRPr lang="es-MX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800"/>
                </a:spcAft>
              </a:pPr>
              <a:r>
                <a:rPr lang="es-MX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PRESENTADO POR:</a:t>
              </a:r>
              <a:endParaRPr lang="es-MX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800"/>
                </a:spcAft>
              </a:pPr>
              <a:r>
                <a: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SOFÍA ABIGAIL MASCORRO ARELLANO #15</a:t>
              </a:r>
            </a:p>
            <a:p>
              <a:pPr algn="ctr">
                <a:spcAft>
                  <a:spcPts val="800"/>
                </a:spcAft>
              </a:pPr>
              <a:r>
                <a:rPr lang="es-MX" sz="12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VICTORIA BERENICE MONRREAL CAMACHO #16</a:t>
              </a:r>
            </a:p>
            <a:p>
              <a:pPr algn="ctr">
                <a:spcAft>
                  <a:spcPts val="800"/>
                </a:spcAft>
              </a:pPr>
              <a:r>
                <a: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NANCY GUADALUPE </a:t>
              </a:r>
              <a:r>
                <a:rPr lang="es-MX" sz="12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COVARRUBIAS TAVITAS #6</a:t>
              </a:r>
            </a:p>
            <a:p>
              <a:pPr algn="ctr">
                <a:spcAft>
                  <a:spcPts val="800"/>
                </a:spcAft>
              </a:pPr>
              <a:r>
                <a: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SANDRA LUZ FLORES RODRÍGUEZ # 7</a:t>
              </a:r>
            </a:p>
            <a:p>
              <a:pPr algn="ctr">
                <a:spcAft>
                  <a:spcPts val="800"/>
                </a:spcAft>
              </a:pPr>
              <a:r>
                <a:rPr lang="es-MX" sz="12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DEBANHI YOLANDA SUAREZ GARCÍA # 22</a:t>
              </a:r>
            </a:p>
            <a:p>
              <a:pPr algn="ctr">
                <a:spcAft>
                  <a:spcPts val="800"/>
                </a:spcAft>
              </a:pPr>
              <a:r>
                <a: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ANGELA DANIELA SÁNCHEZ GÓMEZ #20</a:t>
              </a:r>
            </a:p>
            <a:p>
              <a:pPr algn="ctr">
                <a:spcAft>
                  <a:spcPts val="800"/>
                </a:spcAft>
              </a:pPr>
              <a:endParaRPr lang="es-MX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800"/>
                </a:spcAft>
              </a:pPr>
              <a:r>
                <a:rPr lang="es-MX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CURSO</a:t>
              </a:r>
              <a:r>
                <a:rPr lang="es-MX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s-MX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OPTATIVA PREVENCIÓN DE LA VIOLENCIA</a:t>
              </a:r>
            </a:p>
            <a:p>
              <a:pPr algn="ctr">
                <a:spcAft>
                  <a:spcPts val="800"/>
                </a:spcAft>
              </a:pPr>
              <a:r>
                <a:rPr lang="es-MX" sz="1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DOCENTE:  CARLOS ARMANDO BALDERAS VALDES</a:t>
              </a:r>
              <a:endParaRPr lang="es-MX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800"/>
                </a:spcAft>
              </a:pPr>
              <a:endParaRPr lang="es-MX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800"/>
                </a:spcAft>
              </a:pPr>
              <a:r>
                <a:rPr lang="es-MX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SALTILLO, COAHUILA DE ZARAGOZA         0</a:t>
              </a:r>
              <a:r>
                <a:rPr lang="es-MX" sz="15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  <a:r>
                <a:rPr lang="es-MX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DE OCTUBRE DEL 2023.</a:t>
              </a:r>
              <a:endParaRPr lang="es-MX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2" descr="DIRECTORIO SELECCION 2023 ESCUELAS PARTICIPANTES - Secretaria de Educacion  del Estado de Coahuila DIRECTORIO SELECCION 2023 ESCUELAS PARTICIPANTES">
              <a:extLst>
                <a:ext uri="{FF2B5EF4-FFF2-40B4-BE49-F238E27FC236}">
                  <a16:creationId xmlns:a16="http://schemas.microsoft.com/office/drawing/2014/main" id="{2F1CE357-46CD-20FF-1199-DE36515D3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879" y="2089538"/>
              <a:ext cx="1581985" cy="1176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1EAF3-274C-8D6E-6E39-EAD2FD2D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¿Qué es la violencia  Intrafamiliar?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AE3BCF-87F7-3EBB-2441-D64812E48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84" y="1310275"/>
            <a:ext cx="7704000" cy="3388200"/>
          </a:xfrm>
        </p:spPr>
        <p:txBody>
          <a:bodyPr/>
          <a:lstStyle/>
          <a:p>
            <a:pPr marL="152400" indent="0" fontAlgn="base">
              <a:buNone/>
            </a:pPr>
            <a:r>
              <a:rPr lang="es-US" sz="2400" b="0" i="0" dirty="0">
                <a:solidFill>
                  <a:srgbClr val="1E2128"/>
                </a:solidFill>
                <a:effectLst/>
                <a:latin typeface="Open Sans" panose="02000000000000000000" pitchFamily="2" charset="0"/>
              </a:rPr>
              <a:t>La violencia intrafamiliar también es conocida como violencia doméstica, y es la que se da entre los miembros de una misma familia</a:t>
            </a:r>
          </a:p>
          <a:p>
            <a:pPr marL="152400" indent="0" fontAlgn="base">
              <a:buNone/>
            </a:pPr>
            <a:r>
              <a:rPr lang="es-US" sz="2400" b="0" i="0" dirty="0">
                <a:solidFill>
                  <a:srgbClr val="1E2128"/>
                </a:solidFill>
                <a:effectLst/>
                <a:latin typeface="Open Sans" panose="02000000000000000000" pitchFamily="2" charset="0"/>
              </a:rPr>
              <a:t>A través de la violencia intrafamiliar se pone en riesgo a los individuos en tres niveles: físico, emocional y psíquico.</a:t>
            </a:r>
          </a:p>
          <a:p>
            <a:pPr marL="152400" indent="0" fontAlgn="base">
              <a:buNone/>
            </a:pPr>
            <a:r>
              <a:rPr lang="es-US" sz="2400" b="0" i="0" dirty="0">
                <a:solidFill>
                  <a:srgbClr val="1E2128"/>
                </a:solidFill>
                <a:effectLst/>
                <a:latin typeface="Open Sans" panose="02000000000000000000" pitchFamily="2" charset="0"/>
              </a:rPr>
              <a:t>Lo más lamentable es que este tipo de violencia muchas veces es callada por vergüenza o temor</a:t>
            </a:r>
          </a:p>
          <a:p>
            <a:pPr marL="152400" indent="0">
              <a:buNone/>
            </a:pPr>
            <a:endParaRPr lang="es-US" sz="2400" dirty="0"/>
          </a:p>
        </p:txBody>
      </p:sp>
    </p:spTree>
    <p:extLst>
      <p:ext uri="{BB962C8B-B14F-4D97-AF65-F5344CB8AC3E}">
        <p14:creationId xmlns:p14="http://schemas.microsoft.com/office/powerpoint/2010/main" val="165060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Google Shape;2557;p40"/>
          <p:cNvGrpSpPr/>
          <p:nvPr/>
        </p:nvGrpSpPr>
        <p:grpSpPr>
          <a:xfrm>
            <a:off x="1713600" y="331304"/>
            <a:ext cx="5716800" cy="4186246"/>
            <a:chOff x="1713600" y="625950"/>
            <a:chExt cx="5716800" cy="3891600"/>
          </a:xfrm>
        </p:grpSpPr>
        <p:sp>
          <p:nvSpPr>
            <p:cNvPr id="2558" name="Google Shape;2558;p40"/>
            <p:cNvSpPr/>
            <p:nvPr/>
          </p:nvSpPr>
          <p:spPr>
            <a:xfrm>
              <a:off x="1713600" y="625950"/>
              <a:ext cx="5716800" cy="38916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0"/>
            <p:cNvSpPr/>
            <p:nvPr/>
          </p:nvSpPr>
          <p:spPr>
            <a:xfrm>
              <a:off x="1713600" y="625950"/>
              <a:ext cx="5716800" cy="4983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0"/>
            <p:cNvSpPr/>
            <p:nvPr/>
          </p:nvSpPr>
          <p:spPr>
            <a:xfrm>
              <a:off x="19896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22850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25804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3" name="Google Shape;2563;p40"/>
          <p:cNvSpPr txBox="1">
            <a:spLocks noGrp="1"/>
          </p:cNvSpPr>
          <p:nvPr>
            <p:ph type="title" idx="4294967295"/>
          </p:nvPr>
        </p:nvSpPr>
        <p:spPr>
          <a:xfrm>
            <a:off x="1989625" y="1784350"/>
            <a:ext cx="5087937" cy="15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dirty="0">
                <a:solidFill>
                  <a:srgbClr val="757575"/>
                </a:solidFill>
                <a:effectLst/>
                <a:latin typeface="PT Serif" panose="020A0603040505020204" pitchFamily="18" charset="0"/>
              </a:rPr>
              <a:t>El hombre llamó a su madre para tratar de calmar la situación, pero fue lesionada en la mano; la pareja fue detenida</a:t>
            </a:r>
            <a:endParaRPr sz="3200" dirty="0"/>
          </a:p>
        </p:txBody>
      </p:sp>
      <p:sp>
        <p:nvSpPr>
          <p:cNvPr id="2564" name="Google Shape;2564;p40"/>
          <p:cNvSpPr txBox="1">
            <a:spLocks noGrp="1"/>
          </p:cNvSpPr>
          <p:nvPr>
            <p:ph type="subTitle" idx="4294967295"/>
          </p:nvPr>
        </p:nvSpPr>
        <p:spPr>
          <a:xfrm>
            <a:off x="2205525" y="4117230"/>
            <a:ext cx="4872037" cy="536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Caso de violencia intrafamiliar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p50"/>
          <p:cNvSpPr/>
          <p:nvPr/>
        </p:nvSpPr>
        <p:spPr>
          <a:xfrm>
            <a:off x="5108850" y="531175"/>
            <a:ext cx="3322200" cy="407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50"/>
          <p:cNvSpPr txBox="1">
            <a:spLocks noGrp="1"/>
          </p:cNvSpPr>
          <p:nvPr>
            <p:ph type="body" idx="1"/>
          </p:nvPr>
        </p:nvSpPr>
        <p:spPr>
          <a:xfrm>
            <a:off x="592067" y="1414666"/>
            <a:ext cx="4333189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SALTILLO, COAH.- Un hecho de 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violencia intrafamiliar 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que se registró la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 noche del domingo 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se salió de control, la pareja que discutió y peleó, aunque fue detenida por las autoridades.</a:t>
            </a:r>
          </a:p>
          <a:p>
            <a:pPr marL="139700" indent="0" algn="l">
              <a:buNone/>
            </a:pP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Los hechos se registraron en el domicilio ubicado en 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calle </a:t>
            </a:r>
            <a:r>
              <a:rPr lang="es-MX" sz="1800" b="1" i="0" dirty="0" err="1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Circiny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,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 en fraccionamiento Real del Sol.</a:t>
            </a:r>
          </a:p>
          <a:p>
            <a:pPr marL="139700" indent="0" algn="l">
              <a:buNone/>
            </a:pP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Jenifer “N” aseguró que fue víctima de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 agresiones física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 y de una 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violación 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que su ex pareja Luis Arturo “N”.</a:t>
            </a:r>
          </a:p>
          <a:p>
            <a:pPr marL="139700" indent="0" algn="l">
              <a:buNone/>
            </a:pP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Aseguró que primero la lesionó con un 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cuchillo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, situación que movilizó a la 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Policía Municipal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dirty="0">
              <a:solidFill>
                <a:schemeClr val="lt2"/>
              </a:solidFill>
            </a:endParaRPr>
          </a:p>
        </p:txBody>
      </p:sp>
      <p:grpSp>
        <p:nvGrpSpPr>
          <p:cNvPr id="3674" name="Google Shape;3674;p50"/>
          <p:cNvGrpSpPr/>
          <p:nvPr/>
        </p:nvGrpSpPr>
        <p:grpSpPr>
          <a:xfrm rot="284654" flipH="1">
            <a:off x="7901802" y="958023"/>
            <a:ext cx="791539" cy="751413"/>
            <a:chOff x="4741369" y="4178435"/>
            <a:chExt cx="896803" cy="851340"/>
          </a:xfrm>
        </p:grpSpPr>
        <p:grpSp>
          <p:nvGrpSpPr>
            <p:cNvPr id="3675" name="Google Shape;3675;p50"/>
            <p:cNvGrpSpPr/>
            <p:nvPr/>
          </p:nvGrpSpPr>
          <p:grpSpPr>
            <a:xfrm>
              <a:off x="4741369" y="4178435"/>
              <a:ext cx="896803" cy="851340"/>
              <a:chOff x="1503750" y="154675"/>
              <a:chExt cx="733341" cy="696165"/>
            </a:xfrm>
          </p:grpSpPr>
          <p:sp>
            <p:nvSpPr>
              <p:cNvPr id="3676" name="Google Shape;3676;p50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50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8" name="Google Shape;3678;p50"/>
            <p:cNvGrpSpPr/>
            <p:nvPr/>
          </p:nvGrpSpPr>
          <p:grpSpPr>
            <a:xfrm rot="728027">
              <a:off x="4896064" y="4371944"/>
              <a:ext cx="522241" cy="452053"/>
              <a:chOff x="-3687125" y="3130813"/>
              <a:chExt cx="848975" cy="734875"/>
            </a:xfrm>
          </p:grpSpPr>
          <p:sp>
            <p:nvSpPr>
              <p:cNvPr id="3679" name="Google Shape;3679;p50"/>
              <p:cNvSpPr/>
              <p:nvPr/>
            </p:nvSpPr>
            <p:spPr>
              <a:xfrm>
                <a:off x="-3636375" y="3135738"/>
                <a:ext cx="181100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11956" extrusionOk="0">
                    <a:moveTo>
                      <a:pt x="3835" y="1"/>
                    </a:moveTo>
                    <a:cubicBezTo>
                      <a:pt x="1580" y="1054"/>
                      <a:pt x="51" y="3485"/>
                      <a:pt x="26" y="5966"/>
                    </a:cubicBezTo>
                    <a:cubicBezTo>
                      <a:pt x="1" y="8447"/>
                      <a:pt x="1505" y="10878"/>
                      <a:pt x="3735" y="11956"/>
                    </a:cubicBezTo>
                    <a:lnTo>
                      <a:pt x="7244" y="6643"/>
                    </a:lnTo>
                    <a:cubicBezTo>
                      <a:pt x="5840" y="6417"/>
                      <a:pt x="4637" y="5414"/>
                      <a:pt x="4036" y="4136"/>
                    </a:cubicBezTo>
                    <a:cubicBezTo>
                      <a:pt x="3434" y="2858"/>
                      <a:pt x="3409" y="1354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50"/>
              <p:cNvSpPr/>
              <p:nvPr/>
            </p:nvSpPr>
            <p:spPr>
              <a:xfrm>
                <a:off x="-3648275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92" y="600"/>
                    </a:moveTo>
                    <a:cubicBezTo>
                      <a:pt x="3677" y="1982"/>
                      <a:pt x="3785" y="3468"/>
                      <a:pt x="4462" y="4709"/>
                    </a:cubicBezTo>
                    <a:cubicBezTo>
                      <a:pt x="5090" y="5803"/>
                      <a:pt x="6150" y="6680"/>
                      <a:pt x="7361" y="6981"/>
                    </a:cubicBezTo>
                    <a:lnTo>
                      <a:pt x="7361" y="6981"/>
                    </a:lnTo>
                    <a:lnTo>
                      <a:pt x="4462" y="11401"/>
                    </a:lnTo>
                    <a:cubicBezTo>
                      <a:pt x="4369" y="11569"/>
                      <a:pt x="4261" y="11723"/>
                      <a:pt x="4151" y="11883"/>
                    </a:cubicBezTo>
                    <a:lnTo>
                      <a:pt x="4151" y="11883"/>
                    </a:lnTo>
                    <a:cubicBezTo>
                      <a:pt x="2540" y="11032"/>
                      <a:pt x="1337" y="9479"/>
                      <a:pt x="903" y="7717"/>
                    </a:cubicBezTo>
                    <a:cubicBezTo>
                      <a:pt x="427" y="5862"/>
                      <a:pt x="878" y="3932"/>
                      <a:pt x="1981" y="2403"/>
                    </a:cubicBezTo>
                    <a:cubicBezTo>
                      <a:pt x="2513" y="1657"/>
                      <a:pt x="3209" y="1056"/>
                      <a:pt x="3992" y="600"/>
                    </a:cubicBezTo>
                    <a:close/>
                    <a:moveTo>
                      <a:pt x="4306" y="0"/>
                    </a:moveTo>
                    <a:cubicBezTo>
                      <a:pt x="4274" y="0"/>
                      <a:pt x="4242" y="7"/>
                      <a:pt x="4211" y="22"/>
                    </a:cubicBezTo>
                    <a:cubicBezTo>
                      <a:pt x="2407" y="875"/>
                      <a:pt x="1053" y="2554"/>
                      <a:pt x="527" y="4484"/>
                    </a:cubicBezTo>
                    <a:cubicBezTo>
                      <a:pt x="1" y="6413"/>
                      <a:pt x="427" y="8544"/>
                      <a:pt x="1605" y="10173"/>
                    </a:cubicBezTo>
                    <a:cubicBezTo>
                      <a:pt x="2256" y="11100"/>
                      <a:pt x="3108" y="11852"/>
                      <a:pt x="4111" y="12353"/>
                    </a:cubicBezTo>
                    <a:cubicBezTo>
                      <a:pt x="4144" y="12370"/>
                      <a:pt x="4181" y="12378"/>
                      <a:pt x="4217" y="12378"/>
                    </a:cubicBezTo>
                    <a:cubicBezTo>
                      <a:pt x="4289" y="12378"/>
                      <a:pt x="4362" y="12345"/>
                      <a:pt x="4412" y="12278"/>
                    </a:cubicBezTo>
                    <a:cubicBezTo>
                      <a:pt x="5414" y="10724"/>
                      <a:pt x="6442" y="9145"/>
                      <a:pt x="7469" y="7591"/>
                    </a:cubicBezTo>
                    <a:cubicBezTo>
                      <a:pt x="7595" y="7391"/>
                      <a:pt x="7745" y="7165"/>
                      <a:pt x="7895" y="6940"/>
                    </a:cubicBezTo>
                    <a:cubicBezTo>
                      <a:pt x="7940" y="6872"/>
                      <a:pt x="7938" y="6807"/>
                      <a:pt x="7909" y="6755"/>
                    </a:cubicBezTo>
                    <a:lnTo>
                      <a:pt x="7909" y="6755"/>
                    </a:lnTo>
                    <a:cubicBezTo>
                      <a:pt x="7896" y="6695"/>
                      <a:pt x="7851" y="6647"/>
                      <a:pt x="7770" y="6639"/>
                    </a:cubicBezTo>
                    <a:cubicBezTo>
                      <a:pt x="6517" y="6413"/>
                      <a:pt x="5439" y="5611"/>
                      <a:pt x="4838" y="4509"/>
                    </a:cubicBezTo>
                    <a:cubicBezTo>
                      <a:pt x="4111" y="3205"/>
                      <a:pt x="4086" y="1652"/>
                      <a:pt x="4512" y="248"/>
                    </a:cubicBezTo>
                    <a:cubicBezTo>
                      <a:pt x="4552" y="108"/>
                      <a:pt x="4433" y="0"/>
                      <a:pt x="4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50"/>
              <p:cNvSpPr/>
              <p:nvPr/>
            </p:nvSpPr>
            <p:spPr>
              <a:xfrm>
                <a:off x="-3613700" y="3253713"/>
                <a:ext cx="960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5175" extrusionOk="0">
                    <a:moveTo>
                      <a:pt x="3508" y="1"/>
                    </a:moveTo>
                    <a:cubicBezTo>
                      <a:pt x="3464" y="1"/>
                      <a:pt x="3420" y="14"/>
                      <a:pt x="3380" y="44"/>
                    </a:cubicBezTo>
                    <a:cubicBezTo>
                      <a:pt x="1801" y="1297"/>
                      <a:pt x="648" y="3001"/>
                      <a:pt x="46" y="4906"/>
                    </a:cubicBezTo>
                    <a:cubicBezTo>
                      <a:pt x="1" y="5072"/>
                      <a:pt x="129" y="5175"/>
                      <a:pt x="254" y="5175"/>
                    </a:cubicBezTo>
                    <a:cubicBezTo>
                      <a:pt x="336" y="5175"/>
                      <a:pt x="417" y="5131"/>
                      <a:pt x="447" y="5031"/>
                    </a:cubicBezTo>
                    <a:cubicBezTo>
                      <a:pt x="1024" y="3177"/>
                      <a:pt x="2151" y="1548"/>
                      <a:pt x="3680" y="345"/>
                    </a:cubicBezTo>
                    <a:cubicBezTo>
                      <a:pt x="3840" y="205"/>
                      <a:pt x="3681" y="1"/>
                      <a:pt x="3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50"/>
              <p:cNvSpPr/>
              <p:nvPr/>
            </p:nvSpPr>
            <p:spPr>
              <a:xfrm>
                <a:off x="-3637900" y="3224088"/>
                <a:ext cx="1016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820" extrusionOk="0">
                    <a:moveTo>
                      <a:pt x="3747" y="1"/>
                    </a:moveTo>
                    <a:cubicBezTo>
                      <a:pt x="3715" y="1"/>
                      <a:pt x="3681" y="8"/>
                      <a:pt x="3646" y="26"/>
                    </a:cubicBezTo>
                    <a:cubicBezTo>
                      <a:pt x="2192" y="828"/>
                      <a:pt x="764" y="1931"/>
                      <a:pt x="87" y="3484"/>
                    </a:cubicBezTo>
                    <a:cubicBezTo>
                      <a:pt x="0" y="3658"/>
                      <a:pt x="153" y="3819"/>
                      <a:pt x="289" y="3819"/>
                    </a:cubicBezTo>
                    <a:cubicBezTo>
                      <a:pt x="350" y="3819"/>
                      <a:pt x="407" y="3787"/>
                      <a:pt x="438" y="3710"/>
                    </a:cubicBezTo>
                    <a:cubicBezTo>
                      <a:pt x="1089" y="2181"/>
                      <a:pt x="2443" y="1154"/>
                      <a:pt x="3871" y="402"/>
                    </a:cubicBezTo>
                    <a:cubicBezTo>
                      <a:pt x="4065" y="294"/>
                      <a:pt x="3944" y="1"/>
                      <a:pt x="3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50"/>
              <p:cNvSpPr/>
              <p:nvPr/>
            </p:nvSpPr>
            <p:spPr>
              <a:xfrm>
                <a:off x="-3636450" y="3193613"/>
                <a:ext cx="9277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189" extrusionOk="0">
                    <a:moveTo>
                      <a:pt x="3440" y="1"/>
                    </a:moveTo>
                    <a:cubicBezTo>
                      <a:pt x="3416" y="1"/>
                      <a:pt x="3390" y="6"/>
                      <a:pt x="3362" y="17"/>
                    </a:cubicBezTo>
                    <a:cubicBezTo>
                      <a:pt x="2209" y="468"/>
                      <a:pt x="1031" y="944"/>
                      <a:pt x="154" y="1821"/>
                    </a:cubicBezTo>
                    <a:cubicBezTo>
                      <a:pt x="0" y="1975"/>
                      <a:pt x="142" y="2188"/>
                      <a:pt x="306" y="2188"/>
                    </a:cubicBezTo>
                    <a:cubicBezTo>
                      <a:pt x="356" y="2188"/>
                      <a:pt x="408" y="2169"/>
                      <a:pt x="455" y="2122"/>
                    </a:cubicBezTo>
                    <a:cubicBezTo>
                      <a:pt x="1282" y="1295"/>
                      <a:pt x="2410" y="844"/>
                      <a:pt x="3488" y="418"/>
                    </a:cubicBezTo>
                    <a:cubicBezTo>
                      <a:pt x="3711" y="328"/>
                      <a:pt x="3636" y="1"/>
                      <a:pt x="3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50"/>
              <p:cNvSpPr/>
              <p:nvPr/>
            </p:nvSpPr>
            <p:spPr>
              <a:xfrm>
                <a:off x="-3601275" y="3165188"/>
                <a:ext cx="583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92" extrusionOk="0">
                    <a:moveTo>
                      <a:pt x="2055" y="1"/>
                    </a:moveTo>
                    <a:cubicBezTo>
                      <a:pt x="1404" y="1"/>
                      <a:pt x="752" y="151"/>
                      <a:pt x="126" y="402"/>
                    </a:cubicBezTo>
                    <a:cubicBezTo>
                      <a:pt x="25" y="452"/>
                      <a:pt x="0" y="602"/>
                      <a:pt x="50" y="703"/>
                    </a:cubicBezTo>
                    <a:cubicBezTo>
                      <a:pt x="101" y="769"/>
                      <a:pt x="162" y="792"/>
                      <a:pt x="234" y="792"/>
                    </a:cubicBezTo>
                    <a:cubicBezTo>
                      <a:pt x="270" y="792"/>
                      <a:pt x="309" y="786"/>
                      <a:pt x="351" y="778"/>
                    </a:cubicBezTo>
                    <a:cubicBezTo>
                      <a:pt x="878" y="527"/>
                      <a:pt x="1479" y="427"/>
                      <a:pt x="2055" y="427"/>
                    </a:cubicBezTo>
                    <a:cubicBezTo>
                      <a:pt x="2331" y="427"/>
                      <a:pt x="2331" y="26"/>
                      <a:pt x="2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50"/>
              <p:cNvSpPr/>
              <p:nvPr/>
            </p:nvSpPr>
            <p:spPr>
              <a:xfrm>
                <a:off x="-3053650" y="3135738"/>
                <a:ext cx="18047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1956" extrusionOk="0">
                    <a:moveTo>
                      <a:pt x="3384" y="1"/>
                    </a:moveTo>
                    <a:cubicBezTo>
                      <a:pt x="3810" y="1354"/>
                      <a:pt x="3785" y="2858"/>
                      <a:pt x="3183" y="4136"/>
                    </a:cubicBezTo>
                    <a:cubicBezTo>
                      <a:pt x="2582" y="5414"/>
                      <a:pt x="1379" y="6417"/>
                      <a:pt x="0" y="6643"/>
                    </a:cubicBezTo>
                    <a:lnTo>
                      <a:pt x="3484" y="11956"/>
                    </a:lnTo>
                    <a:cubicBezTo>
                      <a:pt x="5715" y="10878"/>
                      <a:pt x="7218" y="8447"/>
                      <a:pt x="7193" y="5966"/>
                    </a:cubicBezTo>
                    <a:cubicBezTo>
                      <a:pt x="7193" y="3485"/>
                      <a:pt x="5639" y="1054"/>
                      <a:pt x="3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50"/>
              <p:cNvSpPr/>
              <p:nvPr/>
            </p:nvSpPr>
            <p:spPr>
              <a:xfrm>
                <a:off x="-3059800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48" y="596"/>
                    </a:moveTo>
                    <a:lnTo>
                      <a:pt x="3948" y="596"/>
                    </a:lnTo>
                    <a:cubicBezTo>
                      <a:pt x="5442" y="1458"/>
                      <a:pt x="6554" y="2880"/>
                      <a:pt x="7013" y="4534"/>
                    </a:cubicBezTo>
                    <a:cubicBezTo>
                      <a:pt x="7514" y="6388"/>
                      <a:pt x="7138" y="8343"/>
                      <a:pt x="6036" y="9897"/>
                    </a:cubicBezTo>
                    <a:cubicBezTo>
                      <a:pt x="5446" y="10722"/>
                      <a:pt x="4680" y="11414"/>
                      <a:pt x="3798" y="11890"/>
                    </a:cubicBezTo>
                    <a:lnTo>
                      <a:pt x="3798" y="11890"/>
                    </a:lnTo>
                    <a:cubicBezTo>
                      <a:pt x="2808" y="10390"/>
                      <a:pt x="1839" y="8891"/>
                      <a:pt x="848" y="7391"/>
                    </a:cubicBezTo>
                    <a:cubicBezTo>
                      <a:pt x="755" y="7252"/>
                      <a:pt x="672" y="7113"/>
                      <a:pt x="587" y="6980"/>
                    </a:cubicBezTo>
                    <a:lnTo>
                      <a:pt x="587" y="6980"/>
                    </a:lnTo>
                    <a:cubicBezTo>
                      <a:pt x="1817" y="6679"/>
                      <a:pt x="2875" y="5802"/>
                      <a:pt x="3479" y="4709"/>
                    </a:cubicBezTo>
                    <a:cubicBezTo>
                      <a:pt x="4157" y="3466"/>
                      <a:pt x="4265" y="1979"/>
                      <a:pt x="3948" y="596"/>
                    </a:cubicBezTo>
                    <a:close/>
                    <a:moveTo>
                      <a:pt x="3647" y="0"/>
                    </a:moveTo>
                    <a:cubicBezTo>
                      <a:pt x="3508" y="0"/>
                      <a:pt x="3389" y="108"/>
                      <a:pt x="3429" y="248"/>
                    </a:cubicBezTo>
                    <a:cubicBezTo>
                      <a:pt x="3855" y="1652"/>
                      <a:pt x="3830" y="3205"/>
                      <a:pt x="3103" y="4509"/>
                    </a:cubicBezTo>
                    <a:cubicBezTo>
                      <a:pt x="2502" y="5611"/>
                      <a:pt x="1424" y="6413"/>
                      <a:pt x="171" y="6639"/>
                    </a:cubicBezTo>
                    <a:cubicBezTo>
                      <a:pt x="90" y="6647"/>
                      <a:pt x="45" y="6695"/>
                      <a:pt x="32" y="6755"/>
                    </a:cubicBezTo>
                    <a:lnTo>
                      <a:pt x="32" y="6755"/>
                    </a:lnTo>
                    <a:cubicBezTo>
                      <a:pt x="3" y="6807"/>
                      <a:pt x="1" y="6872"/>
                      <a:pt x="46" y="6940"/>
                    </a:cubicBezTo>
                    <a:cubicBezTo>
                      <a:pt x="1073" y="8494"/>
                      <a:pt x="2101" y="10048"/>
                      <a:pt x="3103" y="11601"/>
                    </a:cubicBezTo>
                    <a:cubicBezTo>
                      <a:pt x="3254" y="11827"/>
                      <a:pt x="3404" y="12053"/>
                      <a:pt x="3554" y="12278"/>
                    </a:cubicBezTo>
                    <a:cubicBezTo>
                      <a:pt x="3588" y="12345"/>
                      <a:pt x="3655" y="12378"/>
                      <a:pt x="3725" y="12378"/>
                    </a:cubicBezTo>
                    <a:cubicBezTo>
                      <a:pt x="3761" y="12378"/>
                      <a:pt x="3797" y="12370"/>
                      <a:pt x="3830" y="12353"/>
                    </a:cubicBezTo>
                    <a:cubicBezTo>
                      <a:pt x="5635" y="11451"/>
                      <a:pt x="6988" y="9722"/>
                      <a:pt x="7464" y="7792"/>
                    </a:cubicBezTo>
                    <a:cubicBezTo>
                      <a:pt x="7940" y="5837"/>
                      <a:pt x="7489" y="3732"/>
                      <a:pt x="6286" y="2128"/>
                    </a:cubicBezTo>
                    <a:cubicBezTo>
                      <a:pt x="5610" y="1225"/>
                      <a:pt x="4757" y="499"/>
                      <a:pt x="3755" y="22"/>
                    </a:cubicBezTo>
                    <a:cubicBezTo>
                      <a:pt x="3719" y="7"/>
                      <a:pt x="3683" y="0"/>
                      <a:pt x="3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50"/>
              <p:cNvSpPr/>
              <p:nvPr/>
            </p:nvSpPr>
            <p:spPr>
              <a:xfrm>
                <a:off x="-2991750" y="3253713"/>
                <a:ext cx="95900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5175" extrusionOk="0">
                    <a:moveTo>
                      <a:pt x="328" y="1"/>
                    </a:moveTo>
                    <a:cubicBezTo>
                      <a:pt x="156" y="1"/>
                      <a:pt x="1" y="205"/>
                      <a:pt x="181" y="345"/>
                    </a:cubicBezTo>
                    <a:cubicBezTo>
                      <a:pt x="1685" y="1548"/>
                      <a:pt x="2812" y="3177"/>
                      <a:pt x="3389" y="5031"/>
                    </a:cubicBezTo>
                    <a:cubicBezTo>
                      <a:pt x="3419" y="5131"/>
                      <a:pt x="3500" y="5175"/>
                      <a:pt x="3582" y="5175"/>
                    </a:cubicBezTo>
                    <a:cubicBezTo>
                      <a:pt x="3707" y="5175"/>
                      <a:pt x="3835" y="5072"/>
                      <a:pt x="3790" y="4906"/>
                    </a:cubicBezTo>
                    <a:cubicBezTo>
                      <a:pt x="3188" y="3001"/>
                      <a:pt x="2035" y="1297"/>
                      <a:pt x="457" y="44"/>
                    </a:cubicBezTo>
                    <a:cubicBezTo>
                      <a:pt x="416" y="14"/>
                      <a:pt x="37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50"/>
              <p:cNvSpPr/>
              <p:nvPr/>
            </p:nvSpPr>
            <p:spPr>
              <a:xfrm>
                <a:off x="-2973300" y="3224088"/>
                <a:ext cx="1018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820" extrusionOk="0">
                    <a:moveTo>
                      <a:pt x="319" y="1"/>
                    </a:moveTo>
                    <a:cubicBezTo>
                      <a:pt x="122" y="1"/>
                      <a:pt x="1" y="294"/>
                      <a:pt x="195" y="402"/>
                    </a:cubicBezTo>
                    <a:cubicBezTo>
                      <a:pt x="1623" y="1154"/>
                      <a:pt x="2977" y="2181"/>
                      <a:pt x="3628" y="3710"/>
                    </a:cubicBezTo>
                    <a:cubicBezTo>
                      <a:pt x="3667" y="3787"/>
                      <a:pt x="3727" y="3819"/>
                      <a:pt x="3789" y="3819"/>
                    </a:cubicBezTo>
                    <a:cubicBezTo>
                      <a:pt x="3927" y="3819"/>
                      <a:pt x="4074" y="3658"/>
                      <a:pt x="4004" y="3484"/>
                    </a:cubicBezTo>
                    <a:cubicBezTo>
                      <a:pt x="3303" y="1931"/>
                      <a:pt x="1899" y="828"/>
                      <a:pt x="420" y="26"/>
                    </a:cubicBezTo>
                    <a:cubicBezTo>
                      <a:pt x="385" y="8"/>
                      <a:pt x="35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50"/>
              <p:cNvSpPr/>
              <p:nvPr/>
            </p:nvSpPr>
            <p:spPr>
              <a:xfrm>
                <a:off x="-2965325" y="3193613"/>
                <a:ext cx="922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189" extrusionOk="0">
                    <a:moveTo>
                      <a:pt x="250" y="1"/>
                    </a:moveTo>
                    <a:cubicBezTo>
                      <a:pt x="58" y="1"/>
                      <a:pt x="1" y="328"/>
                      <a:pt x="202" y="418"/>
                    </a:cubicBezTo>
                    <a:cubicBezTo>
                      <a:pt x="1304" y="844"/>
                      <a:pt x="2407" y="1295"/>
                      <a:pt x="3259" y="2122"/>
                    </a:cubicBezTo>
                    <a:cubicBezTo>
                      <a:pt x="3300" y="2169"/>
                      <a:pt x="3348" y="2188"/>
                      <a:pt x="3394" y="2188"/>
                    </a:cubicBezTo>
                    <a:cubicBezTo>
                      <a:pt x="3547" y="2188"/>
                      <a:pt x="3689" y="1975"/>
                      <a:pt x="3535" y="1821"/>
                    </a:cubicBezTo>
                    <a:cubicBezTo>
                      <a:pt x="2658" y="944"/>
                      <a:pt x="1480" y="468"/>
                      <a:pt x="327" y="17"/>
                    </a:cubicBezTo>
                    <a:cubicBezTo>
                      <a:pt x="299" y="6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50"/>
              <p:cNvSpPr/>
              <p:nvPr/>
            </p:nvSpPr>
            <p:spPr>
              <a:xfrm>
                <a:off x="-2966575" y="3165188"/>
                <a:ext cx="58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86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853" y="427"/>
                      <a:pt x="1455" y="527"/>
                      <a:pt x="2006" y="753"/>
                    </a:cubicBezTo>
                    <a:cubicBezTo>
                      <a:pt x="2047" y="773"/>
                      <a:pt x="2093" y="786"/>
                      <a:pt x="2136" y="786"/>
                    </a:cubicBezTo>
                    <a:cubicBezTo>
                      <a:pt x="2197" y="786"/>
                      <a:pt x="2252" y="761"/>
                      <a:pt x="2282" y="703"/>
                    </a:cubicBezTo>
                    <a:cubicBezTo>
                      <a:pt x="2332" y="602"/>
                      <a:pt x="2307" y="452"/>
                      <a:pt x="2206" y="402"/>
                    </a:cubicBezTo>
                    <a:cubicBezTo>
                      <a:pt x="1605" y="151"/>
                      <a:pt x="953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50"/>
              <p:cNvSpPr/>
              <p:nvPr/>
            </p:nvSpPr>
            <p:spPr>
              <a:xfrm>
                <a:off x="-3613800" y="3174713"/>
                <a:ext cx="736850" cy="685925"/>
              </a:xfrm>
              <a:custGeom>
                <a:avLst/>
                <a:gdLst/>
                <a:ahLst/>
                <a:cxnLst/>
                <a:rect l="l" t="t" r="r" b="b"/>
                <a:pathLst>
                  <a:path w="29474" h="27437" extrusionOk="0">
                    <a:moveTo>
                      <a:pt x="14633" y="0"/>
                    </a:moveTo>
                    <a:cubicBezTo>
                      <a:pt x="8012" y="0"/>
                      <a:pt x="1689" y="5399"/>
                      <a:pt x="852" y="12001"/>
                    </a:cubicBezTo>
                    <a:cubicBezTo>
                      <a:pt x="0" y="18943"/>
                      <a:pt x="5288" y="26086"/>
                      <a:pt x="12181" y="27264"/>
                    </a:cubicBezTo>
                    <a:cubicBezTo>
                      <a:pt x="12863" y="27381"/>
                      <a:pt x="13550" y="27437"/>
                      <a:pt x="14235" y="27437"/>
                    </a:cubicBezTo>
                    <a:cubicBezTo>
                      <a:pt x="20474" y="27437"/>
                      <a:pt x="26588" y="22780"/>
                      <a:pt x="27920" y="16637"/>
                    </a:cubicBezTo>
                    <a:cubicBezTo>
                      <a:pt x="29474" y="9394"/>
                      <a:pt x="24186" y="1349"/>
                      <a:pt x="16792" y="196"/>
                    </a:cubicBezTo>
                    <a:cubicBezTo>
                      <a:pt x="16073" y="64"/>
                      <a:pt x="15351" y="0"/>
                      <a:pt x="14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50"/>
              <p:cNvSpPr/>
              <p:nvPr/>
            </p:nvSpPr>
            <p:spPr>
              <a:xfrm>
                <a:off x="-3601275" y="3169688"/>
                <a:ext cx="703650" cy="6960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27840" extrusionOk="0">
                    <a:moveTo>
                      <a:pt x="14194" y="404"/>
                    </a:moveTo>
                    <a:cubicBezTo>
                      <a:pt x="14693" y="404"/>
                      <a:pt x="15193" y="434"/>
                      <a:pt x="15690" y="498"/>
                    </a:cubicBezTo>
                    <a:cubicBezTo>
                      <a:pt x="18396" y="873"/>
                      <a:pt x="20878" y="2026"/>
                      <a:pt x="22883" y="3906"/>
                    </a:cubicBezTo>
                    <a:cubicBezTo>
                      <a:pt x="24838" y="5736"/>
                      <a:pt x="26266" y="8092"/>
                      <a:pt x="26993" y="10673"/>
                    </a:cubicBezTo>
                    <a:cubicBezTo>
                      <a:pt x="27720" y="13280"/>
                      <a:pt x="27645" y="16062"/>
                      <a:pt x="26667" y="18593"/>
                    </a:cubicBezTo>
                    <a:cubicBezTo>
                      <a:pt x="25665" y="21174"/>
                      <a:pt x="23785" y="23405"/>
                      <a:pt x="21504" y="24959"/>
                    </a:cubicBezTo>
                    <a:cubicBezTo>
                      <a:pt x="19223" y="26488"/>
                      <a:pt x="16517" y="27415"/>
                      <a:pt x="13760" y="27440"/>
                    </a:cubicBezTo>
                    <a:cubicBezTo>
                      <a:pt x="13084" y="27440"/>
                      <a:pt x="12408" y="27390"/>
                      <a:pt x="11731" y="27265"/>
                    </a:cubicBezTo>
                    <a:lnTo>
                      <a:pt x="11731" y="27265"/>
                    </a:lnTo>
                    <a:cubicBezTo>
                      <a:pt x="11731" y="27265"/>
                      <a:pt x="11730" y="27265"/>
                      <a:pt x="11730" y="27265"/>
                    </a:cubicBezTo>
                    <a:cubicBezTo>
                      <a:pt x="11726" y="27264"/>
                      <a:pt x="11722" y="27263"/>
                      <a:pt x="11718" y="27263"/>
                    </a:cubicBezTo>
                    <a:lnTo>
                      <a:pt x="11718" y="27263"/>
                    </a:lnTo>
                    <a:cubicBezTo>
                      <a:pt x="8966" y="26784"/>
                      <a:pt x="6439" y="25332"/>
                      <a:pt x="4512" y="23330"/>
                    </a:cubicBezTo>
                    <a:cubicBezTo>
                      <a:pt x="2582" y="21325"/>
                      <a:pt x="1203" y="18768"/>
                      <a:pt x="702" y="16036"/>
                    </a:cubicBezTo>
                    <a:cubicBezTo>
                      <a:pt x="176" y="13280"/>
                      <a:pt x="627" y="10422"/>
                      <a:pt x="1955" y="7941"/>
                    </a:cubicBezTo>
                    <a:cubicBezTo>
                      <a:pt x="3258" y="5510"/>
                      <a:pt x="5289" y="3480"/>
                      <a:pt x="7695" y="2127"/>
                    </a:cubicBezTo>
                    <a:cubicBezTo>
                      <a:pt x="9667" y="1038"/>
                      <a:pt x="11925" y="404"/>
                      <a:pt x="14194" y="404"/>
                    </a:cubicBezTo>
                    <a:close/>
                    <a:moveTo>
                      <a:pt x="14133" y="0"/>
                    </a:moveTo>
                    <a:cubicBezTo>
                      <a:pt x="12534" y="0"/>
                      <a:pt x="10939" y="293"/>
                      <a:pt x="9424" y="873"/>
                    </a:cubicBezTo>
                    <a:cubicBezTo>
                      <a:pt x="6767" y="1876"/>
                      <a:pt x="4411" y="3681"/>
                      <a:pt x="2707" y="5961"/>
                    </a:cubicBezTo>
                    <a:cubicBezTo>
                      <a:pt x="1003" y="8267"/>
                      <a:pt x="0" y="11074"/>
                      <a:pt x="50" y="13956"/>
                    </a:cubicBezTo>
                    <a:cubicBezTo>
                      <a:pt x="126" y="16838"/>
                      <a:pt x="1153" y="19671"/>
                      <a:pt x="2832" y="21976"/>
                    </a:cubicBezTo>
                    <a:cubicBezTo>
                      <a:pt x="4537" y="24307"/>
                      <a:pt x="6868" y="26162"/>
                      <a:pt x="9574" y="27139"/>
                    </a:cubicBezTo>
                    <a:cubicBezTo>
                      <a:pt x="10251" y="27365"/>
                      <a:pt x="10928" y="27540"/>
                      <a:pt x="11629" y="27666"/>
                    </a:cubicBezTo>
                    <a:cubicBezTo>
                      <a:pt x="11629" y="27666"/>
                      <a:pt x="11629" y="27666"/>
                      <a:pt x="11629" y="27666"/>
                    </a:cubicBezTo>
                    <a:lnTo>
                      <a:pt x="11629" y="27666"/>
                    </a:lnTo>
                    <a:cubicBezTo>
                      <a:pt x="11634" y="27667"/>
                      <a:pt x="11639" y="27667"/>
                      <a:pt x="11643" y="27668"/>
                    </a:cubicBezTo>
                    <a:lnTo>
                      <a:pt x="11643" y="27668"/>
                    </a:lnTo>
                    <a:cubicBezTo>
                      <a:pt x="12329" y="27783"/>
                      <a:pt x="13020" y="27839"/>
                      <a:pt x="13711" y="27839"/>
                    </a:cubicBezTo>
                    <a:cubicBezTo>
                      <a:pt x="15845" y="27839"/>
                      <a:pt x="17972" y="27307"/>
                      <a:pt x="19900" y="26362"/>
                    </a:cubicBezTo>
                    <a:cubicBezTo>
                      <a:pt x="22457" y="25109"/>
                      <a:pt x="24662" y="23129"/>
                      <a:pt x="26116" y="20673"/>
                    </a:cubicBezTo>
                    <a:cubicBezTo>
                      <a:pt x="27569" y="18242"/>
                      <a:pt x="28146" y="15410"/>
                      <a:pt x="27795" y="12603"/>
                    </a:cubicBezTo>
                    <a:cubicBezTo>
                      <a:pt x="27444" y="9846"/>
                      <a:pt x="26291" y="7239"/>
                      <a:pt x="24562" y="5084"/>
                    </a:cubicBezTo>
                    <a:cubicBezTo>
                      <a:pt x="22807" y="2954"/>
                      <a:pt x="20477" y="1274"/>
                      <a:pt x="17795" y="523"/>
                    </a:cubicBezTo>
                    <a:cubicBezTo>
                      <a:pt x="16596" y="174"/>
                      <a:pt x="15363" y="0"/>
                      <a:pt x="14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50"/>
              <p:cNvSpPr/>
              <p:nvPr/>
            </p:nvSpPr>
            <p:spPr>
              <a:xfrm>
                <a:off x="-3490800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296" y="1"/>
                    </a:moveTo>
                    <a:cubicBezTo>
                      <a:pt x="118" y="1"/>
                      <a:pt x="1" y="271"/>
                      <a:pt x="193" y="378"/>
                    </a:cubicBezTo>
                    <a:cubicBezTo>
                      <a:pt x="1808" y="1291"/>
                      <a:pt x="3401" y="2182"/>
                      <a:pt x="5014" y="3072"/>
                    </a:cubicBezTo>
                    <a:lnTo>
                      <a:pt x="5014" y="3072"/>
                    </a:lnTo>
                    <a:cubicBezTo>
                      <a:pt x="3646" y="3720"/>
                      <a:pt x="2259" y="4369"/>
                      <a:pt x="895" y="5040"/>
                    </a:cubicBezTo>
                    <a:cubicBezTo>
                      <a:pt x="694" y="5140"/>
                      <a:pt x="469" y="5240"/>
                      <a:pt x="268" y="5341"/>
                    </a:cubicBezTo>
                    <a:cubicBezTo>
                      <a:pt x="54" y="5447"/>
                      <a:pt x="187" y="5718"/>
                      <a:pt x="370" y="5718"/>
                    </a:cubicBezTo>
                    <a:cubicBezTo>
                      <a:pt x="402" y="5718"/>
                      <a:pt x="435" y="5710"/>
                      <a:pt x="469" y="5691"/>
                    </a:cubicBezTo>
                    <a:lnTo>
                      <a:pt x="4930" y="3561"/>
                    </a:lnTo>
                    <a:cubicBezTo>
                      <a:pt x="5130" y="3461"/>
                      <a:pt x="5356" y="3361"/>
                      <a:pt x="5556" y="3260"/>
                    </a:cubicBezTo>
                    <a:cubicBezTo>
                      <a:pt x="5707" y="3185"/>
                      <a:pt x="5682" y="2985"/>
                      <a:pt x="5556" y="2909"/>
                    </a:cubicBezTo>
                    <a:lnTo>
                      <a:pt x="393" y="27"/>
                    </a:lnTo>
                    <a:cubicBezTo>
                      <a:pt x="360" y="9"/>
                      <a:pt x="32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50"/>
              <p:cNvSpPr/>
              <p:nvPr/>
            </p:nvSpPr>
            <p:spPr>
              <a:xfrm>
                <a:off x="-3156425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5396" y="1"/>
                    </a:moveTo>
                    <a:cubicBezTo>
                      <a:pt x="5362" y="1"/>
                      <a:pt x="5326" y="9"/>
                      <a:pt x="5289" y="27"/>
                    </a:cubicBezTo>
                    <a:cubicBezTo>
                      <a:pt x="3585" y="980"/>
                      <a:pt x="1856" y="1932"/>
                      <a:pt x="126" y="2909"/>
                    </a:cubicBezTo>
                    <a:cubicBezTo>
                      <a:pt x="1" y="2985"/>
                      <a:pt x="1" y="3185"/>
                      <a:pt x="126" y="3260"/>
                    </a:cubicBezTo>
                    <a:cubicBezTo>
                      <a:pt x="1630" y="3962"/>
                      <a:pt x="3109" y="4689"/>
                      <a:pt x="4587" y="5391"/>
                    </a:cubicBezTo>
                    <a:cubicBezTo>
                      <a:pt x="4813" y="5491"/>
                      <a:pt x="5013" y="5591"/>
                      <a:pt x="5239" y="5691"/>
                    </a:cubicBezTo>
                    <a:cubicBezTo>
                      <a:pt x="5272" y="5710"/>
                      <a:pt x="5306" y="5718"/>
                      <a:pt x="5337" y="5718"/>
                    </a:cubicBezTo>
                    <a:cubicBezTo>
                      <a:pt x="5521" y="5718"/>
                      <a:pt x="5653" y="5447"/>
                      <a:pt x="5440" y="5341"/>
                    </a:cubicBezTo>
                    <a:cubicBezTo>
                      <a:pt x="3961" y="4639"/>
                      <a:pt x="2457" y="3912"/>
                      <a:pt x="978" y="3210"/>
                    </a:cubicBezTo>
                    <a:cubicBezTo>
                      <a:pt x="886" y="3164"/>
                      <a:pt x="788" y="3118"/>
                      <a:pt x="690" y="3072"/>
                    </a:cubicBezTo>
                    <a:lnTo>
                      <a:pt x="690" y="3072"/>
                    </a:lnTo>
                    <a:lnTo>
                      <a:pt x="5515" y="378"/>
                    </a:lnTo>
                    <a:cubicBezTo>
                      <a:pt x="5707" y="271"/>
                      <a:pt x="5590" y="1"/>
                      <a:pt x="5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50"/>
              <p:cNvSpPr/>
              <p:nvPr/>
            </p:nvSpPr>
            <p:spPr>
              <a:xfrm>
                <a:off x="-3308600" y="3208738"/>
                <a:ext cx="212700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678" extrusionOk="0">
                    <a:moveTo>
                      <a:pt x="3375" y="0"/>
                    </a:moveTo>
                    <a:cubicBezTo>
                      <a:pt x="2308" y="0"/>
                      <a:pt x="1240" y="169"/>
                      <a:pt x="223" y="515"/>
                    </a:cubicBezTo>
                    <a:cubicBezTo>
                      <a:pt x="0" y="604"/>
                      <a:pt x="75" y="931"/>
                      <a:pt x="271" y="931"/>
                    </a:cubicBezTo>
                    <a:cubicBezTo>
                      <a:pt x="295" y="931"/>
                      <a:pt x="321" y="926"/>
                      <a:pt x="349" y="916"/>
                    </a:cubicBezTo>
                    <a:cubicBezTo>
                      <a:pt x="1341" y="585"/>
                      <a:pt x="2378" y="420"/>
                      <a:pt x="3412" y="420"/>
                    </a:cubicBezTo>
                    <a:cubicBezTo>
                      <a:pt x="5043" y="420"/>
                      <a:pt x="6667" y="829"/>
                      <a:pt x="8093" y="1642"/>
                    </a:cubicBezTo>
                    <a:cubicBezTo>
                      <a:pt x="8134" y="1667"/>
                      <a:pt x="8173" y="1677"/>
                      <a:pt x="8209" y="1677"/>
                    </a:cubicBezTo>
                    <a:cubicBezTo>
                      <a:pt x="8397" y="1677"/>
                      <a:pt x="8507" y="1396"/>
                      <a:pt x="8318" y="1291"/>
                    </a:cubicBezTo>
                    <a:cubicBezTo>
                      <a:pt x="6818" y="440"/>
                      <a:pt x="5097" y="0"/>
                      <a:pt x="3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50"/>
              <p:cNvSpPr/>
              <p:nvPr/>
            </p:nvSpPr>
            <p:spPr>
              <a:xfrm>
                <a:off x="-3086875" y="3252288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52" y="402"/>
                      <a:pt x="552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50"/>
              <p:cNvSpPr/>
              <p:nvPr/>
            </p:nvSpPr>
            <p:spPr>
              <a:xfrm>
                <a:off x="-3418325" y="3266538"/>
                <a:ext cx="2447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242" extrusionOk="0">
                    <a:moveTo>
                      <a:pt x="746" y="522"/>
                    </a:moveTo>
                    <a:lnTo>
                      <a:pt x="746" y="522"/>
                    </a:lnTo>
                    <a:cubicBezTo>
                      <a:pt x="743" y="531"/>
                      <a:pt x="739" y="540"/>
                      <a:pt x="743" y="540"/>
                    </a:cubicBezTo>
                    <a:cubicBezTo>
                      <a:pt x="745" y="540"/>
                      <a:pt x="748" y="538"/>
                      <a:pt x="753" y="533"/>
                    </a:cubicBezTo>
                    <a:cubicBezTo>
                      <a:pt x="753" y="525"/>
                      <a:pt x="750" y="522"/>
                      <a:pt x="746" y="522"/>
                    </a:cubicBezTo>
                    <a:close/>
                    <a:moveTo>
                      <a:pt x="740" y="1"/>
                    </a:moveTo>
                    <a:cubicBezTo>
                      <a:pt x="690" y="1"/>
                      <a:pt x="640" y="20"/>
                      <a:pt x="602" y="57"/>
                    </a:cubicBezTo>
                    <a:cubicBezTo>
                      <a:pt x="352" y="333"/>
                      <a:pt x="151" y="634"/>
                      <a:pt x="26" y="984"/>
                    </a:cubicBezTo>
                    <a:cubicBezTo>
                      <a:pt x="1" y="1085"/>
                      <a:pt x="76" y="1210"/>
                      <a:pt x="176" y="1235"/>
                    </a:cubicBezTo>
                    <a:cubicBezTo>
                      <a:pt x="197" y="1239"/>
                      <a:pt x="217" y="1241"/>
                      <a:pt x="236" y="1241"/>
                    </a:cubicBezTo>
                    <a:cubicBezTo>
                      <a:pt x="333" y="1241"/>
                      <a:pt x="406" y="1189"/>
                      <a:pt x="427" y="1085"/>
                    </a:cubicBezTo>
                    <a:cubicBezTo>
                      <a:pt x="452" y="1060"/>
                      <a:pt x="452" y="1010"/>
                      <a:pt x="477" y="984"/>
                    </a:cubicBezTo>
                    <a:cubicBezTo>
                      <a:pt x="477" y="984"/>
                      <a:pt x="477" y="984"/>
                      <a:pt x="477" y="959"/>
                    </a:cubicBezTo>
                    <a:cubicBezTo>
                      <a:pt x="502" y="934"/>
                      <a:pt x="502" y="934"/>
                      <a:pt x="502" y="909"/>
                    </a:cubicBezTo>
                    <a:cubicBezTo>
                      <a:pt x="552" y="834"/>
                      <a:pt x="577" y="759"/>
                      <a:pt x="627" y="709"/>
                    </a:cubicBezTo>
                    <a:cubicBezTo>
                      <a:pt x="652" y="659"/>
                      <a:pt x="652" y="634"/>
                      <a:pt x="677" y="609"/>
                    </a:cubicBezTo>
                    <a:cubicBezTo>
                      <a:pt x="702" y="583"/>
                      <a:pt x="702" y="583"/>
                      <a:pt x="727" y="558"/>
                    </a:cubicBezTo>
                    <a:cubicBezTo>
                      <a:pt x="727" y="558"/>
                      <a:pt x="727" y="533"/>
                      <a:pt x="727" y="533"/>
                    </a:cubicBezTo>
                    <a:cubicBezTo>
                      <a:pt x="727" y="533"/>
                      <a:pt x="739" y="522"/>
                      <a:pt x="746" y="522"/>
                    </a:cubicBezTo>
                    <a:cubicBezTo>
                      <a:pt x="746" y="522"/>
                      <a:pt x="746" y="522"/>
                      <a:pt x="746" y="522"/>
                    </a:cubicBezTo>
                    <a:lnTo>
                      <a:pt x="746" y="522"/>
                    </a:lnTo>
                    <a:cubicBezTo>
                      <a:pt x="749" y="515"/>
                      <a:pt x="753" y="508"/>
                      <a:pt x="753" y="508"/>
                    </a:cubicBezTo>
                    <a:cubicBezTo>
                      <a:pt x="753" y="508"/>
                      <a:pt x="753" y="508"/>
                      <a:pt x="778" y="483"/>
                    </a:cubicBezTo>
                    <a:cubicBezTo>
                      <a:pt x="778" y="483"/>
                      <a:pt x="803" y="458"/>
                      <a:pt x="803" y="458"/>
                    </a:cubicBezTo>
                    <a:cubicBezTo>
                      <a:pt x="828" y="408"/>
                      <a:pt x="853" y="383"/>
                      <a:pt x="878" y="358"/>
                    </a:cubicBezTo>
                    <a:cubicBezTo>
                      <a:pt x="953" y="283"/>
                      <a:pt x="978" y="132"/>
                      <a:pt x="878" y="57"/>
                    </a:cubicBezTo>
                    <a:cubicBezTo>
                      <a:pt x="840" y="20"/>
                      <a:pt x="790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50"/>
              <p:cNvSpPr/>
              <p:nvPr/>
            </p:nvSpPr>
            <p:spPr>
              <a:xfrm>
                <a:off x="-3395775" y="3272813"/>
                <a:ext cx="1945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85" extrusionOk="0">
                    <a:moveTo>
                      <a:pt x="542" y="0"/>
                    </a:moveTo>
                    <a:cubicBezTo>
                      <a:pt x="445" y="0"/>
                      <a:pt x="368" y="53"/>
                      <a:pt x="327" y="157"/>
                    </a:cubicBezTo>
                    <a:cubicBezTo>
                      <a:pt x="327" y="190"/>
                      <a:pt x="316" y="212"/>
                      <a:pt x="302" y="237"/>
                    </a:cubicBezTo>
                    <a:lnTo>
                      <a:pt x="302" y="237"/>
                    </a:lnTo>
                    <a:cubicBezTo>
                      <a:pt x="302" y="236"/>
                      <a:pt x="302" y="234"/>
                      <a:pt x="302" y="232"/>
                    </a:cubicBezTo>
                    <a:lnTo>
                      <a:pt x="302" y="232"/>
                    </a:lnTo>
                    <a:cubicBezTo>
                      <a:pt x="299" y="238"/>
                      <a:pt x="297" y="243"/>
                      <a:pt x="295" y="249"/>
                    </a:cubicBezTo>
                    <a:lnTo>
                      <a:pt x="295" y="249"/>
                    </a:lnTo>
                    <a:cubicBezTo>
                      <a:pt x="289" y="259"/>
                      <a:pt x="283" y="270"/>
                      <a:pt x="277" y="282"/>
                    </a:cubicBezTo>
                    <a:cubicBezTo>
                      <a:pt x="279" y="280"/>
                      <a:pt x="281" y="278"/>
                      <a:pt x="283" y="276"/>
                    </a:cubicBezTo>
                    <a:lnTo>
                      <a:pt x="283" y="276"/>
                    </a:lnTo>
                    <a:cubicBezTo>
                      <a:pt x="234" y="386"/>
                      <a:pt x="168" y="497"/>
                      <a:pt x="101" y="608"/>
                    </a:cubicBezTo>
                    <a:lnTo>
                      <a:pt x="126" y="558"/>
                    </a:lnTo>
                    <a:lnTo>
                      <a:pt x="126" y="558"/>
                    </a:lnTo>
                    <a:cubicBezTo>
                      <a:pt x="101" y="583"/>
                      <a:pt x="76" y="608"/>
                      <a:pt x="76" y="633"/>
                    </a:cubicBezTo>
                    <a:cubicBezTo>
                      <a:pt x="26" y="683"/>
                      <a:pt x="1" y="733"/>
                      <a:pt x="1" y="784"/>
                    </a:cubicBezTo>
                    <a:cubicBezTo>
                      <a:pt x="1" y="834"/>
                      <a:pt x="26" y="884"/>
                      <a:pt x="76" y="934"/>
                    </a:cubicBezTo>
                    <a:cubicBezTo>
                      <a:pt x="101" y="959"/>
                      <a:pt x="151" y="984"/>
                      <a:pt x="201" y="984"/>
                    </a:cubicBezTo>
                    <a:cubicBezTo>
                      <a:pt x="277" y="984"/>
                      <a:pt x="327" y="959"/>
                      <a:pt x="352" y="934"/>
                    </a:cubicBezTo>
                    <a:cubicBezTo>
                      <a:pt x="527" y="733"/>
                      <a:pt x="653" y="508"/>
                      <a:pt x="728" y="257"/>
                    </a:cubicBezTo>
                    <a:cubicBezTo>
                      <a:pt x="778" y="157"/>
                      <a:pt x="703" y="32"/>
                      <a:pt x="602" y="7"/>
                    </a:cubicBezTo>
                    <a:cubicBezTo>
                      <a:pt x="582" y="2"/>
                      <a:pt x="561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0"/>
              <p:cNvSpPr/>
              <p:nvPr/>
            </p:nvSpPr>
            <p:spPr>
              <a:xfrm>
                <a:off x="-3564300" y="3463913"/>
                <a:ext cx="353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5691" extrusionOk="0">
                    <a:moveTo>
                      <a:pt x="442" y="1"/>
                    </a:moveTo>
                    <a:cubicBezTo>
                      <a:pt x="338" y="1"/>
                      <a:pt x="226" y="69"/>
                      <a:pt x="201" y="207"/>
                    </a:cubicBezTo>
                    <a:cubicBezTo>
                      <a:pt x="0" y="2012"/>
                      <a:pt x="276" y="3866"/>
                      <a:pt x="952" y="5546"/>
                    </a:cubicBezTo>
                    <a:cubicBezTo>
                      <a:pt x="993" y="5647"/>
                      <a:pt x="1082" y="5691"/>
                      <a:pt x="1168" y="5691"/>
                    </a:cubicBezTo>
                    <a:cubicBezTo>
                      <a:pt x="1295" y="5691"/>
                      <a:pt x="1413" y="5595"/>
                      <a:pt x="1353" y="5445"/>
                    </a:cubicBezTo>
                    <a:cubicBezTo>
                      <a:pt x="677" y="3791"/>
                      <a:pt x="426" y="1987"/>
                      <a:pt x="627" y="207"/>
                    </a:cubicBezTo>
                    <a:cubicBezTo>
                      <a:pt x="639" y="69"/>
                      <a:pt x="545" y="1"/>
                      <a:pt x="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0"/>
              <p:cNvSpPr/>
              <p:nvPr/>
            </p:nvSpPr>
            <p:spPr>
              <a:xfrm>
                <a:off x="-3522950" y="3630738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6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0"/>
              <p:cNvSpPr/>
              <p:nvPr/>
            </p:nvSpPr>
            <p:spPr>
              <a:xfrm>
                <a:off x="-3247900" y="3809313"/>
                <a:ext cx="175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85" extrusionOk="0">
                    <a:moveTo>
                      <a:pt x="552" y="0"/>
                    </a:moveTo>
                    <a:cubicBezTo>
                      <a:pt x="502" y="0"/>
                      <a:pt x="427" y="0"/>
                      <a:pt x="377" y="25"/>
                    </a:cubicBezTo>
                    <a:cubicBezTo>
                      <a:pt x="352" y="51"/>
                      <a:pt x="301" y="101"/>
                      <a:pt x="301" y="151"/>
                    </a:cubicBezTo>
                    <a:cubicBezTo>
                      <a:pt x="277" y="224"/>
                      <a:pt x="252" y="298"/>
                      <a:pt x="228" y="371"/>
                    </a:cubicBezTo>
                    <a:lnTo>
                      <a:pt x="228" y="371"/>
                    </a:lnTo>
                    <a:cubicBezTo>
                      <a:pt x="186" y="450"/>
                      <a:pt x="143" y="513"/>
                      <a:pt x="101" y="577"/>
                    </a:cubicBezTo>
                    <a:lnTo>
                      <a:pt x="101" y="577"/>
                    </a:lnTo>
                    <a:cubicBezTo>
                      <a:pt x="84" y="594"/>
                      <a:pt x="68" y="610"/>
                      <a:pt x="51" y="627"/>
                    </a:cubicBezTo>
                    <a:cubicBezTo>
                      <a:pt x="26" y="652"/>
                      <a:pt x="1" y="727"/>
                      <a:pt x="1" y="777"/>
                    </a:cubicBezTo>
                    <a:cubicBezTo>
                      <a:pt x="1" y="827"/>
                      <a:pt x="26" y="878"/>
                      <a:pt x="51" y="928"/>
                    </a:cubicBezTo>
                    <a:cubicBezTo>
                      <a:pt x="101" y="965"/>
                      <a:pt x="157" y="984"/>
                      <a:pt x="211" y="984"/>
                    </a:cubicBezTo>
                    <a:cubicBezTo>
                      <a:pt x="264" y="984"/>
                      <a:pt x="314" y="965"/>
                      <a:pt x="352" y="928"/>
                    </a:cubicBezTo>
                    <a:cubicBezTo>
                      <a:pt x="527" y="727"/>
                      <a:pt x="652" y="502"/>
                      <a:pt x="702" y="276"/>
                    </a:cubicBezTo>
                    <a:cubicBezTo>
                      <a:pt x="702" y="201"/>
                      <a:pt x="702" y="151"/>
                      <a:pt x="677" y="101"/>
                    </a:cubicBezTo>
                    <a:cubicBezTo>
                      <a:pt x="652" y="76"/>
                      <a:pt x="602" y="25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0"/>
              <p:cNvSpPr/>
              <p:nvPr/>
            </p:nvSpPr>
            <p:spPr>
              <a:xfrm>
                <a:off x="-3219075" y="3804463"/>
                <a:ext cx="163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22" extrusionOk="0">
                    <a:moveTo>
                      <a:pt x="101" y="696"/>
                    </a:moveTo>
                    <a:cubicBezTo>
                      <a:pt x="96" y="706"/>
                      <a:pt x="92" y="714"/>
                      <a:pt x="89" y="720"/>
                    </a:cubicBezTo>
                    <a:lnTo>
                      <a:pt x="89" y="720"/>
                    </a:lnTo>
                    <a:cubicBezTo>
                      <a:pt x="101" y="720"/>
                      <a:pt x="101" y="715"/>
                      <a:pt x="101" y="696"/>
                    </a:cubicBezTo>
                    <a:close/>
                    <a:moveTo>
                      <a:pt x="417" y="0"/>
                    </a:moveTo>
                    <a:cubicBezTo>
                      <a:pt x="389" y="0"/>
                      <a:pt x="364" y="6"/>
                      <a:pt x="351" y="19"/>
                    </a:cubicBezTo>
                    <a:cubicBezTo>
                      <a:pt x="301" y="44"/>
                      <a:pt x="251" y="94"/>
                      <a:pt x="251" y="144"/>
                    </a:cubicBezTo>
                    <a:cubicBezTo>
                      <a:pt x="226" y="270"/>
                      <a:pt x="201" y="395"/>
                      <a:pt x="176" y="520"/>
                    </a:cubicBezTo>
                    <a:cubicBezTo>
                      <a:pt x="151" y="570"/>
                      <a:pt x="126" y="620"/>
                      <a:pt x="101" y="696"/>
                    </a:cubicBezTo>
                    <a:cubicBezTo>
                      <a:pt x="101" y="696"/>
                      <a:pt x="101" y="721"/>
                      <a:pt x="101" y="721"/>
                    </a:cubicBezTo>
                    <a:cubicBezTo>
                      <a:pt x="90" y="731"/>
                      <a:pt x="84" y="737"/>
                      <a:pt x="83" y="737"/>
                    </a:cubicBezTo>
                    <a:cubicBezTo>
                      <a:pt x="81" y="737"/>
                      <a:pt x="83" y="732"/>
                      <a:pt x="89" y="720"/>
                    </a:cubicBezTo>
                    <a:lnTo>
                      <a:pt x="89" y="720"/>
                    </a:lnTo>
                    <a:cubicBezTo>
                      <a:pt x="85" y="721"/>
                      <a:pt x="81" y="721"/>
                      <a:pt x="76" y="721"/>
                    </a:cubicBezTo>
                    <a:cubicBezTo>
                      <a:pt x="76" y="771"/>
                      <a:pt x="51" y="796"/>
                      <a:pt x="51" y="821"/>
                    </a:cubicBezTo>
                    <a:cubicBezTo>
                      <a:pt x="26" y="871"/>
                      <a:pt x="1" y="921"/>
                      <a:pt x="26" y="971"/>
                    </a:cubicBezTo>
                    <a:cubicBezTo>
                      <a:pt x="51" y="1021"/>
                      <a:pt x="76" y="1072"/>
                      <a:pt x="126" y="1097"/>
                    </a:cubicBezTo>
                    <a:cubicBezTo>
                      <a:pt x="159" y="1113"/>
                      <a:pt x="196" y="1122"/>
                      <a:pt x="231" y="1122"/>
                    </a:cubicBezTo>
                    <a:cubicBezTo>
                      <a:pt x="301" y="1122"/>
                      <a:pt x="368" y="1088"/>
                      <a:pt x="402" y="1021"/>
                    </a:cubicBezTo>
                    <a:cubicBezTo>
                      <a:pt x="527" y="796"/>
                      <a:pt x="602" y="520"/>
                      <a:pt x="652" y="270"/>
                    </a:cubicBezTo>
                    <a:cubicBezTo>
                      <a:pt x="652" y="194"/>
                      <a:pt x="652" y="144"/>
                      <a:pt x="627" y="94"/>
                    </a:cubicBezTo>
                    <a:cubicBezTo>
                      <a:pt x="602" y="69"/>
                      <a:pt x="552" y="19"/>
                      <a:pt x="502" y="19"/>
                    </a:cubicBezTo>
                    <a:cubicBezTo>
                      <a:pt x="477" y="6"/>
                      <a:pt x="445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0"/>
              <p:cNvSpPr/>
              <p:nvPr/>
            </p:nvSpPr>
            <p:spPr>
              <a:xfrm>
                <a:off x="-2954775" y="3494138"/>
                <a:ext cx="16425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964" extrusionOk="0">
                    <a:moveTo>
                      <a:pt x="331" y="1"/>
                    </a:moveTo>
                    <a:cubicBezTo>
                      <a:pt x="231" y="1"/>
                      <a:pt x="105" y="101"/>
                      <a:pt x="130" y="201"/>
                    </a:cubicBezTo>
                    <a:cubicBezTo>
                      <a:pt x="231" y="1028"/>
                      <a:pt x="206" y="1881"/>
                      <a:pt x="30" y="2708"/>
                    </a:cubicBezTo>
                    <a:cubicBezTo>
                      <a:pt x="0" y="2858"/>
                      <a:pt x="133" y="2964"/>
                      <a:pt x="255" y="2964"/>
                    </a:cubicBezTo>
                    <a:cubicBezTo>
                      <a:pt x="336" y="2964"/>
                      <a:pt x="411" y="2918"/>
                      <a:pt x="431" y="2808"/>
                    </a:cubicBezTo>
                    <a:cubicBezTo>
                      <a:pt x="607" y="1956"/>
                      <a:pt x="657" y="1079"/>
                      <a:pt x="531" y="201"/>
                    </a:cubicBezTo>
                    <a:cubicBezTo>
                      <a:pt x="531" y="101"/>
                      <a:pt x="456" y="1"/>
                      <a:pt x="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0"/>
              <p:cNvSpPr/>
              <p:nvPr/>
            </p:nvSpPr>
            <p:spPr>
              <a:xfrm>
                <a:off x="-2951525" y="3455913"/>
                <a:ext cx="138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0"/>
              <p:cNvSpPr/>
              <p:nvPr/>
            </p:nvSpPr>
            <p:spPr>
              <a:xfrm>
                <a:off x="-3473450" y="3558688"/>
                <a:ext cx="4492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8021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76" y="0"/>
                      <a:pt x="0" y="8020"/>
                      <a:pt x="8973" y="8020"/>
                    </a:cubicBezTo>
                    <a:cubicBezTo>
                      <a:pt x="17970" y="8020"/>
                      <a:pt x="16842" y="25"/>
                      <a:pt x="16842" y="25"/>
                    </a:cubicBezTo>
                    <a:lnTo>
                      <a:pt x="16842" y="25"/>
                    </a:lnTo>
                    <a:cubicBezTo>
                      <a:pt x="14548" y="36"/>
                      <a:pt x="12249" y="42"/>
                      <a:pt x="9948" y="42"/>
                    </a:cubicBezTo>
                    <a:cubicBezTo>
                      <a:pt x="6694" y="42"/>
                      <a:pt x="3435" y="3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0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0"/>
              <p:cNvSpPr/>
              <p:nvPr/>
            </p:nvSpPr>
            <p:spPr>
              <a:xfrm>
                <a:off x="-3418825" y="3621863"/>
                <a:ext cx="332099" cy="13475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6954" extrusionOk="0">
                    <a:moveTo>
                      <a:pt x="9619" y="1"/>
                    </a:moveTo>
                    <a:cubicBezTo>
                      <a:pt x="9115" y="1"/>
                      <a:pt x="8627" y="203"/>
                      <a:pt x="8221" y="487"/>
                    </a:cubicBezTo>
                    <a:cubicBezTo>
                      <a:pt x="7695" y="838"/>
                      <a:pt x="7294" y="1339"/>
                      <a:pt x="6893" y="1815"/>
                    </a:cubicBezTo>
                    <a:cubicBezTo>
                      <a:pt x="6066" y="988"/>
                      <a:pt x="5113" y="111"/>
                      <a:pt x="3935" y="111"/>
                    </a:cubicBezTo>
                    <a:cubicBezTo>
                      <a:pt x="2808" y="111"/>
                      <a:pt x="1855" y="938"/>
                      <a:pt x="1153" y="1815"/>
                    </a:cubicBezTo>
                    <a:cubicBezTo>
                      <a:pt x="727" y="2417"/>
                      <a:pt x="326" y="3043"/>
                      <a:pt x="1" y="3695"/>
                    </a:cubicBezTo>
                    <a:cubicBezTo>
                      <a:pt x="1" y="3695"/>
                      <a:pt x="2482" y="6953"/>
                      <a:pt x="6642" y="6953"/>
                    </a:cubicBezTo>
                    <a:cubicBezTo>
                      <a:pt x="10803" y="6953"/>
                      <a:pt x="14211" y="4146"/>
                      <a:pt x="14211" y="4146"/>
                    </a:cubicBezTo>
                    <a:cubicBezTo>
                      <a:pt x="13459" y="2793"/>
                      <a:pt x="12457" y="1615"/>
                      <a:pt x="11229" y="687"/>
                    </a:cubicBezTo>
                    <a:cubicBezTo>
                      <a:pt x="10853" y="387"/>
                      <a:pt x="10452" y="111"/>
                      <a:pt x="9976" y="36"/>
                    </a:cubicBezTo>
                    <a:cubicBezTo>
                      <a:pt x="9856" y="12"/>
                      <a:pt x="9737" y="1"/>
                      <a:pt x="9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0"/>
              <p:cNvSpPr/>
              <p:nvPr/>
            </p:nvSpPr>
            <p:spPr>
              <a:xfrm>
                <a:off x="-3354700" y="3649963"/>
                <a:ext cx="654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68" extrusionOk="0">
                    <a:moveTo>
                      <a:pt x="1071" y="0"/>
                    </a:moveTo>
                    <a:cubicBezTo>
                      <a:pt x="686" y="0"/>
                      <a:pt x="288" y="176"/>
                      <a:pt x="87" y="510"/>
                    </a:cubicBezTo>
                    <a:cubicBezTo>
                      <a:pt x="0" y="684"/>
                      <a:pt x="143" y="833"/>
                      <a:pt x="288" y="833"/>
                    </a:cubicBezTo>
                    <a:cubicBezTo>
                      <a:pt x="352" y="833"/>
                      <a:pt x="417" y="804"/>
                      <a:pt x="463" y="735"/>
                    </a:cubicBezTo>
                    <a:cubicBezTo>
                      <a:pt x="588" y="526"/>
                      <a:pt x="836" y="422"/>
                      <a:pt x="1074" y="422"/>
                    </a:cubicBezTo>
                    <a:cubicBezTo>
                      <a:pt x="1122" y="422"/>
                      <a:pt x="1169" y="426"/>
                      <a:pt x="1215" y="435"/>
                    </a:cubicBezTo>
                    <a:cubicBezTo>
                      <a:pt x="1616" y="485"/>
                      <a:pt x="1942" y="760"/>
                      <a:pt x="2243" y="1011"/>
                    </a:cubicBezTo>
                    <a:cubicBezTo>
                      <a:pt x="2293" y="1049"/>
                      <a:pt x="2349" y="1067"/>
                      <a:pt x="2402" y="1067"/>
                    </a:cubicBezTo>
                    <a:cubicBezTo>
                      <a:pt x="2456" y="1067"/>
                      <a:pt x="2506" y="1049"/>
                      <a:pt x="2543" y="1011"/>
                    </a:cubicBezTo>
                    <a:cubicBezTo>
                      <a:pt x="2619" y="936"/>
                      <a:pt x="2619" y="785"/>
                      <a:pt x="2543" y="710"/>
                    </a:cubicBezTo>
                    <a:cubicBezTo>
                      <a:pt x="2167" y="384"/>
                      <a:pt x="1741" y="59"/>
                      <a:pt x="1215" y="8"/>
                    </a:cubicBezTo>
                    <a:cubicBezTo>
                      <a:pt x="1167" y="3"/>
                      <a:pt x="1119" y="0"/>
                      <a:pt x="1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0"/>
              <p:cNvSpPr/>
              <p:nvPr/>
            </p:nvSpPr>
            <p:spPr>
              <a:xfrm>
                <a:off x="-3291750" y="3690888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1"/>
                    </a:moveTo>
                    <a:cubicBezTo>
                      <a:pt x="0" y="1"/>
                      <a:pt x="0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0"/>
              <p:cNvSpPr/>
              <p:nvPr/>
            </p:nvSpPr>
            <p:spPr>
              <a:xfrm>
                <a:off x="-3191500" y="3646238"/>
                <a:ext cx="401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222" extrusionOk="0">
                    <a:moveTo>
                      <a:pt x="223" y="1"/>
                    </a:moveTo>
                    <a:cubicBezTo>
                      <a:pt x="136" y="1"/>
                      <a:pt x="46" y="49"/>
                      <a:pt x="25" y="132"/>
                    </a:cubicBezTo>
                    <a:cubicBezTo>
                      <a:pt x="0" y="233"/>
                      <a:pt x="50" y="383"/>
                      <a:pt x="176" y="408"/>
                    </a:cubicBezTo>
                    <a:cubicBezTo>
                      <a:pt x="276" y="408"/>
                      <a:pt x="401" y="458"/>
                      <a:pt x="502" y="483"/>
                    </a:cubicBezTo>
                    <a:cubicBezTo>
                      <a:pt x="452" y="483"/>
                      <a:pt x="502" y="508"/>
                      <a:pt x="502" y="508"/>
                    </a:cubicBezTo>
                    <a:lnTo>
                      <a:pt x="552" y="508"/>
                    </a:lnTo>
                    <a:cubicBezTo>
                      <a:pt x="577" y="533"/>
                      <a:pt x="602" y="533"/>
                      <a:pt x="627" y="558"/>
                    </a:cubicBezTo>
                    <a:cubicBezTo>
                      <a:pt x="677" y="584"/>
                      <a:pt x="727" y="609"/>
                      <a:pt x="777" y="659"/>
                    </a:cubicBezTo>
                    <a:cubicBezTo>
                      <a:pt x="777" y="659"/>
                      <a:pt x="802" y="659"/>
                      <a:pt x="802" y="684"/>
                    </a:cubicBezTo>
                    <a:cubicBezTo>
                      <a:pt x="827" y="709"/>
                      <a:pt x="853" y="709"/>
                      <a:pt x="878" y="734"/>
                    </a:cubicBezTo>
                    <a:cubicBezTo>
                      <a:pt x="928" y="784"/>
                      <a:pt x="953" y="809"/>
                      <a:pt x="1003" y="859"/>
                    </a:cubicBezTo>
                    <a:cubicBezTo>
                      <a:pt x="1028" y="884"/>
                      <a:pt x="1028" y="909"/>
                      <a:pt x="1053" y="934"/>
                    </a:cubicBezTo>
                    <a:cubicBezTo>
                      <a:pt x="1078" y="934"/>
                      <a:pt x="1078" y="959"/>
                      <a:pt x="1078" y="959"/>
                    </a:cubicBezTo>
                    <a:cubicBezTo>
                      <a:pt x="1128" y="1010"/>
                      <a:pt x="1153" y="1060"/>
                      <a:pt x="1178" y="1110"/>
                    </a:cubicBezTo>
                    <a:cubicBezTo>
                      <a:pt x="1212" y="1177"/>
                      <a:pt x="1290" y="1221"/>
                      <a:pt x="1360" y="1221"/>
                    </a:cubicBezTo>
                    <a:cubicBezTo>
                      <a:pt x="1396" y="1221"/>
                      <a:pt x="1429" y="1210"/>
                      <a:pt x="1454" y="1185"/>
                    </a:cubicBezTo>
                    <a:cubicBezTo>
                      <a:pt x="1554" y="1135"/>
                      <a:pt x="1604" y="1010"/>
                      <a:pt x="1529" y="909"/>
                    </a:cubicBezTo>
                    <a:cubicBezTo>
                      <a:pt x="1279" y="433"/>
                      <a:pt x="802" y="82"/>
                      <a:pt x="276" y="7"/>
                    </a:cubicBezTo>
                    <a:cubicBezTo>
                      <a:pt x="259" y="3"/>
                      <a:pt x="241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0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0"/>
              <p:cNvSpPr/>
              <p:nvPr/>
            </p:nvSpPr>
            <p:spPr>
              <a:xfrm>
                <a:off x="-3682725" y="3590013"/>
                <a:ext cx="15602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8215" extrusionOk="0">
                    <a:moveTo>
                      <a:pt x="5965" y="0"/>
                    </a:moveTo>
                    <a:lnTo>
                      <a:pt x="5965" y="0"/>
                    </a:lnTo>
                    <a:cubicBezTo>
                      <a:pt x="4988" y="853"/>
                      <a:pt x="3810" y="1404"/>
                      <a:pt x="2732" y="2106"/>
                    </a:cubicBezTo>
                    <a:cubicBezTo>
                      <a:pt x="1704" y="2782"/>
                      <a:pt x="727" y="3685"/>
                      <a:pt x="351" y="4863"/>
                    </a:cubicBezTo>
                    <a:cubicBezTo>
                      <a:pt x="0" y="5940"/>
                      <a:pt x="326" y="7269"/>
                      <a:pt x="1228" y="7870"/>
                    </a:cubicBezTo>
                    <a:cubicBezTo>
                      <a:pt x="1328" y="7945"/>
                      <a:pt x="1429" y="7995"/>
                      <a:pt x="1529" y="8046"/>
                    </a:cubicBezTo>
                    <a:cubicBezTo>
                      <a:pt x="1795" y="8161"/>
                      <a:pt x="2075" y="8214"/>
                      <a:pt x="2357" y="8214"/>
                    </a:cubicBezTo>
                    <a:cubicBezTo>
                      <a:pt x="3113" y="8214"/>
                      <a:pt x="3882" y="7834"/>
                      <a:pt x="4411" y="7269"/>
                    </a:cubicBezTo>
                    <a:cubicBezTo>
                      <a:pt x="5138" y="6492"/>
                      <a:pt x="5489" y="5439"/>
                      <a:pt x="5740" y="4411"/>
                    </a:cubicBezTo>
                    <a:cubicBezTo>
                      <a:pt x="6065" y="2958"/>
                      <a:pt x="6241" y="1454"/>
                      <a:pt x="5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0"/>
              <p:cNvSpPr/>
              <p:nvPr/>
            </p:nvSpPr>
            <p:spPr>
              <a:xfrm>
                <a:off x="-3687125" y="3585363"/>
                <a:ext cx="162950" cy="2150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8600" extrusionOk="0">
                    <a:moveTo>
                      <a:pt x="5991" y="578"/>
                    </a:moveTo>
                    <a:lnTo>
                      <a:pt x="5991" y="578"/>
                    </a:lnTo>
                    <a:cubicBezTo>
                      <a:pt x="6114" y="1460"/>
                      <a:pt x="6097" y="2374"/>
                      <a:pt x="5941" y="3269"/>
                    </a:cubicBezTo>
                    <a:cubicBezTo>
                      <a:pt x="5815" y="4146"/>
                      <a:pt x="5640" y="5024"/>
                      <a:pt x="5314" y="5851"/>
                    </a:cubicBezTo>
                    <a:cubicBezTo>
                      <a:pt x="5013" y="6628"/>
                      <a:pt x="4537" y="7379"/>
                      <a:pt x="3810" y="7806"/>
                    </a:cubicBezTo>
                    <a:cubicBezTo>
                      <a:pt x="3421" y="8042"/>
                      <a:pt x="2978" y="8186"/>
                      <a:pt x="2536" y="8186"/>
                    </a:cubicBezTo>
                    <a:cubicBezTo>
                      <a:pt x="2182" y="8186"/>
                      <a:pt x="1828" y="8093"/>
                      <a:pt x="1504" y="7881"/>
                    </a:cubicBezTo>
                    <a:lnTo>
                      <a:pt x="1504" y="7881"/>
                    </a:lnTo>
                    <a:cubicBezTo>
                      <a:pt x="1504" y="7881"/>
                      <a:pt x="1504" y="7881"/>
                      <a:pt x="1504" y="7881"/>
                    </a:cubicBezTo>
                    <a:cubicBezTo>
                      <a:pt x="853" y="7430"/>
                      <a:pt x="577" y="6602"/>
                      <a:pt x="602" y="5826"/>
                    </a:cubicBezTo>
                    <a:cubicBezTo>
                      <a:pt x="627" y="4948"/>
                      <a:pt x="1078" y="4171"/>
                      <a:pt x="1680" y="3570"/>
                    </a:cubicBezTo>
                    <a:cubicBezTo>
                      <a:pt x="2895" y="2285"/>
                      <a:pt x="4589" y="1653"/>
                      <a:pt x="5991" y="578"/>
                    </a:cubicBezTo>
                    <a:close/>
                    <a:moveTo>
                      <a:pt x="6150" y="1"/>
                    </a:moveTo>
                    <a:cubicBezTo>
                      <a:pt x="6091" y="1"/>
                      <a:pt x="6031" y="21"/>
                      <a:pt x="5991" y="61"/>
                    </a:cubicBezTo>
                    <a:cubicBezTo>
                      <a:pt x="4713" y="1114"/>
                      <a:pt x="3134" y="1715"/>
                      <a:pt x="1880" y="2793"/>
                    </a:cubicBezTo>
                    <a:cubicBezTo>
                      <a:pt x="803" y="3695"/>
                      <a:pt x="1" y="4973"/>
                      <a:pt x="201" y="6427"/>
                    </a:cubicBezTo>
                    <a:cubicBezTo>
                      <a:pt x="326" y="7152"/>
                      <a:pt x="676" y="7827"/>
                      <a:pt x="1300" y="8254"/>
                    </a:cubicBezTo>
                    <a:lnTo>
                      <a:pt x="1300" y="8254"/>
                    </a:lnTo>
                    <a:cubicBezTo>
                      <a:pt x="1301" y="8255"/>
                      <a:pt x="1302" y="8256"/>
                      <a:pt x="1304" y="8257"/>
                    </a:cubicBezTo>
                    <a:cubicBezTo>
                      <a:pt x="1304" y="8257"/>
                      <a:pt x="1304" y="8257"/>
                      <a:pt x="1304" y="8257"/>
                    </a:cubicBezTo>
                    <a:lnTo>
                      <a:pt x="1304" y="8257"/>
                    </a:lnTo>
                    <a:cubicBezTo>
                      <a:pt x="1309" y="8260"/>
                      <a:pt x="1313" y="8263"/>
                      <a:pt x="1318" y="8265"/>
                    </a:cubicBezTo>
                    <a:lnTo>
                      <a:pt x="1318" y="8265"/>
                    </a:lnTo>
                    <a:cubicBezTo>
                      <a:pt x="1694" y="8497"/>
                      <a:pt x="2104" y="8599"/>
                      <a:pt x="2516" y="8599"/>
                    </a:cubicBezTo>
                    <a:cubicBezTo>
                      <a:pt x="3419" y="8599"/>
                      <a:pt x="4330" y="8107"/>
                      <a:pt x="4913" y="7405"/>
                    </a:cubicBezTo>
                    <a:cubicBezTo>
                      <a:pt x="5865" y="6201"/>
                      <a:pt x="6216" y="4522"/>
                      <a:pt x="6392" y="3044"/>
                    </a:cubicBezTo>
                    <a:cubicBezTo>
                      <a:pt x="6517" y="2066"/>
                      <a:pt x="6517" y="1089"/>
                      <a:pt x="6342" y="136"/>
                    </a:cubicBezTo>
                    <a:cubicBezTo>
                      <a:pt x="6327" y="46"/>
                      <a:pt x="6239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0"/>
              <p:cNvSpPr/>
              <p:nvPr/>
            </p:nvSpPr>
            <p:spPr>
              <a:xfrm>
                <a:off x="-365705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785" y="0"/>
                    </a:moveTo>
                    <a:cubicBezTo>
                      <a:pt x="717" y="0"/>
                      <a:pt x="649" y="29"/>
                      <a:pt x="602" y="99"/>
                    </a:cubicBezTo>
                    <a:cubicBezTo>
                      <a:pt x="251" y="676"/>
                      <a:pt x="1" y="1403"/>
                      <a:pt x="301" y="2054"/>
                    </a:cubicBezTo>
                    <a:cubicBezTo>
                      <a:pt x="483" y="2457"/>
                      <a:pt x="939" y="2795"/>
                      <a:pt x="1398" y="2795"/>
                    </a:cubicBezTo>
                    <a:cubicBezTo>
                      <a:pt x="1510" y="2795"/>
                      <a:pt x="1622" y="2775"/>
                      <a:pt x="1730" y="2731"/>
                    </a:cubicBezTo>
                    <a:cubicBezTo>
                      <a:pt x="1830" y="2681"/>
                      <a:pt x="1905" y="2581"/>
                      <a:pt x="1855" y="2455"/>
                    </a:cubicBezTo>
                    <a:cubicBezTo>
                      <a:pt x="1835" y="2394"/>
                      <a:pt x="1748" y="2316"/>
                      <a:pt x="1663" y="2316"/>
                    </a:cubicBezTo>
                    <a:cubicBezTo>
                      <a:pt x="1643" y="2316"/>
                      <a:pt x="1623" y="2321"/>
                      <a:pt x="1605" y="2330"/>
                    </a:cubicBezTo>
                    <a:cubicBezTo>
                      <a:pt x="1533" y="2359"/>
                      <a:pt x="1460" y="2372"/>
                      <a:pt x="1387" y="2372"/>
                    </a:cubicBezTo>
                    <a:cubicBezTo>
                      <a:pt x="1077" y="2372"/>
                      <a:pt x="774" y="2133"/>
                      <a:pt x="652" y="1829"/>
                    </a:cubicBezTo>
                    <a:cubicBezTo>
                      <a:pt x="452" y="1327"/>
                      <a:pt x="702" y="751"/>
                      <a:pt x="978" y="300"/>
                    </a:cubicBezTo>
                    <a:cubicBezTo>
                      <a:pt x="1082" y="144"/>
                      <a:pt x="935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0"/>
              <p:cNvSpPr/>
              <p:nvPr/>
            </p:nvSpPr>
            <p:spPr>
              <a:xfrm>
                <a:off x="-3615700" y="36752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27" y="402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0"/>
              <p:cNvSpPr/>
              <p:nvPr/>
            </p:nvSpPr>
            <p:spPr>
              <a:xfrm>
                <a:off x="-3574325" y="3704663"/>
                <a:ext cx="1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35" extrusionOk="0">
                    <a:moveTo>
                      <a:pt x="476" y="1"/>
                    </a:moveTo>
                    <a:cubicBezTo>
                      <a:pt x="351" y="1"/>
                      <a:pt x="251" y="76"/>
                      <a:pt x="276" y="201"/>
                    </a:cubicBezTo>
                    <a:cubicBezTo>
                      <a:pt x="276" y="228"/>
                      <a:pt x="276" y="254"/>
                      <a:pt x="272" y="280"/>
                    </a:cubicBezTo>
                    <a:lnTo>
                      <a:pt x="272" y="280"/>
                    </a:lnTo>
                    <a:cubicBezTo>
                      <a:pt x="273" y="279"/>
                      <a:pt x="274" y="278"/>
                      <a:pt x="276" y="277"/>
                    </a:cubicBezTo>
                    <a:lnTo>
                      <a:pt x="276" y="277"/>
                    </a:lnTo>
                    <a:cubicBezTo>
                      <a:pt x="274" y="283"/>
                      <a:pt x="272" y="288"/>
                      <a:pt x="270" y="294"/>
                    </a:cubicBezTo>
                    <a:lnTo>
                      <a:pt x="270" y="294"/>
                    </a:lnTo>
                    <a:cubicBezTo>
                      <a:pt x="271" y="290"/>
                      <a:pt x="271" y="285"/>
                      <a:pt x="272" y="280"/>
                    </a:cubicBezTo>
                    <a:lnTo>
                      <a:pt x="272" y="280"/>
                    </a:lnTo>
                    <a:cubicBezTo>
                      <a:pt x="251" y="304"/>
                      <a:pt x="251" y="328"/>
                      <a:pt x="251" y="352"/>
                    </a:cubicBezTo>
                    <a:cubicBezTo>
                      <a:pt x="257" y="333"/>
                      <a:pt x="263" y="313"/>
                      <a:pt x="270" y="294"/>
                    </a:cubicBezTo>
                    <a:lnTo>
                      <a:pt x="270" y="294"/>
                    </a:lnTo>
                    <a:cubicBezTo>
                      <a:pt x="266" y="313"/>
                      <a:pt x="260" y="333"/>
                      <a:pt x="251" y="352"/>
                    </a:cubicBezTo>
                    <a:lnTo>
                      <a:pt x="251" y="352"/>
                    </a:lnTo>
                    <a:cubicBezTo>
                      <a:pt x="251" y="352"/>
                      <a:pt x="251" y="352"/>
                      <a:pt x="251" y="352"/>
                    </a:cubicBezTo>
                    <a:lnTo>
                      <a:pt x="251" y="352"/>
                    </a:lnTo>
                    <a:cubicBezTo>
                      <a:pt x="235" y="398"/>
                      <a:pt x="220" y="445"/>
                      <a:pt x="204" y="491"/>
                    </a:cubicBezTo>
                    <a:lnTo>
                      <a:pt x="204" y="491"/>
                    </a:lnTo>
                    <a:cubicBezTo>
                      <a:pt x="178" y="537"/>
                      <a:pt x="144" y="589"/>
                      <a:pt x="125" y="627"/>
                    </a:cubicBezTo>
                    <a:lnTo>
                      <a:pt x="125" y="627"/>
                    </a:lnTo>
                    <a:cubicBezTo>
                      <a:pt x="109" y="644"/>
                      <a:pt x="92" y="661"/>
                      <a:pt x="75" y="678"/>
                    </a:cubicBezTo>
                    <a:cubicBezTo>
                      <a:pt x="0" y="753"/>
                      <a:pt x="0" y="903"/>
                      <a:pt x="75" y="978"/>
                    </a:cubicBezTo>
                    <a:cubicBezTo>
                      <a:pt x="113" y="1016"/>
                      <a:pt x="169" y="1035"/>
                      <a:pt x="226" y="1035"/>
                    </a:cubicBezTo>
                    <a:cubicBezTo>
                      <a:pt x="282" y="1035"/>
                      <a:pt x="338" y="1016"/>
                      <a:pt x="376" y="978"/>
                    </a:cubicBezTo>
                    <a:cubicBezTo>
                      <a:pt x="576" y="778"/>
                      <a:pt x="702" y="477"/>
                      <a:pt x="677" y="201"/>
                    </a:cubicBezTo>
                    <a:cubicBezTo>
                      <a:pt x="677" y="101"/>
                      <a:pt x="576" y="1"/>
                      <a:pt x="4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0"/>
              <p:cNvSpPr/>
              <p:nvPr/>
            </p:nvSpPr>
            <p:spPr>
              <a:xfrm>
                <a:off x="-3001025" y="3590013"/>
                <a:ext cx="15667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215" extrusionOk="0">
                    <a:moveTo>
                      <a:pt x="301" y="0"/>
                    </a:moveTo>
                    <a:lnTo>
                      <a:pt x="301" y="0"/>
                    </a:lnTo>
                    <a:cubicBezTo>
                      <a:pt x="0" y="1454"/>
                      <a:pt x="201" y="2958"/>
                      <a:pt x="527" y="4411"/>
                    </a:cubicBezTo>
                    <a:cubicBezTo>
                      <a:pt x="777" y="5439"/>
                      <a:pt x="1128" y="6492"/>
                      <a:pt x="1855" y="7269"/>
                    </a:cubicBezTo>
                    <a:cubicBezTo>
                      <a:pt x="2384" y="7834"/>
                      <a:pt x="3153" y="8214"/>
                      <a:pt x="3909" y="8214"/>
                    </a:cubicBezTo>
                    <a:cubicBezTo>
                      <a:pt x="4191" y="8214"/>
                      <a:pt x="4472" y="8161"/>
                      <a:pt x="4737" y="8046"/>
                    </a:cubicBezTo>
                    <a:cubicBezTo>
                      <a:pt x="4838" y="7995"/>
                      <a:pt x="4938" y="7945"/>
                      <a:pt x="5038" y="7870"/>
                    </a:cubicBezTo>
                    <a:cubicBezTo>
                      <a:pt x="5940" y="7269"/>
                      <a:pt x="6266" y="5940"/>
                      <a:pt x="5915" y="4863"/>
                    </a:cubicBezTo>
                    <a:cubicBezTo>
                      <a:pt x="5539" y="3685"/>
                      <a:pt x="4562" y="2782"/>
                      <a:pt x="3534" y="2106"/>
                    </a:cubicBezTo>
                    <a:cubicBezTo>
                      <a:pt x="2457" y="1404"/>
                      <a:pt x="1279" y="853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0"/>
              <p:cNvSpPr/>
              <p:nvPr/>
            </p:nvSpPr>
            <p:spPr>
              <a:xfrm>
                <a:off x="-3006675" y="3585363"/>
                <a:ext cx="168525" cy="215150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8606" extrusionOk="0">
                    <a:moveTo>
                      <a:pt x="671" y="577"/>
                    </a:moveTo>
                    <a:cubicBezTo>
                      <a:pt x="2056" y="1653"/>
                      <a:pt x="3773" y="2284"/>
                      <a:pt x="4988" y="3570"/>
                    </a:cubicBezTo>
                    <a:cubicBezTo>
                      <a:pt x="5565" y="4171"/>
                      <a:pt x="6041" y="4948"/>
                      <a:pt x="6066" y="5826"/>
                    </a:cubicBezTo>
                    <a:cubicBezTo>
                      <a:pt x="6091" y="6602"/>
                      <a:pt x="5815" y="7430"/>
                      <a:pt x="5164" y="7881"/>
                    </a:cubicBezTo>
                    <a:cubicBezTo>
                      <a:pt x="5164" y="7881"/>
                      <a:pt x="5164" y="7881"/>
                      <a:pt x="5164" y="7881"/>
                    </a:cubicBezTo>
                    <a:lnTo>
                      <a:pt x="5164" y="7881"/>
                    </a:lnTo>
                    <a:cubicBezTo>
                      <a:pt x="4836" y="8084"/>
                      <a:pt x="4478" y="8175"/>
                      <a:pt x="4119" y="8175"/>
                    </a:cubicBezTo>
                    <a:cubicBezTo>
                      <a:pt x="3682" y="8175"/>
                      <a:pt x="3244" y="8040"/>
                      <a:pt x="2858" y="7806"/>
                    </a:cubicBezTo>
                    <a:cubicBezTo>
                      <a:pt x="2131" y="7379"/>
                      <a:pt x="1655" y="6628"/>
                      <a:pt x="1354" y="5851"/>
                    </a:cubicBezTo>
                    <a:cubicBezTo>
                      <a:pt x="1028" y="5024"/>
                      <a:pt x="853" y="4146"/>
                      <a:pt x="703" y="3269"/>
                    </a:cubicBezTo>
                    <a:cubicBezTo>
                      <a:pt x="568" y="2374"/>
                      <a:pt x="534" y="1459"/>
                      <a:pt x="671" y="577"/>
                    </a:cubicBezTo>
                    <a:close/>
                    <a:moveTo>
                      <a:pt x="507" y="1"/>
                    </a:moveTo>
                    <a:cubicBezTo>
                      <a:pt x="420" y="1"/>
                      <a:pt x="342" y="46"/>
                      <a:pt x="327" y="136"/>
                    </a:cubicBezTo>
                    <a:cubicBezTo>
                      <a:pt x="1" y="1816"/>
                      <a:pt x="226" y="3520"/>
                      <a:pt x="678" y="5149"/>
                    </a:cubicBezTo>
                    <a:cubicBezTo>
                      <a:pt x="1054" y="6527"/>
                      <a:pt x="1780" y="7906"/>
                      <a:pt x="3184" y="8432"/>
                    </a:cubicBezTo>
                    <a:cubicBezTo>
                      <a:pt x="3487" y="8547"/>
                      <a:pt x="3802" y="8605"/>
                      <a:pt x="4115" y="8605"/>
                    </a:cubicBezTo>
                    <a:cubicBezTo>
                      <a:pt x="4546" y="8605"/>
                      <a:pt x="4971" y="8494"/>
                      <a:pt x="5347" y="8267"/>
                    </a:cubicBezTo>
                    <a:lnTo>
                      <a:pt x="5347" y="8267"/>
                    </a:lnTo>
                    <a:cubicBezTo>
                      <a:pt x="5353" y="8264"/>
                      <a:pt x="5359" y="8261"/>
                      <a:pt x="5364" y="8257"/>
                    </a:cubicBezTo>
                    <a:lnTo>
                      <a:pt x="5364" y="8257"/>
                    </a:lnTo>
                    <a:cubicBezTo>
                      <a:pt x="5364" y="8257"/>
                      <a:pt x="5364" y="8257"/>
                      <a:pt x="5364" y="8257"/>
                    </a:cubicBezTo>
                    <a:cubicBezTo>
                      <a:pt x="5368" y="8254"/>
                      <a:pt x="5372" y="8251"/>
                      <a:pt x="5376" y="8248"/>
                    </a:cubicBezTo>
                    <a:lnTo>
                      <a:pt x="5376" y="8248"/>
                    </a:lnTo>
                    <a:cubicBezTo>
                      <a:pt x="6469" y="7468"/>
                      <a:pt x="6741" y="5921"/>
                      <a:pt x="6242" y="4723"/>
                    </a:cubicBezTo>
                    <a:cubicBezTo>
                      <a:pt x="5690" y="3319"/>
                      <a:pt x="4387" y="2392"/>
                      <a:pt x="3109" y="1640"/>
                    </a:cubicBezTo>
                    <a:cubicBezTo>
                      <a:pt x="2282" y="1139"/>
                      <a:pt x="1429" y="688"/>
                      <a:pt x="678" y="61"/>
                    </a:cubicBezTo>
                    <a:cubicBezTo>
                      <a:pt x="627" y="21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0"/>
              <p:cNvSpPr/>
              <p:nvPr/>
            </p:nvSpPr>
            <p:spPr>
              <a:xfrm>
                <a:off x="-291770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1113" y="0"/>
                    </a:moveTo>
                    <a:cubicBezTo>
                      <a:pt x="971" y="0"/>
                      <a:pt x="824" y="144"/>
                      <a:pt x="928" y="300"/>
                    </a:cubicBezTo>
                    <a:cubicBezTo>
                      <a:pt x="1204" y="751"/>
                      <a:pt x="1454" y="1327"/>
                      <a:pt x="1254" y="1829"/>
                    </a:cubicBezTo>
                    <a:cubicBezTo>
                      <a:pt x="1132" y="2133"/>
                      <a:pt x="830" y="2372"/>
                      <a:pt x="519" y="2372"/>
                    </a:cubicBezTo>
                    <a:cubicBezTo>
                      <a:pt x="446" y="2372"/>
                      <a:pt x="373" y="2359"/>
                      <a:pt x="302" y="2330"/>
                    </a:cubicBezTo>
                    <a:cubicBezTo>
                      <a:pt x="274" y="2319"/>
                      <a:pt x="247" y="2314"/>
                      <a:pt x="220" y="2314"/>
                    </a:cubicBezTo>
                    <a:cubicBezTo>
                      <a:pt x="126" y="2314"/>
                      <a:pt x="45" y="2377"/>
                      <a:pt x="26" y="2455"/>
                    </a:cubicBezTo>
                    <a:cubicBezTo>
                      <a:pt x="1" y="2581"/>
                      <a:pt x="76" y="2681"/>
                      <a:pt x="176" y="2731"/>
                    </a:cubicBezTo>
                    <a:cubicBezTo>
                      <a:pt x="284" y="2775"/>
                      <a:pt x="395" y="2795"/>
                      <a:pt x="506" y="2795"/>
                    </a:cubicBezTo>
                    <a:cubicBezTo>
                      <a:pt x="959" y="2795"/>
                      <a:pt x="1403" y="2457"/>
                      <a:pt x="1605" y="2054"/>
                    </a:cubicBezTo>
                    <a:cubicBezTo>
                      <a:pt x="1906" y="1403"/>
                      <a:pt x="1630" y="676"/>
                      <a:pt x="1279" y="99"/>
                    </a:cubicBezTo>
                    <a:cubicBezTo>
                      <a:pt x="1240" y="29"/>
                      <a:pt x="117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0"/>
              <p:cNvSpPr/>
              <p:nvPr/>
            </p:nvSpPr>
            <p:spPr>
              <a:xfrm>
                <a:off x="-2925200" y="3675213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1" y="402"/>
                      <a:pt x="551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0"/>
              <p:cNvSpPr/>
              <p:nvPr/>
            </p:nvSpPr>
            <p:spPr>
              <a:xfrm>
                <a:off x="-2970325" y="3704663"/>
                <a:ext cx="175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35" extrusionOk="0">
                    <a:moveTo>
                      <a:pt x="226" y="1"/>
                    </a:moveTo>
                    <a:cubicBezTo>
                      <a:pt x="101" y="1"/>
                      <a:pt x="26" y="76"/>
                      <a:pt x="26" y="201"/>
                    </a:cubicBezTo>
                    <a:cubicBezTo>
                      <a:pt x="1" y="477"/>
                      <a:pt x="126" y="778"/>
                      <a:pt x="326" y="978"/>
                    </a:cubicBezTo>
                    <a:cubicBezTo>
                      <a:pt x="364" y="1016"/>
                      <a:pt x="420" y="1035"/>
                      <a:pt x="477" y="1035"/>
                    </a:cubicBezTo>
                    <a:cubicBezTo>
                      <a:pt x="533" y="1035"/>
                      <a:pt x="590" y="1016"/>
                      <a:pt x="627" y="978"/>
                    </a:cubicBezTo>
                    <a:cubicBezTo>
                      <a:pt x="702" y="878"/>
                      <a:pt x="702" y="753"/>
                      <a:pt x="627" y="678"/>
                    </a:cubicBezTo>
                    <a:cubicBezTo>
                      <a:pt x="610" y="661"/>
                      <a:pt x="594" y="644"/>
                      <a:pt x="577" y="627"/>
                    </a:cubicBezTo>
                    <a:cubicBezTo>
                      <a:pt x="541" y="591"/>
                      <a:pt x="518" y="542"/>
                      <a:pt x="498" y="498"/>
                    </a:cubicBezTo>
                    <a:lnTo>
                      <a:pt x="498" y="498"/>
                    </a:lnTo>
                    <a:cubicBezTo>
                      <a:pt x="499" y="499"/>
                      <a:pt x="500" y="501"/>
                      <a:pt x="502" y="502"/>
                    </a:cubicBezTo>
                    <a:cubicBezTo>
                      <a:pt x="499" y="499"/>
                      <a:pt x="497" y="495"/>
                      <a:pt x="495" y="491"/>
                    </a:cubicBezTo>
                    <a:lnTo>
                      <a:pt x="495" y="491"/>
                    </a:lnTo>
                    <a:cubicBezTo>
                      <a:pt x="489" y="477"/>
                      <a:pt x="483" y="464"/>
                      <a:pt x="477" y="452"/>
                    </a:cubicBezTo>
                    <a:lnTo>
                      <a:pt x="477" y="452"/>
                    </a:lnTo>
                    <a:cubicBezTo>
                      <a:pt x="477" y="452"/>
                      <a:pt x="477" y="454"/>
                      <a:pt x="477" y="457"/>
                    </a:cubicBezTo>
                    <a:lnTo>
                      <a:pt x="477" y="457"/>
                    </a:lnTo>
                    <a:cubicBezTo>
                      <a:pt x="461" y="419"/>
                      <a:pt x="453" y="381"/>
                      <a:pt x="444" y="343"/>
                    </a:cubicBezTo>
                    <a:lnTo>
                      <a:pt x="444" y="343"/>
                    </a:lnTo>
                    <a:cubicBezTo>
                      <a:pt x="446" y="346"/>
                      <a:pt x="449" y="349"/>
                      <a:pt x="452" y="352"/>
                    </a:cubicBezTo>
                    <a:cubicBezTo>
                      <a:pt x="446" y="341"/>
                      <a:pt x="442" y="330"/>
                      <a:pt x="439" y="319"/>
                    </a:cubicBezTo>
                    <a:lnTo>
                      <a:pt x="439" y="319"/>
                    </a:lnTo>
                    <a:cubicBezTo>
                      <a:pt x="437" y="313"/>
                      <a:pt x="435" y="306"/>
                      <a:pt x="434" y="300"/>
                    </a:cubicBezTo>
                    <a:lnTo>
                      <a:pt x="434" y="300"/>
                    </a:lnTo>
                    <a:cubicBezTo>
                      <a:pt x="427" y="267"/>
                      <a:pt x="427" y="234"/>
                      <a:pt x="427" y="201"/>
                    </a:cubicBezTo>
                    <a:cubicBezTo>
                      <a:pt x="427" y="101"/>
                      <a:pt x="326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22" name="Google Shape;3722;p50"/>
          <p:cNvGrpSpPr/>
          <p:nvPr/>
        </p:nvGrpSpPr>
        <p:grpSpPr>
          <a:xfrm>
            <a:off x="4848775" y="1063050"/>
            <a:ext cx="733341" cy="696165"/>
            <a:chOff x="2155375" y="-71225"/>
            <a:chExt cx="733341" cy="696165"/>
          </a:xfrm>
        </p:grpSpPr>
        <p:grpSp>
          <p:nvGrpSpPr>
            <p:cNvPr id="3723" name="Google Shape;3723;p50"/>
            <p:cNvGrpSpPr/>
            <p:nvPr/>
          </p:nvGrpSpPr>
          <p:grpSpPr>
            <a:xfrm>
              <a:off x="2155375" y="-71225"/>
              <a:ext cx="733341" cy="696165"/>
              <a:chOff x="1503750" y="154675"/>
              <a:chExt cx="733341" cy="696165"/>
            </a:xfrm>
          </p:grpSpPr>
          <p:sp>
            <p:nvSpPr>
              <p:cNvPr id="3724" name="Google Shape;3724;p50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0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6" name="Google Shape;3726;p50"/>
            <p:cNvGrpSpPr/>
            <p:nvPr/>
          </p:nvGrpSpPr>
          <p:grpSpPr>
            <a:xfrm rot="-965331">
              <a:off x="2325062" y="89521"/>
              <a:ext cx="377871" cy="386176"/>
              <a:chOff x="9295375" y="2920038"/>
              <a:chExt cx="782650" cy="799850"/>
            </a:xfrm>
          </p:grpSpPr>
          <p:sp>
            <p:nvSpPr>
              <p:cNvPr id="3727" name="Google Shape;3727;p50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0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0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0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0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0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0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0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0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0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0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0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0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0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0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0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0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0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0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0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0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0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0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0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0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0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0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0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0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0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0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0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0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0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0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0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0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0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0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0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0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0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0" name="Picture 2" descr="7 consejos para padres para prevenir la violencia familiar relacionada con  la pandemia">
            <a:extLst>
              <a:ext uri="{FF2B5EF4-FFF2-40B4-BE49-F238E27FC236}">
                <a16:creationId xmlns:a16="http://schemas.microsoft.com/office/drawing/2014/main" id="{99E3E833-A635-5DBB-366B-F3D37C4E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2" b="97778" l="10000" r="90000">
                        <a14:foregroundMark x1="31167" y1="9524" x2="60667" y2="6032"/>
                        <a14:foregroundMark x1="38500" y1="89206" x2="63833" y2="90159"/>
                        <a14:foregroundMark x1="48500" y1="97778" x2="45500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26" y="1454955"/>
            <a:ext cx="5359411" cy="28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3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p50"/>
          <p:cNvSpPr/>
          <p:nvPr/>
        </p:nvSpPr>
        <p:spPr>
          <a:xfrm>
            <a:off x="5108850" y="531175"/>
            <a:ext cx="3322200" cy="407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50"/>
          <p:cNvSpPr txBox="1">
            <a:spLocks noGrp="1"/>
          </p:cNvSpPr>
          <p:nvPr>
            <p:ph type="body" idx="1"/>
          </p:nvPr>
        </p:nvSpPr>
        <p:spPr>
          <a:xfrm>
            <a:off x="378360" y="1150118"/>
            <a:ext cx="4333189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l">
              <a:buNone/>
            </a:pP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Sometieron a Jenifer, acusada del cargo de 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lesiones; 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mientras que a su </a:t>
            </a:r>
            <a:r>
              <a:rPr lang="es-MX" sz="1800" b="0" i="1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‘ex’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, Luis Arturo, fue detenido bajo investigación por el delito de 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violación</a:t>
            </a:r>
            <a:endParaRPr lang="es-MX" sz="1800" b="0" i="0" dirty="0">
              <a:solidFill>
                <a:srgbClr val="212121"/>
              </a:solidFill>
              <a:effectLst/>
              <a:latin typeface="PT Serif" panose="020A0603040505020204" pitchFamily="18" charset="0"/>
            </a:endParaRPr>
          </a:p>
          <a:p>
            <a:pPr marL="139700" indent="0" algn="l">
              <a:buNone/>
            </a:pP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Según versiones de Rosa Amelia, de 58 años de edad, aseguró que la noche del domingo 26 de febrero, recibió un llamado telefónico de su 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hijo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.</a:t>
            </a:r>
          </a:p>
          <a:p>
            <a:pPr marL="139700" indent="0" algn="l">
              <a:buNone/>
            </a:pP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Le pidió de favor que acudiera a 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casa 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porque Jennifer estaba </a:t>
            </a:r>
            <a:r>
              <a:rPr lang="es-MX" sz="1800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agresiva</a:t>
            </a:r>
            <a:r>
              <a:rPr lang="es-MX" sz="1800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dirty="0">
              <a:solidFill>
                <a:schemeClr val="lt2"/>
              </a:solidFill>
            </a:endParaRPr>
          </a:p>
        </p:txBody>
      </p:sp>
      <p:grpSp>
        <p:nvGrpSpPr>
          <p:cNvPr id="3674" name="Google Shape;3674;p50"/>
          <p:cNvGrpSpPr/>
          <p:nvPr/>
        </p:nvGrpSpPr>
        <p:grpSpPr>
          <a:xfrm rot="284654" flipH="1">
            <a:off x="7901802" y="958023"/>
            <a:ext cx="791539" cy="751413"/>
            <a:chOff x="4741369" y="4178435"/>
            <a:chExt cx="896803" cy="851340"/>
          </a:xfrm>
        </p:grpSpPr>
        <p:grpSp>
          <p:nvGrpSpPr>
            <p:cNvPr id="3675" name="Google Shape;3675;p50"/>
            <p:cNvGrpSpPr/>
            <p:nvPr/>
          </p:nvGrpSpPr>
          <p:grpSpPr>
            <a:xfrm>
              <a:off x="4741369" y="4178435"/>
              <a:ext cx="896803" cy="851340"/>
              <a:chOff x="1503750" y="154675"/>
              <a:chExt cx="733341" cy="696165"/>
            </a:xfrm>
          </p:grpSpPr>
          <p:sp>
            <p:nvSpPr>
              <p:cNvPr id="3676" name="Google Shape;3676;p50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50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8" name="Google Shape;3678;p50"/>
            <p:cNvGrpSpPr/>
            <p:nvPr/>
          </p:nvGrpSpPr>
          <p:grpSpPr>
            <a:xfrm rot="728027">
              <a:off x="4896064" y="4371944"/>
              <a:ext cx="522241" cy="452053"/>
              <a:chOff x="-3687125" y="3130813"/>
              <a:chExt cx="848975" cy="734875"/>
            </a:xfrm>
          </p:grpSpPr>
          <p:sp>
            <p:nvSpPr>
              <p:cNvPr id="3679" name="Google Shape;3679;p50"/>
              <p:cNvSpPr/>
              <p:nvPr/>
            </p:nvSpPr>
            <p:spPr>
              <a:xfrm>
                <a:off x="-3636375" y="3135738"/>
                <a:ext cx="181100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11956" extrusionOk="0">
                    <a:moveTo>
                      <a:pt x="3835" y="1"/>
                    </a:moveTo>
                    <a:cubicBezTo>
                      <a:pt x="1580" y="1054"/>
                      <a:pt x="51" y="3485"/>
                      <a:pt x="26" y="5966"/>
                    </a:cubicBezTo>
                    <a:cubicBezTo>
                      <a:pt x="1" y="8447"/>
                      <a:pt x="1505" y="10878"/>
                      <a:pt x="3735" y="11956"/>
                    </a:cubicBezTo>
                    <a:lnTo>
                      <a:pt x="7244" y="6643"/>
                    </a:lnTo>
                    <a:cubicBezTo>
                      <a:pt x="5840" y="6417"/>
                      <a:pt x="4637" y="5414"/>
                      <a:pt x="4036" y="4136"/>
                    </a:cubicBezTo>
                    <a:cubicBezTo>
                      <a:pt x="3434" y="2858"/>
                      <a:pt x="3409" y="1354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50"/>
              <p:cNvSpPr/>
              <p:nvPr/>
            </p:nvSpPr>
            <p:spPr>
              <a:xfrm>
                <a:off x="-3648275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92" y="600"/>
                    </a:moveTo>
                    <a:cubicBezTo>
                      <a:pt x="3677" y="1982"/>
                      <a:pt x="3785" y="3468"/>
                      <a:pt x="4462" y="4709"/>
                    </a:cubicBezTo>
                    <a:cubicBezTo>
                      <a:pt x="5090" y="5803"/>
                      <a:pt x="6150" y="6680"/>
                      <a:pt x="7361" y="6981"/>
                    </a:cubicBezTo>
                    <a:lnTo>
                      <a:pt x="7361" y="6981"/>
                    </a:lnTo>
                    <a:lnTo>
                      <a:pt x="4462" y="11401"/>
                    </a:lnTo>
                    <a:cubicBezTo>
                      <a:pt x="4369" y="11569"/>
                      <a:pt x="4261" y="11723"/>
                      <a:pt x="4151" y="11883"/>
                    </a:cubicBezTo>
                    <a:lnTo>
                      <a:pt x="4151" y="11883"/>
                    </a:lnTo>
                    <a:cubicBezTo>
                      <a:pt x="2540" y="11032"/>
                      <a:pt x="1337" y="9479"/>
                      <a:pt x="903" y="7717"/>
                    </a:cubicBezTo>
                    <a:cubicBezTo>
                      <a:pt x="427" y="5862"/>
                      <a:pt x="878" y="3932"/>
                      <a:pt x="1981" y="2403"/>
                    </a:cubicBezTo>
                    <a:cubicBezTo>
                      <a:pt x="2513" y="1657"/>
                      <a:pt x="3209" y="1056"/>
                      <a:pt x="3992" y="600"/>
                    </a:cubicBezTo>
                    <a:close/>
                    <a:moveTo>
                      <a:pt x="4306" y="0"/>
                    </a:moveTo>
                    <a:cubicBezTo>
                      <a:pt x="4274" y="0"/>
                      <a:pt x="4242" y="7"/>
                      <a:pt x="4211" y="22"/>
                    </a:cubicBezTo>
                    <a:cubicBezTo>
                      <a:pt x="2407" y="875"/>
                      <a:pt x="1053" y="2554"/>
                      <a:pt x="527" y="4484"/>
                    </a:cubicBezTo>
                    <a:cubicBezTo>
                      <a:pt x="1" y="6413"/>
                      <a:pt x="427" y="8544"/>
                      <a:pt x="1605" y="10173"/>
                    </a:cubicBezTo>
                    <a:cubicBezTo>
                      <a:pt x="2256" y="11100"/>
                      <a:pt x="3108" y="11852"/>
                      <a:pt x="4111" y="12353"/>
                    </a:cubicBezTo>
                    <a:cubicBezTo>
                      <a:pt x="4144" y="12370"/>
                      <a:pt x="4181" y="12378"/>
                      <a:pt x="4217" y="12378"/>
                    </a:cubicBezTo>
                    <a:cubicBezTo>
                      <a:pt x="4289" y="12378"/>
                      <a:pt x="4362" y="12345"/>
                      <a:pt x="4412" y="12278"/>
                    </a:cubicBezTo>
                    <a:cubicBezTo>
                      <a:pt x="5414" y="10724"/>
                      <a:pt x="6442" y="9145"/>
                      <a:pt x="7469" y="7591"/>
                    </a:cubicBezTo>
                    <a:cubicBezTo>
                      <a:pt x="7595" y="7391"/>
                      <a:pt x="7745" y="7165"/>
                      <a:pt x="7895" y="6940"/>
                    </a:cubicBezTo>
                    <a:cubicBezTo>
                      <a:pt x="7940" y="6872"/>
                      <a:pt x="7938" y="6807"/>
                      <a:pt x="7909" y="6755"/>
                    </a:cubicBezTo>
                    <a:lnTo>
                      <a:pt x="7909" y="6755"/>
                    </a:lnTo>
                    <a:cubicBezTo>
                      <a:pt x="7896" y="6695"/>
                      <a:pt x="7851" y="6647"/>
                      <a:pt x="7770" y="6639"/>
                    </a:cubicBezTo>
                    <a:cubicBezTo>
                      <a:pt x="6517" y="6413"/>
                      <a:pt x="5439" y="5611"/>
                      <a:pt x="4838" y="4509"/>
                    </a:cubicBezTo>
                    <a:cubicBezTo>
                      <a:pt x="4111" y="3205"/>
                      <a:pt x="4086" y="1652"/>
                      <a:pt x="4512" y="248"/>
                    </a:cubicBezTo>
                    <a:cubicBezTo>
                      <a:pt x="4552" y="108"/>
                      <a:pt x="4433" y="0"/>
                      <a:pt x="4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50"/>
              <p:cNvSpPr/>
              <p:nvPr/>
            </p:nvSpPr>
            <p:spPr>
              <a:xfrm>
                <a:off x="-3613700" y="3253713"/>
                <a:ext cx="960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5175" extrusionOk="0">
                    <a:moveTo>
                      <a:pt x="3508" y="1"/>
                    </a:moveTo>
                    <a:cubicBezTo>
                      <a:pt x="3464" y="1"/>
                      <a:pt x="3420" y="14"/>
                      <a:pt x="3380" y="44"/>
                    </a:cubicBezTo>
                    <a:cubicBezTo>
                      <a:pt x="1801" y="1297"/>
                      <a:pt x="648" y="3001"/>
                      <a:pt x="46" y="4906"/>
                    </a:cubicBezTo>
                    <a:cubicBezTo>
                      <a:pt x="1" y="5072"/>
                      <a:pt x="129" y="5175"/>
                      <a:pt x="254" y="5175"/>
                    </a:cubicBezTo>
                    <a:cubicBezTo>
                      <a:pt x="336" y="5175"/>
                      <a:pt x="417" y="5131"/>
                      <a:pt x="447" y="5031"/>
                    </a:cubicBezTo>
                    <a:cubicBezTo>
                      <a:pt x="1024" y="3177"/>
                      <a:pt x="2151" y="1548"/>
                      <a:pt x="3680" y="345"/>
                    </a:cubicBezTo>
                    <a:cubicBezTo>
                      <a:pt x="3840" y="205"/>
                      <a:pt x="3681" y="1"/>
                      <a:pt x="3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50"/>
              <p:cNvSpPr/>
              <p:nvPr/>
            </p:nvSpPr>
            <p:spPr>
              <a:xfrm>
                <a:off x="-3637900" y="3224088"/>
                <a:ext cx="1016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820" extrusionOk="0">
                    <a:moveTo>
                      <a:pt x="3747" y="1"/>
                    </a:moveTo>
                    <a:cubicBezTo>
                      <a:pt x="3715" y="1"/>
                      <a:pt x="3681" y="8"/>
                      <a:pt x="3646" y="26"/>
                    </a:cubicBezTo>
                    <a:cubicBezTo>
                      <a:pt x="2192" y="828"/>
                      <a:pt x="764" y="1931"/>
                      <a:pt x="87" y="3484"/>
                    </a:cubicBezTo>
                    <a:cubicBezTo>
                      <a:pt x="0" y="3658"/>
                      <a:pt x="153" y="3819"/>
                      <a:pt x="289" y="3819"/>
                    </a:cubicBezTo>
                    <a:cubicBezTo>
                      <a:pt x="350" y="3819"/>
                      <a:pt x="407" y="3787"/>
                      <a:pt x="438" y="3710"/>
                    </a:cubicBezTo>
                    <a:cubicBezTo>
                      <a:pt x="1089" y="2181"/>
                      <a:pt x="2443" y="1154"/>
                      <a:pt x="3871" y="402"/>
                    </a:cubicBezTo>
                    <a:cubicBezTo>
                      <a:pt x="4065" y="294"/>
                      <a:pt x="3944" y="1"/>
                      <a:pt x="3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50"/>
              <p:cNvSpPr/>
              <p:nvPr/>
            </p:nvSpPr>
            <p:spPr>
              <a:xfrm>
                <a:off x="-3636450" y="3193613"/>
                <a:ext cx="9277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189" extrusionOk="0">
                    <a:moveTo>
                      <a:pt x="3440" y="1"/>
                    </a:moveTo>
                    <a:cubicBezTo>
                      <a:pt x="3416" y="1"/>
                      <a:pt x="3390" y="6"/>
                      <a:pt x="3362" y="17"/>
                    </a:cubicBezTo>
                    <a:cubicBezTo>
                      <a:pt x="2209" y="468"/>
                      <a:pt x="1031" y="944"/>
                      <a:pt x="154" y="1821"/>
                    </a:cubicBezTo>
                    <a:cubicBezTo>
                      <a:pt x="0" y="1975"/>
                      <a:pt x="142" y="2188"/>
                      <a:pt x="306" y="2188"/>
                    </a:cubicBezTo>
                    <a:cubicBezTo>
                      <a:pt x="356" y="2188"/>
                      <a:pt x="408" y="2169"/>
                      <a:pt x="455" y="2122"/>
                    </a:cubicBezTo>
                    <a:cubicBezTo>
                      <a:pt x="1282" y="1295"/>
                      <a:pt x="2410" y="844"/>
                      <a:pt x="3488" y="418"/>
                    </a:cubicBezTo>
                    <a:cubicBezTo>
                      <a:pt x="3711" y="328"/>
                      <a:pt x="3636" y="1"/>
                      <a:pt x="3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50"/>
              <p:cNvSpPr/>
              <p:nvPr/>
            </p:nvSpPr>
            <p:spPr>
              <a:xfrm>
                <a:off x="-3601275" y="3165188"/>
                <a:ext cx="583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92" extrusionOk="0">
                    <a:moveTo>
                      <a:pt x="2055" y="1"/>
                    </a:moveTo>
                    <a:cubicBezTo>
                      <a:pt x="1404" y="1"/>
                      <a:pt x="752" y="151"/>
                      <a:pt x="126" y="402"/>
                    </a:cubicBezTo>
                    <a:cubicBezTo>
                      <a:pt x="25" y="452"/>
                      <a:pt x="0" y="602"/>
                      <a:pt x="50" y="703"/>
                    </a:cubicBezTo>
                    <a:cubicBezTo>
                      <a:pt x="101" y="769"/>
                      <a:pt x="162" y="792"/>
                      <a:pt x="234" y="792"/>
                    </a:cubicBezTo>
                    <a:cubicBezTo>
                      <a:pt x="270" y="792"/>
                      <a:pt x="309" y="786"/>
                      <a:pt x="351" y="778"/>
                    </a:cubicBezTo>
                    <a:cubicBezTo>
                      <a:pt x="878" y="527"/>
                      <a:pt x="1479" y="427"/>
                      <a:pt x="2055" y="427"/>
                    </a:cubicBezTo>
                    <a:cubicBezTo>
                      <a:pt x="2331" y="427"/>
                      <a:pt x="2331" y="26"/>
                      <a:pt x="2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50"/>
              <p:cNvSpPr/>
              <p:nvPr/>
            </p:nvSpPr>
            <p:spPr>
              <a:xfrm>
                <a:off x="-3053650" y="3135738"/>
                <a:ext cx="18047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1956" extrusionOk="0">
                    <a:moveTo>
                      <a:pt x="3384" y="1"/>
                    </a:moveTo>
                    <a:cubicBezTo>
                      <a:pt x="3810" y="1354"/>
                      <a:pt x="3785" y="2858"/>
                      <a:pt x="3183" y="4136"/>
                    </a:cubicBezTo>
                    <a:cubicBezTo>
                      <a:pt x="2582" y="5414"/>
                      <a:pt x="1379" y="6417"/>
                      <a:pt x="0" y="6643"/>
                    </a:cubicBezTo>
                    <a:lnTo>
                      <a:pt x="3484" y="11956"/>
                    </a:lnTo>
                    <a:cubicBezTo>
                      <a:pt x="5715" y="10878"/>
                      <a:pt x="7218" y="8447"/>
                      <a:pt x="7193" y="5966"/>
                    </a:cubicBezTo>
                    <a:cubicBezTo>
                      <a:pt x="7193" y="3485"/>
                      <a:pt x="5639" y="1054"/>
                      <a:pt x="3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50"/>
              <p:cNvSpPr/>
              <p:nvPr/>
            </p:nvSpPr>
            <p:spPr>
              <a:xfrm>
                <a:off x="-3059800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48" y="596"/>
                    </a:moveTo>
                    <a:lnTo>
                      <a:pt x="3948" y="596"/>
                    </a:lnTo>
                    <a:cubicBezTo>
                      <a:pt x="5442" y="1458"/>
                      <a:pt x="6554" y="2880"/>
                      <a:pt x="7013" y="4534"/>
                    </a:cubicBezTo>
                    <a:cubicBezTo>
                      <a:pt x="7514" y="6388"/>
                      <a:pt x="7138" y="8343"/>
                      <a:pt x="6036" y="9897"/>
                    </a:cubicBezTo>
                    <a:cubicBezTo>
                      <a:pt x="5446" y="10722"/>
                      <a:pt x="4680" y="11414"/>
                      <a:pt x="3798" y="11890"/>
                    </a:cubicBezTo>
                    <a:lnTo>
                      <a:pt x="3798" y="11890"/>
                    </a:lnTo>
                    <a:cubicBezTo>
                      <a:pt x="2808" y="10390"/>
                      <a:pt x="1839" y="8891"/>
                      <a:pt x="848" y="7391"/>
                    </a:cubicBezTo>
                    <a:cubicBezTo>
                      <a:pt x="755" y="7252"/>
                      <a:pt x="672" y="7113"/>
                      <a:pt x="587" y="6980"/>
                    </a:cubicBezTo>
                    <a:lnTo>
                      <a:pt x="587" y="6980"/>
                    </a:lnTo>
                    <a:cubicBezTo>
                      <a:pt x="1817" y="6679"/>
                      <a:pt x="2875" y="5802"/>
                      <a:pt x="3479" y="4709"/>
                    </a:cubicBezTo>
                    <a:cubicBezTo>
                      <a:pt x="4157" y="3466"/>
                      <a:pt x="4265" y="1979"/>
                      <a:pt x="3948" y="596"/>
                    </a:cubicBezTo>
                    <a:close/>
                    <a:moveTo>
                      <a:pt x="3647" y="0"/>
                    </a:moveTo>
                    <a:cubicBezTo>
                      <a:pt x="3508" y="0"/>
                      <a:pt x="3389" y="108"/>
                      <a:pt x="3429" y="248"/>
                    </a:cubicBezTo>
                    <a:cubicBezTo>
                      <a:pt x="3855" y="1652"/>
                      <a:pt x="3830" y="3205"/>
                      <a:pt x="3103" y="4509"/>
                    </a:cubicBezTo>
                    <a:cubicBezTo>
                      <a:pt x="2502" y="5611"/>
                      <a:pt x="1424" y="6413"/>
                      <a:pt x="171" y="6639"/>
                    </a:cubicBezTo>
                    <a:cubicBezTo>
                      <a:pt x="90" y="6647"/>
                      <a:pt x="45" y="6695"/>
                      <a:pt x="32" y="6755"/>
                    </a:cubicBezTo>
                    <a:lnTo>
                      <a:pt x="32" y="6755"/>
                    </a:lnTo>
                    <a:cubicBezTo>
                      <a:pt x="3" y="6807"/>
                      <a:pt x="1" y="6872"/>
                      <a:pt x="46" y="6940"/>
                    </a:cubicBezTo>
                    <a:cubicBezTo>
                      <a:pt x="1073" y="8494"/>
                      <a:pt x="2101" y="10048"/>
                      <a:pt x="3103" y="11601"/>
                    </a:cubicBezTo>
                    <a:cubicBezTo>
                      <a:pt x="3254" y="11827"/>
                      <a:pt x="3404" y="12053"/>
                      <a:pt x="3554" y="12278"/>
                    </a:cubicBezTo>
                    <a:cubicBezTo>
                      <a:pt x="3588" y="12345"/>
                      <a:pt x="3655" y="12378"/>
                      <a:pt x="3725" y="12378"/>
                    </a:cubicBezTo>
                    <a:cubicBezTo>
                      <a:pt x="3761" y="12378"/>
                      <a:pt x="3797" y="12370"/>
                      <a:pt x="3830" y="12353"/>
                    </a:cubicBezTo>
                    <a:cubicBezTo>
                      <a:pt x="5635" y="11451"/>
                      <a:pt x="6988" y="9722"/>
                      <a:pt x="7464" y="7792"/>
                    </a:cubicBezTo>
                    <a:cubicBezTo>
                      <a:pt x="7940" y="5837"/>
                      <a:pt x="7489" y="3732"/>
                      <a:pt x="6286" y="2128"/>
                    </a:cubicBezTo>
                    <a:cubicBezTo>
                      <a:pt x="5610" y="1225"/>
                      <a:pt x="4757" y="499"/>
                      <a:pt x="3755" y="22"/>
                    </a:cubicBezTo>
                    <a:cubicBezTo>
                      <a:pt x="3719" y="7"/>
                      <a:pt x="3683" y="0"/>
                      <a:pt x="3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50"/>
              <p:cNvSpPr/>
              <p:nvPr/>
            </p:nvSpPr>
            <p:spPr>
              <a:xfrm>
                <a:off x="-2991750" y="3253713"/>
                <a:ext cx="95900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5175" extrusionOk="0">
                    <a:moveTo>
                      <a:pt x="328" y="1"/>
                    </a:moveTo>
                    <a:cubicBezTo>
                      <a:pt x="156" y="1"/>
                      <a:pt x="1" y="205"/>
                      <a:pt x="181" y="345"/>
                    </a:cubicBezTo>
                    <a:cubicBezTo>
                      <a:pt x="1685" y="1548"/>
                      <a:pt x="2812" y="3177"/>
                      <a:pt x="3389" y="5031"/>
                    </a:cubicBezTo>
                    <a:cubicBezTo>
                      <a:pt x="3419" y="5131"/>
                      <a:pt x="3500" y="5175"/>
                      <a:pt x="3582" y="5175"/>
                    </a:cubicBezTo>
                    <a:cubicBezTo>
                      <a:pt x="3707" y="5175"/>
                      <a:pt x="3835" y="5072"/>
                      <a:pt x="3790" y="4906"/>
                    </a:cubicBezTo>
                    <a:cubicBezTo>
                      <a:pt x="3188" y="3001"/>
                      <a:pt x="2035" y="1297"/>
                      <a:pt x="457" y="44"/>
                    </a:cubicBezTo>
                    <a:cubicBezTo>
                      <a:pt x="416" y="14"/>
                      <a:pt x="37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50"/>
              <p:cNvSpPr/>
              <p:nvPr/>
            </p:nvSpPr>
            <p:spPr>
              <a:xfrm>
                <a:off x="-2973300" y="3224088"/>
                <a:ext cx="1018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820" extrusionOk="0">
                    <a:moveTo>
                      <a:pt x="319" y="1"/>
                    </a:moveTo>
                    <a:cubicBezTo>
                      <a:pt x="122" y="1"/>
                      <a:pt x="1" y="294"/>
                      <a:pt x="195" y="402"/>
                    </a:cubicBezTo>
                    <a:cubicBezTo>
                      <a:pt x="1623" y="1154"/>
                      <a:pt x="2977" y="2181"/>
                      <a:pt x="3628" y="3710"/>
                    </a:cubicBezTo>
                    <a:cubicBezTo>
                      <a:pt x="3667" y="3787"/>
                      <a:pt x="3727" y="3819"/>
                      <a:pt x="3789" y="3819"/>
                    </a:cubicBezTo>
                    <a:cubicBezTo>
                      <a:pt x="3927" y="3819"/>
                      <a:pt x="4074" y="3658"/>
                      <a:pt x="4004" y="3484"/>
                    </a:cubicBezTo>
                    <a:cubicBezTo>
                      <a:pt x="3303" y="1931"/>
                      <a:pt x="1899" y="828"/>
                      <a:pt x="420" y="26"/>
                    </a:cubicBezTo>
                    <a:cubicBezTo>
                      <a:pt x="385" y="8"/>
                      <a:pt x="35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50"/>
              <p:cNvSpPr/>
              <p:nvPr/>
            </p:nvSpPr>
            <p:spPr>
              <a:xfrm>
                <a:off x="-2965325" y="3193613"/>
                <a:ext cx="922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189" extrusionOk="0">
                    <a:moveTo>
                      <a:pt x="250" y="1"/>
                    </a:moveTo>
                    <a:cubicBezTo>
                      <a:pt x="58" y="1"/>
                      <a:pt x="1" y="328"/>
                      <a:pt x="202" y="418"/>
                    </a:cubicBezTo>
                    <a:cubicBezTo>
                      <a:pt x="1304" y="844"/>
                      <a:pt x="2407" y="1295"/>
                      <a:pt x="3259" y="2122"/>
                    </a:cubicBezTo>
                    <a:cubicBezTo>
                      <a:pt x="3300" y="2169"/>
                      <a:pt x="3348" y="2188"/>
                      <a:pt x="3394" y="2188"/>
                    </a:cubicBezTo>
                    <a:cubicBezTo>
                      <a:pt x="3547" y="2188"/>
                      <a:pt x="3689" y="1975"/>
                      <a:pt x="3535" y="1821"/>
                    </a:cubicBezTo>
                    <a:cubicBezTo>
                      <a:pt x="2658" y="944"/>
                      <a:pt x="1480" y="468"/>
                      <a:pt x="327" y="17"/>
                    </a:cubicBezTo>
                    <a:cubicBezTo>
                      <a:pt x="299" y="6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50"/>
              <p:cNvSpPr/>
              <p:nvPr/>
            </p:nvSpPr>
            <p:spPr>
              <a:xfrm>
                <a:off x="-2966575" y="3165188"/>
                <a:ext cx="58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86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853" y="427"/>
                      <a:pt x="1455" y="527"/>
                      <a:pt x="2006" y="753"/>
                    </a:cubicBezTo>
                    <a:cubicBezTo>
                      <a:pt x="2047" y="773"/>
                      <a:pt x="2093" y="786"/>
                      <a:pt x="2136" y="786"/>
                    </a:cubicBezTo>
                    <a:cubicBezTo>
                      <a:pt x="2197" y="786"/>
                      <a:pt x="2252" y="761"/>
                      <a:pt x="2282" y="703"/>
                    </a:cubicBezTo>
                    <a:cubicBezTo>
                      <a:pt x="2332" y="602"/>
                      <a:pt x="2307" y="452"/>
                      <a:pt x="2206" y="402"/>
                    </a:cubicBezTo>
                    <a:cubicBezTo>
                      <a:pt x="1605" y="151"/>
                      <a:pt x="953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50"/>
              <p:cNvSpPr/>
              <p:nvPr/>
            </p:nvSpPr>
            <p:spPr>
              <a:xfrm>
                <a:off x="-3613800" y="3174713"/>
                <a:ext cx="736850" cy="685925"/>
              </a:xfrm>
              <a:custGeom>
                <a:avLst/>
                <a:gdLst/>
                <a:ahLst/>
                <a:cxnLst/>
                <a:rect l="l" t="t" r="r" b="b"/>
                <a:pathLst>
                  <a:path w="29474" h="27437" extrusionOk="0">
                    <a:moveTo>
                      <a:pt x="14633" y="0"/>
                    </a:moveTo>
                    <a:cubicBezTo>
                      <a:pt x="8012" y="0"/>
                      <a:pt x="1689" y="5399"/>
                      <a:pt x="852" y="12001"/>
                    </a:cubicBezTo>
                    <a:cubicBezTo>
                      <a:pt x="0" y="18943"/>
                      <a:pt x="5288" y="26086"/>
                      <a:pt x="12181" y="27264"/>
                    </a:cubicBezTo>
                    <a:cubicBezTo>
                      <a:pt x="12863" y="27381"/>
                      <a:pt x="13550" y="27437"/>
                      <a:pt x="14235" y="27437"/>
                    </a:cubicBezTo>
                    <a:cubicBezTo>
                      <a:pt x="20474" y="27437"/>
                      <a:pt x="26588" y="22780"/>
                      <a:pt x="27920" y="16637"/>
                    </a:cubicBezTo>
                    <a:cubicBezTo>
                      <a:pt x="29474" y="9394"/>
                      <a:pt x="24186" y="1349"/>
                      <a:pt x="16792" y="196"/>
                    </a:cubicBezTo>
                    <a:cubicBezTo>
                      <a:pt x="16073" y="64"/>
                      <a:pt x="15351" y="0"/>
                      <a:pt x="14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50"/>
              <p:cNvSpPr/>
              <p:nvPr/>
            </p:nvSpPr>
            <p:spPr>
              <a:xfrm>
                <a:off x="-3601275" y="3169688"/>
                <a:ext cx="703650" cy="6960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27840" extrusionOk="0">
                    <a:moveTo>
                      <a:pt x="14194" y="404"/>
                    </a:moveTo>
                    <a:cubicBezTo>
                      <a:pt x="14693" y="404"/>
                      <a:pt x="15193" y="434"/>
                      <a:pt x="15690" y="498"/>
                    </a:cubicBezTo>
                    <a:cubicBezTo>
                      <a:pt x="18396" y="873"/>
                      <a:pt x="20878" y="2026"/>
                      <a:pt x="22883" y="3906"/>
                    </a:cubicBezTo>
                    <a:cubicBezTo>
                      <a:pt x="24838" y="5736"/>
                      <a:pt x="26266" y="8092"/>
                      <a:pt x="26993" y="10673"/>
                    </a:cubicBezTo>
                    <a:cubicBezTo>
                      <a:pt x="27720" y="13280"/>
                      <a:pt x="27645" y="16062"/>
                      <a:pt x="26667" y="18593"/>
                    </a:cubicBezTo>
                    <a:cubicBezTo>
                      <a:pt x="25665" y="21174"/>
                      <a:pt x="23785" y="23405"/>
                      <a:pt x="21504" y="24959"/>
                    </a:cubicBezTo>
                    <a:cubicBezTo>
                      <a:pt x="19223" y="26488"/>
                      <a:pt x="16517" y="27415"/>
                      <a:pt x="13760" y="27440"/>
                    </a:cubicBezTo>
                    <a:cubicBezTo>
                      <a:pt x="13084" y="27440"/>
                      <a:pt x="12408" y="27390"/>
                      <a:pt x="11731" y="27265"/>
                    </a:cubicBezTo>
                    <a:lnTo>
                      <a:pt x="11731" y="27265"/>
                    </a:lnTo>
                    <a:cubicBezTo>
                      <a:pt x="11731" y="27265"/>
                      <a:pt x="11730" y="27265"/>
                      <a:pt x="11730" y="27265"/>
                    </a:cubicBezTo>
                    <a:cubicBezTo>
                      <a:pt x="11726" y="27264"/>
                      <a:pt x="11722" y="27263"/>
                      <a:pt x="11718" y="27263"/>
                    </a:cubicBezTo>
                    <a:lnTo>
                      <a:pt x="11718" y="27263"/>
                    </a:lnTo>
                    <a:cubicBezTo>
                      <a:pt x="8966" y="26784"/>
                      <a:pt x="6439" y="25332"/>
                      <a:pt x="4512" y="23330"/>
                    </a:cubicBezTo>
                    <a:cubicBezTo>
                      <a:pt x="2582" y="21325"/>
                      <a:pt x="1203" y="18768"/>
                      <a:pt x="702" y="16036"/>
                    </a:cubicBezTo>
                    <a:cubicBezTo>
                      <a:pt x="176" y="13280"/>
                      <a:pt x="627" y="10422"/>
                      <a:pt x="1955" y="7941"/>
                    </a:cubicBezTo>
                    <a:cubicBezTo>
                      <a:pt x="3258" y="5510"/>
                      <a:pt x="5289" y="3480"/>
                      <a:pt x="7695" y="2127"/>
                    </a:cubicBezTo>
                    <a:cubicBezTo>
                      <a:pt x="9667" y="1038"/>
                      <a:pt x="11925" y="404"/>
                      <a:pt x="14194" y="404"/>
                    </a:cubicBezTo>
                    <a:close/>
                    <a:moveTo>
                      <a:pt x="14133" y="0"/>
                    </a:moveTo>
                    <a:cubicBezTo>
                      <a:pt x="12534" y="0"/>
                      <a:pt x="10939" y="293"/>
                      <a:pt x="9424" y="873"/>
                    </a:cubicBezTo>
                    <a:cubicBezTo>
                      <a:pt x="6767" y="1876"/>
                      <a:pt x="4411" y="3681"/>
                      <a:pt x="2707" y="5961"/>
                    </a:cubicBezTo>
                    <a:cubicBezTo>
                      <a:pt x="1003" y="8267"/>
                      <a:pt x="0" y="11074"/>
                      <a:pt x="50" y="13956"/>
                    </a:cubicBezTo>
                    <a:cubicBezTo>
                      <a:pt x="126" y="16838"/>
                      <a:pt x="1153" y="19671"/>
                      <a:pt x="2832" y="21976"/>
                    </a:cubicBezTo>
                    <a:cubicBezTo>
                      <a:pt x="4537" y="24307"/>
                      <a:pt x="6868" y="26162"/>
                      <a:pt x="9574" y="27139"/>
                    </a:cubicBezTo>
                    <a:cubicBezTo>
                      <a:pt x="10251" y="27365"/>
                      <a:pt x="10928" y="27540"/>
                      <a:pt x="11629" y="27666"/>
                    </a:cubicBezTo>
                    <a:cubicBezTo>
                      <a:pt x="11629" y="27666"/>
                      <a:pt x="11629" y="27666"/>
                      <a:pt x="11629" y="27666"/>
                    </a:cubicBezTo>
                    <a:lnTo>
                      <a:pt x="11629" y="27666"/>
                    </a:lnTo>
                    <a:cubicBezTo>
                      <a:pt x="11634" y="27667"/>
                      <a:pt x="11639" y="27667"/>
                      <a:pt x="11643" y="27668"/>
                    </a:cubicBezTo>
                    <a:lnTo>
                      <a:pt x="11643" y="27668"/>
                    </a:lnTo>
                    <a:cubicBezTo>
                      <a:pt x="12329" y="27783"/>
                      <a:pt x="13020" y="27839"/>
                      <a:pt x="13711" y="27839"/>
                    </a:cubicBezTo>
                    <a:cubicBezTo>
                      <a:pt x="15845" y="27839"/>
                      <a:pt x="17972" y="27307"/>
                      <a:pt x="19900" y="26362"/>
                    </a:cubicBezTo>
                    <a:cubicBezTo>
                      <a:pt x="22457" y="25109"/>
                      <a:pt x="24662" y="23129"/>
                      <a:pt x="26116" y="20673"/>
                    </a:cubicBezTo>
                    <a:cubicBezTo>
                      <a:pt x="27569" y="18242"/>
                      <a:pt x="28146" y="15410"/>
                      <a:pt x="27795" y="12603"/>
                    </a:cubicBezTo>
                    <a:cubicBezTo>
                      <a:pt x="27444" y="9846"/>
                      <a:pt x="26291" y="7239"/>
                      <a:pt x="24562" y="5084"/>
                    </a:cubicBezTo>
                    <a:cubicBezTo>
                      <a:pt x="22807" y="2954"/>
                      <a:pt x="20477" y="1274"/>
                      <a:pt x="17795" y="523"/>
                    </a:cubicBezTo>
                    <a:cubicBezTo>
                      <a:pt x="16596" y="174"/>
                      <a:pt x="15363" y="0"/>
                      <a:pt x="14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50"/>
              <p:cNvSpPr/>
              <p:nvPr/>
            </p:nvSpPr>
            <p:spPr>
              <a:xfrm>
                <a:off x="-3490800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296" y="1"/>
                    </a:moveTo>
                    <a:cubicBezTo>
                      <a:pt x="118" y="1"/>
                      <a:pt x="1" y="271"/>
                      <a:pt x="193" y="378"/>
                    </a:cubicBezTo>
                    <a:cubicBezTo>
                      <a:pt x="1808" y="1291"/>
                      <a:pt x="3401" y="2182"/>
                      <a:pt x="5014" y="3072"/>
                    </a:cubicBezTo>
                    <a:lnTo>
                      <a:pt x="5014" y="3072"/>
                    </a:lnTo>
                    <a:cubicBezTo>
                      <a:pt x="3646" y="3720"/>
                      <a:pt x="2259" y="4369"/>
                      <a:pt x="895" y="5040"/>
                    </a:cubicBezTo>
                    <a:cubicBezTo>
                      <a:pt x="694" y="5140"/>
                      <a:pt x="469" y="5240"/>
                      <a:pt x="268" y="5341"/>
                    </a:cubicBezTo>
                    <a:cubicBezTo>
                      <a:pt x="54" y="5447"/>
                      <a:pt x="187" y="5718"/>
                      <a:pt x="370" y="5718"/>
                    </a:cubicBezTo>
                    <a:cubicBezTo>
                      <a:pt x="402" y="5718"/>
                      <a:pt x="435" y="5710"/>
                      <a:pt x="469" y="5691"/>
                    </a:cubicBezTo>
                    <a:lnTo>
                      <a:pt x="4930" y="3561"/>
                    </a:lnTo>
                    <a:cubicBezTo>
                      <a:pt x="5130" y="3461"/>
                      <a:pt x="5356" y="3361"/>
                      <a:pt x="5556" y="3260"/>
                    </a:cubicBezTo>
                    <a:cubicBezTo>
                      <a:pt x="5707" y="3185"/>
                      <a:pt x="5682" y="2985"/>
                      <a:pt x="5556" y="2909"/>
                    </a:cubicBezTo>
                    <a:lnTo>
                      <a:pt x="393" y="27"/>
                    </a:lnTo>
                    <a:cubicBezTo>
                      <a:pt x="360" y="9"/>
                      <a:pt x="32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50"/>
              <p:cNvSpPr/>
              <p:nvPr/>
            </p:nvSpPr>
            <p:spPr>
              <a:xfrm>
                <a:off x="-3156425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5396" y="1"/>
                    </a:moveTo>
                    <a:cubicBezTo>
                      <a:pt x="5362" y="1"/>
                      <a:pt x="5326" y="9"/>
                      <a:pt x="5289" y="27"/>
                    </a:cubicBezTo>
                    <a:cubicBezTo>
                      <a:pt x="3585" y="980"/>
                      <a:pt x="1856" y="1932"/>
                      <a:pt x="126" y="2909"/>
                    </a:cubicBezTo>
                    <a:cubicBezTo>
                      <a:pt x="1" y="2985"/>
                      <a:pt x="1" y="3185"/>
                      <a:pt x="126" y="3260"/>
                    </a:cubicBezTo>
                    <a:cubicBezTo>
                      <a:pt x="1630" y="3962"/>
                      <a:pt x="3109" y="4689"/>
                      <a:pt x="4587" y="5391"/>
                    </a:cubicBezTo>
                    <a:cubicBezTo>
                      <a:pt x="4813" y="5491"/>
                      <a:pt x="5013" y="5591"/>
                      <a:pt x="5239" y="5691"/>
                    </a:cubicBezTo>
                    <a:cubicBezTo>
                      <a:pt x="5272" y="5710"/>
                      <a:pt x="5306" y="5718"/>
                      <a:pt x="5337" y="5718"/>
                    </a:cubicBezTo>
                    <a:cubicBezTo>
                      <a:pt x="5521" y="5718"/>
                      <a:pt x="5653" y="5447"/>
                      <a:pt x="5440" y="5341"/>
                    </a:cubicBezTo>
                    <a:cubicBezTo>
                      <a:pt x="3961" y="4639"/>
                      <a:pt x="2457" y="3912"/>
                      <a:pt x="978" y="3210"/>
                    </a:cubicBezTo>
                    <a:cubicBezTo>
                      <a:pt x="886" y="3164"/>
                      <a:pt x="788" y="3118"/>
                      <a:pt x="690" y="3072"/>
                    </a:cubicBezTo>
                    <a:lnTo>
                      <a:pt x="690" y="3072"/>
                    </a:lnTo>
                    <a:lnTo>
                      <a:pt x="5515" y="378"/>
                    </a:lnTo>
                    <a:cubicBezTo>
                      <a:pt x="5707" y="271"/>
                      <a:pt x="5590" y="1"/>
                      <a:pt x="5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50"/>
              <p:cNvSpPr/>
              <p:nvPr/>
            </p:nvSpPr>
            <p:spPr>
              <a:xfrm>
                <a:off x="-3308600" y="3208738"/>
                <a:ext cx="212700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678" extrusionOk="0">
                    <a:moveTo>
                      <a:pt x="3375" y="0"/>
                    </a:moveTo>
                    <a:cubicBezTo>
                      <a:pt x="2308" y="0"/>
                      <a:pt x="1240" y="169"/>
                      <a:pt x="223" y="515"/>
                    </a:cubicBezTo>
                    <a:cubicBezTo>
                      <a:pt x="0" y="604"/>
                      <a:pt x="75" y="931"/>
                      <a:pt x="271" y="931"/>
                    </a:cubicBezTo>
                    <a:cubicBezTo>
                      <a:pt x="295" y="931"/>
                      <a:pt x="321" y="926"/>
                      <a:pt x="349" y="916"/>
                    </a:cubicBezTo>
                    <a:cubicBezTo>
                      <a:pt x="1341" y="585"/>
                      <a:pt x="2378" y="420"/>
                      <a:pt x="3412" y="420"/>
                    </a:cubicBezTo>
                    <a:cubicBezTo>
                      <a:pt x="5043" y="420"/>
                      <a:pt x="6667" y="829"/>
                      <a:pt x="8093" y="1642"/>
                    </a:cubicBezTo>
                    <a:cubicBezTo>
                      <a:pt x="8134" y="1667"/>
                      <a:pt x="8173" y="1677"/>
                      <a:pt x="8209" y="1677"/>
                    </a:cubicBezTo>
                    <a:cubicBezTo>
                      <a:pt x="8397" y="1677"/>
                      <a:pt x="8507" y="1396"/>
                      <a:pt x="8318" y="1291"/>
                    </a:cubicBezTo>
                    <a:cubicBezTo>
                      <a:pt x="6818" y="440"/>
                      <a:pt x="5097" y="0"/>
                      <a:pt x="3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50"/>
              <p:cNvSpPr/>
              <p:nvPr/>
            </p:nvSpPr>
            <p:spPr>
              <a:xfrm>
                <a:off x="-3086875" y="3252288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52" y="402"/>
                      <a:pt x="552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50"/>
              <p:cNvSpPr/>
              <p:nvPr/>
            </p:nvSpPr>
            <p:spPr>
              <a:xfrm>
                <a:off x="-3418325" y="3266538"/>
                <a:ext cx="2447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242" extrusionOk="0">
                    <a:moveTo>
                      <a:pt x="746" y="522"/>
                    </a:moveTo>
                    <a:lnTo>
                      <a:pt x="746" y="522"/>
                    </a:lnTo>
                    <a:cubicBezTo>
                      <a:pt x="743" y="531"/>
                      <a:pt x="739" y="540"/>
                      <a:pt x="743" y="540"/>
                    </a:cubicBezTo>
                    <a:cubicBezTo>
                      <a:pt x="745" y="540"/>
                      <a:pt x="748" y="538"/>
                      <a:pt x="753" y="533"/>
                    </a:cubicBezTo>
                    <a:cubicBezTo>
                      <a:pt x="753" y="525"/>
                      <a:pt x="750" y="522"/>
                      <a:pt x="746" y="522"/>
                    </a:cubicBezTo>
                    <a:close/>
                    <a:moveTo>
                      <a:pt x="740" y="1"/>
                    </a:moveTo>
                    <a:cubicBezTo>
                      <a:pt x="690" y="1"/>
                      <a:pt x="640" y="20"/>
                      <a:pt x="602" y="57"/>
                    </a:cubicBezTo>
                    <a:cubicBezTo>
                      <a:pt x="352" y="333"/>
                      <a:pt x="151" y="634"/>
                      <a:pt x="26" y="984"/>
                    </a:cubicBezTo>
                    <a:cubicBezTo>
                      <a:pt x="1" y="1085"/>
                      <a:pt x="76" y="1210"/>
                      <a:pt x="176" y="1235"/>
                    </a:cubicBezTo>
                    <a:cubicBezTo>
                      <a:pt x="197" y="1239"/>
                      <a:pt x="217" y="1241"/>
                      <a:pt x="236" y="1241"/>
                    </a:cubicBezTo>
                    <a:cubicBezTo>
                      <a:pt x="333" y="1241"/>
                      <a:pt x="406" y="1189"/>
                      <a:pt x="427" y="1085"/>
                    </a:cubicBezTo>
                    <a:cubicBezTo>
                      <a:pt x="452" y="1060"/>
                      <a:pt x="452" y="1010"/>
                      <a:pt x="477" y="984"/>
                    </a:cubicBezTo>
                    <a:cubicBezTo>
                      <a:pt x="477" y="984"/>
                      <a:pt x="477" y="984"/>
                      <a:pt x="477" y="959"/>
                    </a:cubicBezTo>
                    <a:cubicBezTo>
                      <a:pt x="502" y="934"/>
                      <a:pt x="502" y="934"/>
                      <a:pt x="502" y="909"/>
                    </a:cubicBezTo>
                    <a:cubicBezTo>
                      <a:pt x="552" y="834"/>
                      <a:pt x="577" y="759"/>
                      <a:pt x="627" y="709"/>
                    </a:cubicBezTo>
                    <a:cubicBezTo>
                      <a:pt x="652" y="659"/>
                      <a:pt x="652" y="634"/>
                      <a:pt x="677" y="609"/>
                    </a:cubicBezTo>
                    <a:cubicBezTo>
                      <a:pt x="702" y="583"/>
                      <a:pt x="702" y="583"/>
                      <a:pt x="727" y="558"/>
                    </a:cubicBezTo>
                    <a:cubicBezTo>
                      <a:pt x="727" y="558"/>
                      <a:pt x="727" y="533"/>
                      <a:pt x="727" y="533"/>
                    </a:cubicBezTo>
                    <a:cubicBezTo>
                      <a:pt x="727" y="533"/>
                      <a:pt x="739" y="522"/>
                      <a:pt x="746" y="522"/>
                    </a:cubicBezTo>
                    <a:cubicBezTo>
                      <a:pt x="746" y="522"/>
                      <a:pt x="746" y="522"/>
                      <a:pt x="746" y="522"/>
                    </a:cubicBezTo>
                    <a:lnTo>
                      <a:pt x="746" y="522"/>
                    </a:lnTo>
                    <a:cubicBezTo>
                      <a:pt x="749" y="515"/>
                      <a:pt x="753" y="508"/>
                      <a:pt x="753" y="508"/>
                    </a:cubicBezTo>
                    <a:cubicBezTo>
                      <a:pt x="753" y="508"/>
                      <a:pt x="753" y="508"/>
                      <a:pt x="778" y="483"/>
                    </a:cubicBezTo>
                    <a:cubicBezTo>
                      <a:pt x="778" y="483"/>
                      <a:pt x="803" y="458"/>
                      <a:pt x="803" y="458"/>
                    </a:cubicBezTo>
                    <a:cubicBezTo>
                      <a:pt x="828" y="408"/>
                      <a:pt x="853" y="383"/>
                      <a:pt x="878" y="358"/>
                    </a:cubicBezTo>
                    <a:cubicBezTo>
                      <a:pt x="953" y="283"/>
                      <a:pt x="978" y="132"/>
                      <a:pt x="878" y="57"/>
                    </a:cubicBezTo>
                    <a:cubicBezTo>
                      <a:pt x="840" y="20"/>
                      <a:pt x="790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50"/>
              <p:cNvSpPr/>
              <p:nvPr/>
            </p:nvSpPr>
            <p:spPr>
              <a:xfrm>
                <a:off x="-3395775" y="3272813"/>
                <a:ext cx="1945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85" extrusionOk="0">
                    <a:moveTo>
                      <a:pt x="542" y="0"/>
                    </a:moveTo>
                    <a:cubicBezTo>
                      <a:pt x="445" y="0"/>
                      <a:pt x="368" y="53"/>
                      <a:pt x="327" y="157"/>
                    </a:cubicBezTo>
                    <a:cubicBezTo>
                      <a:pt x="327" y="190"/>
                      <a:pt x="316" y="212"/>
                      <a:pt x="302" y="237"/>
                    </a:cubicBezTo>
                    <a:lnTo>
                      <a:pt x="302" y="237"/>
                    </a:lnTo>
                    <a:cubicBezTo>
                      <a:pt x="302" y="236"/>
                      <a:pt x="302" y="234"/>
                      <a:pt x="302" y="232"/>
                    </a:cubicBezTo>
                    <a:lnTo>
                      <a:pt x="302" y="232"/>
                    </a:lnTo>
                    <a:cubicBezTo>
                      <a:pt x="299" y="238"/>
                      <a:pt x="297" y="243"/>
                      <a:pt x="295" y="249"/>
                    </a:cubicBezTo>
                    <a:lnTo>
                      <a:pt x="295" y="249"/>
                    </a:lnTo>
                    <a:cubicBezTo>
                      <a:pt x="289" y="259"/>
                      <a:pt x="283" y="270"/>
                      <a:pt x="277" y="282"/>
                    </a:cubicBezTo>
                    <a:cubicBezTo>
                      <a:pt x="279" y="280"/>
                      <a:pt x="281" y="278"/>
                      <a:pt x="283" y="276"/>
                    </a:cubicBezTo>
                    <a:lnTo>
                      <a:pt x="283" y="276"/>
                    </a:lnTo>
                    <a:cubicBezTo>
                      <a:pt x="234" y="386"/>
                      <a:pt x="168" y="497"/>
                      <a:pt x="101" y="608"/>
                    </a:cubicBezTo>
                    <a:lnTo>
                      <a:pt x="126" y="558"/>
                    </a:lnTo>
                    <a:lnTo>
                      <a:pt x="126" y="558"/>
                    </a:lnTo>
                    <a:cubicBezTo>
                      <a:pt x="101" y="583"/>
                      <a:pt x="76" y="608"/>
                      <a:pt x="76" y="633"/>
                    </a:cubicBezTo>
                    <a:cubicBezTo>
                      <a:pt x="26" y="683"/>
                      <a:pt x="1" y="733"/>
                      <a:pt x="1" y="784"/>
                    </a:cubicBezTo>
                    <a:cubicBezTo>
                      <a:pt x="1" y="834"/>
                      <a:pt x="26" y="884"/>
                      <a:pt x="76" y="934"/>
                    </a:cubicBezTo>
                    <a:cubicBezTo>
                      <a:pt x="101" y="959"/>
                      <a:pt x="151" y="984"/>
                      <a:pt x="201" y="984"/>
                    </a:cubicBezTo>
                    <a:cubicBezTo>
                      <a:pt x="277" y="984"/>
                      <a:pt x="327" y="959"/>
                      <a:pt x="352" y="934"/>
                    </a:cubicBezTo>
                    <a:cubicBezTo>
                      <a:pt x="527" y="733"/>
                      <a:pt x="653" y="508"/>
                      <a:pt x="728" y="257"/>
                    </a:cubicBezTo>
                    <a:cubicBezTo>
                      <a:pt x="778" y="157"/>
                      <a:pt x="703" y="32"/>
                      <a:pt x="602" y="7"/>
                    </a:cubicBezTo>
                    <a:cubicBezTo>
                      <a:pt x="582" y="2"/>
                      <a:pt x="561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0"/>
              <p:cNvSpPr/>
              <p:nvPr/>
            </p:nvSpPr>
            <p:spPr>
              <a:xfrm>
                <a:off x="-3564300" y="3463913"/>
                <a:ext cx="353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5691" extrusionOk="0">
                    <a:moveTo>
                      <a:pt x="442" y="1"/>
                    </a:moveTo>
                    <a:cubicBezTo>
                      <a:pt x="338" y="1"/>
                      <a:pt x="226" y="69"/>
                      <a:pt x="201" y="207"/>
                    </a:cubicBezTo>
                    <a:cubicBezTo>
                      <a:pt x="0" y="2012"/>
                      <a:pt x="276" y="3866"/>
                      <a:pt x="952" y="5546"/>
                    </a:cubicBezTo>
                    <a:cubicBezTo>
                      <a:pt x="993" y="5647"/>
                      <a:pt x="1082" y="5691"/>
                      <a:pt x="1168" y="5691"/>
                    </a:cubicBezTo>
                    <a:cubicBezTo>
                      <a:pt x="1295" y="5691"/>
                      <a:pt x="1413" y="5595"/>
                      <a:pt x="1353" y="5445"/>
                    </a:cubicBezTo>
                    <a:cubicBezTo>
                      <a:pt x="677" y="3791"/>
                      <a:pt x="426" y="1987"/>
                      <a:pt x="627" y="207"/>
                    </a:cubicBezTo>
                    <a:cubicBezTo>
                      <a:pt x="639" y="69"/>
                      <a:pt x="545" y="1"/>
                      <a:pt x="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0"/>
              <p:cNvSpPr/>
              <p:nvPr/>
            </p:nvSpPr>
            <p:spPr>
              <a:xfrm>
                <a:off x="-3522950" y="3630738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6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0"/>
              <p:cNvSpPr/>
              <p:nvPr/>
            </p:nvSpPr>
            <p:spPr>
              <a:xfrm>
                <a:off x="-3247900" y="3809313"/>
                <a:ext cx="175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85" extrusionOk="0">
                    <a:moveTo>
                      <a:pt x="552" y="0"/>
                    </a:moveTo>
                    <a:cubicBezTo>
                      <a:pt x="502" y="0"/>
                      <a:pt x="427" y="0"/>
                      <a:pt x="377" y="25"/>
                    </a:cubicBezTo>
                    <a:cubicBezTo>
                      <a:pt x="352" y="51"/>
                      <a:pt x="301" y="101"/>
                      <a:pt x="301" y="151"/>
                    </a:cubicBezTo>
                    <a:cubicBezTo>
                      <a:pt x="277" y="224"/>
                      <a:pt x="252" y="298"/>
                      <a:pt x="228" y="371"/>
                    </a:cubicBezTo>
                    <a:lnTo>
                      <a:pt x="228" y="371"/>
                    </a:lnTo>
                    <a:cubicBezTo>
                      <a:pt x="186" y="450"/>
                      <a:pt x="143" y="513"/>
                      <a:pt x="101" y="577"/>
                    </a:cubicBezTo>
                    <a:lnTo>
                      <a:pt x="101" y="577"/>
                    </a:lnTo>
                    <a:cubicBezTo>
                      <a:pt x="84" y="594"/>
                      <a:pt x="68" y="610"/>
                      <a:pt x="51" y="627"/>
                    </a:cubicBezTo>
                    <a:cubicBezTo>
                      <a:pt x="26" y="652"/>
                      <a:pt x="1" y="727"/>
                      <a:pt x="1" y="777"/>
                    </a:cubicBezTo>
                    <a:cubicBezTo>
                      <a:pt x="1" y="827"/>
                      <a:pt x="26" y="878"/>
                      <a:pt x="51" y="928"/>
                    </a:cubicBezTo>
                    <a:cubicBezTo>
                      <a:pt x="101" y="965"/>
                      <a:pt x="157" y="984"/>
                      <a:pt x="211" y="984"/>
                    </a:cubicBezTo>
                    <a:cubicBezTo>
                      <a:pt x="264" y="984"/>
                      <a:pt x="314" y="965"/>
                      <a:pt x="352" y="928"/>
                    </a:cubicBezTo>
                    <a:cubicBezTo>
                      <a:pt x="527" y="727"/>
                      <a:pt x="652" y="502"/>
                      <a:pt x="702" y="276"/>
                    </a:cubicBezTo>
                    <a:cubicBezTo>
                      <a:pt x="702" y="201"/>
                      <a:pt x="702" y="151"/>
                      <a:pt x="677" y="101"/>
                    </a:cubicBezTo>
                    <a:cubicBezTo>
                      <a:pt x="652" y="76"/>
                      <a:pt x="602" y="25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0"/>
              <p:cNvSpPr/>
              <p:nvPr/>
            </p:nvSpPr>
            <p:spPr>
              <a:xfrm>
                <a:off x="-3219075" y="3804463"/>
                <a:ext cx="163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22" extrusionOk="0">
                    <a:moveTo>
                      <a:pt x="101" y="696"/>
                    </a:moveTo>
                    <a:cubicBezTo>
                      <a:pt x="96" y="706"/>
                      <a:pt x="92" y="714"/>
                      <a:pt x="89" y="720"/>
                    </a:cubicBezTo>
                    <a:lnTo>
                      <a:pt x="89" y="720"/>
                    </a:lnTo>
                    <a:cubicBezTo>
                      <a:pt x="101" y="720"/>
                      <a:pt x="101" y="715"/>
                      <a:pt x="101" y="696"/>
                    </a:cubicBezTo>
                    <a:close/>
                    <a:moveTo>
                      <a:pt x="417" y="0"/>
                    </a:moveTo>
                    <a:cubicBezTo>
                      <a:pt x="389" y="0"/>
                      <a:pt x="364" y="6"/>
                      <a:pt x="351" y="19"/>
                    </a:cubicBezTo>
                    <a:cubicBezTo>
                      <a:pt x="301" y="44"/>
                      <a:pt x="251" y="94"/>
                      <a:pt x="251" y="144"/>
                    </a:cubicBezTo>
                    <a:cubicBezTo>
                      <a:pt x="226" y="270"/>
                      <a:pt x="201" y="395"/>
                      <a:pt x="176" y="520"/>
                    </a:cubicBezTo>
                    <a:cubicBezTo>
                      <a:pt x="151" y="570"/>
                      <a:pt x="126" y="620"/>
                      <a:pt x="101" y="696"/>
                    </a:cubicBezTo>
                    <a:cubicBezTo>
                      <a:pt x="101" y="696"/>
                      <a:pt x="101" y="721"/>
                      <a:pt x="101" y="721"/>
                    </a:cubicBezTo>
                    <a:cubicBezTo>
                      <a:pt x="90" y="731"/>
                      <a:pt x="84" y="737"/>
                      <a:pt x="83" y="737"/>
                    </a:cubicBezTo>
                    <a:cubicBezTo>
                      <a:pt x="81" y="737"/>
                      <a:pt x="83" y="732"/>
                      <a:pt x="89" y="720"/>
                    </a:cubicBezTo>
                    <a:lnTo>
                      <a:pt x="89" y="720"/>
                    </a:lnTo>
                    <a:cubicBezTo>
                      <a:pt x="85" y="721"/>
                      <a:pt x="81" y="721"/>
                      <a:pt x="76" y="721"/>
                    </a:cubicBezTo>
                    <a:cubicBezTo>
                      <a:pt x="76" y="771"/>
                      <a:pt x="51" y="796"/>
                      <a:pt x="51" y="821"/>
                    </a:cubicBezTo>
                    <a:cubicBezTo>
                      <a:pt x="26" y="871"/>
                      <a:pt x="1" y="921"/>
                      <a:pt x="26" y="971"/>
                    </a:cubicBezTo>
                    <a:cubicBezTo>
                      <a:pt x="51" y="1021"/>
                      <a:pt x="76" y="1072"/>
                      <a:pt x="126" y="1097"/>
                    </a:cubicBezTo>
                    <a:cubicBezTo>
                      <a:pt x="159" y="1113"/>
                      <a:pt x="196" y="1122"/>
                      <a:pt x="231" y="1122"/>
                    </a:cubicBezTo>
                    <a:cubicBezTo>
                      <a:pt x="301" y="1122"/>
                      <a:pt x="368" y="1088"/>
                      <a:pt x="402" y="1021"/>
                    </a:cubicBezTo>
                    <a:cubicBezTo>
                      <a:pt x="527" y="796"/>
                      <a:pt x="602" y="520"/>
                      <a:pt x="652" y="270"/>
                    </a:cubicBezTo>
                    <a:cubicBezTo>
                      <a:pt x="652" y="194"/>
                      <a:pt x="652" y="144"/>
                      <a:pt x="627" y="94"/>
                    </a:cubicBezTo>
                    <a:cubicBezTo>
                      <a:pt x="602" y="69"/>
                      <a:pt x="552" y="19"/>
                      <a:pt x="502" y="19"/>
                    </a:cubicBezTo>
                    <a:cubicBezTo>
                      <a:pt x="477" y="6"/>
                      <a:pt x="445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0"/>
              <p:cNvSpPr/>
              <p:nvPr/>
            </p:nvSpPr>
            <p:spPr>
              <a:xfrm>
                <a:off x="-2954775" y="3494138"/>
                <a:ext cx="16425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964" extrusionOk="0">
                    <a:moveTo>
                      <a:pt x="331" y="1"/>
                    </a:moveTo>
                    <a:cubicBezTo>
                      <a:pt x="231" y="1"/>
                      <a:pt x="105" y="101"/>
                      <a:pt x="130" y="201"/>
                    </a:cubicBezTo>
                    <a:cubicBezTo>
                      <a:pt x="231" y="1028"/>
                      <a:pt x="206" y="1881"/>
                      <a:pt x="30" y="2708"/>
                    </a:cubicBezTo>
                    <a:cubicBezTo>
                      <a:pt x="0" y="2858"/>
                      <a:pt x="133" y="2964"/>
                      <a:pt x="255" y="2964"/>
                    </a:cubicBezTo>
                    <a:cubicBezTo>
                      <a:pt x="336" y="2964"/>
                      <a:pt x="411" y="2918"/>
                      <a:pt x="431" y="2808"/>
                    </a:cubicBezTo>
                    <a:cubicBezTo>
                      <a:pt x="607" y="1956"/>
                      <a:pt x="657" y="1079"/>
                      <a:pt x="531" y="201"/>
                    </a:cubicBezTo>
                    <a:cubicBezTo>
                      <a:pt x="531" y="101"/>
                      <a:pt x="456" y="1"/>
                      <a:pt x="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0"/>
              <p:cNvSpPr/>
              <p:nvPr/>
            </p:nvSpPr>
            <p:spPr>
              <a:xfrm>
                <a:off x="-2951525" y="3455913"/>
                <a:ext cx="138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0"/>
              <p:cNvSpPr/>
              <p:nvPr/>
            </p:nvSpPr>
            <p:spPr>
              <a:xfrm>
                <a:off x="-3473450" y="3558688"/>
                <a:ext cx="4492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8021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76" y="0"/>
                      <a:pt x="0" y="8020"/>
                      <a:pt x="8973" y="8020"/>
                    </a:cubicBezTo>
                    <a:cubicBezTo>
                      <a:pt x="17970" y="8020"/>
                      <a:pt x="16842" y="25"/>
                      <a:pt x="16842" y="25"/>
                    </a:cubicBezTo>
                    <a:lnTo>
                      <a:pt x="16842" y="25"/>
                    </a:lnTo>
                    <a:cubicBezTo>
                      <a:pt x="14548" y="36"/>
                      <a:pt x="12249" y="42"/>
                      <a:pt x="9948" y="42"/>
                    </a:cubicBezTo>
                    <a:cubicBezTo>
                      <a:pt x="6694" y="42"/>
                      <a:pt x="3435" y="3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0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0"/>
              <p:cNvSpPr/>
              <p:nvPr/>
            </p:nvSpPr>
            <p:spPr>
              <a:xfrm>
                <a:off x="-3418825" y="3621863"/>
                <a:ext cx="332099" cy="13475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6954" extrusionOk="0">
                    <a:moveTo>
                      <a:pt x="9619" y="1"/>
                    </a:moveTo>
                    <a:cubicBezTo>
                      <a:pt x="9115" y="1"/>
                      <a:pt x="8627" y="203"/>
                      <a:pt x="8221" y="487"/>
                    </a:cubicBezTo>
                    <a:cubicBezTo>
                      <a:pt x="7695" y="838"/>
                      <a:pt x="7294" y="1339"/>
                      <a:pt x="6893" y="1815"/>
                    </a:cubicBezTo>
                    <a:cubicBezTo>
                      <a:pt x="6066" y="988"/>
                      <a:pt x="5113" y="111"/>
                      <a:pt x="3935" y="111"/>
                    </a:cubicBezTo>
                    <a:cubicBezTo>
                      <a:pt x="2808" y="111"/>
                      <a:pt x="1855" y="938"/>
                      <a:pt x="1153" y="1815"/>
                    </a:cubicBezTo>
                    <a:cubicBezTo>
                      <a:pt x="727" y="2417"/>
                      <a:pt x="326" y="3043"/>
                      <a:pt x="1" y="3695"/>
                    </a:cubicBezTo>
                    <a:cubicBezTo>
                      <a:pt x="1" y="3695"/>
                      <a:pt x="2482" y="6953"/>
                      <a:pt x="6642" y="6953"/>
                    </a:cubicBezTo>
                    <a:cubicBezTo>
                      <a:pt x="10803" y="6953"/>
                      <a:pt x="14211" y="4146"/>
                      <a:pt x="14211" y="4146"/>
                    </a:cubicBezTo>
                    <a:cubicBezTo>
                      <a:pt x="13459" y="2793"/>
                      <a:pt x="12457" y="1615"/>
                      <a:pt x="11229" y="687"/>
                    </a:cubicBezTo>
                    <a:cubicBezTo>
                      <a:pt x="10853" y="387"/>
                      <a:pt x="10452" y="111"/>
                      <a:pt x="9976" y="36"/>
                    </a:cubicBezTo>
                    <a:cubicBezTo>
                      <a:pt x="9856" y="12"/>
                      <a:pt x="9737" y="1"/>
                      <a:pt x="9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0"/>
              <p:cNvSpPr/>
              <p:nvPr/>
            </p:nvSpPr>
            <p:spPr>
              <a:xfrm>
                <a:off x="-3354700" y="3649963"/>
                <a:ext cx="654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68" extrusionOk="0">
                    <a:moveTo>
                      <a:pt x="1071" y="0"/>
                    </a:moveTo>
                    <a:cubicBezTo>
                      <a:pt x="686" y="0"/>
                      <a:pt x="288" y="176"/>
                      <a:pt x="87" y="510"/>
                    </a:cubicBezTo>
                    <a:cubicBezTo>
                      <a:pt x="0" y="684"/>
                      <a:pt x="143" y="833"/>
                      <a:pt x="288" y="833"/>
                    </a:cubicBezTo>
                    <a:cubicBezTo>
                      <a:pt x="352" y="833"/>
                      <a:pt x="417" y="804"/>
                      <a:pt x="463" y="735"/>
                    </a:cubicBezTo>
                    <a:cubicBezTo>
                      <a:pt x="588" y="526"/>
                      <a:pt x="836" y="422"/>
                      <a:pt x="1074" y="422"/>
                    </a:cubicBezTo>
                    <a:cubicBezTo>
                      <a:pt x="1122" y="422"/>
                      <a:pt x="1169" y="426"/>
                      <a:pt x="1215" y="435"/>
                    </a:cubicBezTo>
                    <a:cubicBezTo>
                      <a:pt x="1616" y="485"/>
                      <a:pt x="1942" y="760"/>
                      <a:pt x="2243" y="1011"/>
                    </a:cubicBezTo>
                    <a:cubicBezTo>
                      <a:pt x="2293" y="1049"/>
                      <a:pt x="2349" y="1067"/>
                      <a:pt x="2402" y="1067"/>
                    </a:cubicBezTo>
                    <a:cubicBezTo>
                      <a:pt x="2456" y="1067"/>
                      <a:pt x="2506" y="1049"/>
                      <a:pt x="2543" y="1011"/>
                    </a:cubicBezTo>
                    <a:cubicBezTo>
                      <a:pt x="2619" y="936"/>
                      <a:pt x="2619" y="785"/>
                      <a:pt x="2543" y="710"/>
                    </a:cubicBezTo>
                    <a:cubicBezTo>
                      <a:pt x="2167" y="384"/>
                      <a:pt x="1741" y="59"/>
                      <a:pt x="1215" y="8"/>
                    </a:cubicBezTo>
                    <a:cubicBezTo>
                      <a:pt x="1167" y="3"/>
                      <a:pt x="1119" y="0"/>
                      <a:pt x="1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0"/>
              <p:cNvSpPr/>
              <p:nvPr/>
            </p:nvSpPr>
            <p:spPr>
              <a:xfrm>
                <a:off x="-3291750" y="3690888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1"/>
                    </a:moveTo>
                    <a:cubicBezTo>
                      <a:pt x="0" y="1"/>
                      <a:pt x="0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0"/>
              <p:cNvSpPr/>
              <p:nvPr/>
            </p:nvSpPr>
            <p:spPr>
              <a:xfrm>
                <a:off x="-3191500" y="3646238"/>
                <a:ext cx="401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222" extrusionOk="0">
                    <a:moveTo>
                      <a:pt x="223" y="1"/>
                    </a:moveTo>
                    <a:cubicBezTo>
                      <a:pt x="136" y="1"/>
                      <a:pt x="46" y="49"/>
                      <a:pt x="25" y="132"/>
                    </a:cubicBezTo>
                    <a:cubicBezTo>
                      <a:pt x="0" y="233"/>
                      <a:pt x="50" y="383"/>
                      <a:pt x="176" y="408"/>
                    </a:cubicBezTo>
                    <a:cubicBezTo>
                      <a:pt x="276" y="408"/>
                      <a:pt x="401" y="458"/>
                      <a:pt x="502" y="483"/>
                    </a:cubicBezTo>
                    <a:cubicBezTo>
                      <a:pt x="452" y="483"/>
                      <a:pt x="502" y="508"/>
                      <a:pt x="502" y="508"/>
                    </a:cubicBezTo>
                    <a:lnTo>
                      <a:pt x="552" y="508"/>
                    </a:lnTo>
                    <a:cubicBezTo>
                      <a:pt x="577" y="533"/>
                      <a:pt x="602" y="533"/>
                      <a:pt x="627" y="558"/>
                    </a:cubicBezTo>
                    <a:cubicBezTo>
                      <a:pt x="677" y="584"/>
                      <a:pt x="727" y="609"/>
                      <a:pt x="777" y="659"/>
                    </a:cubicBezTo>
                    <a:cubicBezTo>
                      <a:pt x="777" y="659"/>
                      <a:pt x="802" y="659"/>
                      <a:pt x="802" y="684"/>
                    </a:cubicBezTo>
                    <a:cubicBezTo>
                      <a:pt x="827" y="709"/>
                      <a:pt x="853" y="709"/>
                      <a:pt x="878" y="734"/>
                    </a:cubicBezTo>
                    <a:cubicBezTo>
                      <a:pt x="928" y="784"/>
                      <a:pt x="953" y="809"/>
                      <a:pt x="1003" y="859"/>
                    </a:cubicBezTo>
                    <a:cubicBezTo>
                      <a:pt x="1028" y="884"/>
                      <a:pt x="1028" y="909"/>
                      <a:pt x="1053" y="934"/>
                    </a:cubicBezTo>
                    <a:cubicBezTo>
                      <a:pt x="1078" y="934"/>
                      <a:pt x="1078" y="959"/>
                      <a:pt x="1078" y="959"/>
                    </a:cubicBezTo>
                    <a:cubicBezTo>
                      <a:pt x="1128" y="1010"/>
                      <a:pt x="1153" y="1060"/>
                      <a:pt x="1178" y="1110"/>
                    </a:cubicBezTo>
                    <a:cubicBezTo>
                      <a:pt x="1212" y="1177"/>
                      <a:pt x="1290" y="1221"/>
                      <a:pt x="1360" y="1221"/>
                    </a:cubicBezTo>
                    <a:cubicBezTo>
                      <a:pt x="1396" y="1221"/>
                      <a:pt x="1429" y="1210"/>
                      <a:pt x="1454" y="1185"/>
                    </a:cubicBezTo>
                    <a:cubicBezTo>
                      <a:pt x="1554" y="1135"/>
                      <a:pt x="1604" y="1010"/>
                      <a:pt x="1529" y="909"/>
                    </a:cubicBezTo>
                    <a:cubicBezTo>
                      <a:pt x="1279" y="433"/>
                      <a:pt x="802" y="82"/>
                      <a:pt x="276" y="7"/>
                    </a:cubicBezTo>
                    <a:cubicBezTo>
                      <a:pt x="259" y="3"/>
                      <a:pt x="241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0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0"/>
              <p:cNvSpPr/>
              <p:nvPr/>
            </p:nvSpPr>
            <p:spPr>
              <a:xfrm>
                <a:off x="-3682725" y="3590013"/>
                <a:ext cx="15602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8215" extrusionOk="0">
                    <a:moveTo>
                      <a:pt x="5965" y="0"/>
                    </a:moveTo>
                    <a:lnTo>
                      <a:pt x="5965" y="0"/>
                    </a:lnTo>
                    <a:cubicBezTo>
                      <a:pt x="4988" y="853"/>
                      <a:pt x="3810" y="1404"/>
                      <a:pt x="2732" y="2106"/>
                    </a:cubicBezTo>
                    <a:cubicBezTo>
                      <a:pt x="1704" y="2782"/>
                      <a:pt x="727" y="3685"/>
                      <a:pt x="351" y="4863"/>
                    </a:cubicBezTo>
                    <a:cubicBezTo>
                      <a:pt x="0" y="5940"/>
                      <a:pt x="326" y="7269"/>
                      <a:pt x="1228" y="7870"/>
                    </a:cubicBezTo>
                    <a:cubicBezTo>
                      <a:pt x="1328" y="7945"/>
                      <a:pt x="1429" y="7995"/>
                      <a:pt x="1529" y="8046"/>
                    </a:cubicBezTo>
                    <a:cubicBezTo>
                      <a:pt x="1795" y="8161"/>
                      <a:pt x="2075" y="8214"/>
                      <a:pt x="2357" y="8214"/>
                    </a:cubicBezTo>
                    <a:cubicBezTo>
                      <a:pt x="3113" y="8214"/>
                      <a:pt x="3882" y="7834"/>
                      <a:pt x="4411" y="7269"/>
                    </a:cubicBezTo>
                    <a:cubicBezTo>
                      <a:pt x="5138" y="6492"/>
                      <a:pt x="5489" y="5439"/>
                      <a:pt x="5740" y="4411"/>
                    </a:cubicBezTo>
                    <a:cubicBezTo>
                      <a:pt x="6065" y="2958"/>
                      <a:pt x="6241" y="1454"/>
                      <a:pt x="5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0"/>
              <p:cNvSpPr/>
              <p:nvPr/>
            </p:nvSpPr>
            <p:spPr>
              <a:xfrm>
                <a:off x="-3687125" y="3585363"/>
                <a:ext cx="162950" cy="2150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8600" extrusionOk="0">
                    <a:moveTo>
                      <a:pt x="5991" y="578"/>
                    </a:moveTo>
                    <a:lnTo>
                      <a:pt x="5991" y="578"/>
                    </a:lnTo>
                    <a:cubicBezTo>
                      <a:pt x="6114" y="1460"/>
                      <a:pt x="6097" y="2374"/>
                      <a:pt x="5941" y="3269"/>
                    </a:cubicBezTo>
                    <a:cubicBezTo>
                      <a:pt x="5815" y="4146"/>
                      <a:pt x="5640" y="5024"/>
                      <a:pt x="5314" y="5851"/>
                    </a:cubicBezTo>
                    <a:cubicBezTo>
                      <a:pt x="5013" y="6628"/>
                      <a:pt x="4537" y="7379"/>
                      <a:pt x="3810" y="7806"/>
                    </a:cubicBezTo>
                    <a:cubicBezTo>
                      <a:pt x="3421" y="8042"/>
                      <a:pt x="2978" y="8186"/>
                      <a:pt x="2536" y="8186"/>
                    </a:cubicBezTo>
                    <a:cubicBezTo>
                      <a:pt x="2182" y="8186"/>
                      <a:pt x="1828" y="8093"/>
                      <a:pt x="1504" y="7881"/>
                    </a:cubicBezTo>
                    <a:lnTo>
                      <a:pt x="1504" y="7881"/>
                    </a:lnTo>
                    <a:cubicBezTo>
                      <a:pt x="1504" y="7881"/>
                      <a:pt x="1504" y="7881"/>
                      <a:pt x="1504" y="7881"/>
                    </a:cubicBezTo>
                    <a:cubicBezTo>
                      <a:pt x="853" y="7430"/>
                      <a:pt x="577" y="6602"/>
                      <a:pt x="602" y="5826"/>
                    </a:cubicBezTo>
                    <a:cubicBezTo>
                      <a:pt x="627" y="4948"/>
                      <a:pt x="1078" y="4171"/>
                      <a:pt x="1680" y="3570"/>
                    </a:cubicBezTo>
                    <a:cubicBezTo>
                      <a:pt x="2895" y="2285"/>
                      <a:pt x="4589" y="1653"/>
                      <a:pt x="5991" y="578"/>
                    </a:cubicBezTo>
                    <a:close/>
                    <a:moveTo>
                      <a:pt x="6150" y="1"/>
                    </a:moveTo>
                    <a:cubicBezTo>
                      <a:pt x="6091" y="1"/>
                      <a:pt x="6031" y="21"/>
                      <a:pt x="5991" y="61"/>
                    </a:cubicBezTo>
                    <a:cubicBezTo>
                      <a:pt x="4713" y="1114"/>
                      <a:pt x="3134" y="1715"/>
                      <a:pt x="1880" y="2793"/>
                    </a:cubicBezTo>
                    <a:cubicBezTo>
                      <a:pt x="803" y="3695"/>
                      <a:pt x="1" y="4973"/>
                      <a:pt x="201" y="6427"/>
                    </a:cubicBezTo>
                    <a:cubicBezTo>
                      <a:pt x="326" y="7152"/>
                      <a:pt x="676" y="7827"/>
                      <a:pt x="1300" y="8254"/>
                    </a:cubicBezTo>
                    <a:lnTo>
                      <a:pt x="1300" y="8254"/>
                    </a:lnTo>
                    <a:cubicBezTo>
                      <a:pt x="1301" y="8255"/>
                      <a:pt x="1302" y="8256"/>
                      <a:pt x="1304" y="8257"/>
                    </a:cubicBezTo>
                    <a:cubicBezTo>
                      <a:pt x="1304" y="8257"/>
                      <a:pt x="1304" y="8257"/>
                      <a:pt x="1304" y="8257"/>
                    </a:cubicBezTo>
                    <a:lnTo>
                      <a:pt x="1304" y="8257"/>
                    </a:lnTo>
                    <a:cubicBezTo>
                      <a:pt x="1309" y="8260"/>
                      <a:pt x="1313" y="8263"/>
                      <a:pt x="1318" y="8265"/>
                    </a:cubicBezTo>
                    <a:lnTo>
                      <a:pt x="1318" y="8265"/>
                    </a:lnTo>
                    <a:cubicBezTo>
                      <a:pt x="1694" y="8497"/>
                      <a:pt x="2104" y="8599"/>
                      <a:pt x="2516" y="8599"/>
                    </a:cubicBezTo>
                    <a:cubicBezTo>
                      <a:pt x="3419" y="8599"/>
                      <a:pt x="4330" y="8107"/>
                      <a:pt x="4913" y="7405"/>
                    </a:cubicBezTo>
                    <a:cubicBezTo>
                      <a:pt x="5865" y="6201"/>
                      <a:pt x="6216" y="4522"/>
                      <a:pt x="6392" y="3044"/>
                    </a:cubicBezTo>
                    <a:cubicBezTo>
                      <a:pt x="6517" y="2066"/>
                      <a:pt x="6517" y="1089"/>
                      <a:pt x="6342" y="136"/>
                    </a:cubicBezTo>
                    <a:cubicBezTo>
                      <a:pt x="6327" y="46"/>
                      <a:pt x="6239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0"/>
              <p:cNvSpPr/>
              <p:nvPr/>
            </p:nvSpPr>
            <p:spPr>
              <a:xfrm>
                <a:off x="-365705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785" y="0"/>
                    </a:moveTo>
                    <a:cubicBezTo>
                      <a:pt x="717" y="0"/>
                      <a:pt x="649" y="29"/>
                      <a:pt x="602" y="99"/>
                    </a:cubicBezTo>
                    <a:cubicBezTo>
                      <a:pt x="251" y="676"/>
                      <a:pt x="1" y="1403"/>
                      <a:pt x="301" y="2054"/>
                    </a:cubicBezTo>
                    <a:cubicBezTo>
                      <a:pt x="483" y="2457"/>
                      <a:pt x="939" y="2795"/>
                      <a:pt x="1398" y="2795"/>
                    </a:cubicBezTo>
                    <a:cubicBezTo>
                      <a:pt x="1510" y="2795"/>
                      <a:pt x="1622" y="2775"/>
                      <a:pt x="1730" y="2731"/>
                    </a:cubicBezTo>
                    <a:cubicBezTo>
                      <a:pt x="1830" y="2681"/>
                      <a:pt x="1905" y="2581"/>
                      <a:pt x="1855" y="2455"/>
                    </a:cubicBezTo>
                    <a:cubicBezTo>
                      <a:pt x="1835" y="2394"/>
                      <a:pt x="1748" y="2316"/>
                      <a:pt x="1663" y="2316"/>
                    </a:cubicBezTo>
                    <a:cubicBezTo>
                      <a:pt x="1643" y="2316"/>
                      <a:pt x="1623" y="2321"/>
                      <a:pt x="1605" y="2330"/>
                    </a:cubicBezTo>
                    <a:cubicBezTo>
                      <a:pt x="1533" y="2359"/>
                      <a:pt x="1460" y="2372"/>
                      <a:pt x="1387" y="2372"/>
                    </a:cubicBezTo>
                    <a:cubicBezTo>
                      <a:pt x="1077" y="2372"/>
                      <a:pt x="774" y="2133"/>
                      <a:pt x="652" y="1829"/>
                    </a:cubicBezTo>
                    <a:cubicBezTo>
                      <a:pt x="452" y="1327"/>
                      <a:pt x="702" y="751"/>
                      <a:pt x="978" y="300"/>
                    </a:cubicBezTo>
                    <a:cubicBezTo>
                      <a:pt x="1082" y="144"/>
                      <a:pt x="935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0"/>
              <p:cNvSpPr/>
              <p:nvPr/>
            </p:nvSpPr>
            <p:spPr>
              <a:xfrm>
                <a:off x="-3615700" y="36752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27" y="402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0"/>
              <p:cNvSpPr/>
              <p:nvPr/>
            </p:nvSpPr>
            <p:spPr>
              <a:xfrm>
                <a:off x="-3574325" y="3704663"/>
                <a:ext cx="1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35" extrusionOk="0">
                    <a:moveTo>
                      <a:pt x="476" y="1"/>
                    </a:moveTo>
                    <a:cubicBezTo>
                      <a:pt x="351" y="1"/>
                      <a:pt x="251" y="76"/>
                      <a:pt x="276" y="201"/>
                    </a:cubicBezTo>
                    <a:cubicBezTo>
                      <a:pt x="276" y="228"/>
                      <a:pt x="276" y="254"/>
                      <a:pt x="272" y="280"/>
                    </a:cubicBezTo>
                    <a:lnTo>
                      <a:pt x="272" y="280"/>
                    </a:lnTo>
                    <a:cubicBezTo>
                      <a:pt x="273" y="279"/>
                      <a:pt x="274" y="278"/>
                      <a:pt x="276" y="277"/>
                    </a:cubicBezTo>
                    <a:lnTo>
                      <a:pt x="276" y="277"/>
                    </a:lnTo>
                    <a:cubicBezTo>
                      <a:pt x="274" y="283"/>
                      <a:pt x="272" y="288"/>
                      <a:pt x="270" y="294"/>
                    </a:cubicBezTo>
                    <a:lnTo>
                      <a:pt x="270" y="294"/>
                    </a:lnTo>
                    <a:cubicBezTo>
                      <a:pt x="271" y="290"/>
                      <a:pt x="271" y="285"/>
                      <a:pt x="272" y="280"/>
                    </a:cubicBezTo>
                    <a:lnTo>
                      <a:pt x="272" y="280"/>
                    </a:lnTo>
                    <a:cubicBezTo>
                      <a:pt x="251" y="304"/>
                      <a:pt x="251" y="328"/>
                      <a:pt x="251" y="352"/>
                    </a:cubicBezTo>
                    <a:cubicBezTo>
                      <a:pt x="257" y="333"/>
                      <a:pt x="263" y="313"/>
                      <a:pt x="270" y="294"/>
                    </a:cubicBezTo>
                    <a:lnTo>
                      <a:pt x="270" y="294"/>
                    </a:lnTo>
                    <a:cubicBezTo>
                      <a:pt x="266" y="313"/>
                      <a:pt x="260" y="333"/>
                      <a:pt x="251" y="352"/>
                    </a:cubicBezTo>
                    <a:lnTo>
                      <a:pt x="251" y="352"/>
                    </a:lnTo>
                    <a:cubicBezTo>
                      <a:pt x="251" y="352"/>
                      <a:pt x="251" y="352"/>
                      <a:pt x="251" y="352"/>
                    </a:cubicBezTo>
                    <a:lnTo>
                      <a:pt x="251" y="352"/>
                    </a:lnTo>
                    <a:cubicBezTo>
                      <a:pt x="235" y="398"/>
                      <a:pt x="220" y="445"/>
                      <a:pt x="204" y="491"/>
                    </a:cubicBezTo>
                    <a:lnTo>
                      <a:pt x="204" y="491"/>
                    </a:lnTo>
                    <a:cubicBezTo>
                      <a:pt x="178" y="537"/>
                      <a:pt x="144" y="589"/>
                      <a:pt x="125" y="627"/>
                    </a:cubicBezTo>
                    <a:lnTo>
                      <a:pt x="125" y="627"/>
                    </a:lnTo>
                    <a:cubicBezTo>
                      <a:pt x="109" y="644"/>
                      <a:pt x="92" y="661"/>
                      <a:pt x="75" y="678"/>
                    </a:cubicBezTo>
                    <a:cubicBezTo>
                      <a:pt x="0" y="753"/>
                      <a:pt x="0" y="903"/>
                      <a:pt x="75" y="978"/>
                    </a:cubicBezTo>
                    <a:cubicBezTo>
                      <a:pt x="113" y="1016"/>
                      <a:pt x="169" y="1035"/>
                      <a:pt x="226" y="1035"/>
                    </a:cubicBezTo>
                    <a:cubicBezTo>
                      <a:pt x="282" y="1035"/>
                      <a:pt x="338" y="1016"/>
                      <a:pt x="376" y="978"/>
                    </a:cubicBezTo>
                    <a:cubicBezTo>
                      <a:pt x="576" y="778"/>
                      <a:pt x="702" y="477"/>
                      <a:pt x="677" y="201"/>
                    </a:cubicBezTo>
                    <a:cubicBezTo>
                      <a:pt x="677" y="101"/>
                      <a:pt x="576" y="1"/>
                      <a:pt x="4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0"/>
              <p:cNvSpPr/>
              <p:nvPr/>
            </p:nvSpPr>
            <p:spPr>
              <a:xfrm>
                <a:off x="-3001025" y="3590013"/>
                <a:ext cx="15667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215" extrusionOk="0">
                    <a:moveTo>
                      <a:pt x="301" y="0"/>
                    </a:moveTo>
                    <a:lnTo>
                      <a:pt x="301" y="0"/>
                    </a:lnTo>
                    <a:cubicBezTo>
                      <a:pt x="0" y="1454"/>
                      <a:pt x="201" y="2958"/>
                      <a:pt x="527" y="4411"/>
                    </a:cubicBezTo>
                    <a:cubicBezTo>
                      <a:pt x="777" y="5439"/>
                      <a:pt x="1128" y="6492"/>
                      <a:pt x="1855" y="7269"/>
                    </a:cubicBezTo>
                    <a:cubicBezTo>
                      <a:pt x="2384" y="7834"/>
                      <a:pt x="3153" y="8214"/>
                      <a:pt x="3909" y="8214"/>
                    </a:cubicBezTo>
                    <a:cubicBezTo>
                      <a:pt x="4191" y="8214"/>
                      <a:pt x="4472" y="8161"/>
                      <a:pt x="4737" y="8046"/>
                    </a:cubicBezTo>
                    <a:cubicBezTo>
                      <a:pt x="4838" y="7995"/>
                      <a:pt x="4938" y="7945"/>
                      <a:pt x="5038" y="7870"/>
                    </a:cubicBezTo>
                    <a:cubicBezTo>
                      <a:pt x="5940" y="7269"/>
                      <a:pt x="6266" y="5940"/>
                      <a:pt x="5915" y="4863"/>
                    </a:cubicBezTo>
                    <a:cubicBezTo>
                      <a:pt x="5539" y="3685"/>
                      <a:pt x="4562" y="2782"/>
                      <a:pt x="3534" y="2106"/>
                    </a:cubicBezTo>
                    <a:cubicBezTo>
                      <a:pt x="2457" y="1404"/>
                      <a:pt x="1279" y="853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0"/>
              <p:cNvSpPr/>
              <p:nvPr/>
            </p:nvSpPr>
            <p:spPr>
              <a:xfrm>
                <a:off x="-3006675" y="3585363"/>
                <a:ext cx="168525" cy="215150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8606" extrusionOk="0">
                    <a:moveTo>
                      <a:pt x="671" y="577"/>
                    </a:moveTo>
                    <a:cubicBezTo>
                      <a:pt x="2056" y="1653"/>
                      <a:pt x="3773" y="2284"/>
                      <a:pt x="4988" y="3570"/>
                    </a:cubicBezTo>
                    <a:cubicBezTo>
                      <a:pt x="5565" y="4171"/>
                      <a:pt x="6041" y="4948"/>
                      <a:pt x="6066" y="5826"/>
                    </a:cubicBezTo>
                    <a:cubicBezTo>
                      <a:pt x="6091" y="6602"/>
                      <a:pt x="5815" y="7430"/>
                      <a:pt x="5164" y="7881"/>
                    </a:cubicBezTo>
                    <a:cubicBezTo>
                      <a:pt x="5164" y="7881"/>
                      <a:pt x="5164" y="7881"/>
                      <a:pt x="5164" y="7881"/>
                    </a:cubicBezTo>
                    <a:lnTo>
                      <a:pt x="5164" y="7881"/>
                    </a:lnTo>
                    <a:cubicBezTo>
                      <a:pt x="4836" y="8084"/>
                      <a:pt x="4478" y="8175"/>
                      <a:pt x="4119" y="8175"/>
                    </a:cubicBezTo>
                    <a:cubicBezTo>
                      <a:pt x="3682" y="8175"/>
                      <a:pt x="3244" y="8040"/>
                      <a:pt x="2858" y="7806"/>
                    </a:cubicBezTo>
                    <a:cubicBezTo>
                      <a:pt x="2131" y="7379"/>
                      <a:pt x="1655" y="6628"/>
                      <a:pt x="1354" y="5851"/>
                    </a:cubicBezTo>
                    <a:cubicBezTo>
                      <a:pt x="1028" y="5024"/>
                      <a:pt x="853" y="4146"/>
                      <a:pt x="703" y="3269"/>
                    </a:cubicBezTo>
                    <a:cubicBezTo>
                      <a:pt x="568" y="2374"/>
                      <a:pt x="534" y="1459"/>
                      <a:pt x="671" y="577"/>
                    </a:cubicBezTo>
                    <a:close/>
                    <a:moveTo>
                      <a:pt x="507" y="1"/>
                    </a:moveTo>
                    <a:cubicBezTo>
                      <a:pt x="420" y="1"/>
                      <a:pt x="342" y="46"/>
                      <a:pt x="327" y="136"/>
                    </a:cubicBezTo>
                    <a:cubicBezTo>
                      <a:pt x="1" y="1816"/>
                      <a:pt x="226" y="3520"/>
                      <a:pt x="678" y="5149"/>
                    </a:cubicBezTo>
                    <a:cubicBezTo>
                      <a:pt x="1054" y="6527"/>
                      <a:pt x="1780" y="7906"/>
                      <a:pt x="3184" y="8432"/>
                    </a:cubicBezTo>
                    <a:cubicBezTo>
                      <a:pt x="3487" y="8547"/>
                      <a:pt x="3802" y="8605"/>
                      <a:pt x="4115" y="8605"/>
                    </a:cubicBezTo>
                    <a:cubicBezTo>
                      <a:pt x="4546" y="8605"/>
                      <a:pt x="4971" y="8494"/>
                      <a:pt x="5347" y="8267"/>
                    </a:cubicBezTo>
                    <a:lnTo>
                      <a:pt x="5347" y="8267"/>
                    </a:lnTo>
                    <a:cubicBezTo>
                      <a:pt x="5353" y="8264"/>
                      <a:pt x="5359" y="8261"/>
                      <a:pt x="5364" y="8257"/>
                    </a:cubicBezTo>
                    <a:lnTo>
                      <a:pt x="5364" y="8257"/>
                    </a:lnTo>
                    <a:cubicBezTo>
                      <a:pt x="5364" y="8257"/>
                      <a:pt x="5364" y="8257"/>
                      <a:pt x="5364" y="8257"/>
                    </a:cubicBezTo>
                    <a:cubicBezTo>
                      <a:pt x="5368" y="8254"/>
                      <a:pt x="5372" y="8251"/>
                      <a:pt x="5376" y="8248"/>
                    </a:cubicBezTo>
                    <a:lnTo>
                      <a:pt x="5376" y="8248"/>
                    </a:lnTo>
                    <a:cubicBezTo>
                      <a:pt x="6469" y="7468"/>
                      <a:pt x="6741" y="5921"/>
                      <a:pt x="6242" y="4723"/>
                    </a:cubicBezTo>
                    <a:cubicBezTo>
                      <a:pt x="5690" y="3319"/>
                      <a:pt x="4387" y="2392"/>
                      <a:pt x="3109" y="1640"/>
                    </a:cubicBezTo>
                    <a:cubicBezTo>
                      <a:pt x="2282" y="1139"/>
                      <a:pt x="1429" y="688"/>
                      <a:pt x="678" y="61"/>
                    </a:cubicBezTo>
                    <a:cubicBezTo>
                      <a:pt x="627" y="21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0"/>
              <p:cNvSpPr/>
              <p:nvPr/>
            </p:nvSpPr>
            <p:spPr>
              <a:xfrm>
                <a:off x="-291770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1113" y="0"/>
                    </a:moveTo>
                    <a:cubicBezTo>
                      <a:pt x="971" y="0"/>
                      <a:pt x="824" y="144"/>
                      <a:pt x="928" y="300"/>
                    </a:cubicBezTo>
                    <a:cubicBezTo>
                      <a:pt x="1204" y="751"/>
                      <a:pt x="1454" y="1327"/>
                      <a:pt x="1254" y="1829"/>
                    </a:cubicBezTo>
                    <a:cubicBezTo>
                      <a:pt x="1132" y="2133"/>
                      <a:pt x="830" y="2372"/>
                      <a:pt x="519" y="2372"/>
                    </a:cubicBezTo>
                    <a:cubicBezTo>
                      <a:pt x="446" y="2372"/>
                      <a:pt x="373" y="2359"/>
                      <a:pt x="302" y="2330"/>
                    </a:cubicBezTo>
                    <a:cubicBezTo>
                      <a:pt x="274" y="2319"/>
                      <a:pt x="247" y="2314"/>
                      <a:pt x="220" y="2314"/>
                    </a:cubicBezTo>
                    <a:cubicBezTo>
                      <a:pt x="126" y="2314"/>
                      <a:pt x="45" y="2377"/>
                      <a:pt x="26" y="2455"/>
                    </a:cubicBezTo>
                    <a:cubicBezTo>
                      <a:pt x="1" y="2581"/>
                      <a:pt x="76" y="2681"/>
                      <a:pt x="176" y="2731"/>
                    </a:cubicBezTo>
                    <a:cubicBezTo>
                      <a:pt x="284" y="2775"/>
                      <a:pt x="395" y="2795"/>
                      <a:pt x="506" y="2795"/>
                    </a:cubicBezTo>
                    <a:cubicBezTo>
                      <a:pt x="959" y="2795"/>
                      <a:pt x="1403" y="2457"/>
                      <a:pt x="1605" y="2054"/>
                    </a:cubicBezTo>
                    <a:cubicBezTo>
                      <a:pt x="1906" y="1403"/>
                      <a:pt x="1630" y="676"/>
                      <a:pt x="1279" y="99"/>
                    </a:cubicBezTo>
                    <a:cubicBezTo>
                      <a:pt x="1240" y="29"/>
                      <a:pt x="117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0"/>
              <p:cNvSpPr/>
              <p:nvPr/>
            </p:nvSpPr>
            <p:spPr>
              <a:xfrm>
                <a:off x="-2925200" y="3675213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1" y="402"/>
                      <a:pt x="551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0"/>
              <p:cNvSpPr/>
              <p:nvPr/>
            </p:nvSpPr>
            <p:spPr>
              <a:xfrm>
                <a:off x="-2970325" y="3704663"/>
                <a:ext cx="175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35" extrusionOk="0">
                    <a:moveTo>
                      <a:pt x="226" y="1"/>
                    </a:moveTo>
                    <a:cubicBezTo>
                      <a:pt x="101" y="1"/>
                      <a:pt x="26" y="76"/>
                      <a:pt x="26" y="201"/>
                    </a:cubicBezTo>
                    <a:cubicBezTo>
                      <a:pt x="1" y="477"/>
                      <a:pt x="126" y="778"/>
                      <a:pt x="326" y="978"/>
                    </a:cubicBezTo>
                    <a:cubicBezTo>
                      <a:pt x="364" y="1016"/>
                      <a:pt x="420" y="1035"/>
                      <a:pt x="477" y="1035"/>
                    </a:cubicBezTo>
                    <a:cubicBezTo>
                      <a:pt x="533" y="1035"/>
                      <a:pt x="590" y="1016"/>
                      <a:pt x="627" y="978"/>
                    </a:cubicBezTo>
                    <a:cubicBezTo>
                      <a:pt x="702" y="878"/>
                      <a:pt x="702" y="753"/>
                      <a:pt x="627" y="678"/>
                    </a:cubicBezTo>
                    <a:cubicBezTo>
                      <a:pt x="610" y="661"/>
                      <a:pt x="594" y="644"/>
                      <a:pt x="577" y="627"/>
                    </a:cubicBezTo>
                    <a:cubicBezTo>
                      <a:pt x="541" y="591"/>
                      <a:pt x="518" y="542"/>
                      <a:pt x="498" y="498"/>
                    </a:cubicBezTo>
                    <a:lnTo>
                      <a:pt x="498" y="498"/>
                    </a:lnTo>
                    <a:cubicBezTo>
                      <a:pt x="499" y="499"/>
                      <a:pt x="500" y="501"/>
                      <a:pt x="502" y="502"/>
                    </a:cubicBezTo>
                    <a:cubicBezTo>
                      <a:pt x="499" y="499"/>
                      <a:pt x="497" y="495"/>
                      <a:pt x="495" y="491"/>
                    </a:cubicBezTo>
                    <a:lnTo>
                      <a:pt x="495" y="491"/>
                    </a:lnTo>
                    <a:cubicBezTo>
                      <a:pt x="489" y="477"/>
                      <a:pt x="483" y="464"/>
                      <a:pt x="477" y="452"/>
                    </a:cubicBezTo>
                    <a:lnTo>
                      <a:pt x="477" y="452"/>
                    </a:lnTo>
                    <a:cubicBezTo>
                      <a:pt x="477" y="452"/>
                      <a:pt x="477" y="454"/>
                      <a:pt x="477" y="457"/>
                    </a:cubicBezTo>
                    <a:lnTo>
                      <a:pt x="477" y="457"/>
                    </a:lnTo>
                    <a:cubicBezTo>
                      <a:pt x="461" y="419"/>
                      <a:pt x="453" y="381"/>
                      <a:pt x="444" y="343"/>
                    </a:cubicBezTo>
                    <a:lnTo>
                      <a:pt x="444" y="343"/>
                    </a:lnTo>
                    <a:cubicBezTo>
                      <a:pt x="446" y="346"/>
                      <a:pt x="449" y="349"/>
                      <a:pt x="452" y="352"/>
                    </a:cubicBezTo>
                    <a:cubicBezTo>
                      <a:pt x="446" y="341"/>
                      <a:pt x="442" y="330"/>
                      <a:pt x="439" y="319"/>
                    </a:cubicBezTo>
                    <a:lnTo>
                      <a:pt x="439" y="319"/>
                    </a:lnTo>
                    <a:cubicBezTo>
                      <a:pt x="437" y="313"/>
                      <a:pt x="435" y="306"/>
                      <a:pt x="434" y="300"/>
                    </a:cubicBezTo>
                    <a:lnTo>
                      <a:pt x="434" y="300"/>
                    </a:lnTo>
                    <a:cubicBezTo>
                      <a:pt x="427" y="267"/>
                      <a:pt x="427" y="234"/>
                      <a:pt x="427" y="201"/>
                    </a:cubicBezTo>
                    <a:cubicBezTo>
                      <a:pt x="427" y="101"/>
                      <a:pt x="326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22" name="Google Shape;3722;p50"/>
          <p:cNvGrpSpPr/>
          <p:nvPr/>
        </p:nvGrpSpPr>
        <p:grpSpPr>
          <a:xfrm>
            <a:off x="4848775" y="1063050"/>
            <a:ext cx="733341" cy="696165"/>
            <a:chOff x="2155375" y="-71225"/>
            <a:chExt cx="733341" cy="696165"/>
          </a:xfrm>
        </p:grpSpPr>
        <p:grpSp>
          <p:nvGrpSpPr>
            <p:cNvPr id="3723" name="Google Shape;3723;p50"/>
            <p:cNvGrpSpPr/>
            <p:nvPr/>
          </p:nvGrpSpPr>
          <p:grpSpPr>
            <a:xfrm>
              <a:off x="2155375" y="-71225"/>
              <a:ext cx="733341" cy="696165"/>
              <a:chOff x="1503750" y="154675"/>
              <a:chExt cx="733341" cy="696165"/>
            </a:xfrm>
          </p:grpSpPr>
          <p:sp>
            <p:nvSpPr>
              <p:cNvPr id="3724" name="Google Shape;3724;p50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0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6" name="Google Shape;3726;p50"/>
            <p:cNvGrpSpPr/>
            <p:nvPr/>
          </p:nvGrpSpPr>
          <p:grpSpPr>
            <a:xfrm rot="-965331">
              <a:off x="2325062" y="89521"/>
              <a:ext cx="377871" cy="386176"/>
              <a:chOff x="9295375" y="2920038"/>
              <a:chExt cx="782650" cy="799850"/>
            </a:xfrm>
          </p:grpSpPr>
          <p:sp>
            <p:nvSpPr>
              <p:cNvPr id="3727" name="Google Shape;3727;p50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0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0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0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0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0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0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0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0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0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0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0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0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0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0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0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0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0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0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0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0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0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0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0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0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0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0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0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0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0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0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0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0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0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0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0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0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0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0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0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0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0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2" descr="7 consejos para padres para prevenir la violencia familiar relacionada con  la pandemia">
            <a:extLst>
              <a:ext uri="{FF2B5EF4-FFF2-40B4-BE49-F238E27FC236}">
                <a16:creationId xmlns:a16="http://schemas.microsoft.com/office/drawing/2014/main" id="{F88CA4F6-6B38-1BBE-4442-AC7B959E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2" b="97778" l="10000" r="90000">
                        <a14:foregroundMark x1="31167" y1="9524" x2="60667" y2="6032"/>
                        <a14:foregroundMark x1="38500" y1="89206" x2="63833" y2="90159"/>
                        <a14:foregroundMark x1="48500" y1="97778" x2="45500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26" y="1454955"/>
            <a:ext cx="5359411" cy="28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p50"/>
          <p:cNvSpPr/>
          <p:nvPr/>
        </p:nvSpPr>
        <p:spPr>
          <a:xfrm>
            <a:off x="5108850" y="531175"/>
            <a:ext cx="3322200" cy="407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50"/>
          <p:cNvSpPr txBox="1">
            <a:spLocks noGrp="1"/>
          </p:cNvSpPr>
          <p:nvPr>
            <p:ph type="body" idx="1"/>
          </p:nvPr>
        </p:nvSpPr>
        <p:spPr>
          <a:xfrm>
            <a:off x="286215" y="1297594"/>
            <a:ext cx="4627746" cy="3143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l">
              <a:buNone/>
            </a:pP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En lo que se retiraba, Jennifer trató de</a:t>
            </a:r>
            <a:r>
              <a:rPr lang="es-MX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 atacar a su suegra </a:t>
            </a: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con un cuchillo y al tratar de </a:t>
            </a:r>
            <a:r>
              <a:rPr lang="es-MX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defenderse</a:t>
            </a: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, forcejearon.</a:t>
            </a:r>
          </a:p>
          <a:p>
            <a:pPr marL="139700" indent="0" algn="l">
              <a:buNone/>
            </a:pP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En el intento de quitarle el </a:t>
            </a:r>
            <a:r>
              <a:rPr lang="es-MX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cuchillo</a:t>
            </a: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, la lesionó en la </a:t>
            </a:r>
            <a:r>
              <a:rPr lang="es-MX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mano </a:t>
            </a: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y la tiro al piso, tomándola por los cabellos.</a:t>
            </a:r>
          </a:p>
          <a:p>
            <a:pPr marL="139700" indent="0" algn="l">
              <a:buNone/>
            </a:pP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Llegaron varias personas </a:t>
            </a:r>
            <a:r>
              <a:rPr lang="es-MX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auxiliar </a:t>
            </a: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y dieron aviso al sistema de emergencias </a:t>
            </a:r>
            <a:r>
              <a:rPr lang="es-MX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911</a:t>
            </a: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es-MX"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Procedieron con el traslado a las celdas municipales a Jenifer y Luis Arturo para que pasen</a:t>
            </a:r>
            <a:r>
              <a:rPr lang="es-MX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 48 horas bajo arresto.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La afectada presentó una</a:t>
            </a:r>
            <a:r>
              <a:rPr lang="es-MX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 herida cortante en mano derecha</a:t>
            </a: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 y la situación legal para Jenifer se definirá la noche de este </a:t>
            </a:r>
            <a:r>
              <a:rPr lang="es-MX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martes</a:t>
            </a: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Luís Arturo tendrá que esperar resultado del</a:t>
            </a:r>
            <a:r>
              <a:rPr lang="es-MX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 dictamen médico</a:t>
            </a: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 que le practicaron a Jenifer para determinar si fue </a:t>
            </a:r>
            <a:r>
              <a:rPr lang="es-MX" b="1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víctima </a:t>
            </a: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de violación y/o </a:t>
            </a:r>
            <a:r>
              <a:rPr lang="es-MX" b="1" i="0" u="none" strike="noStrike" dirty="0">
                <a:solidFill>
                  <a:srgbClr val="212121"/>
                </a:solidFill>
                <a:effectLst/>
                <a:latin typeface="PT Serif" panose="020A0603040505020204" pitchFamily="18" charset="0"/>
                <a:hlinkClick r:id="rId3"/>
              </a:rPr>
              <a:t>violencia</a:t>
            </a:r>
            <a:r>
              <a:rPr lang="es-MX" b="0" i="0" dirty="0">
                <a:solidFill>
                  <a:srgbClr val="212121"/>
                </a:solidFill>
                <a:effectLst/>
                <a:latin typeface="PT Serif" panose="020A0603040505020204" pitchFamily="18" charset="0"/>
              </a:rPr>
              <a:t> familiar.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dirty="0">
              <a:solidFill>
                <a:schemeClr val="lt2"/>
              </a:solidFill>
            </a:endParaRPr>
          </a:p>
        </p:txBody>
      </p:sp>
      <p:grpSp>
        <p:nvGrpSpPr>
          <p:cNvPr id="3674" name="Google Shape;3674;p50"/>
          <p:cNvGrpSpPr/>
          <p:nvPr/>
        </p:nvGrpSpPr>
        <p:grpSpPr>
          <a:xfrm rot="284654" flipH="1">
            <a:off x="7901802" y="958023"/>
            <a:ext cx="791539" cy="751413"/>
            <a:chOff x="4741369" y="4178435"/>
            <a:chExt cx="896803" cy="851340"/>
          </a:xfrm>
        </p:grpSpPr>
        <p:grpSp>
          <p:nvGrpSpPr>
            <p:cNvPr id="3675" name="Google Shape;3675;p50"/>
            <p:cNvGrpSpPr/>
            <p:nvPr/>
          </p:nvGrpSpPr>
          <p:grpSpPr>
            <a:xfrm>
              <a:off x="4741369" y="4178435"/>
              <a:ext cx="896803" cy="851340"/>
              <a:chOff x="1503750" y="154675"/>
              <a:chExt cx="733341" cy="696165"/>
            </a:xfrm>
          </p:grpSpPr>
          <p:sp>
            <p:nvSpPr>
              <p:cNvPr id="3676" name="Google Shape;3676;p50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50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8" name="Google Shape;3678;p50"/>
            <p:cNvGrpSpPr/>
            <p:nvPr/>
          </p:nvGrpSpPr>
          <p:grpSpPr>
            <a:xfrm rot="728027">
              <a:off x="4896064" y="4371944"/>
              <a:ext cx="522241" cy="452053"/>
              <a:chOff x="-3687125" y="3130813"/>
              <a:chExt cx="848975" cy="734875"/>
            </a:xfrm>
          </p:grpSpPr>
          <p:sp>
            <p:nvSpPr>
              <p:cNvPr id="3679" name="Google Shape;3679;p50"/>
              <p:cNvSpPr/>
              <p:nvPr/>
            </p:nvSpPr>
            <p:spPr>
              <a:xfrm>
                <a:off x="-3636375" y="3135738"/>
                <a:ext cx="181100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11956" extrusionOk="0">
                    <a:moveTo>
                      <a:pt x="3835" y="1"/>
                    </a:moveTo>
                    <a:cubicBezTo>
                      <a:pt x="1580" y="1054"/>
                      <a:pt x="51" y="3485"/>
                      <a:pt x="26" y="5966"/>
                    </a:cubicBezTo>
                    <a:cubicBezTo>
                      <a:pt x="1" y="8447"/>
                      <a:pt x="1505" y="10878"/>
                      <a:pt x="3735" y="11956"/>
                    </a:cubicBezTo>
                    <a:lnTo>
                      <a:pt x="7244" y="6643"/>
                    </a:lnTo>
                    <a:cubicBezTo>
                      <a:pt x="5840" y="6417"/>
                      <a:pt x="4637" y="5414"/>
                      <a:pt x="4036" y="4136"/>
                    </a:cubicBezTo>
                    <a:cubicBezTo>
                      <a:pt x="3434" y="2858"/>
                      <a:pt x="3409" y="1354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50"/>
              <p:cNvSpPr/>
              <p:nvPr/>
            </p:nvSpPr>
            <p:spPr>
              <a:xfrm>
                <a:off x="-3648275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92" y="600"/>
                    </a:moveTo>
                    <a:cubicBezTo>
                      <a:pt x="3677" y="1982"/>
                      <a:pt x="3785" y="3468"/>
                      <a:pt x="4462" y="4709"/>
                    </a:cubicBezTo>
                    <a:cubicBezTo>
                      <a:pt x="5090" y="5803"/>
                      <a:pt x="6150" y="6680"/>
                      <a:pt x="7361" y="6981"/>
                    </a:cubicBezTo>
                    <a:lnTo>
                      <a:pt x="7361" y="6981"/>
                    </a:lnTo>
                    <a:lnTo>
                      <a:pt x="4462" y="11401"/>
                    </a:lnTo>
                    <a:cubicBezTo>
                      <a:pt x="4369" y="11569"/>
                      <a:pt x="4261" y="11723"/>
                      <a:pt x="4151" y="11883"/>
                    </a:cubicBezTo>
                    <a:lnTo>
                      <a:pt x="4151" y="11883"/>
                    </a:lnTo>
                    <a:cubicBezTo>
                      <a:pt x="2540" y="11032"/>
                      <a:pt x="1337" y="9479"/>
                      <a:pt x="903" y="7717"/>
                    </a:cubicBezTo>
                    <a:cubicBezTo>
                      <a:pt x="427" y="5862"/>
                      <a:pt x="878" y="3932"/>
                      <a:pt x="1981" y="2403"/>
                    </a:cubicBezTo>
                    <a:cubicBezTo>
                      <a:pt x="2513" y="1657"/>
                      <a:pt x="3209" y="1056"/>
                      <a:pt x="3992" y="600"/>
                    </a:cubicBezTo>
                    <a:close/>
                    <a:moveTo>
                      <a:pt x="4306" y="0"/>
                    </a:moveTo>
                    <a:cubicBezTo>
                      <a:pt x="4274" y="0"/>
                      <a:pt x="4242" y="7"/>
                      <a:pt x="4211" y="22"/>
                    </a:cubicBezTo>
                    <a:cubicBezTo>
                      <a:pt x="2407" y="875"/>
                      <a:pt x="1053" y="2554"/>
                      <a:pt x="527" y="4484"/>
                    </a:cubicBezTo>
                    <a:cubicBezTo>
                      <a:pt x="1" y="6413"/>
                      <a:pt x="427" y="8544"/>
                      <a:pt x="1605" y="10173"/>
                    </a:cubicBezTo>
                    <a:cubicBezTo>
                      <a:pt x="2256" y="11100"/>
                      <a:pt x="3108" y="11852"/>
                      <a:pt x="4111" y="12353"/>
                    </a:cubicBezTo>
                    <a:cubicBezTo>
                      <a:pt x="4144" y="12370"/>
                      <a:pt x="4181" y="12378"/>
                      <a:pt x="4217" y="12378"/>
                    </a:cubicBezTo>
                    <a:cubicBezTo>
                      <a:pt x="4289" y="12378"/>
                      <a:pt x="4362" y="12345"/>
                      <a:pt x="4412" y="12278"/>
                    </a:cubicBezTo>
                    <a:cubicBezTo>
                      <a:pt x="5414" y="10724"/>
                      <a:pt x="6442" y="9145"/>
                      <a:pt x="7469" y="7591"/>
                    </a:cubicBezTo>
                    <a:cubicBezTo>
                      <a:pt x="7595" y="7391"/>
                      <a:pt x="7745" y="7165"/>
                      <a:pt x="7895" y="6940"/>
                    </a:cubicBezTo>
                    <a:cubicBezTo>
                      <a:pt x="7940" y="6872"/>
                      <a:pt x="7938" y="6807"/>
                      <a:pt x="7909" y="6755"/>
                    </a:cubicBezTo>
                    <a:lnTo>
                      <a:pt x="7909" y="6755"/>
                    </a:lnTo>
                    <a:cubicBezTo>
                      <a:pt x="7896" y="6695"/>
                      <a:pt x="7851" y="6647"/>
                      <a:pt x="7770" y="6639"/>
                    </a:cubicBezTo>
                    <a:cubicBezTo>
                      <a:pt x="6517" y="6413"/>
                      <a:pt x="5439" y="5611"/>
                      <a:pt x="4838" y="4509"/>
                    </a:cubicBezTo>
                    <a:cubicBezTo>
                      <a:pt x="4111" y="3205"/>
                      <a:pt x="4086" y="1652"/>
                      <a:pt x="4512" y="248"/>
                    </a:cubicBezTo>
                    <a:cubicBezTo>
                      <a:pt x="4552" y="108"/>
                      <a:pt x="4433" y="0"/>
                      <a:pt x="4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50"/>
              <p:cNvSpPr/>
              <p:nvPr/>
            </p:nvSpPr>
            <p:spPr>
              <a:xfrm>
                <a:off x="-3613700" y="3253713"/>
                <a:ext cx="960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5175" extrusionOk="0">
                    <a:moveTo>
                      <a:pt x="3508" y="1"/>
                    </a:moveTo>
                    <a:cubicBezTo>
                      <a:pt x="3464" y="1"/>
                      <a:pt x="3420" y="14"/>
                      <a:pt x="3380" y="44"/>
                    </a:cubicBezTo>
                    <a:cubicBezTo>
                      <a:pt x="1801" y="1297"/>
                      <a:pt x="648" y="3001"/>
                      <a:pt x="46" y="4906"/>
                    </a:cubicBezTo>
                    <a:cubicBezTo>
                      <a:pt x="1" y="5072"/>
                      <a:pt x="129" y="5175"/>
                      <a:pt x="254" y="5175"/>
                    </a:cubicBezTo>
                    <a:cubicBezTo>
                      <a:pt x="336" y="5175"/>
                      <a:pt x="417" y="5131"/>
                      <a:pt x="447" y="5031"/>
                    </a:cubicBezTo>
                    <a:cubicBezTo>
                      <a:pt x="1024" y="3177"/>
                      <a:pt x="2151" y="1548"/>
                      <a:pt x="3680" y="345"/>
                    </a:cubicBezTo>
                    <a:cubicBezTo>
                      <a:pt x="3840" y="205"/>
                      <a:pt x="3681" y="1"/>
                      <a:pt x="3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50"/>
              <p:cNvSpPr/>
              <p:nvPr/>
            </p:nvSpPr>
            <p:spPr>
              <a:xfrm>
                <a:off x="-3637900" y="3224088"/>
                <a:ext cx="1016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820" extrusionOk="0">
                    <a:moveTo>
                      <a:pt x="3747" y="1"/>
                    </a:moveTo>
                    <a:cubicBezTo>
                      <a:pt x="3715" y="1"/>
                      <a:pt x="3681" y="8"/>
                      <a:pt x="3646" y="26"/>
                    </a:cubicBezTo>
                    <a:cubicBezTo>
                      <a:pt x="2192" y="828"/>
                      <a:pt x="764" y="1931"/>
                      <a:pt x="87" y="3484"/>
                    </a:cubicBezTo>
                    <a:cubicBezTo>
                      <a:pt x="0" y="3658"/>
                      <a:pt x="153" y="3819"/>
                      <a:pt x="289" y="3819"/>
                    </a:cubicBezTo>
                    <a:cubicBezTo>
                      <a:pt x="350" y="3819"/>
                      <a:pt x="407" y="3787"/>
                      <a:pt x="438" y="3710"/>
                    </a:cubicBezTo>
                    <a:cubicBezTo>
                      <a:pt x="1089" y="2181"/>
                      <a:pt x="2443" y="1154"/>
                      <a:pt x="3871" y="402"/>
                    </a:cubicBezTo>
                    <a:cubicBezTo>
                      <a:pt x="4065" y="294"/>
                      <a:pt x="3944" y="1"/>
                      <a:pt x="3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50"/>
              <p:cNvSpPr/>
              <p:nvPr/>
            </p:nvSpPr>
            <p:spPr>
              <a:xfrm>
                <a:off x="-3636450" y="3193613"/>
                <a:ext cx="9277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189" extrusionOk="0">
                    <a:moveTo>
                      <a:pt x="3440" y="1"/>
                    </a:moveTo>
                    <a:cubicBezTo>
                      <a:pt x="3416" y="1"/>
                      <a:pt x="3390" y="6"/>
                      <a:pt x="3362" y="17"/>
                    </a:cubicBezTo>
                    <a:cubicBezTo>
                      <a:pt x="2209" y="468"/>
                      <a:pt x="1031" y="944"/>
                      <a:pt x="154" y="1821"/>
                    </a:cubicBezTo>
                    <a:cubicBezTo>
                      <a:pt x="0" y="1975"/>
                      <a:pt x="142" y="2188"/>
                      <a:pt x="306" y="2188"/>
                    </a:cubicBezTo>
                    <a:cubicBezTo>
                      <a:pt x="356" y="2188"/>
                      <a:pt x="408" y="2169"/>
                      <a:pt x="455" y="2122"/>
                    </a:cubicBezTo>
                    <a:cubicBezTo>
                      <a:pt x="1282" y="1295"/>
                      <a:pt x="2410" y="844"/>
                      <a:pt x="3488" y="418"/>
                    </a:cubicBezTo>
                    <a:cubicBezTo>
                      <a:pt x="3711" y="328"/>
                      <a:pt x="3636" y="1"/>
                      <a:pt x="3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50"/>
              <p:cNvSpPr/>
              <p:nvPr/>
            </p:nvSpPr>
            <p:spPr>
              <a:xfrm>
                <a:off x="-3601275" y="3165188"/>
                <a:ext cx="583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92" extrusionOk="0">
                    <a:moveTo>
                      <a:pt x="2055" y="1"/>
                    </a:moveTo>
                    <a:cubicBezTo>
                      <a:pt x="1404" y="1"/>
                      <a:pt x="752" y="151"/>
                      <a:pt x="126" y="402"/>
                    </a:cubicBezTo>
                    <a:cubicBezTo>
                      <a:pt x="25" y="452"/>
                      <a:pt x="0" y="602"/>
                      <a:pt x="50" y="703"/>
                    </a:cubicBezTo>
                    <a:cubicBezTo>
                      <a:pt x="101" y="769"/>
                      <a:pt x="162" y="792"/>
                      <a:pt x="234" y="792"/>
                    </a:cubicBezTo>
                    <a:cubicBezTo>
                      <a:pt x="270" y="792"/>
                      <a:pt x="309" y="786"/>
                      <a:pt x="351" y="778"/>
                    </a:cubicBezTo>
                    <a:cubicBezTo>
                      <a:pt x="878" y="527"/>
                      <a:pt x="1479" y="427"/>
                      <a:pt x="2055" y="427"/>
                    </a:cubicBezTo>
                    <a:cubicBezTo>
                      <a:pt x="2331" y="427"/>
                      <a:pt x="2331" y="26"/>
                      <a:pt x="2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50"/>
              <p:cNvSpPr/>
              <p:nvPr/>
            </p:nvSpPr>
            <p:spPr>
              <a:xfrm>
                <a:off x="-3053650" y="3135738"/>
                <a:ext cx="18047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1956" extrusionOk="0">
                    <a:moveTo>
                      <a:pt x="3384" y="1"/>
                    </a:moveTo>
                    <a:cubicBezTo>
                      <a:pt x="3810" y="1354"/>
                      <a:pt x="3785" y="2858"/>
                      <a:pt x="3183" y="4136"/>
                    </a:cubicBezTo>
                    <a:cubicBezTo>
                      <a:pt x="2582" y="5414"/>
                      <a:pt x="1379" y="6417"/>
                      <a:pt x="0" y="6643"/>
                    </a:cubicBezTo>
                    <a:lnTo>
                      <a:pt x="3484" y="11956"/>
                    </a:lnTo>
                    <a:cubicBezTo>
                      <a:pt x="5715" y="10878"/>
                      <a:pt x="7218" y="8447"/>
                      <a:pt x="7193" y="5966"/>
                    </a:cubicBezTo>
                    <a:cubicBezTo>
                      <a:pt x="7193" y="3485"/>
                      <a:pt x="5639" y="1054"/>
                      <a:pt x="3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50"/>
              <p:cNvSpPr/>
              <p:nvPr/>
            </p:nvSpPr>
            <p:spPr>
              <a:xfrm>
                <a:off x="-3059800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48" y="596"/>
                    </a:moveTo>
                    <a:lnTo>
                      <a:pt x="3948" y="596"/>
                    </a:lnTo>
                    <a:cubicBezTo>
                      <a:pt x="5442" y="1458"/>
                      <a:pt x="6554" y="2880"/>
                      <a:pt x="7013" y="4534"/>
                    </a:cubicBezTo>
                    <a:cubicBezTo>
                      <a:pt x="7514" y="6388"/>
                      <a:pt x="7138" y="8343"/>
                      <a:pt x="6036" y="9897"/>
                    </a:cubicBezTo>
                    <a:cubicBezTo>
                      <a:pt x="5446" y="10722"/>
                      <a:pt x="4680" y="11414"/>
                      <a:pt x="3798" y="11890"/>
                    </a:cubicBezTo>
                    <a:lnTo>
                      <a:pt x="3798" y="11890"/>
                    </a:lnTo>
                    <a:cubicBezTo>
                      <a:pt x="2808" y="10390"/>
                      <a:pt x="1839" y="8891"/>
                      <a:pt x="848" y="7391"/>
                    </a:cubicBezTo>
                    <a:cubicBezTo>
                      <a:pt x="755" y="7252"/>
                      <a:pt x="672" y="7113"/>
                      <a:pt x="587" y="6980"/>
                    </a:cubicBezTo>
                    <a:lnTo>
                      <a:pt x="587" y="6980"/>
                    </a:lnTo>
                    <a:cubicBezTo>
                      <a:pt x="1817" y="6679"/>
                      <a:pt x="2875" y="5802"/>
                      <a:pt x="3479" y="4709"/>
                    </a:cubicBezTo>
                    <a:cubicBezTo>
                      <a:pt x="4157" y="3466"/>
                      <a:pt x="4265" y="1979"/>
                      <a:pt x="3948" y="596"/>
                    </a:cubicBezTo>
                    <a:close/>
                    <a:moveTo>
                      <a:pt x="3647" y="0"/>
                    </a:moveTo>
                    <a:cubicBezTo>
                      <a:pt x="3508" y="0"/>
                      <a:pt x="3389" y="108"/>
                      <a:pt x="3429" y="248"/>
                    </a:cubicBezTo>
                    <a:cubicBezTo>
                      <a:pt x="3855" y="1652"/>
                      <a:pt x="3830" y="3205"/>
                      <a:pt x="3103" y="4509"/>
                    </a:cubicBezTo>
                    <a:cubicBezTo>
                      <a:pt x="2502" y="5611"/>
                      <a:pt x="1424" y="6413"/>
                      <a:pt x="171" y="6639"/>
                    </a:cubicBezTo>
                    <a:cubicBezTo>
                      <a:pt x="90" y="6647"/>
                      <a:pt x="45" y="6695"/>
                      <a:pt x="32" y="6755"/>
                    </a:cubicBezTo>
                    <a:lnTo>
                      <a:pt x="32" y="6755"/>
                    </a:lnTo>
                    <a:cubicBezTo>
                      <a:pt x="3" y="6807"/>
                      <a:pt x="1" y="6872"/>
                      <a:pt x="46" y="6940"/>
                    </a:cubicBezTo>
                    <a:cubicBezTo>
                      <a:pt x="1073" y="8494"/>
                      <a:pt x="2101" y="10048"/>
                      <a:pt x="3103" y="11601"/>
                    </a:cubicBezTo>
                    <a:cubicBezTo>
                      <a:pt x="3254" y="11827"/>
                      <a:pt x="3404" y="12053"/>
                      <a:pt x="3554" y="12278"/>
                    </a:cubicBezTo>
                    <a:cubicBezTo>
                      <a:pt x="3588" y="12345"/>
                      <a:pt x="3655" y="12378"/>
                      <a:pt x="3725" y="12378"/>
                    </a:cubicBezTo>
                    <a:cubicBezTo>
                      <a:pt x="3761" y="12378"/>
                      <a:pt x="3797" y="12370"/>
                      <a:pt x="3830" y="12353"/>
                    </a:cubicBezTo>
                    <a:cubicBezTo>
                      <a:pt x="5635" y="11451"/>
                      <a:pt x="6988" y="9722"/>
                      <a:pt x="7464" y="7792"/>
                    </a:cubicBezTo>
                    <a:cubicBezTo>
                      <a:pt x="7940" y="5837"/>
                      <a:pt x="7489" y="3732"/>
                      <a:pt x="6286" y="2128"/>
                    </a:cubicBezTo>
                    <a:cubicBezTo>
                      <a:pt x="5610" y="1225"/>
                      <a:pt x="4757" y="499"/>
                      <a:pt x="3755" y="22"/>
                    </a:cubicBezTo>
                    <a:cubicBezTo>
                      <a:pt x="3719" y="7"/>
                      <a:pt x="3683" y="0"/>
                      <a:pt x="3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50"/>
              <p:cNvSpPr/>
              <p:nvPr/>
            </p:nvSpPr>
            <p:spPr>
              <a:xfrm>
                <a:off x="-2991750" y="3253713"/>
                <a:ext cx="95900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5175" extrusionOk="0">
                    <a:moveTo>
                      <a:pt x="328" y="1"/>
                    </a:moveTo>
                    <a:cubicBezTo>
                      <a:pt x="156" y="1"/>
                      <a:pt x="1" y="205"/>
                      <a:pt x="181" y="345"/>
                    </a:cubicBezTo>
                    <a:cubicBezTo>
                      <a:pt x="1685" y="1548"/>
                      <a:pt x="2812" y="3177"/>
                      <a:pt x="3389" y="5031"/>
                    </a:cubicBezTo>
                    <a:cubicBezTo>
                      <a:pt x="3419" y="5131"/>
                      <a:pt x="3500" y="5175"/>
                      <a:pt x="3582" y="5175"/>
                    </a:cubicBezTo>
                    <a:cubicBezTo>
                      <a:pt x="3707" y="5175"/>
                      <a:pt x="3835" y="5072"/>
                      <a:pt x="3790" y="4906"/>
                    </a:cubicBezTo>
                    <a:cubicBezTo>
                      <a:pt x="3188" y="3001"/>
                      <a:pt x="2035" y="1297"/>
                      <a:pt x="457" y="44"/>
                    </a:cubicBezTo>
                    <a:cubicBezTo>
                      <a:pt x="416" y="14"/>
                      <a:pt x="37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50"/>
              <p:cNvSpPr/>
              <p:nvPr/>
            </p:nvSpPr>
            <p:spPr>
              <a:xfrm>
                <a:off x="-2973300" y="3224088"/>
                <a:ext cx="1018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820" extrusionOk="0">
                    <a:moveTo>
                      <a:pt x="319" y="1"/>
                    </a:moveTo>
                    <a:cubicBezTo>
                      <a:pt x="122" y="1"/>
                      <a:pt x="1" y="294"/>
                      <a:pt x="195" y="402"/>
                    </a:cubicBezTo>
                    <a:cubicBezTo>
                      <a:pt x="1623" y="1154"/>
                      <a:pt x="2977" y="2181"/>
                      <a:pt x="3628" y="3710"/>
                    </a:cubicBezTo>
                    <a:cubicBezTo>
                      <a:pt x="3667" y="3787"/>
                      <a:pt x="3727" y="3819"/>
                      <a:pt x="3789" y="3819"/>
                    </a:cubicBezTo>
                    <a:cubicBezTo>
                      <a:pt x="3927" y="3819"/>
                      <a:pt x="4074" y="3658"/>
                      <a:pt x="4004" y="3484"/>
                    </a:cubicBezTo>
                    <a:cubicBezTo>
                      <a:pt x="3303" y="1931"/>
                      <a:pt x="1899" y="828"/>
                      <a:pt x="420" y="26"/>
                    </a:cubicBezTo>
                    <a:cubicBezTo>
                      <a:pt x="385" y="8"/>
                      <a:pt x="35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50"/>
              <p:cNvSpPr/>
              <p:nvPr/>
            </p:nvSpPr>
            <p:spPr>
              <a:xfrm>
                <a:off x="-2965325" y="3193613"/>
                <a:ext cx="922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189" extrusionOk="0">
                    <a:moveTo>
                      <a:pt x="250" y="1"/>
                    </a:moveTo>
                    <a:cubicBezTo>
                      <a:pt x="58" y="1"/>
                      <a:pt x="1" y="328"/>
                      <a:pt x="202" y="418"/>
                    </a:cubicBezTo>
                    <a:cubicBezTo>
                      <a:pt x="1304" y="844"/>
                      <a:pt x="2407" y="1295"/>
                      <a:pt x="3259" y="2122"/>
                    </a:cubicBezTo>
                    <a:cubicBezTo>
                      <a:pt x="3300" y="2169"/>
                      <a:pt x="3348" y="2188"/>
                      <a:pt x="3394" y="2188"/>
                    </a:cubicBezTo>
                    <a:cubicBezTo>
                      <a:pt x="3547" y="2188"/>
                      <a:pt x="3689" y="1975"/>
                      <a:pt x="3535" y="1821"/>
                    </a:cubicBezTo>
                    <a:cubicBezTo>
                      <a:pt x="2658" y="944"/>
                      <a:pt x="1480" y="468"/>
                      <a:pt x="327" y="17"/>
                    </a:cubicBezTo>
                    <a:cubicBezTo>
                      <a:pt x="299" y="6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50"/>
              <p:cNvSpPr/>
              <p:nvPr/>
            </p:nvSpPr>
            <p:spPr>
              <a:xfrm>
                <a:off x="-2966575" y="3165188"/>
                <a:ext cx="58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86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853" y="427"/>
                      <a:pt x="1455" y="527"/>
                      <a:pt x="2006" y="753"/>
                    </a:cubicBezTo>
                    <a:cubicBezTo>
                      <a:pt x="2047" y="773"/>
                      <a:pt x="2093" y="786"/>
                      <a:pt x="2136" y="786"/>
                    </a:cubicBezTo>
                    <a:cubicBezTo>
                      <a:pt x="2197" y="786"/>
                      <a:pt x="2252" y="761"/>
                      <a:pt x="2282" y="703"/>
                    </a:cubicBezTo>
                    <a:cubicBezTo>
                      <a:pt x="2332" y="602"/>
                      <a:pt x="2307" y="452"/>
                      <a:pt x="2206" y="402"/>
                    </a:cubicBezTo>
                    <a:cubicBezTo>
                      <a:pt x="1605" y="151"/>
                      <a:pt x="953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50"/>
              <p:cNvSpPr/>
              <p:nvPr/>
            </p:nvSpPr>
            <p:spPr>
              <a:xfrm>
                <a:off x="-3613800" y="3174713"/>
                <a:ext cx="736850" cy="685925"/>
              </a:xfrm>
              <a:custGeom>
                <a:avLst/>
                <a:gdLst/>
                <a:ahLst/>
                <a:cxnLst/>
                <a:rect l="l" t="t" r="r" b="b"/>
                <a:pathLst>
                  <a:path w="29474" h="27437" extrusionOk="0">
                    <a:moveTo>
                      <a:pt x="14633" y="0"/>
                    </a:moveTo>
                    <a:cubicBezTo>
                      <a:pt x="8012" y="0"/>
                      <a:pt x="1689" y="5399"/>
                      <a:pt x="852" y="12001"/>
                    </a:cubicBezTo>
                    <a:cubicBezTo>
                      <a:pt x="0" y="18943"/>
                      <a:pt x="5288" y="26086"/>
                      <a:pt x="12181" y="27264"/>
                    </a:cubicBezTo>
                    <a:cubicBezTo>
                      <a:pt x="12863" y="27381"/>
                      <a:pt x="13550" y="27437"/>
                      <a:pt x="14235" y="27437"/>
                    </a:cubicBezTo>
                    <a:cubicBezTo>
                      <a:pt x="20474" y="27437"/>
                      <a:pt x="26588" y="22780"/>
                      <a:pt x="27920" y="16637"/>
                    </a:cubicBezTo>
                    <a:cubicBezTo>
                      <a:pt x="29474" y="9394"/>
                      <a:pt x="24186" y="1349"/>
                      <a:pt x="16792" y="196"/>
                    </a:cubicBezTo>
                    <a:cubicBezTo>
                      <a:pt x="16073" y="64"/>
                      <a:pt x="15351" y="0"/>
                      <a:pt x="14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50"/>
              <p:cNvSpPr/>
              <p:nvPr/>
            </p:nvSpPr>
            <p:spPr>
              <a:xfrm>
                <a:off x="-3601275" y="3169688"/>
                <a:ext cx="703650" cy="6960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27840" extrusionOk="0">
                    <a:moveTo>
                      <a:pt x="14194" y="404"/>
                    </a:moveTo>
                    <a:cubicBezTo>
                      <a:pt x="14693" y="404"/>
                      <a:pt x="15193" y="434"/>
                      <a:pt x="15690" y="498"/>
                    </a:cubicBezTo>
                    <a:cubicBezTo>
                      <a:pt x="18396" y="873"/>
                      <a:pt x="20878" y="2026"/>
                      <a:pt x="22883" y="3906"/>
                    </a:cubicBezTo>
                    <a:cubicBezTo>
                      <a:pt x="24838" y="5736"/>
                      <a:pt x="26266" y="8092"/>
                      <a:pt x="26993" y="10673"/>
                    </a:cubicBezTo>
                    <a:cubicBezTo>
                      <a:pt x="27720" y="13280"/>
                      <a:pt x="27645" y="16062"/>
                      <a:pt x="26667" y="18593"/>
                    </a:cubicBezTo>
                    <a:cubicBezTo>
                      <a:pt x="25665" y="21174"/>
                      <a:pt x="23785" y="23405"/>
                      <a:pt x="21504" y="24959"/>
                    </a:cubicBezTo>
                    <a:cubicBezTo>
                      <a:pt x="19223" y="26488"/>
                      <a:pt x="16517" y="27415"/>
                      <a:pt x="13760" y="27440"/>
                    </a:cubicBezTo>
                    <a:cubicBezTo>
                      <a:pt x="13084" y="27440"/>
                      <a:pt x="12408" y="27390"/>
                      <a:pt x="11731" y="27265"/>
                    </a:cubicBezTo>
                    <a:lnTo>
                      <a:pt x="11731" y="27265"/>
                    </a:lnTo>
                    <a:cubicBezTo>
                      <a:pt x="11731" y="27265"/>
                      <a:pt x="11730" y="27265"/>
                      <a:pt x="11730" y="27265"/>
                    </a:cubicBezTo>
                    <a:cubicBezTo>
                      <a:pt x="11726" y="27264"/>
                      <a:pt x="11722" y="27263"/>
                      <a:pt x="11718" y="27263"/>
                    </a:cubicBezTo>
                    <a:lnTo>
                      <a:pt x="11718" y="27263"/>
                    </a:lnTo>
                    <a:cubicBezTo>
                      <a:pt x="8966" y="26784"/>
                      <a:pt x="6439" y="25332"/>
                      <a:pt x="4512" y="23330"/>
                    </a:cubicBezTo>
                    <a:cubicBezTo>
                      <a:pt x="2582" y="21325"/>
                      <a:pt x="1203" y="18768"/>
                      <a:pt x="702" y="16036"/>
                    </a:cubicBezTo>
                    <a:cubicBezTo>
                      <a:pt x="176" y="13280"/>
                      <a:pt x="627" y="10422"/>
                      <a:pt x="1955" y="7941"/>
                    </a:cubicBezTo>
                    <a:cubicBezTo>
                      <a:pt x="3258" y="5510"/>
                      <a:pt x="5289" y="3480"/>
                      <a:pt x="7695" y="2127"/>
                    </a:cubicBezTo>
                    <a:cubicBezTo>
                      <a:pt x="9667" y="1038"/>
                      <a:pt x="11925" y="404"/>
                      <a:pt x="14194" y="404"/>
                    </a:cubicBezTo>
                    <a:close/>
                    <a:moveTo>
                      <a:pt x="14133" y="0"/>
                    </a:moveTo>
                    <a:cubicBezTo>
                      <a:pt x="12534" y="0"/>
                      <a:pt x="10939" y="293"/>
                      <a:pt x="9424" y="873"/>
                    </a:cubicBezTo>
                    <a:cubicBezTo>
                      <a:pt x="6767" y="1876"/>
                      <a:pt x="4411" y="3681"/>
                      <a:pt x="2707" y="5961"/>
                    </a:cubicBezTo>
                    <a:cubicBezTo>
                      <a:pt x="1003" y="8267"/>
                      <a:pt x="0" y="11074"/>
                      <a:pt x="50" y="13956"/>
                    </a:cubicBezTo>
                    <a:cubicBezTo>
                      <a:pt x="126" y="16838"/>
                      <a:pt x="1153" y="19671"/>
                      <a:pt x="2832" y="21976"/>
                    </a:cubicBezTo>
                    <a:cubicBezTo>
                      <a:pt x="4537" y="24307"/>
                      <a:pt x="6868" y="26162"/>
                      <a:pt x="9574" y="27139"/>
                    </a:cubicBezTo>
                    <a:cubicBezTo>
                      <a:pt x="10251" y="27365"/>
                      <a:pt x="10928" y="27540"/>
                      <a:pt x="11629" y="27666"/>
                    </a:cubicBezTo>
                    <a:cubicBezTo>
                      <a:pt x="11629" y="27666"/>
                      <a:pt x="11629" y="27666"/>
                      <a:pt x="11629" y="27666"/>
                    </a:cubicBezTo>
                    <a:lnTo>
                      <a:pt x="11629" y="27666"/>
                    </a:lnTo>
                    <a:cubicBezTo>
                      <a:pt x="11634" y="27667"/>
                      <a:pt x="11639" y="27667"/>
                      <a:pt x="11643" y="27668"/>
                    </a:cubicBezTo>
                    <a:lnTo>
                      <a:pt x="11643" y="27668"/>
                    </a:lnTo>
                    <a:cubicBezTo>
                      <a:pt x="12329" y="27783"/>
                      <a:pt x="13020" y="27839"/>
                      <a:pt x="13711" y="27839"/>
                    </a:cubicBezTo>
                    <a:cubicBezTo>
                      <a:pt x="15845" y="27839"/>
                      <a:pt x="17972" y="27307"/>
                      <a:pt x="19900" y="26362"/>
                    </a:cubicBezTo>
                    <a:cubicBezTo>
                      <a:pt x="22457" y="25109"/>
                      <a:pt x="24662" y="23129"/>
                      <a:pt x="26116" y="20673"/>
                    </a:cubicBezTo>
                    <a:cubicBezTo>
                      <a:pt x="27569" y="18242"/>
                      <a:pt x="28146" y="15410"/>
                      <a:pt x="27795" y="12603"/>
                    </a:cubicBezTo>
                    <a:cubicBezTo>
                      <a:pt x="27444" y="9846"/>
                      <a:pt x="26291" y="7239"/>
                      <a:pt x="24562" y="5084"/>
                    </a:cubicBezTo>
                    <a:cubicBezTo>
                      <a:pt x="22807" y="2954"/>
                      <a:pt x="20477" y="1274"/>
                      <a:pt x="17795" y="523"/>
                    </a:cubicBezTo>
                    <a:cubicBezTo>
                      <a:pt x="16596" y="174"/>
                      <a:pt x="15363" y="0"/>
                      <a:pt x="14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50"/>
              <p:cNvSpPr/>
              <p:nvPr/>
            </p:nvSpPr>
            <p:spPr>
              <a:xfrm>
                <a:off x="-3490800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296" y="1"/>
                    </a:moveTo>
                    <a:cubicBezTo>
                      <a:pt x="118" y="1"/>
                      <a:pt x="1" y="271"/>
                      <a:pt x="193" y="378"/>
                    </a:cubicBezTo>
                    <a:cubicBezTo>
                      <a:pt x="1808" y="1291"/>
                      <a:pt x="3401" y="2182"/>
                      <a:pt x="5014" y="3072"/>
                    </a:cubicBezTo>
                    <a:lnTo>
                      <a:pt x="5014" y="3072"/>
                    </a:lnTo>
                    <a:cubicBezTo>
                      <a:pt x="3646" y="3720"/>
                      <a:pt x="2259" y="4369"/>
                      <a:pt x="895" y="5040"/>
                    </a:cubicBezTo>
                    <a:cubicBezTo>
                      <a:pt x="694" y="5140"/>
                      <a:pt x="469" y="5240"/>
                      <a:pt x="268" y="5341"/>
                    </a:cubicBezTo>
                    <a:cubicBezTo>
                      <a:pt x="54" y="5447"/>
                      <a:pt x="187" y="5718"/>
                      <a:pt x="370" y="5718"/>
                    </a:cubicBezTo>
                    <a:cubicBezTo>
                      <a:pt x="402" y="5718"/>
                      <a:pt x="435" y="5710"/>
                      <a:pt x="469" y="5691"/>
                    </a:cubicBezTo>
                    <a:lnTo>
                      <a:pt x="4930" y="3561"/>
                    </a:lnTo>
                    <a:cubicBezTo>
                      <a:pt x="5130" y="3461"/>
                      <a:pt x="5356" y="3361"/>
                      <a:pt x="5556" y="3260"/>
                    </a:cubicBezTo>
                    <a:cubicBezTo>
                      <a:pt x="5707" y="3185"/>
                      <a:pt x="5682" y="2985"/>
                      <a:pt x="5556" y="2909"/>
                    </a:cubicBezTo>
                    <a:lnTo>
                      <a:pt x="393" y="27"/>
                    </a:lnTo>
                    <a:cubicBezTo>
                      <a:pt x="360" y="9"/>
                      <a:pt x="32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50"/>
              <p:cNvSpPr/>
              <p:nvPr/>
            </p:nvSpPr>
            <p:spPr>
              <a:xfrm>
                <a:off x="-3156425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5396" y="1"/>
                    </a:moveTo>
                    <a:cubicBezTo>
                      <a:pt x="5362" y="1"/>
                      <a:pt x="5326" y="9"/>
                      <a:pt x="5289" y="27"/>
                    </a:cubicBezTo>
                    <a:cubicBezTo>
                      <a:pt x="3585" y="980"/>
                      <a:pt x="1856" y="1932"/>
                      <a:pt x="126" y="2909"/>
                    </a:cubicBezTo>
                    <a:cubicBezTo>
                      <a:pt x="1" y="2985"/>
                      <a:pt x="1" y="3185"/>
                      <a:pt x="126" y="3260"/>
                    </a:cubicBezTo>
                    <a:cubicBezTo>
                      <a:pt x="1630" y="3962"/>
                      <a:pt x="3109" y="4689"/>
                      <a:pt x="4587" y="5391"/>
                    </a:cubicBezTo>
                    <a:cubicBezTo>
                      <a:pt x="4813" y="5491"/>
                      <a:pt x="5013" y="5591"/>
                      <a:pt x="5239" y="5691"/>
                    </a:cubicBezTo>
                    <a:cubicBezTo>
                      <a:pt x="5272" y="5710"/>
                      <a:pt x="5306" y="5718"/>
                      <a:pt x="5337" y="5718"/>
                    </a:cubicBezTo>
                    <a:cubicBezTo>
                      <a:pt x="5521" y="5718"/>
                      <a:pt x="5653" y="5447"/>
                      <a:pt x="5440" y="5341"/>
                    </a:cubicBezTo>
                    <a:cubicBezTo>
                      <a:pt x="3961" y="4639"/>
                      <a:pt x="2457" y="3912"/>
                      <a:pt x="978" y="3210"/>
                    </a:cubicBezTo>
                    <a:cubicBezTo>
                      <a:pt x="886" y="3164"/>
                      <a:pt x="788" y="3118"/>
                      <a:pt x="690" y="3072"/>
                    </a:cubicBezTo>
                    <a:lnTo>
                      <a:pt x="690" y="3072"/>
                    </a:lnTo>
                    <a:lnTo>
                      <a:pt x="5515" y="378"/>
                    </a:lnTo>
                    <a:cubicBezTo>
                      <a:pt x="5707" y="271"/>
                      <a:pt x="5590" y="1"/>
                      <a:pt x="5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50"/>
              <p:cNvSpPr/>
              <p:nvPr/>
            </p:nvSpPr>
            <p:spPr>
              <a:xfrm>
                <a:off x="-3308600" y="3208738"/>
                <a:ext cx="212700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678" extrusionOk="0">
                    <a:moveTo>
                      <a:pt x="3375" y="0"/>
                    </a:moveTo>
                    <a:cubicBezTo>
                      <a:pt x="2308" y="0"/>
                      <a:pt x="1240" y="169"/>
                      <a:pt x="223" y="515"/>
                    </a:cubicBezTo>
                    <a:cubicBezTo>
                      <a:pt x="0" y="604"/>
                      <a:pt x="75" y="931"/>
                      <a:pt x="271" y="931"/>
                    </a:cubicBezTo>
                    <a:cubicBezTo>
                      <a:pt x="295" y="931"/>
                      <a:pt x="321" y="926"/>
                      <a:pt x="349" y="916"/>
                    </a:cubicBezTo>
                    <a:cubicBezTo>
                      <a:pt x="1341" y="585"/>
                      <a:pt x="2378" y="420"/>
                      <a:pt x="3412" y="420"/>
                    </a:cubicBezTo>
                    <a:cubicBezTo>
                      <a:pt x="5043" y="420"/>
                      <a:pt x="6667" y="829"/>
                      <a:pt x="8093" y="1642"/>
                    </a:cubicBezTo>
                    <a:cubicBezTo>
                      <a:pt x="8134" y="1667"/>
                      <a:pt x="8173" y="1677"/>
                      <a:pt x="8209" y="1677"/>
                    </a:cubicBezTo>
                    <a:cubicBezTo>
                      <a:pt x="8397" y="1677"/>
                      <a:pt x="8507" y="1396"/>
                      <a:pt x="8318" y="1291"/>
                    </a:cubicBezTo>
                    <a:cubicBezTo>
                      <a:pt x="6818" y="440"/>
                      <a:pt x="5097" y="0"/>
                      <a:pt x="3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50"/>
              <p:cNvSpPr/>
              <p:nvPr/>
            </p:nvSpPr>
            <p:spPr>
              <a:xfrm>
                <a:off x="-3086875" y="3252288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52" y="402"/>
                      <a:pt x="552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50"/>
              <p:cNvSpPr/>
              <p:nvPr/>
            </p:nvSpPr>
            <p:spPr>
              <a:xfrm>
                <a:off x="-3418325" y="3266538"/>
                <a:ext cx="2447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242" extrusionOk="0">
                    <a:moveTo>
                      <a:pt x="746" y="522"/>
                    </a:moveTo>
                    <a:lnTo>
                      <a:pt x="746" y="522"/>
                    </a:lnTo>
                    <a:cubicBezTo>
                      <a:pt x="743" y="531"/>
                      <a:pt x="739" y="540"/>
                      <a:pt x="743" y="540"/>
                    </a:cubicBezTo>
                    <a:cubicBezTo>
                      <a:pt x="745" y="540"/>
                      <a:pt x="748" y="538"/>
                      <a:pt x="753" y="533"/>
                    </a:cubicBezTo>
                    <a:cubicBezTo>
                      <a:pt x="753" y="525"/>
                      <a:pt x="750" y="522"/>
                      <a:pt x="746" y="522"/>
                    </a:cubicBezTo>
                    <a:close/>
                    <a:moveTo>
                      <a:pt x="740" y="1"/>
                    </a:moveTo>
                    <a:cubicBezTo>
                      <a:pt x="690" y="1"/>
                      <a:pt x="640" y="20"/>
                      <a:pt x="602" y="57"/>
                    </a:cubicBezTo>
                    <a:cubicBezTo>
                      <a:pt x="352" y="333"/>
                      <a:pt x="151" y="634"/>
                      <a:pt x="26" y="984"/>
                    </a:cubicBezTo>
                    <a:cubicBezTo>
                      <a:pt x="1" y="1085"/>
                      <a:pt x="76" y="1210"/>
                      <a:pt x="176" y="1235"/>
                    </a:cubicBezTo>
                    <a:cubicBezTo>
                      <a:pt x="197" y="1239"/>
                      <a:pt x="217" y="1241"/>
                      <a:pt x="236" y="1241"/>
                    </a:cubicBezTo>
                    <a:cubicBezTo>
                      <a:pt x="333" y="1241"/>
                      <a:pt x="406" y="1189"/>
                      <a:pt x="427" y="1085"/>
                    </a:cubicBezTo>
                    <a:cubicBezTo>
                      <a:pt x="452" y="1060"/>
                      <a:pt x="452" y="1010"/>
                      <a:pt x="477" y="984"/>
                    </a:cubicBezTo>
                    <a:cubicBezTo>
                      <a:pt x="477" y="984"/>
                      <a:pt x="477" y="984"/>
                      <a:pt x="477" y="959"/>
                    </a:cubicBezTo>
                    <a:cubicBezTo>
                      <a:pt x="502" y="934"/>
                      <a:pt x="502" y="934"/>
                      <a:pt x="502" y="909"/>
                    </a:cubicBezTo>
                    <a:cubicBezTo>
                      <a:pt x="552" y="834"/>
                      <a:pt x="577" y="759"/>
                      <a:pt x="627" y="709"/>
                    </a:cubicBezTo>
                    <a:cubicBezTo>
                      <a:pt x="652" y="659"/>
                      <a:pt x="652" y="634"/>
                      <a:pt x="677" y="609"/>
                    </a:cubicBezTo>
                    <a:cubicBezTo>
                      <a:pt x="702" y="583"/>
                      <a:pt x="702" y="583"/>
                      <a:pt x="727" y="558"/>
                    </a:cubicBezTo>
                    <a:cubicBezTo>
                      <a:pt x="727" y="558"/>
                      <a:pt x="727" y="533"/>
                      <a:pt x="727" y="533"/>
                    </a:cubicBezTo>
                    <a:cubicBezTo>
                      <a:pt x="727" y="533"/>
                      <a:pt x="739" y="522"/>
                      <a:pt x="746" y="522"/>
                    </a:cubicBezTo>
                    <a:cubicBezTo>
                      <a:pt x="746" y="522"/>
                      <a:pt x="746" y="522"/>
                      <a:pt x="746" y="522"/>
                    </a:cubicBezTo>
                    <a:lnTo>
                      <a:pt x="746" y="522"/>
                    </a:lnTo>
                    <a:cubicBezTo>
                      <a:pt x="749" y="515"/>
                      <a:pt x="753" y="508"/>
                      <a:pt x="753" y="508"/>
                    </a:cubicBezTo>
                    <a:cubicBezTo>
                      <a:pt x="753" y="508"/>
                      <a:pt x="753" y="508"/>
                      <a:pt x="778" y="483"/>
                    </a:cubicBezTo>
                    <a:cubicBezTo>
                      <a:pt x="778" y="483"/>
                      <a:pt x="803" y="458"/>
                      <a:pt x="803" y="458"/>
                    </a:cubicBezTo>
                    <a:cubicBezTo>
                      <a:pt x="828" y="408"/>
                      <a:pt x="853" y="383"/>
                      <a:pt x="878" y="358"/>
                    </a:cubicBezTo>
                    <a:cubicBezTo>
                      <a:pt x="953" y="283"/>
                      <a:pt x="978" y="132"/>
                      <a:pt x="878" y="57"/>
                    </a:cubicBezTo>
                    <a:cubicBezTo>
                      <a:pt x="840" y="20"/>
                      <a:pt x="790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50"/>
              <p:cNvSpPr/>
              <p:nvPr/>
            </p:nvSpPr>
            <p:spPr>
              <a:xfrm>
                <a:off x="-3395775" y="3272813"/>
                <a:ext cx="1945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85" extrusionOk="0">
                    <a:moveTo>
                      <a:pt x="542" y="0"/>
                    </a:moveTo>
                    <a:cubicBezTo>
                      <a:pt x="445" y="0"/>
                      <a:pt x="368" y="53"/>
                      <a:pt x="327" y="157"/>
                    </a:cubicBezTo>
                    <a:cubicBezTo>
                      <a:pt x="327" y="190"/>
                      <a:pt x="316" y="212"/>
                      <a:pt x="302" y="237"/>
                    </a:cubicBezTo>
                    <a:lnTo>
                      <a:pt x="302" y="237"/>
                    </a:lnTo>
                    <a:cubicBezTo>
                      <a:pt x="302" y="236"/>
                      <a:pt x="302" y="234"/>
                      <a:pt x="302" y="232"/>
                    </a:cubicBezTo>
                    <a:lnTo>
                      <a:pt x="302" y="232"/>
                    </a:lnTo>
                    <a:cubicBezTo>
                      <a:pt x="299" y="238"/>
                      <a:pt x="297" y="243"/>
                      <a:pt x="295" y="249"/>
                    </a:cubicBezTo>
                    <a:lnTo>
                      <a:pt x="295" y="249"/>
                    </a:lnTo>
                    <a:cubicBezTo>
                      <a:pt x="289" y="259"/>
                      <a:pt x="283" y="270"/>
                      <a:pt x="277" y="282"/>
                    </a:cubicBezTo>
                    <a:cubicBezTo>
                      <a:pt x="279" y="280"/>
                      <a:pt x="281" y="278"/>
                      <a:pt x="283" y="276"/>
                    </a:cubicBezTo>
                    <a:lnTo>
                      <a:pt x="283" y="276"/>
                    </a:lnTo>
                    <a:cubicBezTo>
                      <a:pt x="234" y="386"/>
                      <a:pt x="168" y="497"/>
                      <a:pt x="101" y="608"/>
                    </a:cubicBezTo>
                    <a:lnTo>
                      <a:pt x="126" y="558"/>
                    </a:lnTo>
                    <a:lnTo>
                      <a:pt x="126" y="558"/>
                    </a:lnTo>
                    <a:cubicBezTo>
                      <a:pt x="101" y="583"/>
                      <a:pt x="76" y="608"/>
                      <a:pt x="76" y="633"/>
                    </a:cubicBezTo>
                    <a:cubicBezTo>
                      <a:pt x="26" y="683"/>
                      <a:pt x="1" y="733"/>
                      <a:pt x="1" y="784"/>
                    </a:cubicBezTo>
                    <a:cubicBezTo>
                      <a:pt x="1" y="834"/>
                      <a:pt x="26" y="884"/>
                      <a:pt x="76" y="934"/>
                    </a:cubicBezTo>
                    <a:cubicBezTo>
                      <a:pt x="101" y="959"/>
                      <a:pt x="151" y="984"/>
                      <a:pt x="201" y="984"/>
                    </a:cubicBezTo>
                    <a:cubicBezTo>
                      <a:pt x="277" y="984"/>
                      <a:pt x="327" y="959"/>
                      <a:pt x="352" y="934"/>
                    </a:cubicBezTo>
                    <a:cubicBezTo>
                      <a:pt x="527" y="733"/>
                      <a:pt x="653" y="508"/>
                      <a:pt x="728" y="257"/>
                    </a:cubicBezTo>
                    <a:cubicBezTo>
                      <a:pt x="778" y="157"/>
                      <a:pt x="703" y="32"/>
                      <a:pt x="602" y="7"/>
                    </a:cubicBezTo>
                    <a:cubicBezTo>
                      <a:pt x="582" y="2"/>
                      <a:pt x="561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50"/>
              <p:cNvSpPr/>
              <p:nvPr/>
            </p:nvSpPr>
            <p:spPr>
              <a:xfrm>
                <a:off x="-3564300" y="3463913"/>
                <a:ext cx="353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5691" extrusionOk="0">
                    <a:moveTo>
                      <a:pt x="442" y="1"/>
                    </a:moveTo>
                    <a:cubicBezTo>
                      <a:pt x="338" y="1"/>
                      <a:pt x="226" y="69"/>
                      <a:pt x="201" y="207"/>
                    </a:cubicBezTo>
                    <a:cubicBezTo>
                      <a:pt x="0" y="2012"/>
                      <a:pt x="276" y="3866"/>
                      <a:pt x="952" y="5546"/>
                    </a:cubicBezTo>
                    <a:cubicBezTo>
                      <a:pt x="993" y="5647"/>
                      <a:pt x="1082" y="5691"/>
                      <a:pt x="1168" y="5691"/>
                    </a:cubicBezTo>
                    <a:cubicBezTo>
                      <a:pt x="1295" y="5691"/>
                      <a:pt x="1413" y="5595"/>
                      <a:pt x="1353" y="5445"/>
                    </a:cubicBezTo>
                    <a:cubicBezTo>
                      <a:pt x="677" y="3791"/>
                      <a:pt x="426" y="1987"/>
                      <a:pt x="627" y="207"/>
                    </a:cubicBezTo>
                    <a:cubicBezTo>
                      <a:pt x="639" y="69"/>
                      <a:pt x="545" y="1"/>
                      <a:pt x="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50"/>
              <p:cNvSpPr/>
              <p:nvPr/>
            </p:nvSpPr>
            <p:spPr>
              <a:xfrm>
                <a:off x="-3522950" y="3630738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6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50"/>
              <p:cNvSpPr/>
              <p:nvPr/>
            </p:nvSpPr>
            <p:spPr>
              <a:xfrm>
                <a:off x="-3247900" y="3809313"/>
                <a:ext cx="175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85" extrusionOk="0">
                    <a:moveTo>
                      <a:pt x="552" y="0"/>
                    </a:moveTo>
                    <a:cubicBezTo>
                      <a:pt x="502" y="0"/>
                      <a:pt x="427" y="0"/>
                      <a:pt x="377" y="25"/>
                    </a:cubicBezTo>
                    <a:cubicBezTo>
                      <a:pt x="352" y="51"/>
                      <a:pt x="301" y="101"/>
                      <a:pt x="301" y="151"/>
                    </a:cubicBezTo>
                    <a:cubicBezTo>
                      <a:pt x="277" y="224"/>
                      <a:pt x="252" y="298"/>
                      <a:pt x="228" y="371"/>
                    </a:cubicBezTo>
                    <a:lnTo>
                      <a:pt x="228" y="371"/>
                    </a:lnTo>
                    <a:cubicBezTo>
                      <a:pt x="186" y="450"/>
                      <a:pt x="143" y="513"/>
                      <a:pt x="101" y="577"/>
                    </a:cubicBezTo>
                    <a:lnTo>
                      <a:pt x="101" y="577"/>
                    </a:lnTo>
                    <a:cubicBezTo>
                      <a:pt x="84" y="594"/>
                      <a:pt x="68" y="610"/>
                      <a:pt x="51" y="627"/>
                    </a:cubicBezTo>
                    <a:cubicBezTo>
                      <a:pt x="26" y="652"/>
                      <a:pt x="1" y="727"/>
                      <a:pt x="1" y="777"/>
                    </a:cubicBezTo>
                    <a:cubicBezTo>
                      <a:pt x="1" y="827"/>
                      <a:pt x="26" y="878"/>
                      <a:pt x="51" y="928"/>
                    </a:cubicBezTo>
                    <a:cubicBezTo>
                      <a:pt x="101" y="965"/>
                      <a:pt x="157" y="984"/>
                      <a:pt x="211" y="984"/>
                    </a:cubicBezTo>
                    <a:cubicBezTo>
                      <a:pt x="264" y="984"/>
                      <a:pt x="314" y="965"/>
                      <a:pt x="352" y="928"/>
                    </a:cubicBezTo>
                    <a:cubicBezTo>
                      <a:pt x="527" y="727"/>
                      <a:pt x="652" y="502"/>
                      <a:pt x="702" y="276"/>
                    </a:cubicBezTo>
                    <a:cubicBezTo>
                      <a:pt x="702" y="201"/>
                      <a:pt x="702" y="151"/>
                      <a:pt x="677" y="101"/>
                    </a:cubicBezTo>
                    <a:cubicBezTo>
                      <a:pt x="652" y="76"/>
                      <a:pt x="602" y="25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50"/>
              <p:cNvSpPr/>
              <p:nvPr/>
            </p:nvSpPr>
            <p:spPr>
              <a:xfrm>
                <a:off x="-3219075" y="3804463"/>
                <a:ext cx="163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22" extrusionOk="0">
                    <a:moveTo>
                      <a:pt x="101" y="696"/>
                    </a:moveTo>
                    <a:cubicBezTo>
                      <a:pt x="96" y="706"/>
                      <a:pt x="92" y="714"/>
                      <a:pt x="89" y="720"/>
                    </a:cubicBezTo>
                    <a:lnTo>
                      <a:pt x="89" y="720"/>
                    </a:lnTo>
                    <a:cubicBezTo>
                      <a:pt x="101" y="720"/>
                      <a:pt x="101" y="715"/>
                      <a:pt x="101" y="696"/>
                    </a:cubicBezTo>
                    <a:close/>
                    <a:moveTo>
                      <a:pt x="417" y="0"/>
                    </a:moveTo>
                    <a:cubicBezTo>
                      <a:pt x="389" y="0"/>
                      <a:pt x="364" y="6"/>
                      <a:pt x="351" y="19"/>
                    </a:cubicBezTo>
                    <a:cubicBezTo>
                      <a:pt x="301" y="44"/>
                      <a:pt x="251" y="94"/>
                      <a:pt x="251" y="144"/>
                    </a:cubicBezTo>
                    <a:cubicBezTo>
                      <a:pt x="226" y="270"/>
                      <a:pt x="201" y="395"/>
                      <a:pt x="176" y="520"/>
                    </a:cubicBezTo>
                    <a:cubicBezTo>
                      <a:pt x="151" y="570"/>
                      <a:pt x="126" y="620"/>
                      <a:pt x="101" y="696"/>
                    </a:cubicBezTo>
                    <a:cubicBezTo>
                      <a:pt x="101" y="696"/>
                      <a:pt x="101" y="721"/>
                      <a:pt x="101" y="721"/>
                    </a:cubicBezTo>
                    <a:cubicBezTo>
                      <a:pt x="90" y="731"/>
                      <a:pt x="84" y="737"/>
                      <a:pt x="83" y="737"/>
                    </a:cubicBezTo>
                    <a:cubicBezTo>
                      <a:pt x="81" y="737"/>
                      <a:pt x="83" y="732"/>
                      <a:pt x="89" y="720"/>
                    </a:cubicBezTo>
                    <a:lnTo>
                      <a:pt x="89" y="720"/>
                    </a:lnTo>
                    <a:cubicBezTo>
                      <a:pt x="85" y="721"/>
                      <a:pt x="81" y="721"/>
                      <a:pt x="76" y="721"/>
                    </a:cubicBezTo>
                    <a:cubicBezTo>
                      <a:pt x="76" y="771"/>
                      <a:pt x="51" y="796"/>
                      <a:pt x="51" y="821"/>
                    </a:cubicBezTo>
                    <a:cubicBezTo>
                      <a:pt x="26" y="871"/>
                      <a:pt x="1" y="921"/>
                      <a:pt x="26" y="971"/>
                    </a:cubicBezTo>
                    <a:cubicBezTo>
                      <a:pt x="51" y="1021"/>
                      <a:pt x="76" y="1072"/>
                      <a:pt x="126" y="1097"/>
                    </a:cubicBezTo>
                    <a:cubicBezTo>
                      <a:pt x="159" y="1113"/>
                      <a:pt x="196" y="1122"/>
                      <a:pt x="231" y="1122"/>
                    </a:cubicBezTo>
                    <a:cubicBezTo>
                      <a:pt x="301" y="1122"/>
                      <a:pt x="368" y="1088"/>
                      <a:pt x="402" y="1021"/>
                    </a:cubicBezTo>
                    <a:cubicBezTo>
                      <a:pt x="527" y="796"/>
                      <a:pt x="602" y="520"/>
                      <a:pt x="652" y="270"/>
                    </a:cubicBezTo>
                    <a:cubicBezTo>
                      <a:pt x="652" y="194"/>
                      <a:pt x="652" y="144"/>
                      <a:pt x="627" y="94"/>
                    </a:cubicBezTo>
                    <a:cubicBezTo>
                      <a:pt x="602" y="69"/>
                      <a:pt x="552" y="19"/>
                      <a:pt x="502" y="19"/>
                    </a:cubicBezTo>
                    <a:cubicBezTo>
                      <a:pt x="477" y="6"/>
                      <a:pt x="445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50"/>
              <p:cNvSpPr/>
              <p:nvPr/>
            </p:nvSpPr>
            <p:spPr>
              <a:xfrm>
                <a:off x="-2954775" y="3494138"/>
                <a:ext cx="16425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964" extrusionOk="0">
                    <a:moveTo>
                      <a:pt x="331" y="1"/>
                    </a:moveTo>
                    <a:cubicBezTo>
                      <a:pt x="231" y="1"/>
                      <a:pt x="105" y="101"/>
                      <a:pt x="130" y="201"/>
                    </a:cubicBezTo>
                    <a:cubicBezTo>
                      <a:pt x="231" y="1028"/>
                      <a:pt x="206" y="1881"/>
                      <a:pt x="30" y="2708"/>
                    </a:cubicBezTo>
                    <a:cubicBezTo>
                      <a:pt x="0" y="2858"/>
                      <a:pt x="133" y="2964"/>
                      <a:pt x="255" y="2964"/>
                    </a:cubicBezTo>
                    <a:cubicBezTo>
                      <a:pt x="336" y="2964"/>
                      <a:pt x="411" y="2918"/>
                      <a:pt x="431" y="2808"/>
                    </a:cubicBezTo>
                    <a:cubicBezTo>
                      <a:pt x="607" y="1956"/>
                      <a:pt x="657" y="1079"/>
                      <a:pt x="531" y="201"/>
                    </a:cubicBezTo>
                    <a:cubicBezTo>
                      <a:pt x="531" y="101"/>
                      <a:pt x="456" y="1"/>
                      <a:pt x="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50"/>
              <p:cNvSpPr/>
              <p:nvPr/>
            </p:nvSpPr>
            <p:spPr>
              <a:xfrm>
                <a:off x="-2951525" y="3455913"/>
                <a:ext cx="138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50"/>
              <p:cNvSpPr/>
              <p:nvPr/>
            </p:nvSpPr>
            <p:spPr>
              <a:xfrm>
                <a:off x="-3473450" y="3558688"/>
                <a:ext cx="4492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8021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76" y="0"/>
                      <a:pt x="0" y="8020"/>
                      <a:pt x="8973" y="8020"/>
                    </a:cubicBezTo>
                    <a:cubicBezTo>
                      <a:pt x="17970" y="8020"/>
                      <a:pt x="16842" y="25"/>
                      <a:pt x="16842" y="25"/>
                    </a:cubicBezTo>
                    <a:lnTo>
                      <a:pt x="16842" y="25"/>
                    </a:lnTo>
                    <a:cubicBezTo>
                      <a:pt x="14548" y="36"/>
                      <a:pt x="12249" y="42"/>
                      <a:pt x="9948" y="42"/>
                    </a:cubicBezTo>
                    <a:cubicBezTo>
                      <a:pt x="6694" y="42"/>
                      <a:pt x="3435" y="3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50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0"/>
              <p:cNvSpPr/>
              <p:nvPr/>
            </p:nvSpPr>
            <p:spPr>
              <a:xfrm>
                <a:off x="-3418825" y="3621863"/>
                <a:ext cx="332099" cy="13475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6954" extrusionOk="0">
                    <a:moveTo>
                      <a:pt x="9619" y="1"/>
                    </a:moveTo>
                    <a:cubicBezTo>
                      <a:pt x="9115" y="1"/>
                      <a:pt x="8627" y="203"/>
                      <a:pt x="8221" y="487"/>
                    </a:cubicBezTo>
                    <a:cubicBezTo>
                      <a:pt x="7695" y="838"/>
                      <a:pt x="7294" y="1339"/>
                      <a:pt x="6893" y="1815"/>
                    </a:cubicBezTo>
                    <a:cubicBezTo>
                      <a:pt x="6066" y="988"/>
                      <a:pt x="5113" y="111"/>
                      <a:pt x="3935" y="111"/>
                    </a:cubicBezTo>
                    <a:cubicBezTo>
                      <a:pt x="2808" y="111"/>
                      <a:pt x="1855" y="938"/>
                      <a:pt x="1153" y="1815"/>
                    </a:cubicBezTo>
                    <a:cubicBezTo>
                      <a:pt x="727" y="2417"/>
                      <a:pt x="326" y="3043"/>
                      <a:pt x="1" y="3695"/>
                    </a:cubicBezTo>
                    <a:cubicBezTo>
                      <a:pt x="1" y="3695"/>
                      <a:pt x="2482" y="6953"/>
                      <a:pt x="6642" y="6953"/>
                    </a:cubicBezTo>
                    <a:cubicBezTo>
                      <a:pt x="10803" y="6953"/>
                      <a:pt x="14211" y="4146"/>
                      <a:pt x="14211" y="4146"/>
                    </a:cubicBezTo>
                    <a:cubicBezTo>
                      <a:pt x="13459" y="2793"/>
                      <a:pt x="12457" y="1615"/>
                      <a:pt x="11229" y="687"/>
                    </a:cubicBezTo>
                    <a:cubicBezTo>
                      <a:pt x="10853" y="387"/>
                      <a:pt x="10452" y="111"/>
                      <a:pt x="9976" y="36"/>
                    </a:cubicBezTo>
                    <a:cubicBezTo>
                      <a:pt x="9856" y="12"/>
                      <a:pt x="9737" y="1"/>
                      <a:pt x="9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0"/>
              <p:cNvSpPr/>
              <p:nvPr/>
            </p:nvSpPr>
            <p:spPr>
              <a:xfrm>
                <a:off x="-3354700" y="3649963"/>
                <a:ext cx="654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68" extrusionOk="0">
                    <a:moveTo>
                      <a:pt x="1071" y="0"/>
                    </a:moveTo>
                    <a:cubicBezTo>
                      <a:pt x="686" y="0"/>
                      <a:pt x="288" y="176"/>
                      <a:pt x="87" y="510"/>
                    </a:cubicBezTo>
                    <a:cubicBezTo>
                      <a:pt x="0" y="684"/>
                      <a:pt x="143" y="833"/>
                      <a:pt x="288" y="833"/>
                    </a:cubicBezTo>
                    <a:cubicBezTo>
                      <a:pt x="352" y="833"/>
                      <a:pt x="417" y="804"/>
                      <a:pt x="463" y="735"/>
                    </a:cubicBezTo>
                    <a:cubicBezTo>
                      <a:pt x="588" y="526"/>
                      <a:pt x="836" y="422"/>
                      <a:pt x="1074" y="422"/>
                    </a:cubicBezTo>
                    <a:cubicBezTo>
                      <a:pt x="1122" y="422"/>
                      <a:pt x="1169" y="426"/>
                      <a:pt x="1215" y="435"/>
                    </a:cubicBezTo>
                    <a:cubicBezTo>
                      <a:pt x="1616" y="485"/>
                      <a:pt x="1942" y="760"/>
                      <a:pt x="2243" y="1011"/>
                    </a:cubicBezTo>
                    <a:cubicBezTo>
                      <a:pt x="2293" y="1049"/>
                      <a:pt x="2349" y="1067"/>
                      <a:pt x="2402" y="1067"/>
                    </a:cubicBezTo>
                    <a:cubicBezTo>
                      <a:pt x="2456" y="1067"/>
                      <a:pt x="2506" y="1049"/>
                      <a:pt x="2543" y="1011"/>
                    </a:cubicBezTo>
                    <a:cubicBezTo>
                      <a:pt x="2619" y="936"/>
                      <a:pt x="2619" y="785"/>
                      <a:pt x="2543" y="710"/>
                    </a:cubicBezTo>
                    <a:cubicBezTo>
                      <a:pt x="2167" y="384"/>
                      <a:pt x="1741" y="59"/>
                      <a:pt x="1215" y="8"/>
                    </a:cubicBezTo>
                    <a:cubicBezTo>
                      <a:pt x="1167" y="3"/>
                      <a:pt x="1119" y="0"/>
                      <a:pt x="1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0"/>
              <p:cNvSpPr/>
              <p:nvPr/>
            </p:nvSpPr>
            <p:spPr>
              <a:xfrm>
                <a:off x="-3291750" y="3690888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1"/>
                    </a:moveTo>
                    <a:cubicBezTo>
                      <a:pt x="0" y="1"/>
                      <a:pt x="0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50"/>
              <p:cNvSpPr/>
              <p:nvPr/>
            </p:nvSpPr>
            <p:spPr>
              <a:xfrm>
                <a:off x="-3191500" y="3646238"/>
                <a:ext cx="401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222" extrusionOk="0">
                    <a:moveTo>
                      <a:pt x="223" y="1"/>
                    </a:moveTo>
                    <a:cubicBezTo>
                      <a:pt x="136" y="1"/>
                      <a:pt x="46" y="49"/>
                      <a:pt x="25" y="132"/>
                    </a:cubicBezTo>
                    <a:cubicBezTo>
                      <a:pt x="0" y="233"/>
                      <a:pt x="50" y="383"/>
                      <a:pt x="176" y="408"/>
                    </a:cubicBezTo>
                    <a:cubicBezTo>
                      <a:pt x="276" y="408"/>
                      <a:pt x="401" y="458"/>
                      <a:pt x="502" y="483"/>
                    </a:cubicBezTo>
                    <a:cubicBezTo>
                      <a:pt x="452" y="483"/>
                      <a:pt x="502" y="508"/>
                      <a:pt x="502" y="508"/>
                    </a:cubicBezTo>
                    <a:lnTo>
                      <a:pt x="552" y="508"/>
                    </a:lnTo>
                    <a:cubicBezTo>
                      <a:pt x="577" y="533"/>
                      <a:pt x="602" y="533"/>
                      <a:pt x="627" y="558"/>
                    </a:cubicBezTo>
                    <a:cubicBezTo>
                      <a:pt x="677" y="584"/>
                      <a:pt x="727" y="609"/>
                      <a:pt x="777" y="659"/>
                    </a:cubicBezTo>
                    <a:cubicBezTo>
                      <a:pt x="777" y="659"/>
                      <a:pt x="802" y="659"/>
                      <a:pt x="802" y="684"/>
                    </a:cubicBezTo>
                    <a:cubicBezTo>
                      <a:pt x="827" y="709"/>
                      <a:pt x="853" y="709"/>
                      <a:pt x="878" y="734"/>
                    </a:cubicBezTo>
                    <a:cubicBezTo>
                      <a:pt x="928" y="784"/>
                      <a:pt x="953" y="809"/>
                      <a:pt x="1003" y="859"/>
                    </a:cubicBezTo>
                    <a:cubicBezTo>
                      <a:pt x="1028" y="884"/>
                      <a:pt x="1028" y="909"/>
                      <a:pt x="1053" y="934"/>
                    </a:cubicBezTo>
                    <a:cubicBezTo>
                      <a:pt x="1078" y="934"/>
                      <a:pt x="1078" y="959"/>
                      <a:pt x="1078" y="959"/>
                    </a:cubicBezTo>
                    <a:cubicBezTo>
                      <a:pt x="1128" y="1010"/>
                      <a:pt x="1153" y="1060"/>
                      <a:pt x="1178" y="1110"/>
                    </a:cubicBezTo>
                    <a:cubicBezTo>
                      <a:pt x="1212" y="1177"/>
                      <a:pt x="1290" y="1221"/>
                      <a:pt x="1360" y="1221"/>
                    </a:cubicBezTo>
                    <a:cubicBezTo>
                      <a:pt x="1396" y="1221"/>
                      <a:pt x="1429" y="1210"/>
                      <a:pt x="1454" y="1185"/>
                    </a:cubicBezTo>
                    <a:cubicBezTo>
                      <a:pt x="1554" y="1135"/>
                      <a:pt x="1604" y="1010"/>
                      <a:pt x="1529" y="909"/>
                    </a:cubicBezTo>
                    <a:cubicBezTo>
                      <a:pt x="1279" y="433"/>
                      <a:pt x="802" y="82"/>
                      <a:pt x="276" y="7"/>
                    </a:cubicBezTo>
                    <a:cubicBezTo>
                      <a:pt x="259" y="3"/>
                      <a:pt x="241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50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50"/>
              <p:cNvSpPr/>
              <p:nvPr/>
            </p:nvSpPr>
            <p:spPr>
              <a:xfrm>
                <a:off x="-3682725" y="3590013"/>
                <a:ext cx="15602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8215" extrusionOk="0">
                    <a:moveTo>
                      <a:pt x="5965" y="0"/>
                    </a:moveTo>
                    <a:lnTo>
                      <a:pt x="5965" y="0"/>
                    </a:lnTo>
                    <a:cubicBezTo>
                      <a:pt x="4988" y="853"/>
                      <a:pt x="3810" y="1404"/>
                      <a:pt x="2732" y="2106"/>
                    </a:cubicBezTo>
                    <a:cubicBezTo>
                      <a:pt x="1704" y="2782"/>
                      <a:pt x="727" y="3685"/>
                      <a:pt x="351" y="4863"/>
                    </a:cubicBezTo>
                    <a:cubicBezTo>
                      <a:pt x="0" y="5940"/>
                      <a:pt x="326" y="7269"/>
                      <a:pt x="1228" y="7870"/>
                    </a:cubicBezTo>
                    <a:cubicBezTo>
                      <a:pt x="1328" y="7945"/>
                      <a:pt x="1429" y="7995"/>
                      <a:pt x="1529" y="8046"/>
                    </a:cubicBezTo>
                    <a:cubicBezTo>
                      <a:pt x="1795" y="8161"/>
                      <a:pt x="2075" y="8214"/>
                      <a:pt x="2357" y="8214"/>
                    </a:cubicBezTo>
                    <a:cubicBezTo>
                      <a:pt x="3113" y="8214"/>
                      <a:pt x="3882" y="7834"/>
                      <a:pt x="4411" y="7269"/>
                    </a:cubicBezTo>
                    <a:cubicBezTo>
                      <a:pt x="5138" y="6492"/>
                      <a:pt x="5489" y="5439"/>
                      <a:pt x="5740" y="4411"/>
                    </a:cubicBezTo>
                    <a:cubicBezTo>
                      <a:pt x="6065" y="2958"/>
                      <a:pt x="6241" y="1454"/>
                      <a:pt x="5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50"/>
              <p:cNvSpPr/>
              <p:nvPr/>
            </p:nvSpPr>
            <p:spPr>
              <a:xfrm>
                <a:off x="-3687125" y="3585363"/>
                <a:ext cx="162950" cy="2150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8600" extrusionOk="0">
                    <a:moveTo>
                      <a:pt x="5991" y="578"/>
                    </a:moveTo>
                    <a:lnTo>
                      <a:pt x="5991" y="578"/>
                    </a:lnTo>
                    <a:cubicBezTo>
                      <a:pt x="6114" y="1460"/>
                      <a:pt x="6097" y="2374"/>
                      <a:pt x="5941" y="3269"/>
                    </a:cubicBezTo>
                    <a:cubicBezTo>
                      <a:pt x="5815" y="4146"/>
                      <a:pt x="5640" y="5024"/>
                      <a:pt x="5314" y="5851"/>
                    </a:cubicBezTo>
                    <a:cubicBezTo>
                      <a:pt x="5013" y="6628"/>
                      <a:pt x="4537" y="7379"/>
                      <a:pt x="3810" y="7806"/>
                    </a:cubicBezTo>
                    <a:cubicBezTo>
                      <a:pt x="3421" y="8042"/>
                      <a:pt x="2978" y="8186"/>
                      <a:pt x="2536" y="8186"/>
                    </a:cubicBezTo>
                    <a:cubicBezTo>
                      <a:pt x="2182" y="8186"/>
                      <a:pt x="1828" y="8093"/>
                      <a:pt x="1504" y="7881"/>
                    </a:cubicBezTo>
                    <a:lnTo>
                      <a:pt x="1504" y="7881"/>
                    </a:lnTo>
                    <a:cubicBezTo>
                      <a:pt x="1504" y="7881"/>
                      <a:pt x="1504" y="7881"/>
                      <a:pt x="1504" y="7881"/>
                    </a:cubicBezTo>
                    <a:cubicBezTo>
                      <a:pt x="853" y="7430"/>
                      <a:pt x="577" y="6602"/>
                      <a:pt x="602" y="5826"/>
                    </a:cubicBezTo>
                    <a:cubicBezTo>
                      <a:pt x="627" y="4948"/>
                      <a:pt x="1078" y="4171"/>
                      <a:pt x="1680" y="3570"/>
                    </a:cubicBezTo>
                    <a:cubicBezTo>
                      <a:pt x="2895" y="2285"/>
                      <a:pt x="4589" y="1653"/>
                      <a:pt x="5991" y="578"/>
                    </a:cubicBezTo>
                    <a:close/>
                    <a:moveTo>
                      <a:pt x="6150" y="1"/>
                    </a:moveTo>
                    <a:cubicBezTo>
                      <a:pt x="6091" y="1"/>
                      <a:pt x="6031" y="21"/>
                      <a:pt x="5991" y="61"/>
                    </a:cubicBezTo>
                    <a:cubicBezTo>
                      <a:pt x="4713" y="1114"/>
                      <a:pt x="3134" y="1715"/>
                      <a:pt x="1880" y="2793"/>
                    </a:cubicBezTo>
                    <a:cubicBezTo>
                      <a:pt x="803" y="3695"/>
                      <a:pt x="1" y="4973"/>
                      <a:pt x="201" y="6427"/>
                    </a:cubicBezTo>
                    <a:cubicBezTo>
                      <a:pt x="326" y="7152"/>
                      <a:pt x="676" y="7827"/>
                      <a:pt x="1300" y="8254"/>
                    </a:cubicBezTo>
                    <a:lnTo>
                      <a:pt x="1300" y="8254"/>
                    </a:lnTo>
                    <a:cubicBezTo>
                      <a:pt x="1301" y="8255"/>
                      <a:pt x="1302" y="8256"/>
                      <a:pt x="1304" y="8257"/>
                    </a:cubicBezTo>
                    <a:cubicBezTo>
                      <a:pt x="1304" y="8257"/>
                      <a:pt x="1304" y="8257"/>
                      <a:pt x="1304" y="8257"/>
                    </a:cubicBezTo>
                    <a:lnTo>
                      <a:pt x="1304" y="8257"/>
                    </a:lnTo>
                    <a:cubicBezTo>
                      <a:pt x="1309" y="8260"/>
                      <a:pt x="1313" y="8263"/>
                      <a:pt x="1318" y="8265"/>
                    </a:cubicBezTo>
                    <a:lnTo>
                      <a:pt x="1318" y="8265"/>
                    </a:lnTo>
                    <a:cubicBezTo>
                      <a:pt x="1694" y="8497"/>
                      <a:pt x="2104" y="8599"/>
                      <a:pt x="2516" y="8599"/>
                    </a:cubicBezTo>
                    <a:cubicBezTo>
                      <a:pt x="3419" y="8599"/>
                      <a:pt x="4330" y="8107"/>
                      <a:pt x="4913" y="7405"/>
                    </a:cubicBezTo>
                    <a:cubicBezTo>
                      <a:pt x="5865" y="6201"/>
                      <a:pt x="6216" y="4522"/>
                      <a:pt x="6392" y="3044"/>
                    </a:cubicBezTo>
                    <a:cubicBezTo>
                      <a:pt x="6517" y="2066"/>
                      <a:pt x="6517" y="1089"/>
                      <a:pt x="6342" y="136"/>
                    </a:cubicBezTo>
                    <a:cubicBezTo>
                      <a:pt x="6327" y="46"/>
                      <a:pt x="6239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50"/>
              <p:cNvSpPr/>
              <p:nvPr/>
            </p:nvSpPr>
            <p:spPr>
              <a:xfrm>
                <a:off x="-365705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785" y="0"/>
                    </a:moveTo>
                    <a:cubicBezTo>
                      <a:pt x="717" y="0"/>
                      <a:pt x="649" y="29"/>
                      <a:pt x="602" y="99"/>
                    </a:cubicBezTo>
                    <a:cubicBezTo>
                      <a:pt x="251" y="676"/>
                      <a:pt x="1" y="1403"/>
                      <a:pt x="301" y="2054"/>
                    </a:cubicBezTo>
                    <a:cubicBezTo>
                      <a:pt x="483" y="2457"/>
                      <a:pt x="939" y="2795"/>
                      <a:pt x="1398" y="2795"/>
                    </a:cubicBezTo>
                    <a:cubicBezTo>
                      <a:pt x="1510" y="2795"/>
                      <a:pt x="1622" y="2775"/>
                      <a:pt x="1730" y="2731"/>
                    </a:cubicBezTo>
                    <a:cubicBezTo>
                      <a:pt x="1830" y="2681"/>
                      <a:pt x="1905" y="2581"/>
                      <a:pt x="1855" y="2455"/>
                    </a:cubicBezTo>
                    <a:cubicBezTo>
                      <a:pt x="1835" y="2394"/>
                      <a:pt x="1748" y="2316"/>
                      <a:pt x="1663" y="2316"/>
                    </a:cubicBezTo>
                    <a:cubicBezTo>
                      <a:pt x="1643" y="2316"/>
                      <a:pt x="1623" y="2321"/>
                      <a:pt x="1605" y="2330"/>
                    </a:cubicBezTo>
                    <a:cubicBezTo>
                      <a:pt x="1533" y="2359"/>
                      <a:pt x="1460" y="2372"/>
                      <a:pt x="1387" y="2372"/>
                    </a:cubicBezTo>
                    <a:cubicBezTo>
                      <a:pt x="1077" y="2372"/>
                      <a:pt x="774" y="2133"/>
                      <a:pt x="652" y="1829"/>
                    </a:cubicBezTo>
                    <a:cubicBezTo>
                      <a:pt x="452" y="1327"/>
                      <a:pt x="702" y="751"/>
                      <a:pt x="978" y="300"/>
                    </a:cubicBezTo>
                    <a:cubicBezTo>
                      <a:pt x="1082" y="144"/>
                      <a:pt x="935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50"/>
              <p:cNvSpPr/>
              <p:nvPr/>
            </p:nvSpPr>
            <p:spPr>
              <a:xfrm>
                <a:off x="-3615700" y="36752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27" y="402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0"/>
              <p:cNvSpPr/>
              <p:nvPr/>
            </p:nvSpPr>
            <p:spPr>
              <a:xfrm>
                <a:off x="-3574325" y="3704663"/>
                <a:ext cx="1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35" extrusionOk="0">
                    <a:moveTo>
                      <a:pt x="476" y="1"/>
                    </a:moveTo>
                    <a:cubicBezTo>
                      <a:pt x="351" y="1"/>
                      <a:pt x="251" y="76"/>
                      <a:pt x="276" y="201"/>
                    </a:cubicBezTo>
                    <a:cubicBezTo>
                      <a:pt x="276" y="228"/>
                      <a:pt x="276" y="254"/>
                      <a:pt x="272" y="280"/>
                    </a:cubicBezTo>
                    <a:lnTo>
                      <a:pt x="272" y="280"/>
                    </a:lnTo>
                    <a:cubicBezTo>
                      <a:pt x="273" y="279"/>
                      <a:pt x="274" y="278"/>
                      <a:pt x="276" y="277"/>
                    </a:cubicBezTo>
                    <a:lnTo>
                      <a:pt x="276" y="277"/>
                    </a:lnTo>
                    <a:cubicBezTo>
                      <a:pt x="274" y="283"/>
                      <a:pt x="272" y="288"/>
                      <a:pt x="270" y="294"/>
                    </a:cubicBezTo>
                    <a:lnTo>
                      <a:pt x="270" y="294"/>
                    </a:lnTo>
                    <a:cubicBezTo>
                      <a:pt x="271" y="290"/>
                      <a:pt x="271" y="285"/>
                      <a:pt x="272" y="280"/>
                    </a:cubicBezTo>
                    <a:lnTo>
                      <a:pt x="272" y="280"/>
                    </a:lnTo>
                    <a:cubicBezTo>
                      <a:pt x="251" y="304"/>
                      <a:pt x="251" y="328"/>
                      <a:pt x="251" y="352"/>
                    </a:cubicBezTo>
                    <a:cubicBezTo>
                      <a:pt x="257" y="333"/>
                      <a:pt x="263" y="313"/>
                      <a:pt x="270" y="294"/>
                    </a:cubicBezTo>
                    <a:lnTo>
                      <a:pt x="270" y="294"/>
                    </a:lnTo>
                    <a:cubicBezTo>
                      <a:pt x="266" y="313"/>
                      <a:pt x="260" y="333"/>
                      <a:pt x="251" y="352"/>
                    </a:cubicBezTo>
                    <a:lnTo>
                      <a:pt x="251" y="352"/>
                    </a:lnTo>
                    <a:cubicBezTo>
                      <a:pt x="251" y="352"/>
                      <a:pt x="251" y="352"/>
                      <a:pt x="251" y="352"/>
                    </a:cubicBezTo>
                    <a:lnTo>
                      <a:pt x="251" y="352"/>
                    </a:lnTo>
                    <a:cubicBezTo>
                      <a:pt x="235" y="398"/>
                      <a:pt x="220" y="445"/>
                      <a:pt x="204" y="491"/>
                    </a:cubicBezTo>
                    <a:lnTo>
                      <a:pt x="204" y="491"/>
                    </a:lnTo>
                    <a:cubicBezTo>
                      <a:pt x="178" y="537"/>
                      <a:pt x="144" y="589"/>
                      <a:pt x="125" y="627"/>
                    </a:cubicBezTo>
                    <a:lnTo>
                      <a:pt x="125" y="627"/>
                    </a:lnTo>
                    <a:cubicBezTo>
                      <a:pt x="109" y="644"/>
                      <a:pt x="92" y="661"/>
                      <a:pt x="75" y="678"/>
                    </a:cubicBezTo>
                    <a:cubicBezTo>
                      <a:pt x="0" y="753"/>
                      <a:pt x="0" y="903"/>
                      <a:pt x="75" y="978"/>
                    </a:cubicBezTo>
                    <a:cubicBezTo>
                      <a:pt x="113" y="1016"/>
                      <a:pt x="169" y="1035"/>
                      <a:pt x="226" y="1035"/>
                    </a:cubicBezTo>
                    <a:cubicBezTo>
                      <a:pt x="282" y="1035"/>
                      <a:pt x="338" y="1016"/>
                      <a:pt x="376" y="978"/>
                    </a:cubicBezTo>
                    <a:cubicBezTo>
                      <a:pt x="576" y="778"/>
                      <a:pt x="702" y="477"/>
                      <a:pt x="677" y="201"/>
                    </a:cubicBezTo>
                    <a:cubicBezTo>
                      <a:pt x="677" y="101"/>
                      <a:pt x="576" y="1"/>
                      <a:pt x="4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0"/>
              <p:cNvSpPr/>
              <p:nvPr/>
            </p:nvSpPr>
            <p:spPr>
              <a:xfrm>
                <a:off x="-3001025" y="3590013"/>
                <a:ext cx="15667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215" extrusionOk="0">
                    <a:moveTo>
                      <a:pt x="301" y="0"/>
                    </a:moveTo>
                    <a:lnTo>
                      <a:pt x="301" y="0"/>
                    </a:lnTo>
                    <a:cubicBezTo>
                      <a:pt x="0" y="1454"/>
                      <a:pt x="201" y="2958"/>
                      <a:pt x="527" y="4411"/>
                    </a:cubicBezTo>
                    <a:cubicBezTo>
                      <a:pt x="777" y="5439"/>
                      <a:pt x="1128" y="6492"/>
                      <a:pt x="1855" y="7269"/>
                    </a:cubicBezTo>
                    <a:cubicBezTo>
                      <a:pt x="2384" y="7834"/>
                      <a:pt x="3153" y="8214"/>
                      <a:pt x="3909" y="8214"/>
                    </a:cubicBezTo>
                    <a:cubicBezTo>
                      <a:pt x="4191" y="8214"/>
                      <a:pt x="4472" y="8161"/>
                      <a:pt x="4737" y="8046"/>
                    </a:cubicBezTo>
                    <a:cubicBezTo>
                      <a:pt x="4838" y="7995"/>
                      <a:pt x="4938" y="7945"/>
                      <a:pt x="5038" y="7870"/>
                    </a:cubicBezTo>
                    <a:cubicBezTo>
                      <a:pt x="5940" y="7269"/>
                      <a:pt x="6266" y="5940"/>
                      <a:pt x="5915" y="4863"/>
                    </a:cubicBezTo>
                    <a:cubicBezTo>
                      <a:pt x="5539" y="3685"/>
                      <a:pt x="4562" y="2782"/>
                      <a:pt x="3534" y="2106"/>
                    </a:cubicBezTo>
                    <a:cubicBezTo>
                      <a:pt x="2457" y="1404"/>
                      <a:pt x="1279" y="853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0"/>
              <p:cNvSpPr/>
              <p:nvPr/>
            </p:nvSpPr>
            <p:spPr>
              <a:xfrm>
                <a:off x="-3006675" y="3585363"/>
                <a:ext cx="168525" cy="215150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8606" extrusionOk="0">
                    <a:moveTo>
                      <a:pt x="671" y="577"/>
                    </a:moveTo>
                    <a:cubicBezTo>
                      <a:pt x="2056" y="1653"/>
                      <a:pt x="3773" y="2284"/>
                      <a:pt x="4988" y="3570"/>
                    </a:cubicBezTo>
                    <a:cubicBezTo>
                      <a:pt x="5565" y="4171"/>
                      <a:pt x="6041" y="4948"/>
                      <a:pt x="6066" y="5826"/>
                    </a:cubicBezTo>
                    <a:cubicBezTo>
                      <a:pt x="6091" y="6602"/>
                      <a:pt x="5815" y="7430"/>
                      <a:pt x="5164" y="7881"/>
                    </a:cubicBezTo>
                    <a:cubicBezTo>
                      <a:pt x="5164" y="7881"/>
                      <a:pt x="5164" y="7881"/>
                      <a:pt x="5164" y="7881"/>
                    </a:cubicBezTo>
                    <a:lnTo>
                      <a:pt x="5164" y="7881"/>
                    </a:lnTo>
                    <a:cubicBezTo>
                      <a:pt x="4836" y="8084"/>
                      <a:pt x="4478" y="8175"/>
                      <a:pt x="4119" y="8175"/>
                    </a:cubicBezTo>
                    <a:cubicBezTo>
                      <a:pt x="3682" y="8175"/>
                      <a:pt x="3244" y="8040"/>
                      <a:pt x="2858" y="7806"/>
                    </a:cubicBezTo>
                    <a:cubicBezTo>
                      <a:pt x="2131" y="7379"/>
                      <a:pt x="1655" y="6628"/>
                      <a:pt x="1354" y="5851"/>
                    </a:cubicBezTo>
                    <a:cubicBezTo>
                      <a:pt x="1028" y="5024"/>
                      <a:pt x="853" y="4146"/>
                      <a:pt x="703" y="3269"/>
                    </a:cubicBezTo>
                    <a:cubicBezTo>
                      <a:pt x="568" y="2374"/>
                      <a:pt x="534" y="1459"/>
                      <a:pt x="671" y="577"/>
                    </a:cubicBezTo>
                    <a:close/>
                    <a:moveTo>
                      <a:pt x="507" y="1"/>
                    </a:moveTo>
                    <a:cubicBezTo>
                      <a:pt x="420" y="1"/>
                      <a:pt x="342" y="46"/>
                      <a:pt x="327" y="136"/>
                    </a:cubicBezTo>
                    <a:cubicBezTo>
                      <a:pt x="1" y="1816"/>
                      <a:pt x="226" y="3520"/>
                      <a:pt x="678" y="5149"/>
                    </a:cubicBezTo>
                    <a:cubicBezTo>
                      <a:pt x="1054" y="6527"/>
                      <a:pt x="1780" y="7906"/>
                      <a:pt x="3184" y="8432"/>
                    </a:cubicBezTo>
                    <a:cubicBezTo>
                      <a:pt x="3487" y="8547"/>
                      <a:pt x="3802" y="8605"/>
                      <a:pt x="4115" y="8605"/>
                    </a:cubicBezTo>
                    <a:cubicBezTo>
                      <a:pt x="4546" y="8605"/>
                      <a:pt x="4971" y="8494"/>
                      <a:pt x="5347" y="8267"/>
                    </a:cubicBezTo>
                    <a:lnTo>
                      <a:pt x="5347" y="8267"/>
                    </a:lnTo>
                    <a:cubicBezTo>
                      <a:pt x="5353" y="8264"/>
                      <a:pt x="5359" y="8261"/>
                      <a:pt x="5364" y="8257"/>
                    </a:cubicBezTo>
                    <a:lnTo>
                      <a:pt x="5364" y="8257"/>
                    </a:lnTo>
                    <a:cubicBezTo>
                      <a:pt x="5364" y="8257"/>
                      <a:pt x="5364" y="8257"/>
                      <a:pt x="5364" y="8257"/>
                    </a:cubicBezTo>
                    <a:cubicBezTo>
                      <a:pt x="5368" y="8254"/>
                      <a:pt x="5372" y="8251"/>
                      <a:pt x="5376" y="8248"/>
                    </a:cubicBezTo>
                    <a:lnTo>
                      <a:pt x="5376" y="8248"/>
                    </a:lnTo>
                    <a:cubicBezTo>
                      <a:pt x="6469" y="7468"/>
                      <a:pt x="6741" y="5921"/>
                      <a:pt x="6242" y="4723"/>
                    </a:cubicBezTo>
                    <a:cubicBezTo>
                      <a:pt x="5690" y="3319"/>
                      <a:pt x="4387" y="2392"/>
                      <a:pt x="3109" y="1640"/>
                    </a:cubicBezTo>
                    <a:cubicBezTo>
                      <a:pt x="2282" y="1139"/>
                      <a:pt x="1429" y="688"/>
                      <a:pt x="678" y="61"/>
                    </a:cubicBezTo>
                    <a:cubicBezTo>
                      <a:pt x="627" y="21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0"/>
              <p:cNvSpPr/>
              <p:nvPr/>
            </p:nvSpPr>
            <p:spPr>
              <a:xfrm>
                <a:off x="-291770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1113" y="0"/>
                    </a:moveTo>
                    <a:cubicBezTo>
                      <a:pt x="971" y="0"/>
                      <a:pt x="824" y="144"/>
                      <a:pt x="928" y="300"/>
                    </a:cubicBezTo>
                    <a:cubicBezTo>
                      <a:pt x="1204" y="751"/>
                      <a:pt x="1454" y="1327"/>
                      <a:pt x="1254" y="1829"/>
                    </a:cubicBezTo>
                    <a:cubicBezTo>
                      <a:pt x="1132" y="2133"/>
                      <a:pt x="830" y="2372"/>
                      <a:pt x="519" y="2372"/>
                    </a:cubicBezTo>
                    <a:cubicBezTo>
                      <a:pt x="446" y="2372"/>
                      <a:pt x="373" y="2359"/>
                      <a:pt x="302" y="2330"/>
                    </a:cubicBezTo>
                    <a:cubicBezTo>
                      <a:pt x="274" y="2319"/>
                      <a:pt x="247" y="2314"/>
                      <a:pt x="220" y="2314"/>
                    </a:cubicBezTo>
                    <a:cubicBezTo>
                      <a:pt x="126" y="2314"/>
                      <a:pt x="45" y="2377"/>
                      <a:pt x="26" y="2455"/>
                    </a:cubicBezTo>
                    <a:cubicBezTo>
                      <a:pt x="1" y="2581"/>
                      <a:pt x="76" y="2681"/>
                      <a:pt x="176" y="2731"/>
                    </a:cubicBezTo>
                    <a:cubicBezTo>
                      <a:pt x="284" y="2775"/>
                      <a:pt x="395" y="2795"/>
                      <a:pt x="506" y="2795"/>
                    </a:cubicBezTo>
                    <a:cubicBezTo>
                      <a:pt x="959" y="2795"/>
                      <a:pt x="1403" y="2457"/>
                      <a:pt x="1605" y="2054"/>
                    </a:cubicBezTo>
                    <a:cubicBezTo>
                      <a:pt x="1906" y="1403"/>
                      <a:pt x="1630" y="676"/>
                      <a:pt x="1279" y="99"/>
                    </a:cubicBezTo>
                    <a:cubicBezTo>
                      <a:pt x="1240" y="29"/>
                      <a:pt x="117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0"/>
              <p:cNvSpPr/>
              <p:nvPr/>
            </p:nvSpPr>
            <p:spPr>
              <a:xfrm>
                <a:off x="-2925200" y="3675213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1" y="402"/>
                      <a:pt x="551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0"/>
              <p:cNvSpPr/>
              <p:nvPr/>
            </p:nvSpPr>
            <p:spPr>
              <a:xfrm>
                <a:off x="-2970325" y="3704663"/>
                <a:ext cx="175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35" extrusionOk="0">
                    <a:moveTo>
                      <a:pt x="226" y="1"/>
                    </a:moveTo>
                    <a:cubicBezTo>
                      <a:pt x="101" y="1"/>
                      <a:pt x="26" y="76"/>
                      <a:pt x="26" y="201"/>
                    </a:cubicBezTo>
                    <a:cubicBezTo>
                      <a:pt x="1" y="477"/>
                      <a:pt x="126" y="778"/>
                      <a:pt x="326" y="978"/>
                    </a:cubicBezTo>
                    <a:cubicBezTo>
                      <a:pt x="364" y="1016"/>
                      <a:pt x="420" y="1035"/>
                      <a:pt x="477" y="1035"/>
                    </a:cubicBezTo>
                    <a:cubicBezTo>
                      <a:pt x="533" y="1035"/>
                      <a:pt x="590" y="1016"/>
                      <a:pt x="627" y="978"/>
                    </a:cubicBezTo>
                    <a:cubicBezTo>
                      <a:pt x="702" y="878"/>
                      <a:pt x="702" y="753"/>
                      <a:pt x="627" y="678"/>
                    </a:cubicBezTo>
                    <a:cubicBezTo>
                      <a:pt x="610" y="661"/>
                      <a:pt x="594" y="644"/>
                      <a:pt x="577" y="627"/>
                    </a:cubicBezTo>
                    <a:cubicBezTo>
                      <a:pt x="541" y="591"/>
                      <a:pt x="518" y="542"/>
                      <a:pt x="498" y="498"/>
                    </a:cubicBezTo>
                    <a:lnTo>
                      <a:pt x="498" y="498"/>
                    </a:lnTo>
                    <a:cubicBezTo>
                      <a:pt x="499" y="499"/>
                      <a:pt x="500" y="501"/>
                      <a:pt x="502" y="502"/>
                    </a:cubicBezTo>
                    <a:cubicBezTo>
                      <a:pt x="499" y="499"/>
                      <a:pt x="497" y="495"/>
                      <a:pt x="495" y="491"/>
                    </a:cubicBezTo>
                    <a:lnTo>
                      <a:pt x="495" y="491"/>
                    </a:lnTo>
                    <a:cubicBezTo>
                      <a:pt x="489" y="477"/>
                      <a:pt x="483" y="464"/>
                      <a:pt x="477" y="452"/>
                    </a:cubicBezTo>
                    <a:lnTo>
                      <a:pt x="477" y="452"/>
                    </a:lnTo>
                    <a:cubicBezTo>
                      <a:pt x="477" y="452"/>
                      <a:pt x="477" y="454"/>
                      <a:pt x="477" y="457"/>
                    </a:cubicBezTo>
                    <a:lnTo>
                      <a:pt x="477" y="457"/>
                    </a:lnTo>
                    <a:cubicBezTo>
                      <a:pt x="461" y="419"/>
                      <a:pt x="453" y="381"/>
                      <a:pt x="444" y="343"/>
                    </a:cubicBezTo>
                    <a:lnTo>
                      <a:pt x="444" y="343"/>
                    </a:lnTo>
                    <a:cubicBezTo>
                      <a:pt x="446" y="346"/>
                      <a:pt x="449" y="349"/>
                      <a:pt x="452" y="352"/>
                    </a:cubicBezTo>
                    <a:cubicBezTo>
                      <a:pt x="446" y="341"/>
                      <a:pt x="442" y="330"/>
                      <a:pt x="439" y="319"/>
                    </a:cubicBezTo>
                    <a:lnTo>
                      <a:pt x="439" y="319"/>
                    </a:lnTo>
                    <a:cubicBezTo>
                      <a:pt x="437" y="313"/>
                      <a:pt x="435" y="306"/>
                      <a:pt x="434" y="300"/>
                    </a:cubicBezTo>
                    <a:lnTo>
                      <a:pt x="434" y="300"/>
                    </a:lnTo>
                    <a:cubicBezTo>
                      <a:pt x="427" y="267"/>
                      <a:pt x="427" y="234"/>
                      <a:pt x="427" y="201"/>
                    </a:cubicBezTo>
                    <a:cubicBezTo>
                      <a:pt x="427" y="101"/>
                      <a:pt x="326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22" name="Google Shape;3722;p50"/>
          <p:cNvGrpSpPr/>
          <p:nvPr/>
        </p:nvGrpSpPr>
        <p:grpSpPr>
          <a:xfrm>
            <a:off x="4848775" y="1063050"/>
            <a:ext cx="733341" cy="696165"/>
            <a:chOff x="2155375" y="-71225"/>
            <a:chExt cx="733341" cy="696165"/>
          </a:xfrm>
        </p:grpSpPr>
        <p:grpSp>
          <p:nvGrpSpPr>
            <p:cNvPr id="3723" name="Google Shape;3723;p50"/>
            <p:cNvGrpSpPr/>
            <p:nvPr/>
          </p:nvGrpSpPr>
          <p:grpSpPr>
            <a:xfrm>
              <a:off x="2155375" y="-71225"/>
              <a:ext cx="733341" cy="696165"/>
              <a:chOff x="1503750" y="154675"/>
              <a:chExt cx="733341" cy="696165"/>
            </a:xfrm>
          </p:grpSpPr>
          <p:sp>
            <p:nvSpPr>
              <p:cNvPr id="3724" name="Google Shape;3724;p50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0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6" name="Google Shape;3726;p50"/>
            <p:cNvGrpSpPr/>
            <p:nvPr/>
          </p:nvGrpSpPr>
          <p:grpSpPr>
            <a:xfrm rot="-965331">
              <a:off x="2325062" y="89521"/>
              <a:ext cx="377871" cy="386176"/>
              <a:chOff x="9295375" y="2920038"/>
              <a:chExt cx="782650" cy="799850"/>
            </a:xfrm>
          </p:grpSpPr>
          <p:sp>
            <p:nvSpPr>
              <p:cNvPr id="3727" name="Google Shape;3727;p50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0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0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0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0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0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0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0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0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0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0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0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0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0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0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0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0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0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0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0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0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0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0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0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0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0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0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0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0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0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0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0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0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0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0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0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0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0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0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0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0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0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2" descr="7 consejos para padres para prevenir la violencia familiar relacionada con  la pandemia">
            <a:extLst>
              <a:ext uri="{FF2B5EF4-FFF2-40B4-BE49-F238E27FC236}">
                <a16:creationId xmlns:a16="http://schemas.microsoft.com/office/drawing/2014/main" id="{B42E91A9-D5FC-4436-EA2C-708F2D73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2" b="97778" l="10000" r="90000">
                        <a14:foregroundMark x1="31167" y1="9524" x2="60667" y2="6032"/>
                        <a14:foregroundMark x1="38500" y1="89206" x2="63833" y2="90159"/>
                        <a14:foregroundMark x1="48500" y1="97778" x2="45500" y2="9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26" y="1454955"/>
            <a:ext cx="5359411" cy="28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oogle Shape;3090;p43"/>
          <p:cNvGrpSpPr/>
          <p:nvPr/>
        </p:nvGrpSpPr>
        <p:grpSpPr>
          <a:xfrm>
            <a:off x="1232113" y="352257"/>
            <a:ext cx="6679773" cy="4642086"/>
            <a:chOff x="1713600" y="625950"/>
            <a:chExt cx="5716800" cy="3891600"/>
          </a:xfrm>
        </p:grpSpPr>
        <p:sp>
          <p:nvSpPr>
            <p:cNvPr id="3091" name="Google Shape;3091;p43"/>
            <p:cNvSpPr/>
            <p:nvPr/>
          </p:nvSpPr>
          <p:spPr>
            <a:xfrm>
              <a:off x="1713600" y="625950"/>
              <a:ext cx="5716800" cy="38916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1713600" y="625950"/>
              <a:ext cx="5716800" cy="4983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19896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22850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25804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6" name="Google Shape;3096;p43"/>
          <p:cNvSpPr txBox="1">
            <a:spLocks noGrp="1"/>
          </p:cNvSpPr>
          <p:nvPr>
            <p:ph type="title"/>
          </p:nvPr>
        </p:nvSpPr>
        <p:spPr>
          <a:xfrm>
            <a:off x="1204434" y="1122896"/>
            <a:ext cx="670745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Posibles agentes sociales que ocasionan la violencia intrafamiliar</a:t>
            </a:r>
            <a:endParaRPr sz="2800" dirty="0"/>
          </a:p>
        </p:txBody>
      </p:sp>
      <p:sp>
        <p:nvSpPr>
          <p:cNvPr id="3097" name="Google Shape;3097;p43"/>
          <p:cNvSpPr txBox="1">
            <a:spLocks noGrp="1"/>
          </p:cNvSpPr>
          <p:nvPr>
            <p:ph type="subTitle" idx="1"/>
          </p:nvPr>
        </p:nvSpPr>
        <p:spPr>
          <a:xfrm>
            <a:off x="1232113" y="2941469"/>
            <a:ext cx="6679773" cy="10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i="0" dirty="0">
                <a:effectLst/>
                <a:latin typeface="Söhne"/>
              </a:rPr>
              <a:t>Historia de abuso:</a:t>
            </a:r>
            <a:r>
              <a:rPr lang="es-ES" sz="1400" b="0" i="0" dirty="0">
                <a:solidFill>
                  <a:srgbClr val="374151"/>
                </a:solidFill>
                <a:effectLst/>
                <a:latin typeface="Söhne"/>
              </a:rPr>
              <a:t> Las personas que han sido víctimas de abuso en su infancia pueden ser más propensas a repetir patrones de violencia en sus propias relaciones familiares.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i="0" dirty="0">
                <a:effectLst/>
                <a:latin typeface="Söhne"/>
              </a:rPr>
              <a:t>Historia de abuso previo en la relación:</a:t>
            </a:r>
            <a:r>
              <a:rPr lang="es-ES" sz="1400" b="0" i="0" dirty="0">
                <a:solidFill>
                  <a:srgbClr val="374151"/>
                </a:solidFill>
                <a:effectLst/>
                <a:latin typeface="Söhne"/>
              </a:rPr>
              <a:t> Las relaciones previas con abuso o violencia pueden influir en la dinámica de una relación actual y contribuir a peleas y comportamientos violentos.</a:t>
            </a:r>
            <a:endParaRPr lang="es-ES" sz="1400" dirty="0">
              <a:solidFill>
                <a:srgbClr val="374151"/>
              </a:solidFill>
              <a:latin typeface="Söhne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i="0" dirty="0">
                <a:effectLst/>
                <a:latin typeface="Söhne"/>
              </a:rPr>
              <a:t>Falta de habilidades para la resolución de conflictos:</a:t>
            </a:r>
            <a:r>
              <a:rPr lang="es-ES" sz="1400" b="0" i="0" dirty="0">
                <a:solidFill>
                  <a:srgbClr val="374151"/>
                </a:solidFill>
                <a:effectLst/>
                <a:latin typeface="Söhne"/>
              </a:rPr>
              <a:t> La falta de habilidades para resolver conflictos de manera pacífica y constructiva puede resultar en peleas verbales o físicas.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b="1" i="0" dirty="0">
                <a:effectLst/>
                <a:latin typeface="Söhne"/>
              </a:rPr>
              <a:t>Entorno violento previo:</a:t>
            </a:r>
            <a:r>
              <a:rPr lang="es-ES" sz="1400" b="0" i="0" dirty="0">
                <a:solidFill>
                  <a:srgbClr val="374151"/>
                </a:solidFill>
                <a:effectLst/>
                <a:latin typeface="Söhne"/>
              </a:rPr>
              <a:t> Si uno o ambos miembros de la pareja han estado expuestos a la violencia en su entorno familiar o comunidad, pueden ser más propensos a recurrir a la violencia o a utilizar armas blancas en sus propias peleas.</a:t>
            </a:r>
            <a:endParaRPr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p51"/>
          <p:cNvSpPr txBox="1">
            <a:spLocks noGrp="1"/>
          </p:cNvSpPr>
          <p:nvPr>
            <p:ph type="title"/>
          </p:nvPr>
        </p:nvSpPr>
        <p:spPr>
          <a:xfrm>
            <a:off x="2213440" y="846014"/>
            <a:ext cx="4225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</a:t>
            </a:r>
            <a:r>
              <a:rPr lang="en" dirty="0"/>
              <a:t>anifestaciones de violencia</a:t>
            </a:r>
            <a:endParaRPr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FC14C00-77E9-8533-1774-E6760E74D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3227" y="2940287"/>
            <a:ext cx="5497545" cy="515400"/>
          </a:xfrm>
        </p:spPr>
        <p:txBody>
          <a:bodyPr/>
          <a:lstStyle/>
          <a:p>
            <a:r>
              <a:rPr lang="es-ES" sz="1800" b="1" i="0" dirty="0">
                <a:effectLst/>
                <a:latin typeface="Söhne"/>
              </a:rPr>
              <a:t>Lesiones físicas:</a:t>
            </a:r>
            <a:r>
              <a:rPr lang="es-ES" sz="1800" b="0" i="0" dirty="0">
                <a:solidFill>
                  <a:srgbClr val="374151"/>
                </a:solidFill>
                <a:effectLst/>
                <a:latin typeface="Söhne"/>
              </a:rPr>
              <a:t> Moretones, cortes, quemaduras u otras lesiones inexplicadas en uno o más miembros de la familia.</a:t>
            </a:r>
          </a:p>
          <a:p>
            <a:r>
              <a:rPr lang="es-ES" sz="1800" b="1" i="0" dirty="0">
                <a:effectLst/>
                <a:latin typeface="Söhne"/>
              </a:rPr>
              <a:t>Violencia verbal o emocional:</a:t>
            </a:r>
            <a:r>
              <a:rPr lang="es-ES" sz="1800" b="0" i="0" dirty="0">
                <a:solidFill>
                  <a:srgbClr val="374151"/>
                </a:solidFill>
                <a:effectLst/>
                <a:latin typeface="Söhne"/>
              </a:rPr>
              <a:t> Insultos, humillaciones, amenazas, gritos o lenguaje degradante son comunes en la dinámica familiar.</a:t>
            </a:r>
            <a:endParaRPr lang="es-ES" sz="1800" dirty="0">
              <a:solidFill>
                <a:srgbClr val="374151"/>
              </a:solidFill>
              <a:latin typeface="Söhne"/>
            </a:endParaRPr>
          </a:p>
          <a:p>
            <a:r>
              <a:rPr lang="es-ES" sz="1800" b="1" i="0" dirty="0">
                <a:effectLst/>
                <a:latin typeface="Söhne"/>
              </a:rPr>
              <a:t>Conflicto frecuente y violento:</a:t>
            </a:r>
            <a:r>
              <a:rPr lang="es-ES" sz="1800" b="0" i="0" dirty="0">
                <a:solidFill>
                  <a:srgbClr val="374151"/>
                </a:solidFill>
                <a:effectLst/>
                <a:latin typeface="Söhne"/>
              </a:rPr>
              <a:t> Peleas y discusiones violentas son una parte común de la vida familiar.</a:t>
            </a:r>
            <a:endParaRPr lang="es-MX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 Day against Bullying at School including Cyberbullying by Slidesgo">
  <a:themeElements>
    <a:clrScheme name="Simple Light">
      <a:dk1>
        <a:srgbClr val="454570"/>
      </a:dk1>
      <a:lt1>
        <a:srgbClr val="B6EAFF"/>
      </a:lt1>
      <a:dk2>
        <a:srgbClr val="D36C9D"/>
      </a:dk2>
      <a:lt2>
        <a:srgbClr val="19234F"/>
      </a:lt2>
      <a:accent1>
        <a:srgbClr val="FFA6B5"/>
      </a:accent1>
      <a:accent2>
        <a:srgbClr val="B28AFF"/>
      </a:accent2>
      <a:accent3>
        <a:srgbClr val="7575BC"/>
      </a:accent3>
      <a:accent4>
        <a:srgbClr val="FFFFFF"/>
      </a:accent4>
      <a:accent5>
        <a:srgbClr val="FFFFFF"/>
      </a:accent5>
      <a:accent6>
        <a:srgbClr val="FFFFFF"/>
      </a:accent6>
      <a:hlink>
        <a:srgbClr val="1923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744</Words>
  <Application>Microsoft Office PowerPoint</Application>
  <PresentationFormat>Presentación en pantalla (16:9)</PresentationFormat>
  <Paragraphs>50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International Day against Bullying at School including Cyberbullying by Slidesgo</vt:lpstr>
      <vt:lpstr>VIOLENCIA </vt:lpstr>
      <vt:lpstr>Presentación de PowerPoint</vt:lpstr>
      <vt:lpstr>¿Qué es la violencia  Intrafamiliar? </vt:lpstr>
      <vt:lpstr>El hombre llamó a su madre para tratar de calmar la situación, pero fue lesionada en la mano; la pareja fue detenida</vt:lpstr>
      <vt:lpstr>Presentación de PowerPoint</vt:lpstr>
      <vt:lpstr>Presentación de PowerPoint</vt:lpstr>
      <vt:lpstr>Presentación de PowerPoint</vt:lpstr>
      <vt:lpstr>Posibles agentes sociales que ocasionan la violencia intrafamiliar</vt:lpstr>
      <vt:lpstr>Manifestaciones de violencia</vt:lpstr>
      <vt:lpstr>Causas 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DAY AGAINST BULLYING AT SCHOOL INCLUDING CYBERBULLYING</dc:title>
  <cp:lastModifiedBy>NANCY GUADALUPE COVARRUBIAS TAVITAS</cp:lastModifiedBy>
  <cp:revision>10</cp:revision>
  <dcterms:modified xsi:type="dcterms:W3CDTF">2023-10-12T14:27:00Z</dcterms:modified>
</cp:coreProperties>
</file>