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28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85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47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877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53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27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77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908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49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95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8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63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68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902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71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354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7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A6630D-8F10-EF44-96DB-EEEA601E8188}" type="datetimeFigureOut">
              <a:rPr lang="es-MX" smtClean="0"/>
              <a:t>13/10/23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72B187-E803-6345-A4E3-091CC37D8C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9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1DBDF1D-F021-716D-96A7-7187EF72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531" y="323495"/>
            <a:ext cx="6324937" cy="138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725" tIns="42863" rIns="85725" bIns="42863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22672" algn="ctr" defTabSz="857250"/>
            <a:r>
              <a:rPr lang="es-MX" altLang="es-MX" sz="2250" b="1" dirty="0">
                <a:ea typeface="Times New Roman" panose="02020603050405020304" pitchFamily="18" charset="0"/>
              </a:rPr>
              <a:t>Escuela Normal de Educación Preescolar</a:t>
            </a:r>
          </a:p>
          <a:p>
            <a:pPr indent="422672" algn="ctr" defTabSz="857250"/>
            <a:r>
              <a:rPr lang="es-MX" altLang="es-MX" sz="2250" b="1" dirty="0">
                <a:ea typeface="Times New Roman" panose="02020603050405020304" pitchFamily="18" charset="0"/>
              </a:rPr>
              <a:t>Licenciatura en Educación Preescolar</a:t>
            </a:r>
          </a:p>
          <a:p>
            <a:pPr indent="422672" algn="ctr" defTabSz="857250"/>
            <a:r>
              <a:rPr lang="es-MX" altLang="es-MX" sz="2250" b="1" dirty="0"/>
              <a:t>Ciclo escolar 2023-2024</a:t>
            </a:r>
            <a:endParaRPr lang="es-MX" altLang="es-MX" sz="1125" dirty="0"/>
          </a:p>
          <a:p>
            <a:pPr indent="422672" defTabSz="857250"/>
            <a:endParaRPr lang="es-MX" altLang="es-MX" sz="1688" dirty="0"/>
          </a:p>
        </p:txBody>
      </p:sp>
      <p:pic>
        <p:nvPicPr>
          <p:cNvPr id="1025" name="Imagen 12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D2E02301-6778-D899-9053-FB94EB64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1357313"/>
            <a:ext cx="1992808" cy="14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9EE4BDE-8D20-EB13-815E-E6E94F67B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45" y="1209774"/>
            <a:ext cx="11992707" cy="589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725" tIns="42863" rIns="85725" bIns="42863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22672" defTabSz="857250"/>
            <a:endParaRPr lang="es-MX" altLang="es-MX" sz="1125" dirty="0">
              <a:ea typeface="Times New Roman" panose="02020603050405020304" pitchFamily="18" charset="0"/>
            </a:endParaRPr>
          </a:p>
          <a:p>
            <a:pPr indent="422672" defTabSz="857250"/>
            <a:endParaRPr lang="es-MX" altLang="es-MX" sz="1125" dirty="0">
              <a:ea typeface="Times New Roman" panose="02020603050405020304" pitchFamily="18" charset="0"/>
            </a:endParaRPr>
          </a:p>
          <a:p>
            <a:pPr indent="422672" defTabSz="857250"/>
            <a:endParaRPr lang="es-MX" altLang="es-MX" sz="1125" dirty="0">
              <a:ea typeface="Times New Roman" panose="02020603050405020304" pitchFamily="18" charset="0"/>
            </a:endParaRPr>
          </a:p>
          <a:p>
            <a:pPr indent="422672" defTabSz="857250"/>
            <a:endParaRPr lang="es-MX" altLang="es-MX" sz="1125" dirty="0">
              <a:ea typeface="Times New Roman" panose="02020603050405020304" pitchFamily="18" charset="0"/>
            </a:endParaRPr>
          </a:p>
          <a:p>
            <a:pPr indent="422672" defTabSz="857250"/>
            <a:endParaRPr lang="es-MX" altLang="es-MX" sz="1125" dirty="0">
              <a:ea typeface="Times New Roman" panose="02020603050405020304" pitchFamily="18" charset="0"/>
            </a:endParaRPr>
          </a:p>
          <a:p>
            <a:pPr indent="422672" defTabSz="857250"/>
            <a:endParaRPr lang="es-MX" altLang="es-MX" sz="1875" dirty="0">
              <a:ea typeface="Times New Roman" panose="02020603050405020304" pitchFamily="18" charset="0"/>
            </a:endParaRPr>
          </a:p>
          <a:p>
            <a:pPr indent="422672" defTabSz="857250"/>
            <a:endParaRPr lang="es-MX" altLang="es-MX" sz="1875" dirty="0">
              <a:ea typeface="Times New Roman" panose="02020603050405020304" pitchFamily="18" charset="0"/>
            </a:endParaRPr>
          </a:p>
          <a:p>
            <a:pPr indent="422672" algn="ctr" defTabSz="857250"/>
            <a:r>
              <a:rPr lang="es-MX" altLang="es-MX" sz="1600" dirty="0">
                <a:ea typeface="Times New Roman" panose="02020603050405020304" pitchFamily="18" charset="0"/>
              </a:rPr>
              <a:t>7º semestre sección “C”</a:t>
            </a:r>
            <a:endParaRPr lang="es-MX" altLang="es-MX" sz="900" dirty="0"/>
          </a:p>
          <a:p>
            <a:pPr indent="422672" algn="ctr" defTabSz="857250"/>
            <a:r>
              <a:rPr lang="es-MX" altLang="es-MX" sz="1600" dirty="0">
                <a:ea typeface="Times New Roman" panose="02020603050405020304" pitchFamily="18" charset="0"/>
              </a:rPr>
              <a:t>Curso: Gestión educativa centrada en la mejora del aprendizaje </a:t>
            </a:r>
          </a:p>
          <a:p>
            <a:pPr indent="422672" algn="ctr" defTabSz="857250"/>
            <a:endParaRPr lang="es-MX" altLang="es-MX" sz="900" dirty="0"/>
          </a:p>
          <a:p>
            <a:pPr indent="422672" algn="ctr" defTabSz="857250"/>
            <a:r>
              <a:rPr lang="es-MX" altLang="es-MX" sz="1600" dirty="0">
                <a:ea typeface="Times New Roman" panose="02020603050405020304" pitchFamily="18" charset="0"/>
              </a:rPr>
              <a:t>Trabajo:Galeria de Tipologias</a:t>
            </a:r>
          </a:p>
          <a:p>
            <a:pPr indent="422672" algn="ctr" defTabSz="857250"/>
            <a:r>
              <a:rPr lang="es-MX" altLang="es-MX" sz="1600" dirty="0">
                <a:ea typeface="Times New Roman" panose="02020603050405020304" pitchFamily="18" charset="0"/>
              </a:rPr>
              <a:t>Vanessa Meritxell Gil Rodriguez #11</a:t>
            </a:r>
          </a:p>
          <a:p>
            <a:pPr indent="422672" algn="ctr" defTabSz="857250"/>
            <a:r>
              <a:rPr lang="es-MX" altLang="es-MX" sz="1600" dirty="0"/>
              <a:t>Natalia Elizabeth Ramirez Hernandez#17</a:t>
            </a:r>
          </a:p>
          <a:p>
            <a:pPr indent="422672" algn="ctr" defTabSz="857250"/>
            <a:r>
              <a:rPr lang="es-MX" altLang="es-MX" sz="1600" dirty="0"/>
              <a:t>America Michelle Reyes Leza#19</a:t>
            </a:r>
          </a:p>
          <a:p>
            <a:pPr indent="422672" algn="ctr" defTabSz="857250"/>
            <a:r>
              <a:rPr lang="es-MX" altLang="es-MX" sz="1600" dirty="0"/>
              <a:t>Verena Concepcion Sosa Dominguez#21</a:t>
            </a:r>
          </a:p>
          <a:p>
            <a:pPr indent="422672" algn="ctr" defTabSz="857250"/>
            <a:r>
              <a:rPr lang="es-MX" altLang="es-MX" sz="1600" dirty="0"/>
              <a:t>Arleth Velazquez Hernandez #23</a:t>
            </a:r>
            <a:endParaRPr lang="es-MX" altLang="es-MX" sz="900" dirty="0"/>
          </a:p>
          <a:p>
            <a:pPr indent="422672" algn="ctr" defTabSz="857250"/>
            <a:r>
              <a:rPr lang="es-MX" altLang="es-MX" sz="1600" dirty="0">
                <a:ea typeface="Times New Roman" panose="02020603050405020304" pitchFamily="18" charset="0"/>
              </a:rPr>
              <a:t>Alumna: Valeria Karely Zamarripa Garza #24</a:t>
            </a:r>
          </a:p>
          <a:p>
            <a:pPr indent="422672" algn="ctr" defTabSz="857250"/>
            <a:endParaRPr lang="es-MX" altLang="es-MX" sz="900" dirty="0"/>
          </a:p>
          <a:p>
            <a:pPr indent="422672" algn="ctr" defTabSz="857250"/>
            <a:r>
              <a:rPr lang="es-MX" altLang="es-MX" sz="1600" dirty="0">
                <a:ea typeface="Times New Roman" panose="02020603050405020304" pitchFamily="18" charset="0"/>
              </a:rPr>
              <a:t>Profesora: Fabiola Valero Torres </a:t>
            </a:r>
          </a:p>
          <a:p>
            <a:pPr indent="422672" algn="ctr" defTabSz="857250"/>
            <a:endParaRPr lang="es-MX" altLang="es-MX" sz="900" dirty="0"/>
          </a:p>
          <a:p>
            <a:pPr indent="422672" algn="ctr" defTabSz="857250"/>
            <a:r>
              <a:rPr lang="es-MX" altLang="es-MX" sz="1600" dirty="0">
                <a:ea typeface="Times New Roman" panose="02020603050405020304" pitchFamily="18" charset="0"/>
              </a:rPr>
              <a:t>Competencia:</a:t>
            </a:r>
            <a:endParaRPr lang="es-MX" altLang="es-MX" sz="900" dirty="0"/>
          </a:p>
          <a:p>
            <a:pPr indent="422672" algn="ctr" defTabSz="857250"/>
            <a:r>
              <a:rPr lang="es-MX" altLang="es-MX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lang="es-MX" altLang="es-MX" sz="900" dirty="0"/>
          </a:p>
          <a:p>
            <a:pPr indent="422672" algn="ctr" defTabSz="857250"/>
            <a:r>
              <a:rPr lang="es-MX" altLang="es-MX" sz="1600" dirty="0">
                <a:ea typeface="Times New Roman" panose="02020603050405020304" pitchFamily="18" charset="0"/>
              </a:rPr>
              <a:t>	</a:t>
            </a:r>
            <a:endParaRPr lang="es-MX" altLang="es-MX" sz="900" dirty="0"/>
          </a:p>
          <a:p>
            <a:pPr indent="422672" algn="ctr" defTabSz="857250"/>
            <a:r>
              <a:rPr lang="es-MX" altLang="es-MX" sz="1600" dirty="0">
                <a:ea typeface="Times New Roman" panose="02020603050405020304" pitchFamily="18" charset="0"/>
              </a:rPr>
              <a:t>Saltillo, Coahuila De Zaragoza                                           3 Octubre 2023</a:t>
            </a:r>
            <a:endParaRPr lang="es-MX" altLang="es-MX" sz="900" dirty="0"/>
          </a:p>
          <a:p>
            <a:pPr indent="422672" defTabSz="857250"/>
            <a:endParaRPr lang="es-MX" altLang="es-MX" sz="1688" dirty="0"/>
          </a:p>
        </p:txBody>
      </p:sp>
    </p:spTree>
    <p:extLst>
      <p:ext uri="{BB962C8B-B14F-4D97-AF65-F5344CB8AC3E}">
        <p14:creationId xmlns:p14="http://schemas.microsoft.com/office/powerpoint/2010/main" val="97774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89903B-4991-F348-E74D-F74F6C2F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7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69DF9D3-A124-9BB3-DDB4-DAE6D7BE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7" y="885092"/>
            <a:ext cx="6783753" cy="50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9B9684D-3DD6-C7C7-4C28-29DA872E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34" y="386862"/>
            <a:ext cx="4035669" cy="538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4391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{91ABC576-D703-164F-90B9-685FD5F19FF2}tf10001073_mac</Template>
  <TotalTime>7</TotalTime>
  <Words>114</Words>
  <Application>Microsoft Macintosh PowerPoint</Application>
  <PresentationFormat>Panorámica</PresentationFormat>
  <Paragraphs>27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Tw Cen MT</vt:lpstr>
      <vt:lpstr>Gota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flores</dc:creator>
  <cp:lastModifiedBy>jorge flores</cp:lastModifiedBy>
  <cp:revision>1</cp:revision>
  <dcterms:created xsi:type="dcterms:W3CDTF">2023-10-13T20:13:50Z</dcterms:created>
  <dcterms:modified xsi:type="dcterms:W3CDTF">2023-10-13T20:20:51Z</dcterms:modified>
</cp:coreProperties>
</file>