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BE284-1DB6-41A7-8101-1B435B89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886084-C80C-41B7-B2AE-CADCC048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19523-B1AB-4B25-A4B1-15E86CD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E225A4-E080-490E-9A8E-223391E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081F7F-BB27-473A-844D-6840D0C1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74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00090-DC27-4A82-8E28-D2A6831A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7F9964-7938-468D-AB68-39BF3BAE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A5433-8316-4915-917D-1B20C386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1DA1A-B451-48AE-A593-8606429E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BB40D-86D3-40CE-AF71-26272915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2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58840D-FF24-41BA-967B-491779339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6626F6-E05E-4AD8-AB31-455A5E59B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79A87-E27D-4C35-B972-14F3713B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C5D24F-35E6-4B15-B148-54C52D73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81520-88DD-46CC-A687-A908BC58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87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86D0-6BD3-4FDC-B3DC-AA6FE8B4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F2C44-4421-41FF-9EA2-B637B302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40974-9B13-42C9-9B42-E8506092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598B89-6B25-4C25-82DE-F84912E0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F8A39-8550-4B2D-BE9F-CF8D4217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3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F43C6-36AB-4FBF-88F4-BDB7D708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04CBE4-E7CD-47AC-AE13-825DF984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12DDB-E5CC-49D4-82EF-34710253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6303A-E0A8-4098-B4A3-77F05073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0E498-4724-42D4-B9D9-6B7BC2E5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F5FD8-00F9-40C3-B0DB-484658DC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B19FC-EC2A-445D-8757-F463A991F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37385B-CEF4-472F-8489-37E6F878D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BEA42C-6C97-46A7-B266-7933F510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FEC3FA-AB59-4C4D-B48E-CA28FA2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B603AC-C1F7-489E-9D2C-F218987A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02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7CA09-0D3D-42E9-AE17-14D6256F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970E29-57F4-454A-9A68-001C1D03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CCB1A-81D6-476B-A78F-AAE12719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0B3837-8909-4610-A5B5-4CEF22B9F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F0067F-FCC4-46A7-BE72-9EA6E429D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C24EFE-908B-4475-9608-6FC7A708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A3DC3B-0D5E-499D-A9F2-9E2F7765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3A1811-C207-47CA-B9F5-5388C86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97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35645-54C6-4400-BE96-2A56753C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B1C953-7BEC-4E71-8D26-0E12BFC1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0CB2BF-AB2A-4258-9DAC-5152F54B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1416A3-7600-48B4-A223-2D94004B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1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7702F2-106B-4FA4-B7C5-64955800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3D617A-15BA-4F83-85EB-A7F5F89E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2F83AE-40D0-491E-9B33-C4F517D2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74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D4FC3-4879-4DDB-937C-64AB4B60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8FF9F1-B9EB-45FD-B3A2-42CEF91EB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04069-722D-4C22-97AA-FB9726EA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7D2C86-772B-4604-B774-A4C2CC8F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182A32-173A-423A-A0AB-D51405D3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29B3B-A06A-4EFD-B511-72F99974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9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B09A-0C2E-4073-818C-32C2C9ED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4F005D-35E5-4F46-83EF-10DB66E57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0A181D-E138-421D-9298-1A6D0BABD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412829-EE5C-4355-9360-91318B3B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956B97-3AED-495A-BEF8-04F6E308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995CD-8EE6-4B8E-BBC8-2852499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06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6B9821-3BC3-457D-93E8-702483F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ADCCC-DC48-4D27-86F9-6F4C78E3E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2A789-06E7-4E20-873E-A940446F8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EA22-D6E0-4DCF-A245-2C0D741F832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EB030-2DC6-44A5-8396-CE670121C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56675-ED3F-4E0A-9D00-09CD5E9A8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584-B454-42BD-BBE7-B1F6426568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8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96849F45-3244-434E-BC5F-2E001933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A478DB5C-E6C3-4775-92D3-C35A182C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5F704A05-214A-4D60-81DD-CEB5BA2D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BE0AF9C7-B74A-4D6D-A220-AC25A981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63983B-93F8-43F8-AFE1-45B72D936B89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CCCC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FC1083-BDF5-49E5-8C9B-E4C630BB34DA}"/>
              </a:ext>
            </a:extLst>
          </p:cNvPr>
          <p:cNvSpPr txBox="1"/>
          <p:nvPr/>
        </p:nvSpPr>
        <p:spPr>
          <a:xfrm>
            <a:off x="3351229" y="387111"/>
            <a:ext cx="5489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Gobierno del Estado de Coahuila </a:t>
            </a:r>
          </a:p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Secretaria de Educación </a:t>
            </a:r>
          </a:p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Escuela Normal de Educación Preescolar </a:t>
            </a:r>
            <a:endParaRPr lang="es-MX" sz="1600" dirty="0">
              <a:latin typeface="Arial Rounded MT Bold" panose="020F0704030504030204" pitchFamily="34" charset="0"/>
            </a:endParaRPr>
          </a:p>
        </p:txBody>
      </p:sp>
      <p:pic>
        <p:nvPicPr>
          <p:cNvPr id="22" name="image1.png">
            <a:extLst>
              <a:ext uri="{FF2B5EF4-FFF2-40B4-BE49-F238E27FC236}">
                <a16:creationId xmlns:a16="http://schemas.microsoft.com/office/drawing/2014/main" id="{E1AB8DEF-60CA-40D8-957B-9F7B0B199B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7928" y="1193697"/>
            <a:ext cx="1163865" cy="141461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A7234F3-880C-4C97-A702-1D3CC058B69B}"/>
              </a:ext>
            </a:extLst>
          </p:cNvPr>
          <p:cNvSpPr txBox="1"/>
          <p:nvPr/>
        </p:nvSpPr>
        <p:spPr>
          <a:xfrm>
            <a:off x="3419916" y="2721729"/>
            <a:ext cx="548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u="sng" dirty="0">
                <a:latin typeface="Arial Rounded MT Bold" panose="020F0704030504030204" pitchFamily="34" charset="0"/>
              </a:rPr>
              <a:t>Galería de tipologías </a:t>
            </a:r>
            <a:endParaRPr lang="es-MX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E6F363E-8D1F-4247-B390-612C99404414}"/>
              </a:ext>
            </a:extLst>
          </p:cNvPr>
          <p:cNvSpPr txBox="1"/>
          <p:nvPr/>
        </p:nvSpPr>
        <p:spPr>
          <a:xfrm>
            <a:off x="3375089" y="3137320"/>
            <a:ext cx="5489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Rounded MT Bold" panose="020F0704030504030204" pitchFamily="34" charset="0"/>
              </a:rPr>
              <a:t>Presentado por:</a:t>
            </a:r>
          </a:p>
          <a:p>
            <a:pPr algn="ctr"/>
            <a:r>
              <a:rPr lang="es-ES" sz="1400" dirty="0">
                <a:latin typeface="Abadi" panose="020B0604020104020204" pitchFamily="34" charset="0"/>
              </a:rPr>
              <a:t>Mayra Alejandra Ferrer Flores N°5</a:t>
            </a:r>
          </a:p>
          <a:p>
            <a:pPr algn="ctr"/>
            <a:r>
              <a:rPr lang="es-ES" sz="1400" dirty="0">
                <a:latin typeface="Abadi" panose="020B0604020104020204" pitchFamily="34" charset="0"/>
              </a:rPr>
              <a:t>Mayra Alejandra Gaona Navejar N°7</a:t>
            </a:r>
          </a:p>
          <a:p>
            <a:pPr algn="ctr"/>
            <a:r>
              <a:rPr lang="es-ES" sz="1400" dirty="0">
                <a:latin typeface="Abadi" panose="020B0604020104020204" pitchFamily="34" charset="0"/>
              </a:rPr>
              <a:t>Karen Marisol Martínez Reyes N°15</a:t>
            </a:r>
          </a:p>
          <a:p>
            <a:pPr algn="ctr"/>
            <a:r>
              <a:rPr lang="es-ES" sz="1400" dirty="0">
                <a:latin typeface="Abadi" panose="020B0604020104020204" pitchFamily="34" charset="0"/>
              </a:rPr>
              <a:t>Valeria Torres Gutiérrez N°22</a:t>
            </a:r>
          </a:p>
          <a:p>
            <a:pPr algn="ctr"/>
            <a:r>
              <a:rPr lang="es-ES" sz="1400" dirty="0">
                <a:latin typeface="Abadi" panose="020B0604020104020204" pitchFamily="34" charset="0"/>
              </a:rPr>
              <a:t>Vianney Daniela Torres Salazar N°23</a:t>
            </a:r>
          </a:p>
          <a:p>
            <a:pPr algn="ctr"/>
            <a:endParaRPr lang="es-MX" sz="1400" dirty="0">
              <a:latin typeface="Abadi" panose="020B0604020104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940A6BD-D661-49ED-B21E-5F9BE770139B}"/>
              </a:ext>
            </a:extLst>
          </p:cNvPr>
          <p:cNvSpPr txBox="1"/>
          <p:nvPr/>
        </p:nvSpPr>
        <p:spPr>
          <a:xfrm>
            <a:off x="2158855" y="5925309"/>
            <a:ext cx="804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badi" panose="020B0604020104020204" pitchFamily="34" charset="0"/>
              </a:rPr>
              <a:t>Saltillo, Coahuila                                                    octubre 2023 </a:t>
            </a:r>
            <a:endParaRPr lang="es-MX" dirty="0">
              <a:latin typeface="Abadi" panose="020B06040201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6C9B93-214D-4D09-A346-2F831042BCE7}"/>
              </a:ext>
            </a:extLst>
          </p:cNvPr>
          <p:cNvSpPr txBox="1"/>
          <p:nvPr/>
        </p:nvSpPr>
        <p:spPr>
          <a:xfrm>
            <a:off x="4607775" y="4697393"/>
            <a:ext cx="658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badi" panose="020B0604020104020204" pitchFamily="34" charset="0"/>
              </a:rPr>
              <a:t>UNIDAD 1 LA GESTIÓN EDUCATIVA</a:t>
            </a:r>
            <a:endParaRPr lang="es-MX" sz="1400" b="1" dirty="0">
              <a:latin typeface="Abadi" panose="020B0604020104020204" pitchFamily="34" charset="0"/>
            </a:endParaRPr>
          </a:p>
        </p:txBody>
      </p:sp>
      <p:pic>
        <p:nvPicPr>
          <p:cNvPr id="3074" name="Picture 2" descr="elemento colorido brillo estrella 12896223 PNG">
            <a:extLst>
              <a:ext uri="{FF2B5EF4-FFF2-40B4-BE49-F238E27FC236}">
                <a16:creationId xmlns:a16="http://schemas.microsoft.com/office/drawing/2014/main" id="{9F51FE79-49F0-4B57-AF88-176B37B7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7930">
            <a:off x="6958629" y="596611"/>
            <a:ext cx="6195795" cy="3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F23C4A-C6D1-4F6E-B5CF-B215EBFC5E83}"/>
              </a:ext>
            </a:extLst>
          </p:cNvPr>
          <p:cNvSpPr txBox="1"/>
          <p:nvPr/>
        </p:nvSpPr>
        <p:spPr>
          <a:xfrm>
            <a:off x="2158855" y="5059092"/>
            <a:ext cx="865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badi" panose="020B0604020104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600" dirty="0">
              <a:latin typeface="Abadi" panose="020B0604020104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E49B0F-9CF1-4D9F-9980-024CD5D4603F}"/>
              </a:ext>
            </a:extLst>
          </p:cNvPr>
          <p:cNvSpPr/>
          <p:nvPr/>
        </p:nvSpPr>
        <p:spPr>
          <a:xfrm>
            <a:off x="9492962" y="817998"/>
            <a:ext cx="2218211" cy="17903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324E72-CF66-47F1-90A4-10BBB8052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68" y="57955"/>
            <a:ext cx="4162021" cy="41620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B89B6F-279E-43C6-994E-894D7D9A73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74980" y="587516"/>
            <a:ext cx="2536560" cy="121235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B2EC400-3C78-4480-8BEA-B3F7B03F5E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83886" y="3072947"/>
            <a:ext cx="2536560" cy="12123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9494DFE-52AD-461A-B820-CAE669F392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2"/>
          <a:stretch/>
        </p:blipFill>
        <p:spPr>
          <a:xfrm rot="5400000">
            <a:off x="-692053" y="5587783"/>
            <a:ext cx="2536560" cy="12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6C63E0D9-E064-4DA7-86C4-853B454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FCEC3D43-2C85-454F-B7A2-96F7675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8A268A14-7C42-45BC-8319-800269A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C02014DB-27BC-4AE4-85D9-8E60FDE2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F6E39-5BD8-4F31-8106-54A662C14503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E5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118F27-2589-43A0-8C53-64518DADB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" b="9690"/>
          <a:stretch/>
        </p:blipFill>
        <p:spPr>
          <a:xfrm>
            <a:off x="746975" y="658431"/>
            <a:ext cx="8379871" cy="570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2" descr="elemento colorido brillo estrella 12896223 PNG">
            <a:extLst>
              <a:ext uri="{FF2B5EF4-FFF2-40B4-BE49-F238E27FC236}">
                <a16:creationId xmlns:a16="http://schemas.microsoft.com/office/drawing/2014/main" id="{85DA3B04-1443-459F-8617-93B937B9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7527" y="1456980"/>
            <a:ext cx="6195795" cy="3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E5480A-F1E5-4A2A-B1A1-98CB9349F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823">
            <a:off x="3072788" y="-1069754"/>
            <a:ext cx="3134398" cy="313439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14D6874-EFCC-4F42-AF6B-35D7EAEBC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653601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6C63E0D9-E064-4DA7-86C4-853B454E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FCEC3D43-2C85-454F-B7A2-96F7675A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8A268A14-7C42-45BC-8319-800269A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1a/cb/98/1acb9828a60b01ceeda47798a3dfc9fe.jpg">
            <a:extLst>
              <a:ext uri="{FF2B5EF4-FFF2-40B4-BE49-F238E27FC236}">
                <a16:creationId xmlns:a16="http://schemas.microsoft.com/office/drawing/2014/main" id="{C02014DB-27BC-4AE4-85D9-8E60FDE2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38" y="0"/>
            <a:ext cx="86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BF6E39-5BD8-4F31-8106-54A662C14503}"/>
              </a:ext>
            </a:extLst>
          </p:cNvPr>
          <p:cNvSpPr txBox="1"/>
          <p:nvPr/>
        </p:nvSpPr>
        <p:spPr>
          <a:xfrm>
            <a:off x="746975" y="321972"/>
            <a:ext cx="10835425" cy="6272011"/>
          </a:xfrm>
          <a:prstGeom prst="rect">
            <a:avLst/>
          </a:prstGeom>
          <a:solidFill>
            <a:srgbClr val="FFE5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81AA6C-9D4C-4F00-BBBC-91F0EECFE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4" y="596183"/>
            <a:ext cx="7653406" cy="5740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E5480A-F1E5-4A2A-B1A1-98CB9349F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51">
            <a:off x="2764867" y="-971017"/>
            <a:ext cx="3134398" cy="3134398"/>
          </a:xfrm>
          <a:prstGeom prst="rect">
            <a:avLst/>
          </a:prstGeom>
        </p:spPr>
      </p:pic>
      <p:pic>
        <p:nvPicPr>
          <p:cNvPr id="16" name="Picture 2" descr="elemento colorido brillo estrella 12896223 PNG">
            <a:extLst>
              <a:ext uri="{FF2B5EF4-FFF2-40B4-BE49-F238E27FC236}">
                <a16:creationId xmlns:a16="http://schemas.microsoft.com/office/drawing/2014/main" id="{C22E7C61-15ED-4324-965C-C9CB07EC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1895" y="1723244"/>
            <a:ext cx="7328079" cy="38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646987-2094-4E50-9736-C3E6CAFAE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16" y="372315"/>
            <a:ext cx="4195375" cy="55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2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91</Words>
  <Application>Microsoft Office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Abadi</vt:lpstr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ALEJANDRA GAONA NAVEJAR</dc:creator>
  <cp:lastModifiedBy>MAYRA ALEJANDRA GAONA NAVEJAR</cp:lastModifiedBy>
  <cp:revision>6</cp:revision>
  <dcterms:created xsi:type="dcterms:W3CDTF">2023-10-13T22:33:49Z</dcterms:created>
  <dcterms:modified xsi:type="dcterms:W3CDTF">2023-10-13T23:24:10Z</dcterms:modified>
</cp:coreProperties>
</file>