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EE49D-1DDD-C602-31DC-125D9501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405B9A-E4B2-20EC-4F00-51B04A6A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3D-9103-41F7-8024-5A8C5C4105C4}" type="datetimeFigureOut">
              <a:rPr lang="es-419" smtClean="0"/>
              <a:t>3/10/2023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74215D-4082-F374-7834-9EEF6E27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983313-AD32-421C-F424-B9BC86ED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CAE9-923C-4F06-9C0D-ED51E9FF92B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7999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5F57CA-4AC5-774D-A9A5-ABE3BB20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B75AF6-D1F4-7E20-6AB8-98D6CC21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BE8F8-80A6-DFF9-DCD9-D77438F61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2B3D-9103-41F7-8024-5A8C5C4105C4}" type="datetimeFigureOut">
              <a:rPr lang="es-419" smtClean="0"/>
              <a:t>3/10/2023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DC66A-4F42-F211-9718-9A6EC83E6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9CA381-8442-F872-A7A4-8F33D2DDD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CAE9-923C-4F06-9C0D-ED51E9FF92B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BC6C786-1B28-29FC-D630-3B6A0936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6A2DEA-4617-B29D-2CB3-5F4354C4A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FBF4A4-6897-38A2-15FC-B297E562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7AD790-2B2F-1399-FE28-DEF6BDAA9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036530-A6B8-49B4-BF0F-7C7AAD47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07881B-6180-8AA2-8781-F14964CB9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1B0080-A9B0-C5DC-E24E-321C027A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5867">
                <a:latin typeface="Modern Love Caps" panose="020F0502020204030204" pitchFamily="82" charset="0"/>
              </a:rPr>
              <a:t>que son las </a:t>
            </a:r>
            <a:r>
              <a:rPr lang="es-419" sz="5867">
                <a:solidFill>
                  <a:schemeClr val="accent1"/>
                </a:solidFill>
                <a:latin typeface="Modern Love Caps" panose="020F0502020204030204" pitchFamily="82" charset="0"/>
              </a:rPr>
              <a:t>tradiciones? </a:t>
            </a:r>
            <a:endParaRPr lang="es-419" sz="5867" dirty="0">
              <a:solidFill>
                <a:schemeClr val="accent1"/>
              </a:solidFill>
              <a:latin typeface="Modern Love Caps" panose="020F0502020204030204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C34D34-AF6D-25B3-240A-EC0F24CFB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DC70544-ED8E-8FE3-7C4F-2101516D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867">
                <a:latin typeface="Modern Love Caps" panose="04070805081001020A01" pitchFamily="82" charset="0"/>
              </a:rPr>
              <a:t>La tradición </a:t>
            </a:r>
            <a:br>
              <a:rPr lang="es-MX" sz="5867">
                <a:latin typeface="Modern Love Caps" panose="04070805081001020A01" pitchFamily="82" charset="0"/>
              </a:rPr>
            </a:br>
            <a:r>
              <a:rPr lang="es-MX" sz="5867">
                <a:latin typeface="Modern Love Caps" panose="04070805081001020A01" pitchFamily="82" charset="0"/>
              </a:rPr>
              <a:t>normalizadora-disciplinadora</a:t>
            </a:r>
            <a:endParaRPr lang="es-MX" sz="5867" dirty="0">
              <a:solidFill>
                <a:schemeClr val="accent1"/>
              </a:solidFill>
              <a:latin typeface="Modern Love Caps" panose="04070805081001020A01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407907-C7A2-F70F-A0F3-AC20819B0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F67C3F-6785-C31A-86EF-631EA2B4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720476-655F-1362-E94A-B0210618E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9B9D6C-9D8B-F509-209D-1A1AB769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0765C2-3C7B-A4A1-FAB7-94AF3CCE4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5489B3-767F-5C96-ED09-820C9272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52F1B7-374B-4B1E-4373-15909D71A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CCA64F-1B43-B494-0A8D-DADF3972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9C744-54B5-62CD-57F2-639189191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70D4E9-B3C5-A5EE-8986-C9B5D152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345CB-7301-8F7B-CD5F-32A72BBA4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43BBBF-D40E-4A62-81AA-1C924556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2EBA8A-C3FC-E84D-4CA9-3D672DD34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Panorámica</PresentationFormat>
  <Paragraphs>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Modern Love Caps</vt:lpstr>
      <vt:lpstr>Tema de Office</vt:lpstr>
      <vt:lpstr>Presentación de PowerPoint</vt:lpstr>
      <vt:lpstr>que son las tradiciones? </vt:lpstr>
      <vt:lpstr>La tradición  normalizadora-disciplinadora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JACKELINE RUIZ RAMOS</dc:creator>
  <cp:lastModifiedBy>CAMILA JACKELINE RUIZ RAMOS</cp:lastModifiedBy>
  <cp:revision>1</cp:revision>
  <dcterms:created xsi:type="dcterms:W3CDTF">2023-10-04T03:55:08Z</dcterms:created>
  <dcterms:modified xsi:type="dcterms:W3CDTF">2023-10-04T03:55:08Z</dcterms:modified>
</cp:coreProperties>
</file>