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256" r:id="rId2"/>
    <p:sldId id="292" r:id="rId3"/>
    <p:sldId id="293" r:id="rId4"/>
    <p:sldId id="294" r:id="rId5"/>
  </p:sldIdLst>
  <p:sldSz cx="10439400" cy="7199313"/>
  <p:notesSz cx="6858000" cy="9144000"/>
  <p:embeddedFontLst>
    <p:embeddedFont>
      <p:font typeface="Amatic SC" panose="00000500000000000000" pitchFamily="2" charset="-79"/>
      <p:regular r:id="rId7"/>
      <p:bold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helsea Market" panose="020B0604020202020204" charset="0"/>
      <p:regular r:id="rId13"/>
    </p:embeddedFont>
    <p:embeddedFont>
      <p:font typeface="CHICKEN Pie" panose="02000600000000000000" pitchFamily="2" charset="0"/>
      <p:regular r:id="rId14"/>
    </p:embeddedFont>
    <p:embeddedFont>
      <p:font typeface="Questrial" pitchFamily="2" charset="0"/>
      <p:regular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288" userDrawn="1">
          <p15:clr>
            <a:srgbClr val="9AA0A6"/>
          </p15:clr>
        </p15:guide>
        <p15:guide id="2" orient="horz" pos="22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69B7E2-6D25-4F02-8AAE-DF49A944EDC4}">
  <a:tblStyle styleId="{B869B7E2-6D25-4F02-8AAE-DF49A944ED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614" y="174"/>
      </p:cViewPr>
      <p:guideLst>
        <p:guide pos="3288"/>
        <p:guide orient="horz" pos="2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685800"/>
            <a:ext cx="4972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04814dde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685800"/>
            <a:ext cx="4972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04814dde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467707"/>
            <a:ext cx="10477850" cy="6275517"/>
            <a:chOff x="176375" y="334150"/>
            <a:chExt cx="8717400" cy="448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" name="Google Shape;25;p2"/>
          <p:cNvGrpSpPr/>
          <p:nvPr/>
        </p:nvGrpSpPr>
        <p:grpSpPr>
          <a:xfrm rot="-9031910">
            <a:off x="5171600" y="6156629"/>
            <a:ext cx="812746" cy="1513297"/>
            <a:chOff x="-876762" y="1902065"/>
            <a:chExt cx="506742" cy="769597"/>
          </a:xfrm>
        </p:grpSpPr>
        <p:sp>
          <p:nvSpPr>
            <p:cNvPr id="26" name="Google Shape;26;p2"/>
            <p:cNvSpPr/>
            <p:nvPr/>
          </p:nvSpPr>
          <p:spPr>
            <a:xfrm>
              <a:off x="-876762" y="1902065"/>
              <a:ext cx="472466" cy="600240"/>
            </a:xfrm>
            <a:custGeom>
              <a:avLst/>
              <a:gdLst/>
              <a:ahLst/>
              <a:cxnLst/>
              <a:rect l="l" t="t" r="r" b="b"/>
              <a:pathLst>
                <a:path w="6397" h="8127" extrusionOk="0">
                  <a:moveTo>
                    <a:pt x="2247" y="1"/>
                  </a:moveTo>
                  <a:cubicBezTo>
                    <a:pt x="2090" y="1"/>
                    <a:pt x="1932" y="38"/>
                    <a:pt x="1785" y="116"/>
                  </a:cubicBezTo>
                  <a:lnTo>
                    <a:pt x="643" y="740"/>
                  </a:lnTo>
                  <a:cubicBezTo>
                    <a:pt x="179" y="990"/>
                    <a:pt x="1" y="1579"/>
                    <a:pt x="259" y="2052"/>
                  </a:cubicBezTo>
                  <a:lnTo>
                    <a:pt x="3551" y="8127"/>
                  </a:lnTo>
                  <a:lnTo>
                    <a:pt x="6397" y="6583"/>
                  </a:lnTo>
                  <a:lnTo>
                    <a:pt x="3105" y="508"/>
                  </a:lnTo>
                  <a:cubicBezTo>
                    <a:pt x="2927" y="183"/>
                    <a:pt x="2592" y="1"/>
                    <a:pt x="2247" y="1"/>
                  </a:cubicBez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623057" y="2373129"/>
              <a:ext cx="251706" cy="189814"/>
            </a:xfrm>
            <a:custGeom>
              <a:avLst/>
              <a:gdLst/>
              <a:ahLst/>
              <a:cxnLst/>
              <a:rect l="l" t="t" r="r" b="b"/>
              <a:pathLst>
                <a:path w="3408" h="2570" extrusionOk="0">
                  <a:moveTo>
                    <a:pt x="2846" y="0"/>
                  </a:moveTo>
                  <a:lnTo>
                    <a:pt x="0" y="1544"/>
                  </a:lnTo>
                  <a:lnTo>
                    <a:pt x="562" y="2570"/>
                  </a:lnTo>
                  <a:lnTo>
                    <a:pt x="3408" y="1026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802977" y="1974815"/>
              <a:ext cx="266921" cy="350380"/>
            </a:xfrm>
            <a:custGeom>
              <a:avLst/>
              <a:gdLst/>
              <a:ahLst/>
              <a:cxnLst/>
              <a:rect l="l" t="t" r="r" b="b"/>
              <a:pathLst>
                <a:path w="3614" h="4744" extrusionOk="0">
                  <a:moveTo>
                    <a:pt x="1066" y="0"/>
                  </a:moveTo>
                  <a:cubicBezTo>
                    <a:pt x="950" y="0"/>
                    <a:pt x="833" y="28"/>
                    <a:pt x="723" y="85"/>
                  </a:cubicBezTo>
                  <a:lnTo>
                    <a:pt x="482" y="219"/>
                  </a:lnTo>
                  <a:cubicBezTo>
                    <a:pt x="135" y="406"/>
                    <a:pt x="1" y="852"/>
                    <a:pt x="188" y="1209"/>
                  </a:cubicBezTo>
                  <a:lnTo>
                    <a:pt x="1901" y="4358"/>
                  </a:lnTo>
                  <a:cubicBezTo>
                    <a:pt x="2036" y="4603"/>
                    <a:pt x="2284" y="4743"/>
                    <a:pt x="2542" y="4743"/>
                  </a:cubicBezTo>
                  <a:cubicBezTo>
                    <a:pt x="2660" y="4743"/>
                    <a:pt x="2779" y="4714"/>
                    <a:pt x="2891" y="4653"/>
                  </a:cubicBezTo>
                  <a:lnTo>
                    <a:pt x="3123" y="4528"/>
                  </a:lnTo>
                  <a:cubicBezTo>
                    <a:pt x="3480" y="4332"/>
                    <a:pt x="3614" y="3886"/>
                    <a:pt x="3417" y="3538"/>
                  </a:cubicBezTo>
                  <a:lnTo>
                    <a:pt x="1714" y="380"/>
                  </a:lnTo>
                  <a:cubicBezTo>
                    <a:pt x="1578" y="139"/>
                    <a:pt x="1326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665230" y="2294692"/>
              <a:ext cx="240554" cy="169429"/>
            </a:xfrm>
            <a:custGeom>
              <a:avLst/>
              <a:gdLst/>
              <a:ahLst/>
              <a:cxnLst/>
              <a:rect l="l" t="t" r="r" b="b"/>
              <a:pathLst>
                <a:path w="3257" h="2294" extrusionOk="0">
                  <a:moveTo>
                    <a:pt x="2846" y="1"/>
                  </a:moveTo>
                  <a:lnTo>
                    <a:pt x="0" y="1544"/>
                  </a:lnTo>
                  <a:lnTo>
                    <a:pt x="402" y="2293"/>
                  </a:lnTo>
                  <a:lnTo>
                    <a:pt x="3256" y="750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59834" y="2460724"/>
              <a:ext cx="189814" cy="210937"/>
            </a:xfrm>
            <a:custGeom>
              <a:avLst/>
              <a:gdLst/>
              <a:ahLst/>
              <a:cxnLst/>
              <a:rect l="l" t="t" r="r" b="b"/>
              <a:pathLst>
                <a:path w="2570" h="2856" extrusionOk="0">
                  <a:moveTo>
                    <a:pt x="2258" y="1"/>
                  </a:moveTo>
                  <a:lnTo>
                    <a:pt x="1" y="1223"/>
                  </a:lnTo>
                  <a:lnTo>
                    <a:pt x="1919" y="2855"/>
                  </a:lnTo>
                  <a:lnTo>
                    <a:pt x="2570" y="2499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-5176902">
            <a:off x="3580760" y="6561169"/>
            <a:ext cx="1632592" cy="571048"/>
            <a:chOff x="-1963948" y="2372267"/>
            <a:chExt cx="830317" cy="356067"/>
          </a:xfrm>
        </p:grpSpPr>
        <p:sp>
          <p:nvSpPr>
            <p:cNvPr id="32" name="Google Shape;32;p2"/>
            <p:cNvSpPr/>
            <p:nvPr/>
          </p:nvSpPr>
          <p:spPr>
            <a:xfrm>
              <a:off x="-1963948" y="2372267"/>
              <a:ext cx="612205" cy="341591"/>
            </a:xfrm>
            <a:custGeom>
              <a:avLst/>
              <a:gdLst/>
              <a:ahLst/>
              <a:cxnLst/>
              <a:rect l="l" t="t" r="r" b="b"/>
              <a:pathLst>
                <a:path w="8289" h="4625" extrusionOk="0">
                  <a:moveTo>
                    <a:pt x="1336" y="1"/>
                  </a:moveTo>
                  <a:cubicBezTo>
                    <a:pt x="884" y="1"/>
                    <a:pt x="478" y="311"/>
                    <a:pt x="385" y="770"/>
                  </a:cubicBezTo>
                  <a:lnTo>
                    <a:pt x="108" y="2037"/>
                  </a:lnTo>
                  <a:cubicBezTo>
                    <a:pt x="1" y="2563"/>
                    <a:pt x="331" y="3081"/>
                    <a:pt x="857" y="3188"/>
                  </a:cubicBezTo>
                  <a:lnTo>
                    <a:pt x="7620" y="4624"/>
                  </a:lnTo>
                  <a:lnTo>
                    <a:pt x="8289" y="1457"/>
                  </a:lnTo>
                  <a:lnTo>
                    <a:pt x="1535" y="21"/>
                  </a:lnTo>
                  <a:cubicBezTo>
                    <a:pt x="1469" y="7"/>
                    <a:pt x="1402" y="1"/>
                    <a:pt x="1336" y="1"/>
                  </a:cubicBez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418353" y="2476554"/>
              <a:ext cx="134495" cy="251780"/>
            </a:xfrm>
            <a:custGeom>
              <a:avLst/>
              <a:gdLst/>
              <a:ahLst/>
              <a:cxnLst/>
              <a:rect l="l" t="t" r="r" b="b"/>
              <a:pathLst>
                <a:path w="1821" h="3409" extrusionOk="0">
                  <a:moveTo>
                    <a:pt x="670" y="0"/>
                  </a:moveTo>
                  <a:lnTo>
                    <a:pt x="1" y="3167"/>
                  </a:lnTo>
                  <a:lnTo>
                    <a:pt x="1142" y="3408"/>
                  </a:lnTo>
                  <a:lnTo>
                    <a:pt x="1820" y="241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895407" y="2435933"/>
              <a:ext cx="380957" cy="182354"/>
            </a:xfrm>
            <a:custGeom>
              <a:avLst/>
              <a:gdLst/>
              <a:ahLst/>
              <a:cxnLst/>
              <a:rect l="l" t="t" r="r" b="b"/>
              <a:pathLst>
                <a:path w="5158" h="2469" extrusionOk="0">
                  <a:moveTo>
                    <a:pt x="852" y="0"/>
                  </a:moveTo>
                  <a:cubicBezTo>
                    <a:pt x="515" y="0"/>
                    <a:pt x="213" y="234"/>
                    <a:pt x="135" y="577"/>
                  </a:cubicBezTo>
                  <a:lnTo>
                    <a:pt x="81" y="845"/>
                  </a:lnTo>
                  <a:cubicBezTo>
                    <a:pt x="1" y="1237"/>
                    <a:pt x="251" y="1621"/>
                    <a:pt x="643" y="1710"/>
                  </a:cubicBezTo>
                  <a:lnTo>
                    <a:pt x="4149" y="2451"/>
                  </a:lnTo>
                  <a:cubicBezTo>
                    <a:pt x="4202" y="2463"/>
                    <a:pt x="4254" y="2468"/>
                    <a:pt x="4306" y="2468"/>
                  </a:cubicBezTo>
                  <a:cubicBezTo>
                    <a:pt x="4641" y="2468"/>
                    <a:pt x="4945" y="2229"/>
                    <a:pt x="5014" y="1889"/>
                  </a:cubicBezTo>
                  <a:lnTo>
                    <a:pt x="5077" y="1630"/>
                  </a:lnTo>
                  <a:cubicBezTo>
                    <a:pt x="5157" y="1237"/>
                    <a:pt x="4907" y="845"/>
                    <a:pt x="4515" y="765"/>
                  </a:cubicBezTo>
                  <a:lnTo>
                    <a:pt x="1000" y="15"/>
                  </a:lnTo>
                  <a:cubicBezTo>
                    <a:pt x="950" y="5"/>
                    <a:pt x="901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505284" y="2458090"/>
              <a:ext cx="111377" cy="247201"/>
            </a:xfrm>
            <a:custGeom>
              <a:avLst/>
              <a:gdLst/>
              <a:ahLst/>
              <a:cxnLst/>
              <a:rect l="l" t="t" r="r" b="b"/>
              <a:pathLst>
                <a:path w="1508" h="3347" extrusionOk="0">
                  <a:moveTo>
                    <a:pt x="669" y="1"/>
                  </a:moveTo>
                  <a:lnTo>
                    <a:pt x="0" y="3168"/>
                  </a:lnTo>
                  <a:lnTo>
                    <a:pt x="830" y="3346"/>
                  </a:lnTo>
                  <a:lnTo>
                    <a:pt x="1508" y="179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328762" y="2518727"/>
              <a:ext cx="195132" cy="185235"/>
            </a:xfrm>
            <a:custGeom>
              <a:avLst/>
              <a:gdLst/>
              <a:ahLst/>
              <a:cxnLst/>
              <a:rect l="l" t="t" r="r" b="b"/>
              <a:pathLst>
                <a:path w="2642" h="2508" extrusionOk="0">
                  <a:moveTo>
                    <a:pt x="536" y="0"/>
                  </a:moveTo>
                  <a:lnTo>
                    <a:pt x="1" y="2507"/>
                  </a:lnTo>
                  <a:lnTo>
                    <a:pt x="2490" y="2106"/>
                  </a:lnTo>
                  <a:lnTo>
                    <a:pt x="2641" y="138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5248713">
            <a:off x="1472674" y="6518082"/>
            <a:ext cx="1583205" cy="722903"/>
            <a:chOff x="-184278" y="2226764"/>
            <a:chExt cx="805198" cy="450753"/>
          </a:xfrm>
        </p:grpSpPr>
        <p:sp>
          <p:nvSpPr>
            <p:cNvPr id="38" name="Google Shape;38;p2"/>
            <p:cNvSpPr/>
            <p:nvPr/>
          </p:nvSpPr>
          <p:spPr>
            <a:xfrm>
              <a:off x="4136" y="2226764"/>
              <a:ext cx="616784" cy="423720"/>
            </a:xfrm>
            <a:custGeom>
              <a:avLst/>
              <a:gdLst/>
              <a:ahLst/>
              <a:cxnLst/>
              <a:rect l="l" t="t" r="r" b="b"/>
              <a:pathLst>
                <a:path w="8351" h="5737" extrusionOk="0">
                  <a:moveTo>
                    <a:pt x="6751" y="1"/>
                  </a:moveTo>
                  <a:cubicBezTo>
                    <a:pt x="6624" y="1"/>
                    <a:pt x="6495" y="27"/>
                    <a:pt x="6370" y="81"/>
                  </a:cubicBezTo>
                  <a:lnTo>
                    <a:pt x="1" y="2748"/>
                  </a:lnTo>
                  <a:lnTo>
                    <a:pt x="1250" y="5737"/>
                  </a:lnTo>
                  <a:lnTo>
                    <a:pt x="7619" y="3060"/>
                  </a:lnTo>
                  <a:cubicBezTo>
                    <a:pt x="8119" y="2855"/>
                    <a:pt x="8351" y="2284"/>
                    <a:pt x="8146" y="1794"/>
                  </a:cubicBezTo>
                  <a:lnTo>
                    <a:pt x="7637" y="598"/>
                  </a:lnTo>
                  <a:cubicBezTo>
                    <a:pt x="7484" y="225"/>
                    <a:pt x="7126" y="1"/>
                    <a:pt x="6751" y="1"/>
                  </a:cubicBez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9752" y="2423078"/>
              <a:ext cx="172679" cy="254439"/>
            </a:xfrm>
            <a:custGeom>
              <a:avLst/>
              <a:gdLst/>
              <a:ahLst/>
              <a:cxnLst/>
              <a:rect l="l" t="t" r="r" b="b"/>
              <a:pathLst>
                <a:path w="2338" h="3445" extrusionOk="0">
                  <a:moveTo>
                    <a:pt x="1080" y="1"/>
                  </a:moveTo>
                  <a:lnTo>
                    <a:pt x="1" y="456"/>
                  </a:lnTo>
                  <a:lnTo>
                    <a:pt x="1249" y="3444"/>
                  </a:lnTo>
                  <a:lnTo>
                    <a:pt x="2338" y="2989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72830" y="2295821"/>
              <a:ext cx="374310" cy="228589"/>
            </a:xfrm>
            <a:custGeom>
              <a:avLst/>
              <a:gdLst/>
              <a:ahLst/>
              <a:cxnLst/>
              <a:rect l="l" t="t" r="r" b="b"/>
              <a:pathLst>
                <a:path w="5068" h="3095" extrusionOk="0">
                  <a:moveTo>
                    <a:pt x="4137" y="0"/>
                  </a:moveTo>
                  <a:cubicBezTo>
                    <a:pt x="4043" y="0"/>
                    <a:pt x="3947" y="18"/>
                    <a:pt x="3855" y="56"/>
                  </a:cubicBezTo>
                  <a:lnTo>
                    <a:pt x="545" y="1447"/>
                  </a:lnTo>
                  <a:cubicBezTo>
                    <a:pt x="179" y="1599"/>
                    <a:pt x="1" y="2027"/>
                    <a:pt x="161" y="2402"/>
                  </a:cubicBezTo>
                  <a:lnTo>
                    <a:pt x="259" y="2652"/>
                  </a:lnTo>
                  <a:cubicBezTo>
                    <a:pt x="380" y="2926"/>
                    <a:pt x="650" y="3094"/>
                    <a:pt x="932" y="3094"/>
                  </a:cubicBezTo>
                  <a:cubicBezTo>
                    <a:pt x="1026" y="3094"/>
                    <a:pt x="1122" y="3076"/>
                    <a:pt x="1214" y="3035"/>
                  </a:cubicBezTo>
                  <a:lnTo>
                    <a:pt x="4524" y="1652"/>
                  </a:lnTo>
                  <a:cubicBezTo>
                    <a:pt x="4898" y="1492"/>
                    <a:pt x="5068" y="1064"/>
                    <a:pt x="4916" y="698"/>
                  </a:cubicBezTo>
                  <a:lnTo>
                    <a:pt x="4809" y="448"/>
                  </a:lnTo>
                  <a:cubicBezTo>
                    <a:pt x="4695" y="166"/>
                    <a:pt x="4424" y="0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3724" y="2388808"/>
              <a:ext cx="150965" cy="245207"/>
            </a:xfrm>
            <a:custGeom>
              <a:avLst/>
              <a:gdLst/>
              <a:ahLst/>
              <a:cxnLst/>
              <a:rect l="l" t="t" r="r" b="b"/>
              <a:pathLst>
                <a:path w="2044" h="3320" extrusionOk="0">
                  <a:moveTo>
                    <a:pt x="794" y="1"/>
                  </a:moveTo>
                  <a:lnTo>
                    <a:pt x="0" y="331"/>
                  </a:lnTo>
                  <a:lnTo>
                    <a:pt x="1258" y="3320"/>
                  </a:lnTo>
                  <a:lnTo>
                    <a:pt x="2043" y="2989"/>
                  </a:lnTo>
                  <a:lnTo>
                    <a:pt x="7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84278" y="2479801"/>
              <a:ext cx="207613" cy="179917"/>
            </a:xfrm>
            <a:custGeom>
              <a:avLst/>
              <a:gdLst/>
              <a:ahLst/>
              <a:cxnLst/>
              <a:rect l="l" t="t" r="r" b="b"/>
              <a:pathLst>
                <a:path w="2811" h="2436" extrusionOk="0">
                  <a:moveTo>
                    <a:pt x="1820" y="0"/>
                  </a:moveTo>
                  <a:lnTo>
                    <a:pt x="0" y="1749"/>
                  </a:lnTo>
                  <a:lnTo>
                    <a:pt x="295" y="2435"/>
                  </a:lnTo>
                  <a:lnTo>
                    <a:pt x="2811" y="2364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-4949399">
            <a:off x="2478815" y="6630997"/>
            <a:ext cx="1631277" cy="431392"/>
            <a:chOff x="-1760999" y="1531077"/>
            <a:chExt cx="829653" cy="268989"/>
          </a:xfrm>
        </p:grpSpPr>
        <p:sp>
          <p:nvSpPr>
            <p:cNvPr id="44" name="Google Shape;44;p2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2856303">
            <a:off x="7370600" y="6282385"/>
            <a:ext cx="939493" cy="1261811"/>
            <a:chOff x="-950547" y="820788"/>
            <a:chExt cx="477785" cy="786731"/>
          </a:xfrm>
        </p:grpSpPr>
        <p:sp>
          <p:nvSpPr>
            <p:cNvPr id="50" name="Google Shape;50;p2"/>
            <p:cNvSpPr/>
            <p:nvPr/>
          </p:nvSpPr>
          <p:spPr>
            <a:xfrm>
              <a:off x="-920929" y="1002625"/>
              <a:ext cx="448167" cy="604893"/>
            </a:xfrm>
            <a:custGeom>
              <a:avLst/>
              <a:gdLst/>
              <a:ahLst/>
              <a:cxnLst/>
              <a:rect l="l" t="t" r="r" b="b"/>
              <a:pathLst>
                <a:path w="6068" h="8190" extrusionOk="0">
                  <a:moveTo>
                    <a:pt x="2936" y="1"/>
                  </a:moveTo>
                  <a:lnTo>
                    <a:pt x="1" y="1357"/>
                  </a:lnTo>
                  <a:lnTo>
                    <a:pt x="2900" y="7628"/>
                  </a:lnTo>
                  <a:cubicBezTo>
                    <a:pt x="3063" y="7980"/>
                    <a:pt x="3417" y="8189"/>
                    <a:pt x="3787" y="8189"/>
                  </a:cubicBezTo>
                  <a:cubicBezTo>
                    <a:pt x="3923" y="8189"/>
                    <a:pt x="4062" y="8161"/>
                    <a:pt x="4194" y="8101"/>
                  </a:cubicBezTo>
                  <a:lnTo>
                    <a:pt x="5362" y="7557"/>
                  </a:lnTo>
                  <a:cubicBezTo>
                    <a:pt x="5853" y="7334"/>
                    <a:pt x="6067" y="6754"/>
                    <a:pt x="5835" y="6263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50547" y="939403"/>
              <a:ext cx="253701" cy="179252"/>
            </a:xfrm>
            <a:custGeom>
              <a:avLst/>
              <a:gdLst/>
              <a:ahLst/>
              <a:cxnLst/>
              <a:rect l="l" t="t" r="r" b="b"/>
              <a:pathLst>
                <a:path w="3435" h="2427" extrusionOk="0">
                  <a:moveTo>
                    <a:pt x="2944" y="0"/>
                  </a:moveTo>
                  <a:lnTo>
                    <a:pt x="0" y="1365"/>
                  </a:lnTo>
                  <a:lnTo>
                    <a:pt x="500" y="2427"/>
                  </a:lnTo>
                  <a:lnTo>
                    <a:pt x="3435" y="1071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797659" y="1179367"/>
              <a:ext cx="252371" cy="356732"/>
            </a:xfrm>
            <a:custGeom>
              <a:avLst/>
              <a:gdLst/>
              <a:ahLst/>
              <a:cxnLst/>
              <a:rect l="l" t="t" r="r" b="b"/>
              <a:pathLst>
                <a:path w="3417" h="4830" extrusionOk="0">
                  <a:moveTo>
                    <a:pt x="1080" y="1"/>
                  </a:moveTo>
                  <a:cubicBezTo>
                    <a:pt x="975" y="1"/>
                    <a:pt x="868" y="23"/>
                    <a:pt x="767" y="70"/>
                  </a:cubicBezTo>
                  <a:lnTo>
                    <a:pt x="526" y="177"/>
                  </a:lnTo>
                  <a:cubicBezTo>
                    <a:pt x="161" y="346"/>
                    <a:pt x="0" y="783"/>
                    <a:pt x="170" y="1149"/>
                  </a:cubicBezTo>
                  <a:lnTo>
                    <a:pt x="1677" y="4405"/>
                  </a:lnTo>
                  <a:cubicBezTo>
                    <a:pt x="1801" y="4672"/>
                    <a:pt x="2067" y="4830"/>
                    <a:pt x="2344" y="4830"/>
                  </a:cubicBezTo>
                  <a:cubicBezTo>
                    <a:pt x="2446" y="4830"/>
                    <a:pt x="2551" y="4808"/>
                    <a:pt x="2650" y="4762"/>
                  </a:cubicBezTo>
                  <a:lnTo>
                    <a:pt x="2891" y="4646"/>
                  </a:lnTo>
                  <a:cubicBezTo>
                    <a:pt x="3256" y="4477"/>
                    <a:pt x="3417" y="4040"/>
                    <a:pt x="3247" y="3674"/>
                  </a:cubicBezTo>
                  <a:lnTo>
                    <a:pt x="1740" y="418"/>
                  </a:lnTo>
                  <a:cubicBezTo>
                    <a:pt x="1617" y="153"/>
                    <a:pt x="1354" y="1"/>
                    <a:pt x="1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903129" y="1041475"/>
              <a:ext cx="243877" cy="158203"/>
            </a:xfrm>
            <a:custGeom>
              <a:avLst/>
              <a:gdLst/>
              <a:ahLst/>
              <a:cxnLst/>
              <a:rect l="l" t="t" r="r" b="b"/>
              <a:pathLst>
                <a:path w="3302" h="2142" extrusionOk="0">
                  <a:moveTo>
                    <a:pt x="2945" y="1"/>
                  </a:moveTo>
                  <a:lnTo>
                    <a:pt x="1" y="1366"/>
                  </a:lnTo>
                  <a:lnTo>
                    <a:pt x="358" y="2142"/>
                  </a:lnTo>
                  <a:lnTo>
                    <a:pt x="3302" y="777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939320" y="820788"/>
              <a:ext cx="183905" cy="208943"/>
            </a:xfrm>
            <a:custGeom>
              <a:avLst/>
              <a:gdLst/>
              <a:ahLst/>
              <a:cxnLst/>
              <a:rect l="l" t="t" r="r" b="b"/>
              <a:pathLst>
                <a:path w="2490" h="2829" extrusionOk="0">
                  <a:moveTo>
                    <a:pt x="678" y="0"/>
                  </a:moveTo>
                  <a:lnTo>
                    <a:pt x="0" y="313"/>
                  </a:lnTo>
                  <a:lnTo>
                    <a:pt x="161" y="2828"/>
                  </a:lnTo>
                  <a:lnTo>
                    <a:pt x="2489" y="174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3364818">
            <a:off x="5904098" y="6543557"/>
            <a:ext cx="1572896" cy="739486"/>
            <a:chOff x="-698171" y="351644"/>
            <a:chExt cx="799954" cy="461092"/>
          </a:xfrm>
        </p:grpSpPr>
        <p:sp>
          <p:nvSpPr>
            <p:cNvPr id="56" name="Google Shape;56;p2"/>
            <p:cNvSpPr/>
            <p:nvPr/>
          </p:nvSpPr>
          <p:spPr>
            <a:xfrm>
              <a:off x="-513672" y="380005"/>
              <a:ext cx="615455" cy="432731"/>
            </a:xfrm>
            <a:custGeom>
              <a:avLst/>
              <a:gdLst/>
              <a:ahLst/>
              <a:cxnLst/>
              <a:rect l="l" t="t" r="r" b="b"/>
              <a:pathLst>
                <a:path w="8333" h="5859" extrusionOk="0">
                  <a:moveTo>
                    <a:pt x="1320" y="0"/>
                  </a:moveTo>
                  <a:lnTo>
                    <a:pt x="0" y="2962"/>
                  </a:lnTo>
                  <a:lnTo>
                    <a:pt x="6307" y="5772"/>
                  </a:lnTo>
                  <a:cubicBezTo>
                    <a:pt x="6437" y="5831"/>
                    <a:pt x="6572" y="5859"/>
                    <a:pt x="6705" y="5859"/>
                  </a:cubicBezTo>
                  <a:cubicBezTo>
                    <a:pt x="7075" y="5859"/>
                    <a:pt x="7428" y="5643"/>
                    <a:pt x="7592" y="5281"/>
                  </a:cubicBezTo>
                  <a:lnTo>
                    <a:pt x="8118" y="4095"/>
                  </a:lnTo>
                  <a:cubicBezTo>
                    <a:pt x="8332" y="3604"/>
                    <a:pt x="8118" y="3033"/>
                    <a:pt x="7628" y="2819"/>
                  </a:cubicBezTo>
                  <a:lnTo>
                    <a:pt x="1320" y="0"/>
                  </a:lnTo>
                  <a:close/>
                </a:path>
              </a:pathLst>
            </a:custGeom>
            <a:solidFill>
              <a:srgbClr val="B6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576969" y="351644"/>
              <a:ext cx="176667" cy="253774"/>
            </a:xfrm>
            <a:custGeom>
              <a:avLst/>
              <a:gdLst/>
              <a:ahLst/>
              <a:cxnLst/>
              <a:rect l="l" t="t" r="r" b="b"/>
              <a:pathLst>
                <a:path w="2392" h="3436" extrusionOk="0">
                  <a:moveTo>
                    <a:pt x="1321" y="1"/>
                  </a:moveTo>
                  <a:lnTo>
                    <a:pt x="1" y="2962"/>
                  </a:lnTo>
                  <a:lnTo>
                    <a:pt x="1071" y="3435"/>
                  </a:lnTo>
                  <a:lnTo>
                    <a:pt x="2391" y="482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45052" y="509182"/>
              <a:ext cx="373054" cy="233907"/>
            </a:xfrm>
            <a:custGeom>
              <a:avLst/>
              <a:gdLst/>
              <a:ahLst/>
              <a:cxnLst/>
              <a:rect l="l" t="t" r="r" b="b"/>
              <a:pathLst>
                <a:path w="5051" h="3167" extrusionOk="0">
                  <a:moveTo>
                    <a:pt x="946" y="0"/>
                  </a:moveTo>
                  <a:cubicBezTo>
                    <a:pt x="665" y="0"/>
                    <a:pt x="396" y="160"/>
                    <a:pt x="277" y="437"/>
                  </a:cubicBezTo>
                  <a:lnTo>
                    <a:pt x="170" y="678"/>
                  </a:lnTo>
                  <a:cubicBezTo>
                    <a:pt x="1" y="1044"/>
                    <a:pt x="170" y="1481"/>
                    <a:pt x="536" y="1641"/>
                  </a:cubicBezTo>
                  <a:lnTo>
                    <a:pt x="3810" y="3104"/>
                  </a:lnTo>
                  <a:cubicBezTo>
                    <a:pt x="3908" y="3146"/>
                    <a:pt x="4010" y="3166"/>
                    <a:pt x="4109" y="3166"/>
                  </a:cubicBezTo>
                  <a:cubicBezTo>
                    <a:pt x="4390" y="3166"/>
                    <a:pt x="4655" y="3006"/>
                    <a:pt x="4774" y="2730"/>
                  </a:cubicBezTo>
                  <a:lnTo>
                    <a:pt x="4890" y="2489"/>
                  </a:lnTo>
                  <a:cubicBezTo>
                    <a:pt x="5050" y="2123"/>
                    <a:pt x="4890" y="1686"/>
                    <a:pt x="4515" y="1525"/>
                  </a:cubicBezTo>
                  <a:lnTo>
                    <a:pt x="1241" y="62"/>
                  </a:lnTo>
                  <a:cubicBezTo>
                    <a:pt x="1145" y="20"/>
                    <a:pt x="1045" y="0"/>
                    <a:pt x="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474157" y="397805"/>
              <a:ext cx="154879" cy="243804"/>
            </a:xfrm>
            <a:custGeom>
              <a:avLst/>
              <a:gdLst/>
              <a:ahLst/>
              <a:cxnLst/>
              <a:rect l="l" t="t" r="r" b="b"/>
              <a:pathLst>
                <a:path w="2097" h="3301" extrusionOk="0">
                  <a:moveTo>
                    <a:pt x="1321" y="0"/>
                  </a:moveTo>
                  <a:lnTo>
                    <a:pt x="0" y="2953"/>
                  </a:lnTo>
                  <a:lnTo>
                    <a:pt x="776" y="3301"/>
                  </a:lnTo>
                  <a:lnTo>
                    <a:pt x="2097" y="348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698171" y="365455"/>
              <a:ext cx="208278" cy="181985"/>
            </a:xfrm>
            <a:custGeom>
              <a:avLst/>
              <a:gdLst/>
              <a:ahLst/>
              <a:cxnLst/>
              <a:rect l="l" t="t" r="r" b="b"/>
              <a:pathLst>
                <a:path w="2820" h="2464" extrusionOk="0">
                  <a:moveTo>
                    <a:pt x="303" y="1"/>
                  </a:moveTo>
                  <a:lnTo>
                    <a:pt x="0" y="679"/>
                  </a:lnTo>
                  <a:lnTo>
                    <a:pt x="1775" y="2463"/>
                  </a:lnTo>
                  <a:lnTo>
                    <a:pt x="2819" y="126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6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8"/>
            </a:p>
          </p:txBody>
        </p:sp>
      </p:grpSp>
      <p:sp>
        <p:nvSpPr>
          <p:cNvPr id="61" name="Google Shape;61;p2"/>
          <p:cNvSpPr/>
          <p:nvPr/>
        </p:nvSpPr>
        <p:spPr>
          <a:xfrm>
            <a:off x="-510587" y="2336173"/>
            <a:ext cx="1919807" cy="486312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rgbClr val="F6A04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62" name="Google Shape;62;p2"/>
          <p:cNvSpPr/>
          <p:nvPr/>
        </p:nvSpPr>
        <p:spPr>
          <a:xfrm>
            <a:off x="-511102" y="55978"/>
            <a:ext cx="1692434" cy="4550601"/>
          </a:xfrm>
          <a:custGeom>
            <a:avLst/>
            <a:gdLst/>
            <a:ahLst/>
            <a:cxnLst/>
            <a:rect l="l" t="t" r="r" b="b"/>
            <a:pathLst>
              <a:path w="6513" h="14284" extrusionOk="0">
                <a:moveTo>
                  <a:pt x="1" y="1"/>
                </a:moveTo>
                <a:lnTo>
                  <a:pt x="1" y="14283"/>
                </a:lnTo>
                <a:lnTo>
                  <a:pt x="6513" y="5166"/>
                </a:lnTo>
                <a:lnTo>
                  <a:pt x="1" y="1"/>
                </a:lnTo>
                <a:close/>
              </a:path>
            </a:pathLst>
          </a:custGeom>
          <a:solidFill>
            <a:srgbClr val="54CEE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63" name="Google Shape;63;p2"/>
          <p:cNvSpPr/>
          <p:nvPr/>
        </p:nvSpPr>
        <p:spPr>
          <a:xfrm>
            <a:off x="9030702" y="754838"/>
            <a:ext cx="2026348" cy="6528665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rgbClr val="26E28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64" name="Google Shape;64;p2"/>
          <p:cNvSpPr/>
          <p:nvPr/>
        </p:nvSpPr>
        <p:spPr>
          <a:xfrm>
            <a:off x="9410876" y="319972"/>
            <a:ext cx="1646179" cy="5605101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1609493" y="1116563"/>
            <a:ext cx="7160990" cy="34524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37">
                <a:solidFill>
                  <a:srgbClr val="191919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37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37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37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37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37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37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37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37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2634510" y="4563525"/>
            <a:ext cx="5170380" cy="665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27"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5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5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5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5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5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5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5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5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2"/>
          <p:cNvGrpSpPr/>
          <p:nvPr/>
        </p:nvGrpSpPr>
        <p:grpSpPr>
          <a:xfrm>
            <a:off x="1" y="467707"/>
            <a:ext cx="10477850" cy="6275517"/>
            <a:chOff x="176375" y="334150"/>
            <a:chExt cx="8717400" cy="4483500"/>
          </a:xfrm>
        </p:grpSpPr>
        <p:cxnSp>
          <p:nvCxnSpPr>
            <p:cNvPr id="796" name="Google Shape;796;p32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32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32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32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32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32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32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32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32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32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32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32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32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32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32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11" name="Google Shape;811;p32"/>
          <p:cNvSpPr/>
          <p:nvPr/>
        </p:nvSpPr>
        <p:spPr>
          <a:xfrm rot="-975252">
            <a:off x="8101223" y="2326848"/>
            <a:ext cx="3399992" cy="6528672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812" name="Google Shape;812;p32"/>
          <p:cNvSpPr/>
          <p:nvPr/>
        </p:nvSpPr>
        <p:spPr>
          <a:xfrm>
            <a:off x="627916" y="-1239075"/>
            <a:ext cx="2496596" cy="2851163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813" name="Google Shape;813;p32"/>
          <p:cNvSpPr/>
          <p:nvPr/>
        </p:nvSpPr>
        <p:spPr>
          <a:xfrm rot="6072174">
            <a:off x="1524329" y="4540947"/>
            <a:ext cx="1870640" cy="5325131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814" name="Google Shape;814;p32"/>
          <p:cNvSpPr/>
          <p:nvPr/>
        </p:nvSpPr>
        <p:spPr>
          <a:xfrm>
            <a:off x="4982724" y="-1300365"/>
            <a:ext cx="4576943" cy="2973748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1" y="467707"/>
            <a:ext cx="10477850" cy="6275517"/>
            <a:chOff x="176375" y="334150"/>
            <a:chExt cx="8717400" cy="4483500"/>
          </a:xfrm>
        </p:grpSpPr>
        <p:cxnSp>
          <p:nvCxnSpPr>
            <p:cNvPr id="817" name="Google Shape;817;p33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33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33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33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33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33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33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33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33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33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33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33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33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33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33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2" name="Google Shape;832;p33"/>
          <p:cNvSpPr/>
          <p:nvPr/>
        </p:nvSpPr>
        <p:spPr>
          <a:xfrm>
            <a:off x="-460406" y="4044237"/>
            <a:ext cx="2173731" cy="5852708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833" name="Google Shape;833;p33"/>
          <p:cNvSpPr/>
          <p:nvPr/>
        </p:nvSpPr>
        <p:spPr>
          <a:xfrm>
            <a:off x="8388918" y="-3114104"/>
            <a:ext cx="2472705" cy="8419381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834" name="Google Shape;834;p33"/>
          <p:cNvSpPr/>
          <p:nvPr/>
        </p:nvSpPr>
        <p:spPr>
          <a:xfrm rot="5">
            <a:off x="-1564668" y="-1004645"/>
            <a:ext cx="4382286" cy="3024719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835" name="Google Shape;835;p33"/>
          <p:cNvSpPr/>
          <p:nvPr/>
        </p:nvSpPr>
        <p:spPr>
          <a:xfrm rot="1157739">
            <a:off x="3302082" y="6260892"/>
            <a:ext cx="7471625" cy="3585146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4"/>
          <p:cNvGrpSpPr/>
          <p:nvPr/>
        </p:nvGrpSpPr>
        <p:grpSpPr>
          <a:xfrm>
            <a:off x="1" y="467707"/>
            <a:ext cx="10477850" cy="6275517"/>
            <a:chOff x="176375" y="334150"/>
            <a:chExt cx="8717400" cy="4483500"/>
          </a:xfrm>
        </p:grpSpPr>
        <p:cxnSp>
          <p:nvCxnSpPr>
            <p:cNvPr id="838" name="Google Shape;838;p34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34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34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34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34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34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34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34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34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4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4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4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4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4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4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3" name="Google Shape;853;p34"/>
          <p:cNvSpPr/>
          <p:nvPr/>
        </p:nvSpPr>
        <p:spPr>
          <a:xfrm rot="-975252">
            <a:off x="8486107" y="3432359"/>
            <a:ext cx="3399992" cy="6528672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854" name="Google Shape;854;p34"/>
          <p:cNvSpPr/>
          <p:nvPr/>
        </p:nvSpPr>
        <p:spPr>
          <a:xfrm>
            <a:off x="9016169" y="-1225603"/>
            <a:ext cx="2496596" cy="2851163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855" name="Google Shape;855;p34"/>
          <p:cNvSpPr/>
          <p:nvPr/>
        </p:nvSpPr>
        <p:spPr>
          <a:xfrm>
            <a:off x="-1682475" y="-578491"/>
            <a:ext cx="2496596" cy="2851163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856" name="Google Shape;856;p34"/>
          <p:cNvSpPr/>
          <p:nvPr/>
        </p:nvSpPr>
        <p:spPr>
          <a:xfrm rot="3746707">
            <a:off x="-1251801" y="5833539"/>
            <a:ext cx="3060842" cy="2325568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35"/>
          <p:cNvGrpSpPr/>
          <p:nvPr/>
        </p:nvGrpSpPr>
        <p:grpSpPr>
          <a:xfrm>
            <a:off x="1" y="467707"/>
            <a:ext cx="10477850" cy="6275517"/>
            <a:chOff x="176375" y="334150"/>
            <a:chExt cx="8717400" cy="4483500"/>
          </a:xfrm>
        </p:grpSpPr>
        <p:cxnSp>
          <p:nvCxnSpPr>
            <p:cNvPr id="859" name="Google Shape;859;p35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5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5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5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5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5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5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5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5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5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5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35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35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35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35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74" name="Google Shape;874;p35"/>
          <p:cNvSpPr/>
          <p:nvPr/>
        </p:nvSpPr>
        <p:spPr>
          <a:xfrm rot="7428166">
            <a:off x="-1998725" y="4001009"/>
            <a:ext cx="3443991" cy="258586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875" name="Google Shape;875;p35"/>
          <p:cNvSpPr/>
          <p:nvPr/>
        </p:nvSpPr>
        <p:spPr>
          <a:xfrm rot="-2320035">
            <a:off x="8051827" y="-1108799"/>
            <a:ext cx="2730590" cy="3011624"/>
          </a:xfrm>
          <a:custGeom>
            <a:avLst/>
            <a:gdLst/>
            <a:ahLst/>
            <a:cxnLst/>
            <a:rect l="l" t="t" r="r" b="b"/>
            <a:pathLst>
              <a:path w="2650" h="1589" extrusionOk="0">
                <a:moveTo>
                  <a:pt x="0" y="0"/>
                </a:moveTo>
                <a:lnTo>
                  <a:pt x="1990" y="1588"/>
                </a:lnTo>
                <a:lnTo>
                  <a:pt x="2650" y="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  <p:sp>
        <p:nvSpPr>
          <p:cNvPr id="876" name="Google Shape;876;p35"/>
          <p:cNvSpPr/>
          <p:nvPr/>
        </p:nvSpPr>
        <p:spPr>
          <a:xfrm rot="-3494038">
            <a:off x="4872769" y="6713210"/>
            <a:ext cx="3975881" cy="2262592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8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123" y="754994"/>
            <a:ext cx="8811155" cy="8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123" y="1613109"/>
            <a:ext cx="8811155" cy="478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8" r:id="rId3"/>
    <p:sldLayoutId id="2147483679" r:id="rId4"/>
    <p:sldLayoutId id="2147483680" r:id="rId5"/>
    <p:sldLayoutId id="214748368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9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39"/>
          <p:cNvSpPr txBox="1">
            <a:spLocks noGrp="1"/>
          </p:cNvSpPr>
          <p:nvPr>
            <p:ph type="ctrTitle"/>
          </p:nvPr>
        </p:nvSpPr>
        <p:spPr>
          <a:xfrm>
            <a:off x="807784" y="959926"/>
            <a:ext cx="8829907" cy="2816035"/>
          </a:xfrm>
          <a:prstGeom prst="rect">
            <a:avLst/>
          </a:prstGeom>
        </p:spPr>
        <p:txBody>
          <a:bodyPr spcFirstLastPara="1" wrap="square" lIns="104377" tIns="104377" rIns="104377" bIns="104377" anchor="b" anchorCtr="0">
            <a:noAutofit/>
          </a:bodyPr>
          <a:lstStyle/>
          <a:p>
            <a:r>
              <a:rPr lang="en" sz="4110" b="1" dirty="0">
                <a:solidFill>
                  <a:schemeClr val="dk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Gestión educativa centrada en la mejora del aprendizaje</a:t>
            </a:r>
            <a:br>
              <a:rPr lang="en" sz="3197" dirty="0">
                <a:solidFill>
                  <a:schemeClr val="dk1"/>
                </a:solidFill>
              </a:rPr>
            </a:br>
            <a:r>
              <a:rPr lang="es-MX" sz="1827" dirty="0" err="1">
                <a:solidFill>
                  <a:schemeClr val="dk1"/>
                </a:solidFill>
                <a:latin typeface="CHICKEN Pie" panose="02000600000000000000" pitchFamily="2" charset="0"/>
              </a:rPr>
              <a:t>Profra</a:t>
            </a:r>
            <a:r>
              <a:rPr lang="es-MX" sz="1827" dirty="0">
                <a:solidFill>
                  <a:schemeClr val="dk1"/>
                </a:solidFill>
                <a:latin typeface="CHICKEN Pie" panose="02000600000000000000" pitchFamily="2" charset="0"/>
              </a:rPr>
              <a:t>. Fabiola Valero Torres</a:t>
            </a:r>
            <a:br>
              <a:rPr lang="es-MX" sz="1827" dirty="0">
                <a:solidFill>
                  <a:schemeClr val="dk1"/>
                </a:solidFill>
                <a:latin typeface="CHICKEN Pie" panose="02000600000000000000" pitchFamily="2" charset="0"/>
              </a:rPr>
            </a:br>
            <a:endParaRPr lang="en" sz="1827" dirty="0">
              <a:solidFill>
                <a:schemeClr val="dk1"/>
              </a:solidFill>
            </a:endParaRPr>
          </a:p>
          <a:p>
            <a:r>
              <a:rPr lang="en-US" sz="8000" dirty="0">
                <a:solidFill>
                  <a:srgbClr val="002060"/>
                </a:solidFill>
              </a:rPr>
              <a:t>¿Sabias que?</a:t>
            </a:r>
          </a:p>
        </p:txBody>
      </p:sp>
      <p:sp>
        <p:nvSpPr>
          <p:cNvPr id="888" name="Google Shape;888;p39"/>
          <p:cNvSpPr txBox="1">
            <a:spLocks noGrp="1"/>
          </p:cNvSpPr>
          <p:nvPr>
            <p:ph type="subTitle" idx="1"/>
          </p:nvPr>
        </p:nvSpPr>
        <p:spPr>
          <a:xfrm>
            <a:off x="2634510" y="5292635"/>
            <a:ext cx="5170380" cy="543205"/>
          </a:xfrm>
          <a:prstGeom prst="rect">
            <a:avLst/>
          </a:prstGeom>
        </p:spPr>
        <p:txBody>
          <a:bodyPr spcFirstLastPara="1" wrap="square" lIns="104377" tIns="104377" rIns="104377" bIns="104377" anchor="t" anchorCtr="0">
            <a:noAutofit/>
          </a:bodyPr>
          <a:lstStyle/>
          <a:p>
            <a:pPr marL="0" indent="0"/>
            <a:r>
              <a:rPr lang="es-MX" dirty="0" err="1">
                <a:latin typeface="CHICKEN Pie" panose="02000600000000000000" pitchFamily="2" charset="0"/>
              </a:rPr>
              <a:t>Adamary</a:t>
            </a:r>
            <a:r>
              <a:rPr lang="es-MX" dirty="0">
                <a:latin typeface="CHICKEN Pie" panose="02000600000000000000" pitchFamily="2" charset="0"/>
              </a:rPr>
              <a:t> Sarahi Arizpe </a:t>
            </a:r>
            <a:r>
              <a:rPr lang="es-MX" dirty="0" err="1">
                <a:latin typeface="CHICKEN Pie" panose="02000600000000000000" pitchFamily="2" charset="0"/>
              </a:rPr>
              <a:t>Alvarez</a:t>
            </a:r>
            <a:endParaRPr lang="es-MX" dirty="0">
              <a:latin typeface="CHICKEN Pie" panose="02000600000000000000" pitchFamily="2" charset="0"/>
            </a:endParaRPr>
          </a:p>
          <a:p>
            <a:pPr marL="0" indent="0"/>
            <a:r>
              <a:rPr lang="es-MX" dirty="0">
                <a:latin typeface="CHICKEN Pie" panose="02000600000000000000" pitchFamily="2" charset="0"/>
              </a:rPr>
              <a:t>4°, sección “B”</a:t>
            </a:r>
            <a:endParaRPr dirty="0">
              <a:latin typeface="CHICKEN Pie" panose="02000600000000000000" pitchFamily="2" charset="0"/>
            </a:endParaRPr>
          </a:p>
        </p:txBody>
      </p:sp>
      <p:sp>
        <p:nvSpPr>
          <p:cNvPr id="889" name="Google Shape;889;p39"/>
          <p:cNvSpPr/>
          <p:nvPr/>
        </p:nvSpPr>
        <p:spPr>
          <a:xfrm>
            <a:off x="698819" y="3510508"/>
            <a:ext cx="366395" cy="327154"/>
          </a:xfrm>
          <a:custGeom>
            <a:avLst/>
            <a:gdLst/>
            <a:ahLst/>
            <a:cxnLst/>
            <a:rect l="l" t="t" r="r" b="b"/>
            <a:pathLst>
              <a:path w="1410" h="1259" extrusionOk="0">
                <a:moveTo>
                  <a:pt x="0" y="1"/>
                </a:moveTo>
                <a:lnTo>
                  <a:pt x="0" y="1259"/>
                </a:lnTo>
                <a:lnTo>
                  <a:pt x="1410" y="402"/>
                </a:lnTo>
                <a:lnTo>
                  <a:pt x="0" y="1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890" name="Google Shape;890;p39"/>
          <p:cNvSpPr/>
          <p:nvPr/>
        </p:nvSpPr>
        <p:spPr>
          <a:xfrm>
            <a:off x="1464192" y="4938180"/>
            <a:ext cx="410571" cy="340926"/>
          </a:xfrm>
          <a:custGeom>
            <a:avLst/>
            <a:gdLst/>
            <a:ahLst/>
            <a:cxnLst/>
            <a:rect l="l" t="t" r="r" b="b"/>
            <a:pathLst>
              <a:path w="1580" h="1312" extrusionOk="0">
                <a:moveTo>
                  <a:pt x="1580" y="0"/>
                </a:moveTo>
                <a:lnTo>
                  <a:pt x="1" y="571"/>
                </a:lnTo>
                <a:lnTo>
                  <a:pt x="598" y="1312"/>
                </a:lnTo>
                <a:lnTo>
                  <a:pt x="1580" y="0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891" name="Google Shape;891;p39"/>
          <p:cNvSpPr/>
          <p:nvPr/>
        </p:nvSpPr>
        <p:spPr>
          <a:xfrm>
            <a:off x="961496" y="1169921"/>
            <a:ext cx="440714" cy="376006"/>
          </a:xfrm>
          <a:custGeom>
            <a:avLst/>
            <a:gdLst/>
            <a:ahLst/>
            <a:cxnLst/>
            <a:rect l="l" t="t" r="r" b="b"/>
            <a:pathLst>
              <a:path w="1696" h="1447" extrusionOk="0">
                <a:moveTo>
                  <a:pt x="1045" y="1"/>
                </a:moveTo>
                <a:lnTo>
                  <a:pt x="1" y="724"/>
                </a:lnTo>
                <a:lnTo>
                  <a:pt x="1696" y="1446"/>
                </a:lnTo>
                <a:lnTo>
                  <a:pt x="1045" y="1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892" name="Google Shape;892;p39"/>
          <p:cNvSpPr/>
          <p:nvPr/>
        </p:nvSpPr>
        <p:spPr>
          <a:xfrm>
            <a:off x="9287246" y="2709757"/>
            <a:ext cx="524127" cy="438370"/>
          </a:xfrm>
          <a:custGeom>
            <a:avLst/>
            <a:gdLst/>
            <a:ahLst/>
            <a:cxnLst/>
            <a:rect l="l" t="t" r="r" b="b"/>
            <a:pathLst>
              <a:path w="2017" h="1687" extrusionOk="0">
                <a:moveTo>
                  <a:pt x="1660" y="1"/>
                </a:moveTo>
                <a:lnTo>
                  <a:pt x="1" y="1687"/>
                </a:lnTo>
                <a:lnTo>
                  <a:pt x="2017" y="1259"/>
                </a:lnTo>
                <a:lnTo>
                  <a:pt x="1660" y="1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893" name="Google Shape;893;p39"/>
          <p:cNvSpPr/>
          <p:nvPr/>
        </p:nvSpPr>
        <p:spPr>
          <a:xfrm rot="870134">
            <a:off x="8618764" y="4145017"/>
            <a:ext cx="535820" cy="275963"/>
          </a:xfrm>
          <a:custGeom>
            <a:avLst/>
            <a:gdLst/>
            <a:ahLst/>
            <a:cxnLst/>
            <a:rect l="l" t="t" r="r" b="b"/>
            <a:pathLst>
              <a:path w="2062" h="1062" extrusionOk="0">
                <a:moveTo>
                  <a:pt x="2061" y="0"/>
                </a:moveTo>
                <a:lnTo>
                  <a:pt x="0" y="624"/>
                </a:lnTo>
                <a:lnTo>
                  <a:pt x="2061" y="1062"/>
                </a:lnTo>
                <a:lnTo>
                  <a:pt x="2061" y="0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894" name="Google Shape;894;p39"/>
          <p:cNvSpPr/>
          <p:nvPr/>
        </p:nvSpPr>
        <p:spPr>
          <a:xfrm>
            <a:off x="8512810" y="4929888"/>
            <a:ext cx="366395" cy="252836"/>
          </a:xfrm>
          <a:custGeom>
            <a:avLst/>
            <a:gdLst/>
            <a:ahLst/>
            <a:cxnLst/>
            <a:rect l="l" t="t" r="r" b="b"/>
            <a:pathLst>
              <a:path w="1410" h="973" extrusionOk="0">
                <a:moveTo>
                  <a:pt x="0" y="0"/>
                </a:moveTo>
                <a:lnTo>
                  <a:pt x="1106" y="972"/>
                </a:lnTo>
                <a:lnTo>
                  <a:pt x="1410" y="0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895" name="Google Shape;895;p39"/>
          <p:cNvSpPr/>
          <p:nvPr/>
        </p:nvSpPr>
        <p:spPr>
          <a:xfrm>
            <a:off x="515998" y="5765819"/>
            <a:ext cx="616895" cy="459158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rgbClr val="F6A049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897" name="Google Shape;897;p39"/>
          <p:cNvSpPr/>
          <p:nvPr/>
        </p:nvSpPr>
        <p:spPr>
          <a:xfrm>
            <a:off x="658641" y="2714174"/>
            <a:ext cx="656393" cy="433953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rgbClr val="54CEEA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898" name="Google Shape;898;p39"/>
          <p:cNvSpPr/>
          <p:nvPr/>
        </p:nvSpPr>
        <p:spPr>
          <a:xfrm>
            <a:off x="1181854" y="4066021"/>
            <a:ext cx="329495" cy="433953"/>
          </a:xfrm>
          <a:custGeom>
            <a:avLst/>
            <a:gdLst/>
            <a:ahLst/>
            <a:cxnLst/>
            <a:rect l="l" t="t" r="r" b="b"/>
            <a:pathLst>
              <a:path w="1268" h="1465" extrusionOk="0">
                <a:moveTo>
                  <a:pt x="0" y="1"/>
                </a:moveTo>
                <a:lnTo>
                  <a:pt x="0" y="1009"/>
                </a:lnTo>
                <a:lnTo>
                  <a:pt x="1267" y="1464"/>
                </a:lnTo>
                <a:lnTo>
                  <a:pt x="0" y="1"/>
                </a:lnTo>
                <a:close/>
              </a:path>
            </a:pathLst>
          </a:custGeom>
          <a:solidFill>
            <a:srgbClr val="F6A049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899" name="Google Shape;899;p39"/>
          <p:cNvSpPr/>
          <p:nvPr/>
        </p:nvSpPr>
        <p:spPr>
          <a:xfrm>
            <a:off x="8276374" y="5733594"/>
            <a:ext cx="688615" cy="412904"/>
          </a:xfrm>
          <a:custGeom>
            <a:avLst/>
            <a:gdLst/>
            <a:ahLst/>
            <a:cxnLst/>
            <a:rect l="l" t="t" r="r" b="b"/>
            <a:pathLst>
              <a:path w="2650" h="1589" extrusionOk="0">
                <a:moveTo>
                  <a:pt x="0" y="0"/>
                </a:moveTo>
                <a:lnTo>
                  <a:pt x="1990" y="1588"/>
                </a:lnTo>
                <a:lnTo>
                  <a:pt x="2650" y="455"/>
                </a:lnTo>
                <a:lnTo>
                  <a:pt x="0" y="0"/>
                </a:lnTo>
                <a:close/>
              </a:path>
            </a:pathLst>
          </a:custGeom>
          <a:solidFill>
            <a:srgbClr val="26E288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900" name="Google Shape;900;p39"/>
          <p:cNvSpPr/>
          <p:nvPr/>
        </p:nvSpPr>
        <p:spPr>
          <a:xfrm>
            <a:off x="9196128" y="2228437"/>
            <a:ext cx="452147" cy="315461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901" name="Google Shape;901;p39"/>
          <p:cNvSpPr/>
          <p:nvPr/>
        </p:nvSpPr>
        <p:spPr>
          <a:xfrm>
            <a:off x="9387871" y="3599657"/>
            <a:ext cx="303770" cy="282979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rgbClr val="26E288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902" name="Google Shape;902;p39"/>
          <p:cNvSpPr/>
          <p:nvPr/>
        </p:nvSpPr>
        <p:spPr>
          <a:xfrm>
            <a:off x="9219920" y="6224977"/>
            <a:ext cx="549593" cy="273884"/>
          </a:xfrm>
          <a:custGeom>
            <a:avLst/>
            <a:gdLst/>
            <a:ahLst/>
            <a:cxnLst/>
            <a:rect l="l" t="t" r="r" b="b"/>
            <a:pathLst>
              <a:path w="2115" h="1054" extrusionOk="0">
                <a:moveTo>
                  <a:pt x="0" y="0"/>
                </a:moveTo>
                <a:lnTo>
                  <a:pt x="1526" y="1053"/>
                </a:lnTo>
                <a:lnTo>
                  <a:pt x="2114" y="455"/>
                </a:lnTo>
                <a:lnTo>
                  <a:pt x="0" y="0"/>
                </a:lnTo>
                <a:close/>
              </a:path>
            </a:pathLst>
          </a:custGeom>
          <a:solidFill>
            <a:srgbClr val="26E288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903" name="Google Shape;903;p39"/>
          <p:cNvSpPr/>
          <p:nvPr/>
        </p:nvSpPr>
        <p:spPr>
          <a:xfrm rot="-1269456">
            <a:off x="8928363" y="1242383"/>
            <a:ext cx="452148" cy="315460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pic>
        <p:nvPicPr>
          <p:cNvPr id="2" name="Imagen 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70CF4C01-6471-BC5B-6A50-66737E481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92" y="97384"/>
            <a:ext cx="1097099" cy="1387177"/>
          </a:xfrm>
          <a:prstGeom prst="rect">
            <a:avLst/>
          </a:prstGeom>
          <a:noFill/>
        </p:spPr>
      </p:pic>
      <p:sp>
        <p:nvSpPr>
          <p:cNvPr id="3" name="Google Shape;894;p39">
            <a:extLst>
              <a:ext uri="{FF2B5EF4-FFF2-40B4-BE49-F238E27FC236}">
                <a16:creationId xmlns:a16="http://schemas.microsoft.com/office/drawing/2014/main" id="{954822CE-0C1D-A90F-2604-41BF78725B3B}"/>
              </a:ext>
            </a:extLst>
          </p:cNvPr>
          <p:cNvSpPr/>
          <p:nvPr/>
        </p:nvSpPr>
        <p:spPr>
          <a:xfrm flipH="1">
            <a:off x="1036838" y="5362775"/>
            <a:ext cx="366395" cy="252836"/>
          </a:xfrm>
          <a:custGeom>
            <a:avLst/>
            <a:gdLst/>
            <a:ahLst/>
            <a:cxnLst/>
            <a:rect l="l" t="t" r="r" b="b"/>
            <a:pathLst>
              <a:path w="1410" h="973" extrusionOk="0">
                <a:moveTo>
                  <a:pt x="0" y="0"/>
                </a:moveTo>
                <a:lnTo>
                  <a:pt x="1106" y="972"/>
                </a:lnTo>
                <a:lnTo>
                  <a:pt x="1410" y="0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104377" tIns="104377" rIns="104377" bIns="104377" anchor="ctr" anchorCtr="0">
            <a:noAutofit/>
          </a:bodyPr>
          <a:lstStyle/>
          <a:p>
            <a:endParaRPr sz="1973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D46A8F-9526-1AE0-2C86-62A9CE74C0F3}"/>
              </a:ext>
            </a:extLst>
          </p:cNvPr>
          <p:cNvSpPr txBox="1"/>
          <p:nvPr/>
        </p:nvSpPr>
        <p:spPr>
          <a:xfrm>
            <a:off x="1959708" y="3766786"/>
            <a:ext cx="6533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dk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Unidad 2. </a:t>
            </a:r>
            <a:r>
              <a:rPr lang="es-ES" sz="2000" b="1" dirty="0">
                <a:solidFill>
                  <a:schemeClr val="dk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TIPOLOGÍA, DIMENSIONES, DE LA GESTIÓN EDUCATIVA Y LAS HERRAMIENTAS PARA MEJORAR LA GESTIÓN: PLANEACIÓN ESTRATÉGICA Y EVALUACIÓN INSTITUCIONAL.</a:t>
            </a:r>
            <a:endParaRPr lang="es-MX" sz="2000" b="1" dirty="0">
              <a:solidFill>
                <a:schemeClr val="dk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1311AA5-5BAB-264D-9DCE-8B7D7BE18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93381"/>
              </p:ext>
            </p:extLst>
          </p:nvPr>
        </p:nvGraphicFramePr>
        <p:xfrm>
          <a:off x="-5324083" y="4403795"/>
          <a:ext cx="13944764" cy="1310957"/>
        </p:xfrm>
        <a:graphic>
          <a:graphicData uri="http://schemas.openxmlformats.org/drawingml/2006/table">
            <a:tbl>
              <a:tblPr/>
              <a:tblGrid>
                <a:gridCol w="6972382">
                  <a:extLst>
                    <a:ext uri="{9D8B030D-6E8A-4147-A177-3AD203B41FA5}">
                      <a16:colId xmlns:a16="http://schemas.microsoft.com/office/drawing/2014/main" val="1080739786"/>
                    </a:ext>
                  </a:extLst>
                </a:gridCol>
                <a:gridCol w="6972382">
                  <a:extLst>
                    <a:ext uri="{9D8B030D-6E8A-4147-A177-3AD203B41FA5}">
                      <a16:colId xmlns:a16="http://schemas.microsoft.com/office/drawing/2014/main" val="1718747460"/>
                    </a:ext>
                  </a:extLst>
                </a:gridCol>
              </a:tblGrid>
              <a:tr h="1310957">
                <a:tc>
                  <a:txBody>
                    <a:bodyPr/>
                    <a:lstStyle/>
                    <a:p>
                      <a:pPr algn="just"/>
                      <a:endParaRPr lang="es-MX" sz="16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Century Gothic" panose="020B0502020202020204" pitchFamily="34" charset="0"/>
                        </a:rPr>
                        <a:t>Integra recursos de la investigación educativa para enriquecer su práctica profesional, expresando su interés por el conocimiento, la ciencia y la mejora de la educación.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501633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15AB9EAF-949B-9823-842F-15345DC34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83" y="4532497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398EEB-7146-4EB7-B82C-4D687A5D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315" y="123359"/>
            <a:ext cx="5142769" cy="6952594"/>
          </a:xfrm>
          <a:prstGeom prst="rect">
            <a:avLst/>
          </a:prstGeom>
        </p:spPr>
      </p:pic>
      <p:grpSp>
        <p:nvGrpSpPr>
          <p:cNvPr id="5" name="Google Shape;2761;p74">
            <a:extLst>
              <a:ext uri="{FF2B5EF4-FFF2-40B4-BE49-F238E27FC236}">
                <a16:creationId xmlns:a16="http://schemas.microsoft.com/office/drawing/2014/main" id="{0A706CDB-2F24-F23C-E8F2-EF1E70354BDA}"/>
              </a:ext>
            </a:extLst>
          </p:cNvPr>
          <p:cNvGrpSpPr/>
          <p:nvPr/>
        </p:nvGrpSpPr>
        <p:grpSpPr>
          <a:xfrm>
            <a:off x="7636200" y="5825122"/>
            <a:ext cx="1525384" cy="1250831"/>
            <a:chOff x="2676233" y="2956064"/>
            <a:chExt cx="410971" cy="412850"/>
          </a:xfrm>
        </p:grpSpPr>
        <p:sp>
          <p:nvSpPr>
            <p:cNvPr id="6" name="Google Shape;2762;p74">
              <a:extLst>
                <a:ext uri="{FF2B5EF4-FFF2-40B4-BE49-F238E27FC236}">
                  <a16:creationId xmlns:a16="http://schemas.microsoft.com/office/drawing/2014/main" id="{66859229-947B-4E4F-BC2F-EBCBC9CBB5F6}"/>
                </a:ext>
              </a:extLst>
            </p:cNvPr>
            <p:cNvSpPr/>
            <p:nvPr/>
          </p:nvSpPr>
          <p:spPr>
            <a:xfrm>
              <a:off x="2986353" y="2956064"/>
              <a:ext cx="82006" cy="96648"/>
            </a:xfrm>
            <a:custGeom>
              <a:avLst/>
              <a:gdLst/>
              <a:ahLst/>
              <a:cxnLst/>
              <a:rect l="l" t="t" r="r" b="b"/>
              <a:pathLst>
                <a:path w="3142" h="3703" extrusionOk="0">
                  <a:moveTo>
                    <a:pt x="1544" y="0"/>
                  </a:moveTo>
                  <a:lnTo>
                    <a:pt x="1" y="3703"/>
                  </a:lnTo>
                  <a:lnTo>
                    <a:pt x="1" y="3703"/>
                  </a:lnTo>
                  <a:lnTo>
                    <a:pt x="3141" y="1856"/>
                  </a:lnTo>
                  <a:lnTo>
                    <a:pt x="2874" y="973"/>
                  </a:lnTo>
                  <a:cubicBezTo>
                    <a:pt x="2686" y="384"/>
                    <a:pt x="2169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7" name="Google Shape;2763;p74">
              <a:extLst>
                <a:ext uri="{FF2B5EF4-FFF2-40B4-BE49-F238E27FC236}">
                  <a16:creationId xmlns:a16="http://schemas.microsoft.com/office/drawing/2014/main" id="{194909E9-F82C-41BD-16EF-F8C6A9AA16B7}"/>
                </a:ext>
              </a:extLst>
            </p:cNvPr>
            <p:cNvSpPr/>
            <p:nvPr/>
          </p:nvSpPr>
          <p:spPr>
            <a:xfrm>
              <a:off x="2984970" y="2956064"/>
              <a:ext cx="41708" cy="96648"/>
            </a:xfrm>
            <a:custGeom>
              <a:avLst/>
              <a:gdLst/>
              <a:ahLst/>
              <a:cxnLst/>
              <a:rect l="l" t="t" r="r" b="b"/>
              <a:pathLst>
                <a:path w="1598" h="3703" extrusionOk="0">
                  <a:moveTo>
                    <a:pt x="1597" y="0"/>
                  </a:moveTo>
                  <a:cubicBezTo>
                    <a:pt x="982" y="0"/>
                    <a:pt x="464" y="384"/>
                    <a:pt x="277" y="973"/>
                  </a:cubicBezTo>
                  <a:lnTo>
                    <a:pt x="0" y="1856"/>
                  </a:lnTo>
                  <a:lnTo>
                    <a:pt x="1597" y="3703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8" name="Google Shape;2764;p74">
              <a:extLst>
                <a:ext uri="{FF2B5EF4-FFF2-40B4-BE49-F238E27FC236}">
                  <a16:creationId xmlns:a16="http://schemas.microsoft.com/office/drawing/2014/main" id="{3A11078A-5278-487A-EC6D-A2FAE9B97D91}"/>
                </a:ext>
              </a:extLst>
            </p:cNvPr>
            <p:cNvSpPr/>
            <p:nvPr/>
          </p:nvSpPr>
          <p:spPr>
            <a:xfrm>
              <a:off x="2978445" y="3004715"/>
              <a:ext cx="108759" cy="108759"/>
            </a:xfrm>
            <a:custGeom>
              <a:avLst/>
              <a:gdLst/>
              <a:ahLst/>
              <a:cxnLst/>
              <a:rect l="l" t="t" r="r" b="b"/>
              <a:pathLst>
                <a:path w="4167" h="4167" extrusionOk="0">
                  <a:moveTo>
                    <a:pt x="1847" y="1"/>
                  </a:moveTo>
                  <a:lnTo>
                    <a:pt x="1" y="4167"/>
                  </a:lnTo>
                  <a:lnTo>
                    <a:pt x="4167" y="2320"/>
                  </a:lnTo>
                  <a:lnTo>
                    <a:pt x="3444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9" name="Google Shape;2765;p74">
              <a:extLst>
                <a:ext uri="{FF2B5EF4-FFF2-40B4-BE49-F238E27FC236}">
                  <a16:creationId xmlns:a16="http://schemas.microsoft.com/office/drawing/2014/main" id="{86B873F1-126D-4A2F-0420-07AE6AA95AFA}"/>
                </a:ext>
              </a:extLst>
            </p:cNvPr>
            <p:cNvSpPr/>
            <p:nvPr/>
          </p:nvSpPr>
          <p:spPr>
            <a:xfrm>
              <a:off x="2966335" y="3004715"/>
              <a:ext cx="60343" cy="108759"/>
            </a:xfrm>
            <a:custGeom>
              <a:avLst/>
              <a:gdLst/>
              <a:ahLst/>
              <a:cxnLst/>
              <a:rect l="l" t="t" r="r" b="b"/>
              <a:pathLst>
                <a:path w="2312" h="4167" extrusionOk="0">
                  <a:moveTo>
                    <a:pt x="714" y="1"/>
                  </a:moveTo>
                  <a:lnTo>
                    <a:pt x="1" y="2320"/>
                  </a:lnTo>
                  <a:lnTo>
                    <a:pt x="2311" y="4167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0" name="Google Shape;2766;p74">
              <a:extLst>
                <a:ext uri="{FF2B5EF4-FFF2-40B4-BE49-F238E27FC236}">
                  <a16:creationId xmlns:a16="http://schemas.microsoft.com/office/drawing/2014/main" id="{5E5C3642-E148-F78D-5927-64324891699D}"/>
                </a:ext>
              </a:extLst>
            </p:cNvPr>
            <p:cNvSpPr/>
            <p:nvPr/>
          </p:nvSpPr>
          <p:spPr>
            <a:xfrm>
              <a:off x="2978445" y="3065267"/>
              <a:ext cx="108759" cy="303647"/>
            </a:xfrm>
            <a:custGeom>
              <a:avLst/>
              <a:gdLst/>
              <a:ahLst/>
              <a:cxnLst/>
              <a:rect l="l" t="t" r="r" b="b"/>
              <a:pathLst>
                <a:path w="4167" h="11634" extrusionOk="0">
                  <a:moveTo>
                    <a:pt x="1847" y="0"/>
                  </a:moveTo>
                  <a:lnTo>
                    <a:pt x="1" y="5817"/>
                  </a:lnTo>
                  <a:lnTo>
                    <a:pt x="1847" y="11633"/>
                  </a:lnTo>
                  <a:lnTo>
                    <a:pt x="4167" y="11633"/>
                  </a:lnTo>
                  <a:lnTo>
                    <a:pt x="4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1" name="Google Shape;2767;p74">
              <a:extLst>
                <a:ext uri="{FF2B5EF4-FFF2-40B4-BE49-F238E27FC236}">
                  <a16:creationId xmlns:a16="http://schemas.microsoft.com/office/drawing/2014/main" id="{BC9BFBBC-C94B-86C1-F89A-D297DB43EC0C}"/>
                </a:ext>
              </a:extLst>
            </p:cNvPr>
            <p:cNvSpPr/>
            <p:nvPr/>
          </p:nvSpPr>
          <p:spPr>
            <a:xfrm>
              <a:off x="2966335" y="3065267"/>
              <a:ext cx="60343" cy="303647"/>
            </a:xfrm>
            <a:custGeom>
              <a:avLst/>
              <a:gdLst/>
              <a:ahLst/>
              <a:cxnLst/>
              <a:rect l="l" t="t" r="r" b="b"/>
              <a:pathLst>
                <a:path w="2312" h="11634" extrusionOk="0">
                  <a:moveTo>
                    <a:pt x="1" y="0"/>
                  </a:moveTo>
                  <a:lnTo>
                    <a:pt x="1" y="11633"/>
                  </a:lnTo>
                  <a:lnTo>
                    <a:pt x="2311" y="1163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2" name="Google Shape;2768;p74">
              <a:extLst>
                <a:ext uri="{FF2B5EF4-FFF2-40B4-BE49-F238E27FC236}">
                  <a16:creationId xmlns:a16="http://schemas.microsoft.com/office/drawing/2014/main" id="{07EEC139-55CB-7E4C-9019-36C2CAE40D30}"/>
                </a:ext>
              </a:extLst>
            </p:cNvPr>
            <p:cNvSpPr/>
            <p:nvPr/>
          </p:nvSpPr>
          <p:spPr>
            <a:xfrm>
              <a:off x="2696252" y="2956064"/>
              <a:ext cx="82215" cy="96648"/>
            </a:xfrm>
            <a:custGeom>
              <a:avLst/>
              <a:gdLst/>
              <a:ahLst/>
              <a:cxnLst/>
              <a:rect l="l" t="t" r="r" b="b"/>
              <a:pathLst>
                <a:path w="3150" h="3703" extrusionOk="0">
                  <a:moveTo>
                    <a:pt x="1544" y="0"/>
                  </a:moveTo>
                  <a:lnTo>
                    <a:pt x="0" y="3703"/>
                  </a:lnTo>
                  <a:lnTo>
                    <a:pt x="3149" y="1856"/>
                  </a:lnTo>
                  <a:lnTo>
                    <a:pt x="2873" y="973"/>
                  </a:lnTo>
                  <a:cubicBezTo>
                    <a:pt x="2686" y="384"/>
                    <a:pt x="2168" y="0"/>
                    <a:pt x="1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3" name="Google Shape;2769;p74">
              <a:extLst>
                <a:ext uri="{FF2B5EF4-FFF2-40B4-BE49-F238E27FC236}">
                  <a16:creationId xmlns:a16="http://schemas.microsoft.com/office/drawing/2014/main" id="{5FE40CCD-C856-F36B-7F5C-E004ED7934BB}"/>
                </a:ext>
              </a:extLst>
            </p:cNvPr>
            <p:cNvSpPr/>
            <p:nvPr/>
          </p:nvSpPr>
          <p:spPr>
            <a:xfrm>
              <a:off x="2694842" y="2956064"/>
              <a:ext cx="41708" cy="96648"/>
            </a:xfrm>
            <a:custGeom>
              <a:avLst/>
              <a:gdLst/>
              <a:ahLst/>
              <a:cxnLst/>
              <a:rect l="l" t="t" r="r" b="b"/>
              <a:pathLst>
                <a:path w="1598" h="3703" extrusionOk="0">
                  <a:moveTo>
                    <a:pt x="1598" y="0"/>
                  </a:moveTo>
                  <a:cubicBezTo>
                    <a:pt x="982" y="0"/>
                    <a:pt x="465" y="384"/>
                    <a:pt x="277" y="973"/>
                  </a:cubicBezTo>
                  <a:lnTo>
                    <a:pt x="1" y="1856"/>
                  </a:lnTo>
                  <a:lnTo>
                    <a:pt x="1598" y="3703"/>
                  </a:lnTo>
                  <a:cubicBezTo>
                    <a:pt x="1598" y="3703"/>
                    <a:pt x="1598" y="0"/>
                    <a:pt x="1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4" name="Google Shape;2770;p74">
              <a:extLst>
                <a:ext uri="{FF2B5EF4-FFF2-40B4-BE49-F238E27FC236}">
                  <a16:creationId xmlns:a16="http://schemas.microsoft.com/office/drawing/2014/main" id="{D8C77226-4A85-43F1-B02A-1AE7783AB07D}"/>
                </a:ext>
              </a:extLst>
            </p:cNvPr>
            <p:cNvSpPr/>
            <p:nvPr/>
          </p:nvSpPr>
          <p:spPr>
            <a:xfrm>
              <a:off x="2688343" y="3004715"/>
              <a:ext cx="108759" cy="108759"/>
            </a:xfrm>
            <a:custGeom>
              <a:avLst/>
              <a:gdLst/>
              <a:ahLst/>
              <a:cxnLst/>
              <a:rect l="l" t="t" r="r" b="b"/>
              <a:pathLst>
                <a:path w="4167" h="4167" extrusionOk="0">
                  <a:moveTo>
                    <a:pt x="1847" y="1"/>
                  </a:moveTo>
                  <a:lnTo>
                    <a:pt x="0" y="4167"/>
                  </a:lnTo>
                  <a:lnTo>
                    <a:pt x="4166" y="2320"/>
                  </a:lnTo>
                  <a:lnTo>
                    <a:pt x="3452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5" name="Google Shape;2771;p74">
              <a:extLst>
                <a:ext uri="{FF2B5EF4-FFF2-40B4-BE49-F238E27FC236}">
                  <a16:creationId xmlns:a16="http://schemas.microsoft.com/office/drawing/2014/main" id="{861E0C62-A376-24F2-B117-7C155DB4FDF0}"/>
                </a:ext>
              </a:extLst>
            </p:cNvPr>
            <p:cNvSpPr/>
            <p:nvPr/>
          </p:nvSpPr>
          <p:spPr>
            <a:xfrm>
              <a:off x="2676233" y="3004715"/>
              <a:ext cx="60317" cy="108759"/>
            </a:xfrm>
            <a:custGeom>
              <a:avLst/>
              <a:gdLst/>
              <a:ahLst/>
              <a:cxnLst/>
              <a:rect l="l" t="t" r="r" b="b"/>
              <a:pathLst>
                <a:path w="2311" h="4167" extrusionOk="0">
                  <a:moveTo>
                    <a:pt x="714" y="1"/>
                  </a:moveTo>
                  <a:lnTo>
                    <a:pt x="0" y="2320"/>
                  </a:lnTo>
                  <a:lnTo>
                    <a:pt x="2311" y="4167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6" name="Google Shape;2772;p74">
              <a:extLst>
                <a:ext uri="{FF2B5EF4-FFF2-40B4-BE49-F238E27FC236}">
                  <a16:creationId xmlns:a16="http://schemas.microsoft.com/office/drawing/2014/main" id="{3CE6AF05-72E5-3996-3F82-603D1E6AC6C6}"/>
                </a:ext>
              </a:extLst>
            </p:cNvPr>
            <p:cNvSpPr/>
            <p:nvPr/>
          </p:nvSpPr>
          <p:spPr>
            <a:xfrm>
              <a:off x="2688343" y="3065267"/>
              <a:ext cx="108759" cy="303647"/>
            </a:xfrm>
            <a:custGeom>
              <a:avLst/>
              <a:gdLst/>
              <a:ahLst/>
              <a:cxnLst/>
              <a:rect l="l" t="t" r="r" b="b"/>
              <a:pathLst>
                <a:path w="4167" h="11634" extrusionOk="0">
                  <a:moveTo>
                    <a:pt x="1847" y="0"/>
                  </a:moveTo>
                  <a:lnTo>
                    <a:pt x="0" y="5817"/>
                  </a:lnTo>
                  <a:lnTo>
                    <a:pt x="1847" y="11633"/>
                  </a:lnTo>
                  <a:lnTo>
                    <a:pt x="4166" y="11633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7" name="Google Shape;2773;p74">
              <a:extLst>
                <a:ext uri="{FF2B5EF4-FFF2-40B4-BE49-F238E27FC236}">
                  <a16:creationId xmlns:a16="http://schemas.microsoft.com/office/drawing/2014/main" id="{E4C22D03-928E-14FB-8310-E51DFDEA4A87}"/>
                </a:ext>
              </a:extLst>
            </p:cNvPr>
            <p:cNvSpPr/>
            <p:nvPr/>
          </p:nvSpPr>
          <p:spPr>
            <a:xfrm>
              <a:off x="2676233" y="3065267"/>
              <a:ext cx="60317" cy="303647"/>
            </a:xfrm>
            <a:custGeom>
              <a:avLst/>
              <a:gdLst/>
              <a:ahLst/>
              <a:cxnLst/>
              <a:rect l="l" t="t" r="r" b="b"/>
              <a:pathLst>
                <a:path w="2311" h="11634" extrusionOk="0">
                  <a:moveTo>
                    <a:pt x="0" y="0"/>
                  </a:moveTo>
                  <a:lnTo>
                    <a:pt x="0" y="11633"/>
                  </a:lnTo>
                  <a:lnTo>
                    <a:pt x="2311" y="1163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8" name="Google Shape;2774;p74">
              <a:extLst>
                <a:ext uri="{FF2B5EF4-FFF2-40B4-BE49-F238E27FC236}">
                  <a16:creationId xmlns:a16="http://schemas.microsoft.com/office/drawing/2014/main" id="{DD24E05D-5ADB-99CA-ABA2-F13EC79708FF}"/>
                </a:ext>
              </a:extLst>
            </p:cNvPr>
            <p:cNvSpPr/>
            <p:nvPr/>
          </p:nvSpPr>
          <p:spPr>
            <a:xfrm>
              <a:off x="2841316" y="3271796"/>
              <a:ext cx="81980" cy="96883"/>
            </a:xfrm>
            <a:custGeom>
              <a:avLst/>
              <a:gdLst/>
              <a:ahLst/>
              <a:cxnLst/>
              <a:rect l="l" t="t" r="r" b="b"/>
              <a:pathLst>
                <a:path w="3141" h="3712" extrusionOk="0">
                  <a:moveTo>
                    <a:pt x="0" y="0"/>
                  </a:moveTo>
                  <a:lnTo>
                    <a:pt x="1543" y="3711"/>
                  </a:lnTo>
                  <a:cubicBezTo>
                    <a:pt x="2168" y="3711"/>
                    <a:pt x="2685" y="3328"/>
                    <a:pt x="2873" y="2739"/>
                  </a:cubicBezTo>
                  <a:lnTo>
                    <a:pt x="3140" y="1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9" name="Google Shape;2775;p74">
              <a:extLst>
                <a:ext uri="{FF2B5EF4-FFF2-40B4-BE49-F238E27FC236}">
                  <a16:creationId xmlns:a16="http://schemas.microsoft.com/office/drawing/2014/main" id="{39D3178B-23C1-3B9B-BF15-CCD96973F7BD}"/>
                </a:ext>
              </a:extLst>
            </p:cNvPr>
            <p:cNvSpPr/>
            <p:nvPr/>
          </p:nvSpPr>
          <p:spPr>
            <a:xfrm>
              <a:off x="2839906" y="3271796"/>
              <a:ext cx="41708" cy="96883"/>
            </a:xfrm>
            <a:custGeom>
              <a:avLst/>
              <a:gdLst/>
              <a:ahLst/>
              <a:cxnLst/>
              <a:rect l="l" t="t" r="r" b="b"/>
              <a:pathLst>
                <a:path w="1598" h="3712" extrusionOk="0">
                  <a:moveTo>
                    <a:pt x="1597" y="0"/>
                  </a:moveTo>
                  <a:lnTo>
                    <a:pt x="1" y="1856"/>
                  </a:lnTo>
                  <a:lnTo>
                    <a:pt x="277" y="2739"/>
                  </a:lnTo>
                  <a:cubicBezTo>
                    <a:pt x="465" y="3328"/>
                    <a:pt x="982" y="3711"/>
                    <a:pt x="1597" y="3711"/>
                  </a:cubicBezTo>
                  <a:lnTo>
                    <a:pt x="15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0" name="Google Shape;2776;p74">
              <a:extLst>
                <a:ext uri="{FF2B5EF4-FFF2-40B4-BE49-F238E27FC236}">
                  <a16:creationId xmlns:a16="http://schemas.microsoft.com/office/drawing/2014/main" id="{2DFDA343-1CDE-6055-F146-58BFB55B44B5}"/>
                </a:ext>
              </a:extLst>
            </p:cNvPr>
            <p:cNvSpPr/>
            <p:nvPr/>
          </p:nvSpPr>
          <p:spPr>
            <a:xfrm>
              <a:off x="2833381" y="3211949"/>
              <a:ext cx="108759" cy="108759"/>
            </a:xfrm>
            <a:custGeom>
              <a:avLst/>
              <a:gdLst/>
              <a:ahLst/>
              <a:cxnLst/>
              <a:rect l="l" t="t" r="r" b="b"/>
              <a:pathLst>
                <a:path w="4167" h="4167" extrusionOk="0">
                  <a:moveTo>
                    <a:pt x="1" y="1"/>
                  </a:moveTo>
                  <a:lnTo>
                    <a:pt x="1847" y="4167"/>
                  </a:lnTo>
                  <a:lnTo>
                    <a:pt x="3444" y="4167"/>
                  </a:lnTo>
                  <a:lnTo>
                    <a:pt x="4167" y="18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1" name="Google Shape;2777;p74">
              <a:extLst>
                <a:ext uri="{FF2B5EF4-FFF2-40B4-BE49-F238E27FC236}">
                  <a16:creationId xmlns:a16="http://schemas.microsoft.com/office/drawing/2014/main" id="{403DBD27-89A2-81F7-0032-555E145FD987}"/>
                </a:ext>
              </a:extLst>
            </p:cNvPr>
            <p:cNvSpPr/>
            <p:nvPr/>
          </p:nvSpPr>
          <p:spPr>
            <a:xfrm>
              <a:off x="2821271" y="3211949"/>
              <a:ext cx="60343" cy="108759"/>
            </a:xfrm>
            <a:custGeom>
              <a:avLst/>
              <a:gdLst/>
              <a:ahLst/>
              <a:cxnLst/>
              <a:rect l="l" t="t" r="r" b="b"/>
              <a:pathLst>
                <a:path w="2312" h="4167" extrusionOk="0">
                  <a:moveTo>
                    <a:pt x="2311" y="1"/>
                  </a:moveTo>
                  <a:lnTo>
                    <a:pt x="1" y="1847"/>
                  </a:lnTo>
                  <a:lnTo>
                    <a:pt x="715" y="4167"/>
                  </a:lnTo>
                  <a:lnTo>
                    <a:pt x="2311" y="4167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2" name="Google Shape;2778;p74">
              <a:extLst>
                <a:ext uri="{FF2B5EF4-FFF2-40B4-BE49-F238E27FC236}">
                  <a16:creationId xmlns:a16="http://schemas.microsoft.com/office/drawing/2014/main" id="{5A401251-C1B2-A947-C941-C574FC556F72}"/>
                </a:ext>
              </a:extLst>
            </p:cNvPr>
            <p:cNvSpPr/>
            <p:nvPr/>
          </p:nvSpPr>
          <p:spPr>
            <a:xfrm>
              <a:off x="2833381" y="2956534"/>
              <a:ext cx="108759" cy="303647"/>
            </a:xfrm>
            <a:custGeom>
              <a:avLst/>
              <a:gdLst/>
              <a:ahLst/>
              <a:cxnLst/>
              <a:rect l="l" t="t" r="r" b="b"/>
              <a:pathLst>
                <a:path w="4167" h="11634" extrusionOk="0">
                  <a:moveTo>
                    <a:pt x="1847" y="0"/>
                  </a:moveTo>
                  <a:lnTo>
                    <a:pt x="1" y="5817"/>
                  </a:lnTo>
                  <a:lnTo>
                    <a:pt x="1847" y="11633"/>
                  </a:lnTo>
                  <a:lnTo>
                    <a:pt x="4167" y="11633"/>
                  </a:lnTo>
                  <a:lnTo>
                    <a:pt x="41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3" name="Google Shape;2779;p74">
              <a:extLst>
                <a:ext uri="{FF2B5EF4-FFF2-40B4-BE49-F238E27FC236}">
                  <a16:creationId xmlns:a16="http://schemas.microsoft.com/office/drawing/2014/main" id="{48EC24C4-A5F1-47B8-01A6-6FE31225DD16}"/>
                </a:ext>
              </a:extLst>
            </p:cNvPr>
            <p:cNvSpPr/>
            <p:nvPr/>
          </p:nvSpPr>
          <p:spPr>
            <a:xfrm>
              <a:off x="2821271" y="2956534"/>
              <a:ext cx="60343" cy="303647"/>
            </a:xfrm>
            <a:custGeom>
              <a:avLst/>
              <a:gdLst/>
              <a:ahLst/>
              <a:cxnLst/>
              <a:rect l="l" t="t" r="r" b="b"/>
              <a:pathLst>
                <a:path w="2312" h="11634" extrusionOk="0">
                  <a:moveTo>
                    <a:pt x="1" y="0"/>
                  </a:moveTo>
                  <a:lnTo>
                    <a:pt x="1" y="11633"/>
                  </a:lnTo>
                  <a:lnTo>
                    <a:pt x="2311" y="1163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</p:grpSp>
    </p:spTree>
    <p:extLst>
      <p:ext uri="{BB962C8B-B14F-4D97-AF65-F5344CB8AC3E}">
        <p14:creationId xmlns:p14="http://schemas.microsoft.com/office/powerpoint/2010/main" val="341374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851792-7847-80E3-2833-54CD389A6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17004"/>
          <a:stretch/>
        </p:blipFill>
        <p:spPr>
          <a:xfrm>
            <a:off x="2648315" y="123358"/>
            <a:ext cx="5142769" cy="6952593"/>
          </a:xfrm>
          <a:prstGeom prst="rect">
            <a:avLst/>
          </a:prstGeom>
        </p:spPr>
      </p:pic>
      <p:grpSp>
        <p:nvGrpSpPr>
          <p:cNvPr id="7" name="Google Shape;2761;p74">
            <a:extLst>
              <a:ext uri="{FF2B5EF4-FFF2-40B4-BE49-F238E27FC236}">
                <a16:creationId xmlns:a16="http://schemas.microsoft.com/office/drawing/2014/main" id="{985DA416-A3CD-3399-F06D-ABD69355BFBC}"/>
              </a:ext>
            </a:extLst>
          </p:cNvPr>
          <p:cNvGrpSpPr/>
          <p:nvPr/>
        </p:nvGrpSpPr>
        <p:grpSpPr>
          <a:xfrm>
            <a:off x="1340908" y="5825120"/>
            <a:ext cx="1525384" cy="1250831"/>
            <a:chOff x="2676233" y="2956064"/>
            <a:chExt cx="410971" cy="412850"/>
          </a:xfrm>
        </p:grpSpPr>
        <p:sp>
          <p:nvSpPr>
            <p:cNvPr id="8" name="Google Shape;2762;p74">
              <a:extLst>
                <a:ext uri="{FF2B5EF4-FFF2-40B4-BE49-F238E27FC236}">
                  <a16:creationId xmlns:a16="http://schemas.microsoft.com/office/drawing/2014/main" id="{66A9C016-AF23-D99C-C957-AAD6C5FEAC58}"/>
                </a:ext>
              </a:extLst>
            </p:cNvPr>
            <p:cNvSpPr/>
            <p:nvPr/>
          </p:nvSpPr>
          <p:spPr>
            <a:xfrm>
              <a:off x="2986353" y="2956064"/>
              <a:ext cx="82006" cy="96648"/>
            </a:xfrm>
            <a:custGeom>
              <a:avLst/>
              <a:gdLst/>
              <a:ahLst/>
              <a:cxnLst/>
              <a:rect l="l" t="t" r="r" b="b"/>
              <a:pathLst>
                <a:path w="3142" h="3703" extrusionOk="0">
                  <a:moveTo>
                    <a:pt x="1544" y="0"/>
                  </a:moveTo>
                  <a:lnTo>
                    <a:pt x="1" y="3703"/>
                  </a:lnTo>
                  <a:lnTo>
                    <a:pt x="1" y="3703"/>
                  </a:lnTo>
                  <a:lnTo>
                    <a:pt x="3141" y="1856"/>
                  </a:lnTo>
                  <a:lnTo>
                    <a:pt x="2874" y="973"/>
                  </a:lnTo>
                  <a:cubicBezTo>
                    <a:pt x="2686" y="384"/>
                    <a:pt x="2169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9" name="Google Shape;2763;p74">
              <a:extLst>
                <a:ext uri="{FF2B5EF4-FFF2-40B4-BE49-F238E27FC236}">
                  <a16:creationId xmlns:a16="http://schemas.microsoft.com/office/drawing/2014/main" id="{D0B47316-6175-E328-D4EB-CE7F9A4CB5F3}"/>
                </a:ext>
              </a:extLst>
            </p:cNvPr>
            <p:cNvSpPr/>
            <p:nvPr/>
          </p:nvSpPr>
          <p:spPr>
            <a:xfrm>
              <a:off x="2984970" y="2956064"/>
              <a:ext cx="41708" cy="96648"/>
            </a:xfrm>
            <a:custGeom>
              <a:avLst/>
              <a:gdLst/>
              <a:ahLst/>
              <a:cxnLst/>
              <a:rect l="l" t="t" r="r" b="b"/>
              <a:pathLst>
                <a:path w="1598" h="3703" extrusionOk="0">
                  <a:moveTo>
                    <a:pt x="1597" y="0"/>
                  </a:moveTo>
                  <a:cubicBezTo>
                    <a:pt x="982" y="0"/>
                    <a:pt x="464" y="384"/>
                    <a:pt x="277" y="973"/>
                  </a:cubicBezTo>
                  <a:lnTo>
                    <a:pt x="0" y="1856"/>
                  </a:lnTo>
                  <a:lnTo>
                    <a:pt x="1597" y="3703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0" name="Google Shape;2764;p74">
              <a:extLst>
                <a:ext uri="{FF2B5EF4-FFF2-40B4-BE49-F238E27FC236}">
                  <a16:creationId xmlns:a16="http://schemas.microsoft.com/office/drawing/2014/main" id="{6BDE4460-35FF-1AF6-D023-44E6F2770383}"/>
                </a:ext>
              </a:extLst>
            </p:cNvPr>
            <p:cNvSpPr/>
            <p:nvPr/>
          </p:nvSpPr>
          <p:spPr>
            <a:xfrm>
              <a:off x="2978445" y="3004715"/>
              <a:ext cx="108759" cy="108759"/>
            </a:xfrm>
            <a:custGeom>
              <a:avLst/>
              <a:gdLst/>
              <a:ahLst/>
              <a:cxnLst/>
              <a:rect l="l" t="t" r="r" b="b"/>
              <a:pathLst>
                <a:path w="4167" h="4167" extrusionOk="0">
                  <a:moveTo>
                    <a:pt x="1847" y="1"/>
                  </a:moveTo>
                  <a:lnTo>
                    <a:pt x="1" y="4167"/>
                  </a:lnTo>
                  <a:lnTo>
                    <a:pt x="4167" y="2320"/>
                  </a:lnTo>
                  <a:lnTo>
                    <a:pt x="3444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1" name="Google Shape;2765;p74">
              <a:extLst>
                <a:ext uri="{FF2B5EF4-FFF2-40B4-BE49-F238E27FC236}">
                  <a16:creationId xmlns:a16="http://schemas.microsoft.com/office/drawing/2014/main" id="{DB5BE685-D040-048B-B9EC-4A8377A3B238}"/>
                </a:ext>
              </a:extLst>
            </p:cNvPr>
            <p:cNvSpPr/>
            <p:nvPr/>
          </p:nvSpPr>
          <p:spPr>
            <a:xfrm>
              <a:off x="2966335" y="3004715"/>
              <a:ext cx="60343" cy="108759"/>
            </a:xfrm>
            <a:custGeom>
              <a:avLst/>
              <a:gdLst/>
              <a:ahLst/>
              <a:cxnLst/>
              <a:rect l="l" t="t" r="r" b="b"/>
              <a:pathLst>
                <a:path w="2312" h="4167" extrusionOk="0">
                  <a:moveTo>
                    <a:pt x="714" y="1"/>
                  </a:moveTo>
                  <a:lnTo>
                    <a:pt x="1" y="2320"/>
                  </a:lnTo>
                  <a:lnTo>
                    <a:pt x="2311" y="4167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2" name="Google Shape;2766;p74">
              <a:extLst>
                <a:ext uri="{FF2B5EF4-FFF2-40B4-BE49-F238E27FC236}">
                  <a16:creationId xmlns:a16="http://schemas.microsoft.com/office/drawing/2014/main" id="{79B9337E-E232-79DD-CCDA-4E70F69B9F19}"/>
                </a:ext>
              </a:extLst>
            </p:cNvPr>
            <p:cNvSpPr/>
            <p:nvPr/>
          </p:nvSpPr>
          <p:spPr>
            <a:xfrm>
              <a:off x="2978445" y="3065267"/>
              <a:ext cx="108759" cy="303647"/>
            </a:xfrm>
            <a:custGeom>
              <a:avLst/>
              <a:gdLst/>
              <a:ahLst/>
              <a:cxnLst/>
              <a:rect l="l" t="t" r="r" b="b"/>
              <a:pathLst>
                <a:path w="4167" h="11634" extrusionOk="0">
                  <a:moveTo>
                    <a:pt x="1847" y="0"/>
                  </a:moveTo>
                  <a:lnTo>
                    <a:pt x="1" y="5817"/>
                  </a:lnTo>
                  <a:lnTo>
                    <a:pt x="1847" y="11633"/>
                  </a:lnTo>
                  <a:lnTo>
                    <a:pt x="4167" y="11633"/>
                  </a:lnTo>
                  <a:lnTo>
                    <a:pt x="4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3" name="Google Shape;2767;p74">
              <a:extLst>
                <a:ext uri="{FF2B5EF4-FFF2-40B4-BE49-F238E27FC236}">
                  <a16:creationId xmlns:a16="http://schemas.microsoft.com/office/drawing/2014/main" id="{3DE17995-C3D9-49AD-0BEB-990F0C5AEA66}"/>
                </a:ext>
              </a:extLst>
            </p:cNvPr>
            <p:cNvSpPr/>
            <p:nvPr/>
          </p:nvSpPr>
          <p:spPr>
            <a:xfrm>
              <a:off x="2966335" y="3065267"/>
              <a:ext cx="60343" cy="303647"/>
            </a:xfrm>
            <a:custGeom>
              <a:avLst/>
              <a:gdLst/>
              <a:ahLst/>
              <a:cxnLst/>
              <a:rect l="l" t="t" r="r" b="b"/>
              <a:pathLst>
                <a:path w="2312" h="11634" extrusionOk="0">
                  <a:moveTo>
                    <a:pt x="1" y="0"/>
                  </a:moveTo>
                  <a:lnTo>
                    <a:pt x="1" y="11633"/>
                  </a:lnTo>
                  <a:lnTo>
                    <a:pt x="2311" y="1163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4" name="Google Shape;2768;p74">
              <a:extLst>
                <a:ext uri="{FF2B5EF4-FFF2-40B4-BE49-F238E27FC236}">
                  <a16:creationId xmlns:a16="http://schemas.microsoft.com/office/drawing/2014/main" id="{C055A455-F7A4-98F4-D6F1-389611566ABA}"/>
                </a:ext>
              </a:extLst>
            </p:cNvPr>
            <p:cNvSpPr/>
            <p:nvPr/>
          </p:nvSpPr>
          <p:spPr>
            <a:xfrm>
              <a:off x="2696252" y="2956064"/>
              <a:ext cx="82215" cy="96648"/>
            </a:xfrm>
            <a:custGeom>
              <a:avLst/>
              <a:gdLst/>
              <a:ahLst/>
              <a:cxnLst/>
              <a:rect l="l" t="t" r="r" b="b"/>
              <a:pathLst>
                <a:path w="3150" h="3703" extrusionOk="0">
                  <a:moveTo>
                    <a:pt x="1544" y="0"/>
                  </a:moveTo>
                  <a:lnTo>
                    <a:pt x="0" y="3703"/>
                  </a:lnTo>
                  <a:lnTo>
                    <a:pt x="3149" y="1856"/>
                  </a:lnTo>
                  <a:lnTo>
                    <a:pt x="2873" y="973"/>
                  </a:lnTo>
                  <a:cubicBezTo>
                    <a:pt x="2686" y="384"/>
                    <a:pt x="2168" y="0"/>
                    <a:pt x="1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5" name="Google Shape;2769;p74">
              <a:extLst>
                <a:ext uri="{FF2B5EF4-FFF2-40B4-BE49-F238E27FC236}">
                  <a16:creationId xmlns:a16="http://schemas.microsoft.com/office/drawing/2014/main" id="{F4FEE9C5-F81D-EA25-BE68-57CC276A5F7F}"/>
                </a:ext>
              </a:extLst>
            </p:cNvPr>
            <p:cNvSpPr/>
            <p:nvPr/>
          </p:nvSpPr>
          <p:spPr>
            <a:xfrm>
              <a:off x="2694842" y="2956064"/>
              <a:ext cx="41708" cy="96648"/>
            </a:xfrm>
            <a:custGeom>
              <a:avLst/>
              <a:gdLst/>
              <a:ahLst/>
              <a:cxnLst/>
              <a:rect l="l" t="t" r="r" b="b"/>
              <a:pathLst>
                <a:path w="1598" h="3703" extrusionOk="0">
                  <a:moveTo>
                    <a:pt x="1598" y="0"/>
                  </a:moveTo>
                  <a:cubicBezTo>
                    <a:pt x="982" y="0"/>
                    <a:pt x="465" y="384"/>
                    <a:pt x="277" y="973"/>
                  </a:cubicBezTo>
                  <a:lnTo>
                    <a:pt x="1" y="1856"/>
                  </a:lnTo>
                  <a:lnTo>
                    <a:pt x="1598" y="3703"/>
                  </a:lnTo>
                  <a:cubicBezTo>
                    <a:pt x="1598" y="3703"/>
                    <a:pt x="1598" y="0"/>
                    <a:pt x="1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6" name="Google Shape;2770;p74">
              <a:extLst>
                <a:ext uri="{FF2B5EF4-FFF2-40B4-BE49-F238E27FC236}">
                  <a16:creationId xmlns:a16="http://schemas.microsoft.com/office/drawing/2014/main" id="{A5462E43-E2E8-6AAB-3DB6-C239F62761F2}"/>
                </a:ext>
              </a:extLst>
            </p:cNvPr>
            <p:cNvSpPr/>
            <p:nvPr/>
          </p:nvSpPr>
          <p:spPr>
            <a:xfrm>
              <a:off x="2688343" y="3004715"/>
              <a:ext cx="108759" cy="108759"/>
            </a:xfrm>
            <a:custGeom>
              <a:avLst/>
              <a:gdLst/>
              <a:ahLst/>
              <a:cxnLst/>
              <a:rect l="l" t="t" r="r" b="b"/>
              <a:pathLst>
                <a:path w="4167" h="4167" extrusionOk="0">
                  <a:moveTo>
                    <a:pt x="1847" y="1"/>
                  </a:moveTo>
                  <a:lnTo>
                    <a:pt x="0" y="4167"/>
                  </a:lnTo>
                  <a:lnTo>
                    <a:pt x="4166" y="2320"/>
                  </a:lnTo>
                  <a:lnTo>
                    <a:pt x="3452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7" name="Google Shape;2771;p74">
              <a:extLst>
                <a:ext uri="{FF2B5EF4-FFF2-40B4-BE49-F238E27FC236}">
                  <a16:creationId xmlns:a16="http://schemas.microsoft.com/office/drawing/2014/main" id="{0A8E85A3-120D-71C9-77AC-502AE9632013}"/>
                </a:ext>
              </a:extLst>
            </p:cNvPr>
            <p:cNvSpPr/>
            <p:nvPr/>
          </p:nvSpPr>
          <p:spPr>
            <a:xfrm>
              <a:off x="2676233" y="3004715"/>
              <a:ext cx="60317" cy="108759"/>
            </a:xfrm>
            <a:custGeom>
              <a:avLst/>
              <a:gdLst/>
              <a:ahLst/>
              <a:cxnLst/>
              <a:rect l="l" t="t" r="r" b="b"/>
              <a:pathLst>
                <a:path w="2311" h="4167" extrusionOk="0">
                  <a:moveTo>
                    <a:pt x="714" y="1"/>
                  </a:moveTo>
                  <a:lnTo>
                    <a:pt x="0" y="2320"/>
                  </a:lnTo>
                  <a:lnTo>
                    <a:pt x="2311" y="4167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8" name="Google Shape;2772;p74">
              <a:extLst>
                <a:ext uri="{FF2B5EF4-FFF2-40B4-BE49-F238E27FC236}">
                  <a16:creationId xmlns:a16="http://schemas.microsoft.com/office/drawing/2014/main" id="{D196A1FE-7B2F-5E90-5311-4AA90DB36597}"/>
                </a:ext>
              </a:extLst>
            </p:cNvPr>
            <p:cNvSpPr/>
            <p:nvPr/>
          </p:nvSpPr>
          <p:spPr>
            <a:xfrm>
              <a:off x="2688343" y="3065267"/>
              <a:ext cx="108759" cy="303647"/>
            </a:xfrm>
            <a:custGeom>
              <a:avLst/>
              <a:gdLst/>
              <a:ahLst/>
              <a:cxnLst/>
              <a:rect l="l" t="t" r="r" b="b"/>
              <a:pathLst>
                <a:path w="4167" h="11634" extrusionOk="0">
                  <a:moveTo>
                    <a:pt x="1847" y="0"/>
                  </a:moveTo>
                  <a:lnTo>
                    <a:pt x="0" y="5817"/>
                  </a:lnTo>
                  <a:lnTo>
                    <a:pt x="1847" y="11633"/>
                  </a:lnTo>
                  <a:lnTo>
                    <a:pt x="4166" y="11633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19" name="Google Shape;2773;p74">
              <a:extLst>
                <a:ext uri="{FF2B5EF4-FFF2-40B4-BE49-F238E27FC236}">
                  <a16:creationId xmlns:a16="http://schemas.microsoft.com/office/drawing/2014/main" id="{E06A86AA-01FF-4CEB-FAC1-67A5E5F14A3B}"/>
                </a:ext>
              </a:extLst>
            </p:cNvPr>
            <p:cNvSpPr/>
            <p:nvPr/>
          </p:nvSpPr>
          <p:spPr>
            <a:xfrm>
              <a:off x="2676233" y="3065267"/>
              <a:ext cx="60317" cy="303647"/>
            </a:xfrm>
            <a:custGeom>
              <a:avLst/>
              <a:gdLst/>
              <a:ahLst/>
              <a:cxnLst/>
              <a:rect l="l" t="t" r="r" b="b"/>
              <a:pathLst>
                <a:path w="2311" h="11634" extrusionOk="0">
                  <a:moveTo>
                    <a:pt x="0" y="0"/>
                  </a:moveTo>
                  <a:lnTo>
                    <a:pt x="0" y="11633"/>
                  </a:lnTo>
                  <a:lnTo>
                    <a:pt x="2311" y="1163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0" name="Google Shape;2774;p74">
              <a:extLst>
                <a:ext uri="{FF2B5EF4-FFF2-40B4-BE49-F238E27FC236}">
                  <a16:creationId xmlns:a16="http://schemas.microsoft.com/office/drawing/2014/main" id="{3A796D4F-AAFB-12AF-1C47-93D25FC7E7D9}"/>
                </a:ext>
              </a:extLst>
            </p:cNvPr>
            <p:cNvSpPr/>
            <p:nvPr/>
          </p:nvSpPr>
          <p:spPr>
            <a:xfrm>
              <a:off x="2841316" y="3271796"/>
              <a:ext cx="81980" cy="96883"/>
            </a:xfrm>
            <a:custGeom>
              <a:avLst/>
              <a:gdLst/>
              <a:ahLst/>
              <a:cxnLst/>
              <a:rect l="l" t="t" r="r" b="b"/>
              <a:pathLst>
                <a:path w="3141" h="3712" extrusionOk="0">
                  <a:moveTo>
                    <a:pt x="0" y="0"/>
                  </a:moveTo>
                  <a:lnTo>
                    <a:pt x="1543" y="3711"/>
                  </a:lnTo>
                  <a:cubicBezTo>
                    <a:pt x="2168" y="3711"/>
                    <a:pt x="2685" y="3328"/>
                    <a:pt x="2873" y="2739"/>
                  </a:cubicBezTo>
                  <a:lnTo>
                    <a:pt x="3140" y="1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1" name="Google Shape;2775;p74">
              <a:extLst>
                <a:ext uri="{FF2B5EF4-FFF2-40B4-BE49-F238E27FC236}">
                  <a16:creationId xmlns:a16="http://schemas.microsoft.com/office/drawing/2014/main" id="{F518761F-CE29-D5E1-D631-CA6089F17247}"/>
                </a:ext>
              </a:extLst>
            </p:cNvPr>
            <p:cNvSpPr/>
            <p:nvPr/>
          </p:nvSpPr>
          <p:spPr>
            <a:xfrm>
              <a:off x="2839906" y="3271796"/>
              <a:ext cx="41708" cy="96883"/>
            </a:xfrm>
            <a:custGeom>
              <a:avLst/>
              <a:gdLst/>
              <a:ahLst/>
              <a:cxnLst/>
              <a:rect l="l" t="t" r="r" b="b"/>
              <a:pathLst>
                <a:path w="1598" h="3712" extrusionOk="0">
                  <a:moveTo>
                    <a:pt x="1597" y="0"/>
                  </a:moveTo>
                  <a:lnTo>
                    <a:pt x="1" y="1856"/>
                  </a:lnTo>
                  <a:lnTo>
                    <a:pt x="277" y="2739"/>
                  </a:lnTo>
                  <a:cubicBezTo>
                    <a:pt x="465" y="3328"/>
                    <a:pt x="982" y="3711"/>
                    <a:pt x="1597" y="3711"/>
                  </a:cubicBezTo>
                  <a:lnTo>
                    <a:pt x="15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2" name="Google Shape;2776;p74">
              <a:extLst>
                <a:ext uri="{FF2B5EF4-FFF2-40B4-BE49-F238E27FC236}">
                  <a16:creationId xmlns:a16="http://schemas.microsoft.com/office/drawing/2014/main" id="{678BA310-4152-36B4-BA72-F3181B57D3B1}"/>
                </a:ext>
              </a:extLst>
            </p:cNvPr>
            <p:cNvSpPr/>
            <p:nvPr/>
          </p:nvSpPr>
          <p:spPr>
            <a:xfrm>
              <a:off x="2833381" y="3211949"/>
              <a:ext cx="108759" cy="108759"/>
            </a:xfrm>
            <a:custGeom>
              <a:avLst/>
              <a:gdLst/>
              <a:ahLst/>
              <a:cxnLst/>
              <a:rect l="l" t="t" r="r" b="b"/>
              <a:pathLst>
                <a:path w="4167" h="4167" extrusionOk="0">
                  <a:moveTo>
                    <a:pt x="1" y="1"/>
                  </a:moveTo>
                  <a:lnTo>
                    <a:pt x="1847" y="4167"/>
                  </a:lnTo>
                  <a:lnTo>
                    <a:pt x="3444" y="4167"/>
                  </a:lnTo>
                  <a:lnTo>
                    <a:pt x="4167" y="18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3" name="Google Shape;2777;p74">
              <a:extLst>
                <a:ext uri="{FF2B5EF4-FFF2-40B4-BE49-F238E27FC236}">
                  <a16:creationId xmlns:a16="http://schemas.microsoft.com/office/drawing/2014/main" id="{CB229594-B6E6-C2BC-8263-013497E40ABC}"/>
                </a:ext>
              </a:extLst>
            </p:cNvPr>
            <p:cNvSpPr/>
            <p:nvPr/>
          </p:nvSpPr>
          <p:spPr>
            <a:xfrm>
              <a:off x="2821271" y="3211949"/>
              <a:ext cx="60343" cy="108759"/>
            </a:xfrm>
            <a:custGeom>
              <a:avLst/>
              <a:gdLst/>
              <a:ahLst/>
              <a:cxnLst/>
              <a:rect l="l" t="t" r="r" b="b"/>
              <a:pathLst>
                <a:path w="2312" h="4167" extrusionOk="0">
                  <a:moveTo>
                    <a:pt x="2311" y="1"/>
                  </a:moveTo>
                  <a:lnTo>
                    <a:pt x="1" y="1847"/>
                  </a:lnTo>
                  <a:lnTo>
                    <a:pt x="715" y="4167"/>
                  </a:lnTo>
                  <a:lnTo>
                    <a:pt x="2311" y="4167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4" name="Google Shape;2778;p74">
              <a:extLst>
                <a:ext uri="{FF2B5EF4-FFF2-40B4-BE49-F238E27FC236}">
                  <a16:creationId xmlns:a16="http://schemas.microsoft.com/office/drawing/2014/main" id="{A0FA8F0F-CCC5-6048-A120-7D720ABC784F}"/>
                </a:ext>
              </a:extLst>
            </p:cNvPr>
            <p:cNvSpPr/>
            <p:nvPr/>
          </p:nvSpPr>
          <p:spPr>
            <a:xfrm>
              <a:off x="2833381" y="2956534"/>
              <a:ext cx="108759" cy="303647"/>
            </a:xfrm>
            <a:custGeom>
              <a:avLst/>
              <a:gdLst/>
              <a:ahLst/>
              <a:cxnLst/>
              <a:rect l="l" t="t" r="r" b="b"/>
              <a:pathLst>
                <a:path w="4167" h="11634" extrusionOk="0">
                  <a:moveTo>
                    <a:pt x="1847" y="0"/>
                  </a:moveTo>
                  <a:lnTo>
                    <a:pt x="1" y="5817"/>
                  </a:lnTo>
                  <a:lnTo>
                    <a:pt x="1847" y="11633"/>
                  </a:lnTo>
                  <a:lnTo>
                    <a:pt x="4167" y="11633"/>
                  </a:lnTo>
                  <a:lnTo>
                    <a:pt x="41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5" name="Google Shape;2779;p74">
              <a:extLst>
                <a:ext uri="{FF2B5EF4-FFF2-40B4-BE49-F238E27FC236}">
                  <a16:creationId xmlns:a16="http://schemas.microsoft.com/office/drawing/2014/main" id="{B5764100-EDD9-7BC5-856D-2C4E2D770A9E}"/>
                </a:ext>
              </a:extLst>
            </p:cNvPr>
            <p:cNvSpPr/>
            <p:nvPr/>
          </p:nvSpPr>
          <p:spPr>
            <a:xfrm>
              <a:off x="2821271" y="2956534"/>
              <a:ext cx="60343" cy="303647"/>
            </a:xfrm>
            <a:custGeom>
              <a:avLst/>
              <a:gdLst/>
              <a:ahLst/>
              <a:cxnLst/>
              <a:rect l="l" t="t" r="r" b="b"/>
              <a:pathLst>
                <a:path w="2312" h="11634" extrusionOk="0">
                  <a:moveTo>
                    <a:pt x="1" y="0"/>
                  </a:moveTo>
                  <a:lnTo>
                    <a:pt x="1" y="11633"/>
                  </a:lnTo>
                  <a:lnTo>
                    <a:pt x="2311" y="1163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</p:grpSp>
    </p:spTree>
    <p:extLst>
      <p:ext uri="{BB962C8B-B14F-4D97-AF65-F5344CB8AC3E}">
        <p14:creationId xmlns:p14="http://schemas.microsoft.com/office/powerpoint/2010/main" val="37523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20790E-ABDA-BBFF-4CC0-2EFF2F3AB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315" y="123358"/>
            <a:ext cx="5142769" cy="6952593"/>
          </a:xfrm>
          <a:prstGeom prst="rect">
            <a:avLst/>
          </a:prstGeom>
        </p:spPr>
      </p:pic>
      <p:grpSp>
        <p:nvGrpSpPr>
          <p:cNvPr id="22" name="Google Shape;2761;p74">
            <a:extLst>
              <a:ext uri="{FF2B5EF4-FFF2-40B4-BE49-F238E27FC236}">
                <a16:creationId xmlns:a16="http://schemas.microsoft.com/office/drawing/2014/main" id="{DD75493D-DC2D-EE98-988E-21F032F0E96A}"/>
              </a:ext>
            </a:extLst>
          </p:cNvPr>
          <p:cNvGrpSpPr/>
          <p:nvPr/>
        </p:nvGrpSpPr>
        <p:grpSpPr>
          <a:xfrm>
            <a:off x="7636200" y="5825122"/>
            <a:ext cx="1525384" cy="1250831"/>
            <a:chOff x="2676233" y="2956064"/>
            <a:chExt cx="410971" cy="412850"/>
          </a:xfrm>
        </p:grpSpPr>
        <p:sp>
          <p:nvSpPr>
            <p:cNvPr id="23" name="Google Shape;2762;p74">
              <a:extLst>
                <a:ext uri="{FF2B5EF4-FFF2-40B4-BE49-F238E27FC236}">
                  <a16:creationId xmlns:a16="http://schemas.microsoft.com/office/drawing/2014/main" id="{7B9B1C27-A452-1807-E4F9-D763A1FBDF9F}"/>
                </a:ext>
              </a:extLst>
            </p:cNvPr>
            <p:cNvSpPr/>
            <p:nvPr/>
          </p:nvSpPr>
          <p:spPr>
            <a:xfrm>
              <a:off x="2986353" y="2956064"/>
              <a:ext cx="82006" cy="96648"/>
            </a:xfrm>
            <a:custGeom>
              <a:avLst/>
              <a:gdLst/>
              <a:ahLst/>
              <a:cxnLst/>
              <a:rect l="l" t="t" r="r" b="b"/>
              <a:pathLst>
                <a:path w="3142" h="3703" extrusionOk="0">
                  <a:moveTo>
                    <a:pt x="1544" y="0"/>
                  </a:moveTo>
                  <a:lnTo>
                    <a:pt x="1" y="3703"/>
                  </a:lnTo>
                  <a:lnTo>
                    <a:pt x="1" y="3703"/>
                  </a:lnTo>
                  <a:lnTo>
                    <a:pt x="3141" y="1856"/>
                  </a:lnTo>
                  <a:lnTo>
                    <a:pt x="2874" y="973"/>
                  </a:lnTo>
                  <a:cubicBezTo>
                    <a:pt x="2686" y="384"/>
                    <a:pt x="2169" y="0"/>
                    <a:pt x="1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4" name="Google Shape;2763;p74">
              <a:extLst>
                <a:ext uri="{FF2B5EF4-FFF2-40B4-BE49-F238E27FC236}">
                  <a16:creationId xmlns:a16="http://schemas.microsoft.com/office/drawing/2014/main" id="{FFEB3232-33D6-597B-06F3-F1EAC1037D48}"/>
                </a:ext>
              </a:extLst>
            </p:cNvPr>
            <p:cNvSpPr/>
            <p:nvPr/>
          </p:nvSpPr>
          <p:spPr>
            <a:xfrm>
              <a:off x="2984970" y="2956064"/>
              <a:ext cx="41708" cy="96648"/>
            </a:xfrm>
            <a:custGeom>
              <a:avLst/>
              <a:gdLst/>
              <a:ahLst/>
              <a:cxnLst/>
              <a:rect l="l" t="t" r="r" b="b"/>
              <a:pathLst>
                <a:path w="1598" h="3703" extrusionOk="0">
                  <a:moveTo>
                    <a:pt x="1597" y="0"/>
                  </a:moveTo>
                  <a:cubicBezTo>
                    <a:pt x="982" y="0"/>
                    <a:pt x="464" y="384"/>
                    <a:pt x="277" y="973"/>
                  </a:cubicBezTo>
                  <a:lnTo>
                    <a:pt x="0" y="1856"/>
                  </a:lnTo>
                  <a:lnTo>
                    <a:pt x="1597" y="3703"/>
                  </a:lnTo>
                  <a:lnTo>
                    <a:pt x="15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5" name="Google Shape;2764;p74">
              <a:extLst>
                <a:ext uri="{FF2B5EF4-FFF2-40B4-BE49-F238E27FC236}">
                  <a16:creationId xmlns:a16="http://schemas.microsoft.com/office/drawing/2014/main" id="{50F2B932-D5C9-7238-C0B1-FABD7729BD97}"/>
                </a:ext>
              </a:extLst>
            </p:cNvPr>
            <p:cNvSpPr/>
            <p:nvPr/>
          </p:nvSpPr>
          <p:spPr>
            <a:xfrm>
              <a:off x="2978445" y="3004715"/>
              <a:ext cx="108759" cy="108759"/>
            </a:xfrm>
            <a:custGeom>
              <a:avLst/>
              <a:gdLst/>
              <a:ahLst/>
              <a:cxnLst/>
              <a:rect l="l" t="t" r="r" b="b"/>
              <a:pathLst>
                <a:path w="4167" h="4167" extrusionOk="0">
                  <a:moveTo>
                    <a:pt x="1847" y="1"/>
                  </a:moveTo>
                  <a:lnTo>
                    <a:pt x="1" y="4167"/>
                  </a:lnTo>
                  <a:lnTo>
                    <a:pt x="4167" y="2320"/>
                  </a:lnTo>
                  <a:lnTo>
                    <a:pt x="3444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6" name="Google Shape;2765;p74">
              <a:extLst>
                <a:ext uri="{FF2B5EF4-FFF2-40B4-BE49-F238E27FC236}">
                  <a16:creationId xmlns:a16="http://schemas.microsoft.com/office/drawing/2014/main" id="{CA1E4B75-8AE9-9DEE-C12A-EBD8664E0335}"/>
                </a:ext>
              </a:extLst>
            </p:cNvPr>
            <p:cNvSpPr/>
            <p:nvPr/>
          </p:nvSpPr>
          <p:spPr>
            <a:xfrm>
              <a:off x="2966335" y="3004715"/>
              <a:ext cx="60343" cy="108759"/>
            </a:xfrm>
            <a:custGeom>
              <a:avLst/>
              <a:gdLst/>
              <a:ahLst/>
              <a:cxnLst/>
              <a:rect l="l" t="t" r="r" b="b"/>
              <a:pathLst>
                <a:path w="2312" h="4167" extrusionOk="0">
                  <a:moveTo>
                    <a:pt x="714" y="1"/>
                  </a:moveTo>
                  <a:lnTo>
                    <a:pt x="1" y="2320"/>
                  </a:lnTo>
                  <a:lnTo>
                    <a:pt x="2311" y="4167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7" name="Google Shape;2766;p74">
              <a:extLst>
                <a:ext uri="{FF2B5EF4-FFF2-40B4-BE49-F238E27FC236}">
                  <a16:creationId xmlns:a16="http://schemas.microsoft.com/office/drawing/2014/main" id="{9CA0BC96-B45C-A3A4-7C1C-75FE497287C8}"/>
                </a:ext>
              </a:extLst>
            </p:cNvPr>
            <p:cNvSpPr/>
            <p:nvPr/>
          </p:nvSpPr>
          <p:spPr>
            <a:xfrm>
              <a:off x="2978445" y="3065267"/>
              <a:ext cx="108759" cy="303647"/>
            </a:xfrm>
            <a:custGeom>
              <a:avLst/>
              <a:gdLst/>
              <a:ahLst/>
              <a:cxnLst/>
              <a:rect l="l" t="t" r="r" b="b"/>
              <a:pathLst>
                <a:path w="4167" h="11634" extrusionOk="0">
                  <a:moveTo>
                    <a:pt x="1847" y="0"/>
                  </a:moveTo>
                  <a:lnTo>
                    <a:pt x="1" y="5817"/>
                  </a:lnTo>
                  <a:lnTo>
                    <a:pt x="1847" y="11633"/>
                  </a:lnTo>
                  <a:lnTo>
                    <a:pt x="4167" y="11633"/>
                  </a:lnTo>
                  <a:lnTo>
                    <a:pt x="4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8" name="Google Shape;2767;p74">
              <a:extLst>
                <a:ext uri="{FF2B5EF4-FFF2-40B4-BE49-F238E27FC236}">
                  <a16:creationId xmlns:a16="http://schemas.microsoft.com/office/drawing/2014/main" id="{E446173A-04F1-3AD2-6CDA-48F1A2133B53}"/>
                </a:ext>
              </a:extLst>
            </p:cNvPr>
            <p:cNvSpPr/>
            <p:nvPr/>
          </p:nvSpPr>
          <p:spPr>
            <a:xfrm>
              <a:off x="2966335" y="3065267"/>
              <a:ext cx="60343" cy="303647"/>
            </a:xfrm>
            <a:custGeom>
              <a:avLst/>
              <a:gdLst/>
              <a:ahLst/>
              <a:cxnLst/>
              <a:rect l="l" t="t" r="r" b="b"/>
              <a:pathLst>
                <a:path w="2312" h="11634" extrusionOk="0">
                  <a:moveTo>
                    <a:pt x="1" y="0"/>
                  </a:moveTo>
                  <a:lnTo>
                    <a:pt x="1" y="11633"/>
                  </a:lnTo>
                  <a:lnTo>
                    <a:pt x="2311" y="1163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29" name="Google Shape;2768;p74">
              <a:extLst>
                <a:ext uri="{FF2B5EF4-FFF2-40B4-BE49-F238E27FC236}">
                  <a16:creationId xmlns:a16="http://schemas.microsoft.com/office/drawing/2014/main" id="{6562BABF-A51C-FA62-65CE-18E28ED22328}"/>
                </a:ext>
              </a:extLst>
            </p:cNvPr>
            <p:cNvSpPr/>
            <p:nvPr/>
          </p:nvSpPr>
          <p:spPr>
            <a:xfrm>
              <a:off x="2696252" y="2956064"/>
              <a:ext cx="82215" cy="96648"/>
            </a:xfrm>
            <a:custGeom>
              <a:avLst/>
              <a:gdLst/>
              <a:ahLst/>
              <a:cxnLst/>
              <a:rect l="l" t="t" r="r" b="b"/>
              <a:pathLst>
                <a:path w="3150" h="3703" extrusionOk="0">
                  <a:moveTo>
                    <a:pt x="1544" y="0"/>
                  </a:moveTo>
                  <a:lnTo>
                    <a:pt x="0" y="3703"/>
                  </a:lnTo>
                  <a:lnTo>
                    <a:pt x="3149" y="1856"/>
                  </a:lnTo>
                  <a:lnTo>
                    <a:pt x="2873" y="973"/>
                  </a:lnTo>
                  <a:cubicBezTo>
                    <a:pt x="2686" y="384"/>
                    <a:pt x="2168" y="0"/>
                    <a:pt x="1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30" name="Google Shape;2769;p74">
              <a:extLst>
                <a:ext uri="{FF2B5EF4-FFF2-40B4-BE49-F238E27FC236}">
                  <a16:creationId xmlns:a16="http://schemas.microsoft.com/office/drawing/2014/main" id="{953CC64B-88C1-1294-D713-F89F04C44648}"/>
                </a:ext>
              </a:extLst>
            </p:cNvPr>
            <p:cNvSpPr/>
            <p:nvPr/>
          </p:nvSpPr>
          <p:spPr>
            <a:xfrm>
              <a:off x="2694842" y="2956064"/>
              <a:ext cx="41708" cy="96648"/>
            </a:xfrm>
            <a:custGeom>
              <a:avLst/>
              <a:gdLst/>
              <a:ahLst/>
              <a:cxnLst/>
              <a:rect l="l" t="t" r="r" b="b"/>
              <a:pathLst>
                <a:path w="1598" h="3703" extrusionOk="0">
                  <a:moveTo>
                    <a:pt x="1598" y="0"/>
                  </a:moveTo>
                  <a:cubicBezTo>
                    <a:pt x="982" y="0"/>
                    <a:pt x="465" y="384"/>
                    <a:pt x="277" y="973"/>
                  </a:cubicBezTo>
                  <a:lnTo>
                    <a:pt x="1" y="1856"/>
                  </a:lnTo>
                  <a:lnTo>
                    <a:pt x="1598" y="3703"/>
                  </a:lnTo>
                  <a:cubicBezTo>
                    <a:pt x="1598" y="3703"/>
                    <a:pt x="1598" y="0"/>
                    <a:pt x="1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31" name="Google Shape;2770;p74">
              <a:extLst>
                <a:ext uri="{FF2B5EF4-FFF2-40B4-BE49-F238E27FC236}">
                  <a16:creationId xmlns:a16="http://schemas.microsoft.com/office/drawing/2014/main" id="{B0614B14-0FF2-21FC-1E2B-D23D6C336AF1}"/>
                </a:ext>
              </a:extLst>
            </p:cNvPr>
            <p:cNvSpPr/>
            <p:nvPr/>
          </p:nvSpPr>
          <p:spPr>
            <a:xfrm>
              <a:off x="2688343" y="3004715"/>
              <a:ext cx="108759" cy="108759"/>
            </a:xfrm>
            <a:custGeom>
              <a:avLst/>
              <a:gdLst/>
              <a:ahLst/>
              <a:cxnLst/>
              <a:rect l="l" t="t" r="r" b="b"/>
              <a:pathLst>
                <a:path w="4167" h="4167" extrusionOk="0">
                  <a:moveTo>
                    <a:pt x="1847" y="1"/>
                  </a:moveTo>
                  <a:lnTo>
                    <a:pt x="0" y="4167"/>
                  </a:lnTo>
                  <a:lnTo>
                    <a:pt x="4166" y="2320"/>
                  </a:lnTo>
                  <a:lnTo>
                    <a:pt x="3452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32" name="Google Shape;2771;p74">
              <a:extLst>
                <a:ext uri="{FF2B5EF4-FFF2-40B4-BE49-F238E27FC236}">
                  <a16:creationId xmlns:a16="http://schemas.microsoft.com/office/drawing/2014/main" id="{E80FC0CD-2708-EB84-457E-BC036A7F9A17}"/>
                </a:ext>
              </a:extLst>
            </p:cNvPr>
            <p:cNvSpPr/>
            <p:nvPr/>
          </p:nvSpPr>
          <p:spPr>
            <a:xfrm>
              <a:off x="2676233" y="3004715"/>
              <a:ext cx="60317" cy="108759"/>
            </a:xfrm>
            <a:custGeom>
              <a:avLst/>
              <a:gdLst/>
              <a:ahLst/>
              <a:cxnLst/>
              <a:rect l="l" t="t" r="r" b="b"/>
              <a:pathLst>
                <a:path w="2311" h="4167" extrusionOk="0">
                  <a:moveTo>
                    <a:pt x="714" y="1"/>
                  </a:moveTo>
                  <a:lnTo>
                    <a:pt x="0" y="2320"/>
                  </a:lnTo>
                  <a:lnTo>
                    <a:pt x="2311" y="4167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33" name="Google Shape;2772;p74">
              <a:extLst>
                <a:ext uri="{FF2B5EF4-FFF2-40B4-BE49-F238E27FC236}">
                  <a16:creationId xmlns:a16="http://schemas.microsoft.com/office/drawing/2014/main" id="{082EA89C-C6F6-4EC8-3909-E182B8E994A8}"/>
                </a:ext>
              </a:extLst>
            </p:cNvPr>
            <p:cNvSpPr/>
            <p:nvPr/>
          </p:nvSpPr>
          <p:spPr>
            <a:xfrm>
              <a:off x="2688343" y="3065267"/>
              <a:ext cx="108759" cy="303647"/>
            </a:xfrm>
            <a:custGeom>
              <a:avLst/>
              <a:gdLst/>
              <a:ahLst/>
              <a:cxnLst/>
              <a:rect l="l" t="t" r="r" b="b"/>
              <a:pathLst>
                <a:path w="4167" h="11634" extrusionOk="0">
                  <a:moveTo>
                    <a:pt x="1847" y="0"/>
                  </a:moveTo>
                  <a:lnTo>
                    <a:pt x="0" y="5817"/>
                  </a:lnTo>
                  <a:lnTo>
                    <a:pt x="1847" y="11633"/>
                  </a:lnTo>
                  <a:lnTo>
                    <a:pt x="4166" y="11633"/>
                  </a:lnTo>
                  <a:lnTo>
                    <a:pt x="4166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34" name="Google Shape;2773;p74">
              <a:extLst>
                <a:ext uri="{FF2B5EF4-FFF2-40B4-BE49-F238E27FC236}">
                  <a16:creationId xmlns:a16="http://schemas.microsoft.com/office/drawing/2014/main" id="{6B765536-0FE7-49B0-AB7C-D414A2C2853C}"/>
                </a:ext>
              </a:extLst>
            </p:cNvPr>
            <p:cNvSpPr/>
            <p:nvPr/>
          </p:nvSpPr>
          <p:spPr>
            <a:xfrm>
              <a:off x="2676233" y="3065267"/>
              <a:ext cx="60317" cy="303647"/>
            </a:xfrm>
            <a:custGeom>
              <a:avLst/>
              <a:gdLst/>
              <a:ahLst/>
              <a:cxnLst/>
              <a:rect l="l" t="t" r="r" b="b"/>
              <a:pathLst>
                <a:path w="2311" h="11634" extrusionOk="0">
                  <a:moveTo>
                    <a:pt x="0" y="0"/>
                  </a:moveTo>
                  <a:lnTo>
                    <a:pt x="0" y="11633"/>
                  </a:lnTo>
                  <a:lnTo>
                    <a:pt x="2311" y="1163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35" name="Google Shape;2774;p74">
              <a:extLst>
                <a:ext uri="{FF2B5EF4-FFF2-40B4-BE49-F238E27FC236}">
                  <a16:creationId xmlns:a16="http://schemas.microsoft.com/office/drawing/2014/main" id="{B3A513A4-4B31-6497-EEF6-88E830FE9835}"/>
                </a:ext>
              </a:extLst>
            </p:cNvPr>
            <p:cNvSpPr/>
            <p:nvPr/>
          </p:nvSpPr>
          <p:spPr>
            <a:xfrm>
              <a:off x="2841316" y="3271796"/>
              <a:ext cx="81980" cy="96883"/>
            </a:xfrm>
            <a:custGeom>
              <a:avLst/>
              <a:gdLst/>
              <a:ahLst/>
              <a:cxnLst/>
              <a:rect l="l" t="t" r="r" b="b"/>
              <a:pathLst>
                <a:path w="3141" h="3712" extrusionOk="0">
                  <a:moveTo>
                    <a:pt x="0" y="0"/>
                  </a:moveTo>
                  <a:lnTo>
                    <a:pt x="1543" y="3711"/>
                  </a:lnTo>
                  <a:cubicBezTo>
                    <a:pt x="2168" y="3711"/>
                    <a:pt x="2685" y="3328"/>
                    <a:pt x="2873" y="2739"/>
                  </a:cubicBezTo>
                  <a:lnTo>
                    <a:pt x="3140" y="1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36" name="Google Shape;2775;p74">
              <a:extLst>
                <a:ext uri="{FF2B5EF4-FFF2-40B4-BE49-F238E27FC236}">
                  <a16:creationId xmlns:a16="http://schemas.microsoft.com/office/drawing/2014/main" id="{E9B9739B-92C2-E1F1-2FC5-FE2F2F95F166}"/>
                </a:ext>
              </a:extLst>
            </p:cNvPr>
            <p:cNvSpPr/>
            <p:nvPr/>
          </p:nvSpPr>
          <p:spPr>
            <a:xfrm>
              <a:off x="2839906" y="3271796"/>
              <a:ext cx="41708" cy="96883"/>
            </a:xfrm>
            <a:custGeom>
              <a:avLst/>
              <a:gdLst/>
              <a:ahLst/>
              <a:cxnLst/>
              <a:rect l="l" t="t" r="r" b="b"/>
              <a:pathLst>
                <a:path w="1598" h="3712" extrusionOk="0">
                  <a:moveTo>
                    <a:pt x="1597" y="0"/>
                  </a:moveTo>
                  <a:lnTo>
                    <a:pt x="1" y="1856"/>
                  </a:lnTo>
                  <a:lnTo>
                    <a:pt x="277" y="2739"/>
                  </a:lnTo>
                  <a:cubicBezTo>
                    <a:pt x="465" y="3328"/>
                    <a:pt x="982" y="3711"/>
                    <a:pt x="1597" y="3711"/>
                  </a:cubicBezTo>
                  <a:lnTo>
                    <a:pt x="15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37" name="Google Shape;2776;p74">
              <a:extLst>
                <a:ext uri="{FF2B5EF4-FFF2-40B4-BE49-F238E27FC236}">
                  <a16:creationId xmlns:a16="http://schemas.microsoft.com/office/drawing/2014/main" id="{CE3F4E59-CBD8-8BB0-B3BA-7F518659191D}"/>
                </a:ext>
              </a:extLst>
            </p:cNvPr>
            <p:cNvSpPr/>
            <p:nvPr/>
          </p:nvSpPr>
          <p:spPr>
            <a:xfrm>
              <a:off x="2833381" y="3211949"/>
              <a:ext cx="108759" cy="108759"/>
            </a:xfrm>
            <a:custGeom>
              <a:avLst/>
              <a:gdLst/>
              <a:ahLst/>
              <a:cxnLst/>
              <a:rect l="l" t="t" r="r" b="b"/>
              <a:pathLst>
                <a:path w="4167" h="4167" extrusionOk="0">
                  <a:moveTo>
                    <a:pt x="1" y="1"/>
                  </a:moveTo>
                  <a:lnTo>
                    <a:pt x="1847" y="4167"/>
                  </a:lnTo>
                  <a:lnTo>
                    <a:pt x="3444" y="4167"/>
                  </a:lnTo>
                  <a:lnTo>
                    <a:pt x="4167" y="18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38" name="Google Shape;2777;p74">
              <a:extLst>
                <a:ext uri="{FF2B5EF4-FFF2-40B4-BE49-F238E27FC236}">
                  <a16:creationId xmlns:a16="http://schemas.microsoft.com/office/drawing/2014/main" id="{C16D6394-1DC6-E9C8-0B8F-F91DC43CFBDC}"/>
                </a:ext>
              </a:extLst>
            </p:cNvPr>
            <p:cNvSpPr/>
            <p:nvPr/>
          </p:nvSpPr>
          <p:spPr>
            <a:xfrm>
              <a:off x="2821271" y="3211949"/>
              <a:ext cx="60343" cy="108759"/>
            </a:xfrm>
            <a:custGeom>
              <a:avLst/>
              <a:gdLst/>
              <a:ahLst/>
              <a:cxnLst/>
              <a:rect l="l" t="t" r="r" b="b"/>
              <a:pathLst>
                <a:path w="2312" h="4167" extrusionOk="0">
                  <a:moveTo>
                    <a:pt x="2311" y="1"/>
                  </a:moveTo>
                  <a:lnTo>
                    <a:pt x="1" y="1847"/>
                  </a:lnTo>
                  <a:lnTo>
                    <a:pt x="715" y="4167"/>
                  </a:lnTo>
                  <a:lnTo>
                    <a:pt x="2311" y="4167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BD291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39" name="Google Shape;2778;p74">
              <a:extLst>
                <a:ext uri="{FF2B5EF4-FFF2-40B4-BE49-F238E27FC236}">
                  <a16:creationId xmlns:a16="http://schemas.microsoft.com/office/drawing/2014/main" id="{1C9F5A4D-130C-C4F7-0769-721B93CA2A5E}"/>
                </a:ext>
              </a:extLst>
            </p:cNvPr>
            <p:cNvSpPr/>
            <p:nvPr/>
          </p:nvSpPr>
          <p:spPr>
            <a:xfrm>
              <a:off x="2833381" y="2956534"/>
              <a:ext cx="108759" cy="303647"/>
            </a:xfrm>
            <a:custGeom>
              <a:avLst/>
              <a:gdLst/>
              <a:ahLst/>
              <a:cxnLst/>
              <a:rect l="l" t="t" r="r" b="b"/>
              <a:pathLst>
                <a:path w="4167" h="11634" extrusionOk="0">
                  <a:moveTo>
                    <a:pt x="1847" y="0"/>
                  </a:moveTo>
                  <a:lnTo>
                    <a:pt x="1" y="5817"/>
                  </a:lnTo>
                  <a:lnTo>
                    <a:pt x="1847" y="11633"/>
                  </a:lnTo>
                  <a:lnTo>
                    <a:pt x="4167" y="11633"/>
                  </a:lnTo>
                  <a:lnTo>
                    <a:pt x="41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  <p:sp>
          <p:nvSpPr>
            <p:cNvPr id="40" name="Google Shape;2779;p74">
              <a:extLst>
                <a:ext uri="{FF2B5EF4-FFF2-40B4-BE49-F238E27FC236}">
                  <a16:creationId xmlns:a16="http://schemas.microsoft.com/office/drawing/2014/main" id="{10A3E0B2-092C-383B-88C6-EF5705503C60}"/>
                </a:ext>
              </a:extLst>
            </p:cNvPr>
            <p:cNvSpPr/>
            <p:nvPr/>
          </p:nvSpPr>
          <p:spPr>
            <a:xfrm>
              <a:off x="2821271" y="2956534"/>
              <a:ext cx="60343" cy="303647"/>
            </a:xfrm>
            <a:custGeom>
              <a:avLst/>
              <a:gdLst/>
              <a:ahLst/>
              <a:cxnLst/>
              <a:rect l="l" t="t" r="r" b="b"/>
              <a:pathLst>
                <a:path w="2312" h="11634" extrusionOk="0">
                  <a:moveTo>
                    <a:pt x="1" y="0"/>
                  </a:moveTo>
                  <a:lnTo>
                    <a:pt x="1" y="11633"/>
                  </a:lnTo>
                  <a:lnTo>
                    <a:pt x="2311" y="1163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377" tIns="104377" rIns="104377" bIns="104377" anchor="ctr" anchorCtr="0">
              <a:noAutofit/>
            </a:bodyPr>
            <a:lstStyle/>
            <a:p>
              <a:endParaRPr sz="1973"/>
            </a:p>
          </p:txBody>
        </p:sp>
      </p:grpSp>
    </p:spTree>
    <p:extLst>
      <p:ext uri="{BB962C8B-B14F-4D97-AF65-F5344CB8AC3E}">
        <p14:creationId xmlns:p14="http://schemas.microsoft.com/office/powerpoint/2010/main" val="2434592097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Subject for Pre-K: Identify Basic Colors and Explore Color Mixing by Slidesgo">
  <a:themeElements>
    <a:clrScheme name="Simple Light">
      <a:dk1>
        <a:srgbClr val="000000"/>
      </a:dk1>
      <a:lt1>
        <a:srgbClr val="FFFFFF"/>
      </a:lt1>
      <a:dk2>
        <a:srgbClr val="E0E0E0"/>
      </a:dk2>
      <a:lt2>
        <a:srgbClr val="FFFDEA"/>
      </a:lt2>
      <a:accent1>
        <a:srgbClr val="F3DF4E"/>
      </a:accent1>
      <a:accent2>
        <a:srgbClr val="54CEEA"/>
      </a:accent2>
      <a:accent3>
        <a:srgbClr val="26E288"/>
      </a:accent3>
      <a:accent4>
        <a:srgbClr val="F6A049"/>
      </a:accent4>
      <a:accent5>
        <a:srgbClr val="FC595D"/>
      </a:accent5>
      <a:accent6>
        <a:srgbClr val="9658F3"/>
      </a:accent6>
      <a:hlink>
        <a:srgbClr val="F6A0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82</Words>
  <Application>Microsoft Office PowerPoint</Application>
  <PresentationFormat>Personalizado</PresentationFormat>
  <Paragraphs>6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Chelsea Market</vt:lpstr>
      <vt:lpstr>CHICKEN Pie</vt:lpstr>
      <vt:lpstr>Questrial</vt:lpstr>
      <vt:lpstr>Century Gothic</vt:lpstr>
      <vt:lpstr>Amatic SC</vt:lpstr>
      <vt:lpstr>Verdana</vt:lpstr>
      <vt:lpstr>Arial</vt:lpstr>
      <vt:lpstr>Science Subject for Pre-K: Identify Basic Colors and Explore Color Mixing by Slidesgo</vt:lpstr>
      <vt:lpstr>Gestión educativa centrada en la mejora del aprendizaje Profra. Fabiola Valero Torres  ¿Sabias que?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educativa centrada en la mejora del aprendizaje . Nuevos paradigmas y enfoques de la gestion educativa</dc:title>
  <dc:creator>Vanessa Lizzeth Arizpe Alvarez</dc:creator>
  <cp:lastModifiedBy>Vanessa Lizzeth Arizpe Alvarez</cp:lastModifiedBy>
  <cp:revision>5</cp:revision>
  <dcterms:modified xsi:type="dcterms:W3CDTF">2023-10-25T22:52:05Z</dcterms:modified>
</cp:coreProperties>
</file>