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A0881-BC13-DF1E-7A86-5F03FAABF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9E623C-EF14-23D0-BB86-8E581C5B1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4049B5-7B7B-B135-315B-0A1A7A5E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D1512A-2C79-7050-F9BC-725C1FF41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3ACAAD-42BE-F7E5-44D5-446B7946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755B4-368C-6F8E-EF2A-DC3A8880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98220D-AFF0-355E-82AF-0F047E73A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DDE5B2-BBF9-3E02-DEBD-DB24D44B7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D69D43-CFAF-F346-D440-C23E03DB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B20A6-3D49-6907-B76D-C6A079B7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26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B8525B-452F-A5A1-984C-578154980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CFE5D8-2397-6518-947D-ACC527F35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63F55-BF26-86C0-A128-41B1A642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9673CB-5867-81CC-74E7-C1D63BD3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B6BDD1-E647-4327-2E5A-8A31AFAE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6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A77C3-9A5D-8876-95E4-6DA03704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82E64F-2F09-650D-B732-25E889FF5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309903-418B-9697-3D04-E2AAFC22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51DE6-3408-BE30-AF22-865E2A89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626990-313E-30C2-FC67-EFF9026C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9EE4C-0669-30D0-971F-2FBBF149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5B5001-A904-0F6B-EE1B-2CE64D595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1C47E-0FD7-9E7A-60E0-297C4C60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4CCCCE-1B0B-E0D7-5CBC-636618B5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0BC69-503F-15B1-2AB3-5AA29B7F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8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13997-EBB2-A9AA-5653-0D01DC6F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6D8C1E-8D3B-F81E-71AB-3235278FD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C92021-BD8B-1E20-091C-A35E76274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AD7910-D422-DF63-4662-36E2461D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FF512C-F0D4-53E2-0BED-973A667F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5E0D2C-E421-D7C1-4EB0-CF645AD6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4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4864D-18AC-9C44-ED9B-37E5349A7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C6BF83-0E40-3921-9465-E28AF4F0F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1F09CB-14A4-F873-1154-9808743A2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415E47-2F8F-4FAC-0C46-A563F0C09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94C8B0-A167-703E-02CF-DECBCD8F2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DC83DC-F0F2-EAC3-4FCC-D6A43463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9D6D5D-AA3D-F8BF-8E2F-6FEEA06D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B03CF8-D3A4-0E18-997D-4E4268CE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2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9B82-9494-EF58-106E-21123184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1B5EC2-E991-E8DD-CF52-19990F139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6891B1-562F-CADD-35DD-6A9F23C7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57EAE-80AD-1296-0A81-D0D66C8D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80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AEC6EFB-06A9-AAC9-7142-476586AB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C3F90E-AFAF-D420-1029-A3F298D76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BC1DAA-56C2-1A56-4D8D-5D1D0B9CB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58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02230-D897-00CE-0239-6B71D961D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059DF6-63FA-908A-1D13-4D289EDC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EF68C5-6EE1-331E-74F5-F4EC67AFD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D7A362-A939-C590-C841-779F15E0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2FAFA0-CE92-EDEB-F7D1-57A61214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D95771-6EA4-5A06-EC6F-FED1F80A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58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E7861-F498-A82B-2C5F-0C7258B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C5DC09-8A02-B172-C1F8-103A7BEDE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69FD5A-8E93-320C-7743-16D99F804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F4CC38-1AE6-D464-FBCE-85BEEDE3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2FDC62-CA99-D7DD-F6B6-7E09B7A6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5CB9DF-72ED-BEE9-6116-1F73FB06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309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54E5E5-A5C7-9E05-D495-CC90FC52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697036-5A94-7DDA-515B-D9BB4D6F5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1B3456-8D7E-E6BD-AEEE-71C22269A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F338C-5C9C-44C9-8D4B-475D4013B5B3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DCF97C-9BB9-0616-33FA-1BFB9210B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1AA7CE-8AE8-4113-7B59-C8E4BF92A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432D7-7B88-42BC-A27B-D920FD13E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55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41.233.82/sistema/mensajes/EnviaMensaje1.asp?e=enep-00047&amp;c=1674507163&amp;p=0A75219B72A1M1B52A310MMMA&amp;idMateria=7367&amp;idMateria=7367&amp;a=M285&amp;an=FABIOLA%20VALERO%20TORR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2A513C54-A782-8A50-DB8E-2E0A35AAE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3" y="124811"/>
            <a:ext cx="622935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Escuela Normal de Educaci</a:t>
            </a: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iclo Escolar 2023-2024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A57C2C20-084F-2E1D-6BA5-5D9785F79917}"/>
              </a:ext>
            </a:extLst>
          </p:cNvPr>
          <p:cNvGrpSpPr/>
          <p:nvPr/>
        </p:nvGrpSpPr>
        <p:grpSpPr>
          <a:xfrm>
            <a:off x="3143250" y="1157942"/>
            <a:ext cx="4620260" cy="1091565"/>
            <a:chOff x="-71548" y="0"/>
            <a:chExt cx="6118836" cy="940697"/>
          </a:xfrm>
        </p:grpSpPr>
        <p:pic>
          <p:nvPicPr>
            <p:cNvPr id="6" name="2 Imagen">
              <a:extLst>
                <a:ext uri="{FF2B5EF4-FFF2-40B4-BE49-F238E27FC236}">
                  <a16:creationId xmlns:a16="http://schemas.microsoft.com/office/drawing/2014/main" id="{9C7E1804-E5FF-CE07-7A57-524345523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1548" y="0"/>
              <a:ext cx="2110668" cy="940697"/>
            </a:xfrm>
            <a:prstGeom prst="rect">
              <a:avLst/>
            </a:prstGeom>
          </p:spPr>
        </p:pic>
        <p:sp>
          <p:nvSpPr>
            <p:cNvPr id="7" name="1 CuadroTexto">
              <a:extLst>
                <a:ext uri="{FF2B5EF4-FFF2-40B4-BE49-F238E27FC236}">
                  <a16:creationId xmlns:a16="http://schemas.microsoft.com/office/drawing/2014/main" id="{A293E9D7-8511-87D2-25D8-438FB84D6418}"/>
                </a:ext>
              </a:extLst>
            </p:cNvPr>
            <p:cNvSpPr txBox="1"/>
            <p:nvPr/>
          </p:nvSpPr>
          <p:spPr>
            <a:xfrm>
              <a:off x="2284217" y="91041"/>
              <a:ext cx="3763071" cy="7253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s-MX" sz="1400" b="1" kern="12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GESTION EDUCATIVA CENTRADA EN LA MEJORA DEL APRENDIZAJE  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8" name="12 Conector recto">
              <a:extLst>
                <a:ext uri="{FF2B5EF4-FFF2-40B4-BE49-F238E27FC236}">
                  <a16:creationId xmlns:a16="http://schemas.microsoft.com/office/drawing/2014/main" id="{B0EB31F1-AC66-8AE5-7BAD-772F1D8AAAFD}"/>
                </a:ext>
              </a:extLst>
            </p:cNvPr>
            <p:cNvCxnSpPr/>
            <p:nvPr/>
          </p:nvCxnSpPr>
          <p:spPr>
            <a:xfrm>
              <a:off x="2353138" y="0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9" name="Rectangle 7">
            <a:extLst>
              <a:ext uri="{FF2B5EF4-FFF2-40B4-BE49-F238E27FC236}">
                <a16:creationId xmlns:a16="http://schemas.microsoft.com/office/drawing/2014/main" id="{F0C56462-3952-3EC6-8BF1-CD8F658D7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37" y="1369226"/>
            <a:ext cx="11513963" cy="5332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088" tIns="19044" rIns="91440" bIns="190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305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b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ES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SABIAS QUE?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ptimo semestre    Secci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 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MACHORRO GARCIA AIDE PATRICIA #13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</a:t>
            </a:r>
            <a:r>
              <a:rPr kumimoji="0" lang="es-MX" altLang="es-MX" i="0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FABIOLA VALERO TORRES</a:t>
            </a:r>
            <a:endParaRPr kumimoji="0" lang="es-MX" altLang="es-MX" i="0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i="0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 2 TIPOLOG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DIMENSIONES, DE LA GESTI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EDUCATIVA Y LAS HERRAMIENTAS PARA MEJORAR LA GESTI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N: PLANEACI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ESTRAT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GICA Y EVALUACI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INSTITUCIONAL.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 recursos de la investigaci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educativa para enriquecer su pr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ctica profesional, expresando su inter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por el conocimiento, la ciencia y la mejora de la educaci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SALTILLO COAHUILA                                                                                                     OCTUBRE 2023</a:t>
            </a: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57E23D3-224B-0FE9-1B3E-BE5905909A31}"/>
              </a:ext>
            </a:extLst>
          </p:cNvPr>
          <p:cNvSpPr/>
          <p:nvPr/>
        </p:nvSpPr>
        <p:spPr>
          <a:xfrm>
            <a:off x="11658600" y="0"/>
            <a:ext cx="5334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22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4B62B26-A05B-D9D2-9565-5D7780F29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60874"/>
            <a:ext cx="11371006" cy="429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PEDAGÓGICA CURRICULAR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formas o estilos para ense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 a los alumnos muestran el concepto que tiene cada profesor acerca de lo que significa ense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 y determina las formas que se ofrecen a los estudiantes para aprender. 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docentes son los responsables de crear las condiciones que favorecen la construcci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aprendizajes en sus alumnos a partir del conocimiento que tienen de ellos y de sus necesidades.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formas y estilos de ense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anza de cada maestro pueden apreciarse en su planeaci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ctica, en los cuadernos de los alumnos y en la autoevaluaci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la pr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docente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considerar los estilos de aprendizaje de los alumnos, es decir, reconocer las formas con las cuales se desarrollan mejor y hacen uso de herramientas cognitivas, como la observaci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n, el razonamiento, el an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lisis, y la s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ntesis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profesor debe ser capaz de crear ambientes de aprendizaje exitosos que emerjan de las capacidades y condiciones propias de la situaci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concreta de cada comunidad educativa.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tomar en cuenta las aptitudes y los ritmos de aprendizaje de sus alumnos, es decir, reconocer sus capacidades en tiempo y forma para desarrollar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ptimamente las competencias comunicativas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docente debe seleccionar las actividades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cticas a implementar en el aula, lo cual permite que el profesor prevea el desarrollo de la clase e identifique las modalidades de planeaci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m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apropiadas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generar buenas pr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cticas docentes y para detonar el desarrollo de competencias en los estudiantes, debe considerar caracter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sticas como: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Las capacidades, estilos y ritmos de aprendizaje de los alumnos.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Imagen 1">
            <a:extLst>
              <a:ext uri="{FF2B5EF4-FFF2-40B4-BE49-F238E27FC236}">
                <a16:creationId xmlns:a16="http://schemas.microsoft.com/office/drawing/2014/main" id="{F81E2386-D327-25FD-EA0B-D2514970D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497" y="4401476"/>
            <a:ext cx="3053531" cy="210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78606F1F-3CC1-B020-6159-32D3643B2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94" y="4499141"/>
            <a:ext cx="12285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b) La selecci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y priorizaci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contenidos curriculares relevantes.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c) El contexto social e intercultural.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d) El clima escolar y el ambiente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ulico. 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La acci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del profesor en su diario hacer.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F15A9F6-DF0E-EE35-9AF6-BD90E6EBDCF3}"/>
              </a:ext>
            </a:extLst>
          </p:cNvPr>
          <p:cNvSpPr/>
          <p:nvPr/>
        </p:nvSpPr>
        <p:spPr>
          <a:xfrm>
            <a:off x="248572" y="190500"/>
            <a:ext cx="11694856" cy="6496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12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86E8A62-BD00-B39F-1C26-67D481B77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065" y="810424"/>
            <a:ext cx="10795819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ORGANIZATIVA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interrelaci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del colectivo docente y de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 con los padres de familia. En ella est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presentes los valores y las actitudes que prevalecen en los actores escolares.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valores traducidos en actitudes son los sustentos que le sirven a la organizaci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escolar para tomar las decisiones que supone m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convenientes al enfrentar diversas situaciones.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criterio fundamental es el que tiene que ver con el logro educativo. Si todas las decisiones obedecen a este criterio, los aprendizajes del alumnado mejorar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y sus resultados ser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superiores a los que actualmente logran, porque la organizaci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buscar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promover nuevos conocimientos, mayor desarrollo de habilidades y mejores actitudes que favorezcan el prop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 fundamental de la escuela p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blica mexicana.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organizaciones escolares que asumen profesionalmente la misi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que les ha sido encomendada y tienen su propia visi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respecto de lo que quieren obtener como resultados de calidad, se esfuerzan sistem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ticamente por mejorar sus procesos y resultados, siempre encuentran oportunidades de mejora, se organizan para concentrarse en lo importante y buscan estrategias para impedir que lo urgente se convierta en la prioridad, dan seguimiento sistem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tico a los acuerdos y asumen compromisos de acci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Eval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con periodicidad sus avances, modifican aquello que no contribuye con lo esperado y utilizan la autoevaluaci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como herramienta de mejora y sus indicadores como las evidencias de logro.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Imagen 2">
            <a:extLst>
              <a:ext uri="{FF2B5EF4-FFF2-40B4-BE49-F238E27FC236}">
                <a16:creationId xmlns:a16="http://schemas.microsoft.com/office/drawing/2014/main" id="{83E113E3-063B-FBC7-2303-5CD7DB269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37801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F560B76-6499-E907-F917-A9AC49DC6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9F7A693-3952-DE92-3847-E968E6A57838}"/>
              </a:ext>
            </a:extLst>
          </p:cNvPr>
          <p:cNvSpPr/>
          <p:nvPr/>
        </p:nvSpPr>
        <p:spPr>
          <a:xfrm>
            <a:off x="248572" y="190500"/>
            <a:ext cx="11694856" cy="6496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55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3">
            <a:extLst>
              <a:ext uri="{FF2B5EF4-FFF2-40B4-BE49-F238E27FC236}">
                <a16:creationId xmlns:a16="http://schemas.microsoft.com/office/drawing/2014/main" id="{9DDE07CD-BFD6-608A-F87A-06A1899E5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96" b="13609"/>
          <a:stretch>
            <a:fillRect/>
          </a:stretch>
        </p:blipFill>
        <p:spPr bwMode="auto">
          <a:xfrm>
            <a:off x="7098889" y="3935972"/>
            <a:ext cx="4054818" cy="221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Imagen 4">
            <a:extLst>
              <a:ext uri="{FF2B5EF4-FFF2-40B4-BE49-F238E27FC236}">
                <a16:creationId xmlns:a16="http://schemas.microsoft.com/office/drawing/2014/main" id="{3C47AD3C-12D2-FC2D-8BA5-B00608E19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107" y="3886200"/>
            <a:ext cx="5142271" cy="267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1F9984C4-2589-840A-D35D-A0AEBF6F7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440" y="623769"/>
            <a:ext cx="10589342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permite el reconocimiento del tipo de actividades que desde la administraci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escolar favorecen o no los procesos de ense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anza y de aprendizaje con el prop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 de que puedan modificarse para mejorar los rendimientos educativos de los alumnos, las pr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cticas docentes y de los directivos, as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del personal de apoyo y asistencia.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coordinaci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permanente de recursos humanos, materiales, financieros y de tiempo, adem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de garantizar acciones de seguridad e higiene y control de la informaci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relativa a los actores de la escuela, cumplimiento de la normatividad, as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la relaci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con la supervisi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escolar en sus funciones de enlace entre las normas y disposiciones de la autoridad administrativa.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C59BCB-02DD-E228-251A-1CC1E3A56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825" y="2050026"/>
            <a:ext cx="11012129" cy="92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A646C2-5619-CA28-A508-7544455EC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825" y="2507226"/>
            <a:ext cx="11012129" cy="92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FE00C3E-4EEC-1310-0E90-2815577C1134}"/>
              </a:ext>
            </a:extLst>
          </p:cNvPr>
          <p:cNvSpPr/>
          <p:nvPr/>
        </p:nvSpPr>
        <p:spPr>
          <a:xfrm>
            <a:off x="248572" y="190500"/>
            <a:ext cx="11694856" cy="6496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26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663F5D0-9D28-9711-50E9-E025F063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78" y="795288"/>
            <a:ext cx="10414922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DIMENSI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PARTICIPACI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 dimensi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involucra la participaci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los padres de familia y de otros miembros de la comunidad donde se ubica la escuela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 forma en que el colectivo, directivo y docentes, conocen, comprenden y satisfacen las necesidades y demandas de los padres de familia, as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la forma en que se integran y participan en las actividades del centro escolar, principalmente en aquellas que desde el hogar pudieran favorecer los aprendizajes de los estudiantes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consideran las relaciones que se establecen con el entorno social e institucional, en las que participan los vecinos y las organizaciones de la comunidad, barrio o colonia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5" name="Imagen 5">
            <a:extLst>
              <a:ext uri="{FF2B5EF4-FFF2-40B4-BE49-F238E27FC236}">
                <a16:creationId xmlns:a16="http://schemas.microsoft.com/office/drawing/2014/main" id="{97C5AD54-2990-840B-21B1-F17C75EB5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151" y="4031943"/>
            <a:ext cx="3152775" cy="22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BA06272-66D5-024D-B5C9-66B677D74C2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19778" y="2787458"/>
            <a:ext cx="1064352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mantenerlos informados de los conocimientos, debilidades o ausencias que manifiestan sus hijos al inicio del ciclo escolar, as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de lo que los profesores se proponen lograr en relaci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con los aprendizajes de los alumnos al t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rmino del ciclo escolar, y c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 la familia puede apoyar para que esto suceda.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1CFA68B-177C-75FF-55CD-EE64A4EE2CB4}"/>
              </a:ext>
            </a:extLst>
          </p:cNvPr>
          <p:cNvSpPr/>
          <p:nvPr/>
        </p:nvSpPr>
        <p:spPr>
          <a:xfrm>
            <a:off x="248572" y="190500"/>
            <a:ext cx="11694856" cy="6496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092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930</Words>
  <Application>Microsoft Office PowerPoint</Application>
  <PresentationFormat>Panorámica</PresentationFormat>
  <Paragraphs>50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Aide Patricia Machorro</dc:creator>
  <cp:lastModifiedBy>Aide Patricia Machorro</cp:lastModifiedBy>
  <cp:revision>1</cp:revision>
  <dcterms:created xsi:type="dcterms:W3CDTF">2023-10-20T14:55:26Z</dcterms:created>
  <dcterms:modified xsi:type="dcterms:W3CDTF">2023-10-20T15:06:09Z</dcterms:modified>
</cp:coreProperties>
</file>