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11" r:id="rId2"/>
    <p:sldId id="256" r:id="rId3"/>
    <p:sldId id="258" r:id="rId4"/>
    <p:sldId id="257" r:id="rId5"/>
    <p:sldId id="31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13" r:id="rId16"/>
    <p:sldId id="314" r:id="rId17"/>
    <p:sldId id="315" r:id="rId18"/>
    <p:sldId id="280" r:id="rId19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21"/>
    </p:embeddedFont>
    <p:embeddedFont>
      <p:font typeface="Bebas Neue" panose="020B0606020202050201" pitchFamily="34" charset="77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Titan One" panose="02000000000000000000" pitchFamily="2" charset="0"/>
      <p:regular r:id="rId31"/>
    </p:embeddedFont>
    <p:embeddedFont>
      <p:font typeface="Viga" panose="020B0800030000020004" pitchFamily="34" charset="77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D948C-002B-48CA-B18A-18526CACFAAF}">
  <a:tblStyle styleId="{EE8D948C-002B-48CA-B18A-18526CACF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4d956aa5b7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4d956aa5b7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113a5673f4f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113a5673f4f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12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937625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3484347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3"/>
          </p:nvPr>
        </p:nvSpPr>
        <p:spPr>
          <a:xfrm>
            <a:off x="6031075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4"/>
          </p:nvPr>
        </p:nvSpPr>
        <p:spPr>
          <a:xfrm>
            <a:off x="937625" y="18751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5"/>
          </p:nvPr>
        </p:nvSpPr>
        <p:spPr>
          <a:xfrm>
            <a:off x="3484350" y="18751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6"/>
          </p:nvPr>
        </p:nvSpPr>
        <p:spPr>
          <a:xfrm>
            <a:off x="6031075" y="18751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591750" y="-10856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58" name="Google Shape;258;p1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9" name="Google Shape;259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60" name="Google Shape;260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1" name="Google Shape;281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2" name="Google Shape;282;p11"/>
          <p:cNvSpPr txBox="1">
            <a:spLocks noGrp="1"/>
          </p:cNvSpPr>
          <p:nvPr>
            <p:ph type="title" hasCustomPrompt="1"/>
          </p:nvPr>
        </p:nvSpPr>
        <p:spPr>
          <a:xfrm>
            <a:off x="2017934" y="1466850"/>
            <a:ext cx="5503200" cy="14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1"/>
          <p:cNvSpPr txBox="1">
            <a:spLocks noGrp="1"/>
          </p:cNvSpPr>
          <p:nvPr>
            <p:ph type="subTitle" idx="1"/>
          </p:nvPr>
        </p:nvSpPr>
        <p:spPr>
          <a:xfrm>
            <a:off x="2017934" y="2909293"/>
            <a:ext cx="55032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81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539225" y="310030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598950" y="2245625"/>
            <a:ext cx="48297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2" hasCustomPrompt="1"/>
          </p:nvPr>
        </p:nvSpPr>
        <p:spPr>
          <a:xfrm>
            <a:off x="3598950" y="1436225"/>
            <a:ext cx="1563000" cy="80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3598950" y="3226900"/>
            <a:ext cx="4829700" cy="48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1"/>
          <p:cNvGrpSpPr/>
          <p:nvPr/>
        </p:nvGrpSpPr>
        <p:grpSpPr>
          <a:xfrm flipH="1">
            <a:off x="7936651" y="-174277"/>
            <a:ext cx="1677542" cy="1677542"/>
            <a:chOff x="6255225" y="3525975"/>
            <a:chExt cx="924775" cy="924775"/>
          </a:xfrm>
        </p:grpSpPr>
        <p:sp>
          <p:nvSpPr>
            <p:cNvPr id="108" name="Google Shape;108;p21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1"/>
          <p:cNvSpPr/>
          <p:nvPr/>
        </p:nvSpPr>
        <p:spPr>
          <a:xfrm flipH="1">
            <a:off x="7936651" y="-174277"/>
            <a:ext cx="1677542" cy="1677542"/>
          </a:xfrm>
          <a:custGeom>
            <a:avLst/>
            <a:gdLst/>
            <a:ahLst/>
            <a:cxnLst/>
            <a:rect l="l" t="t" r="r" b="b"/>
            <a:pathLst>
              <a:path w="36991" h="36991" extrusionOk="0">
                <a:moveTo>
                  <a:pt x="18409" y="1"/>
                </a:moveTo>
                <a:cubicBezTo>
                  <a:pt x="16593" y="9"/>
                  <a:pt x="14847" y="277"/>
                  <a:pt x="13186" y="770"/>
                </a:cubicBezTo>
                <a:cubicBezTo>
                  <a:pt x="13100" y="805"/>
                  <a:pt x="13005" y="831"/>
                  <a:pt x="12918" y="857"/>
                </a:cubicBezTo>
                <a:cubicBezTo>
                  <a:pt x="7004" y="2724"/>
                  <a:pt x="2378" y="7480"/>
                  <a:pt x="692" y="13472"/>
                </a:cubicBezTo>
                <a:cubicBezTo>
                  <a:pt x="666" y="13576"/>
                  <a:pt x="632" y="13679"/>
                  <a:pt x="606" y="13775"/>
                </a:cubicBezTo>
                <a:cubicBezTo>
                  <a:pt x="208" y="15279"/>
                  <a:pt x="0" y="16870"/>
                  <a:pt x="0" y="18496"/>
                </a:cubicBezTo>
                <a:cubicBezTo>
                  <a:pt x="0" y="19741"/>
                  <a:pt x="122" y="20960"/>
                  <a:pt x="364" y="22144"/>
                </a:cubicBezTo>
                <a:cubicBezTo>
                  <a:pt x="372" y="22231"/>
                  <a:pt x="390" y="22309"/>
                  <a:pt x="416" y="22395"/>
                </a:cubicBezTo>
                <a:cubicBezTo>
                  <a:pt x="1099" y="25603"/>
                  <a:pt x="2612" y="28491"/>
                  <a:pt x="4721" y="30843"/>
                </a:cubicBezTo>
                <a:cubicBezTo>
                  <a:pt x="4782" y="30912"/>
                  <a:pt x="4843" y="30973"/>
                  <a:pt x="4894" y="31033"/>
                </a:cubicBezTo>
                <a:cubicBezTo>
                  <a:pt x="6217" y="32460"/>
                  <a:pt x="7748" y="33679"/>
                  <a:pt x="9460" y="34639"/>
                </a:cubicBezTo>
                <a:cubicBezTo>
                  <a:pt x="9529" y="34682"/>
                  <a:pt x="9607" y="34717"/>
                  <a:pt x="9685" y="34760"/>
                </a:cubicBezTo>
                <a:cubicBezTo>
                  <a:pt x="12011" y="36031"/>
                  <a:pt x="14648" y="36809"/>
                  <a:pt x="17449" y="36965"/>
                </a:cubicBezTo>
                <a:cubicBezTo>
                  <a:pt x="17536" y="36973"/>
                  <a:pt x="17614" y="36973"/>
                  <a:pt x="17700" y="36973"/>
                </a:cubicBezTo>
                <a:cubicBezTo>
                  <a:pt x="17959" y="36991"/>
                  <a:pt x="18227" y="36991"/>
                  <a:pt x="18495" y="36991"/>
                </a:cubicBezTo>
                <a:cubicBezTo>
                  <a:pt x="19888" y="36991"/>
                  <a:pt x="21245" y="36844"/>
                  <a:pt x="22551" y="36550"/>
                </a:cubicBezTo>
                <a:cubicBezTo>
                  <a:pt x="22629" y="36532"/>
                  <a:pt x="22715" y="36515"/>
                  <a:pt x="22793" y="36489"/>
                </a:cubicBezTo>
                <a:cubicBezTo>
                  <a:pt x="28880" y="35045"/>
                  <a:pt x="33800" y="30592"/>
                  <a:pt x="35892" y="24782"/>
                </a:cubicBezTo>
                <a:cubicBezTo>
                  <a:pt x="35936" y="24669"/>
                  <a:pt x="35979" y="24557"/>
                  <a:pt x="36013" y="24444"/>
                </a:cubicBezTo>
                <a:cubicBezTo>
                  <a:pt x="36532" y="22931"/>
                  <a:pt x="36852" y="21332"/>
                  <a:pt x="36956" y="19672"/>
                </a:cubicBezTo>
                <a:cubicBezTo>
                  <a:pt x="36965" y="19576"/>
                  <a:pt x="36965" y="19481"/>
                  <a:pt x="36973" y="19386"/>
                </a:cubicBezTo>
                <a:cubicBezTo>
                  <a:pt x="36982" y="19092"/>
                  <a:pt x="36990" y="18798"/>
                  <a:pt x="36990" y="18496"/>
                </a:cubicBezTo>
                <a:cubicBezTo>
                  <a:pt x="36990" y="16939"/>
                  <a:pt x="36800" y="15417"/>
                  <a:pt x="36437" y="13973"/>
                </a:cubicBezTo>
                <a:cubicBezTo>
                  <a:pt x="36411" y="13878"/>
                  <a:pt x="36385" y="13775"/>
                  <a:pt x="36359" y="13679"/>
                </a:cubicBezTo>
                <a:cubicBezTo>
                  <a:pt x="35892" y="11959"/>
                  <a:pt x="35192" y="10342"/>
                  <a:pt x="34284" y="8855"/>
                </a:cubicBezTo>
                <a:cubicBezTo>
                  <a:pt x="34241" y="8786"/>
                  <a:pt x="34198" y="8716"/>
                  <a:pt x="34146" y="8639"/>
                </a:cubicBezTo>
                <a:cubicBezTo>
                  <a:pt x="32944" y="6728"/>
                  <a:pt x="31396" y="5059"/>
                  <a:pt x="29598" y="3701"/>
                </a:cubicBezTo>
                <a:cubicBezTo>
                  <a:pt x="29537" y="3649"/>
                  <a:pt x="29468" y="3606"/>
                  <a:pt x="29399" y="3554"/>
                </a:cubicBezTo>
                <a:cubicBezTo>
                  <a:pt x="28145" y="2638"/>
                  <a:pt x="26770" y="1877"/>
                  <a:pt x="25309" y="1298"/>
                </a:cubicBezTo>
                <a:cubicBezTo>
                  <a:pt x="25231" y="1263"/>
                  <a:pt x="25145" y="1228"/>
                  <a:pt x="25067" y="1202"/>
                </a:cubicBezTo>
                <a:cubicBezTo>
                  <a:pt x="23078" y="442"/>
                  <a:pt x="20917" y="18"/>
                  <a:pt x="1866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4923086" y="2523623"/>
            <a:ext cx="264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2"/>
          </p:nvPr>
        </p:nvSpPr>
        <p:spPr>
          <a:xfrm>
            <a:off x="1580911" y="2523623"/>
            <a:ext cx="264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3"/>
          </p:nvPr>
        </p:nvSpPr>
        <p:spPr>
          <a:xfrm>
            <a:off x="1580911" y="2040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4"/>
          </p:nvPr>
        </p:nvSpPr>
        <p:spPr>
          <a:xfrm>
            <a:off x="4923089" y="2040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85ECE0-0F45-4E97-A055-67FCE180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488" y="418748"/>
            <a:ext cx="65390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 DEL ESTADO DE COAHUILA</a:t>
            </a:r>
            <a:endParaRPr kumimoji="0" lang="es-MX" altLang="es-MX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CF40DA7B-BDE2-4C9A-8C4E-70A46EA1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971550"/>
            <a:ext cx="2162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43FBF-40E8-4C70-AEF8-698C570A4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33" y="2405077"/>
            <a:ext cx="7384314" cy="23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estudiante normalista: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Ariana Jazm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Morales Saucedo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       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mero de Lista: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Pr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Jard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Ni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Luis A. Beauregard Anexo a la ENEP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Clave: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5EJN0025J   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 Escolar: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102  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 en el que realiza su pr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°A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Profesor(a) Titular: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Julio César Salazar Márquez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alumnos: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os: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as: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  <a:endParaRPr lang="es-MX" altLang="es-MX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Periodo de Pr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al 29 de septiembre 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5"/>
          <p:cNvSpPr/>
          <p:nvPr/>
        </p:nvSpPr>
        <p:spPr>
          <a:xfrm>
            <a:off x="7948975" y="40448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549148" y="3845611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39980" y="740180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376026" y="971854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087F14F6-D5A3-446E-9C93-BC4999875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63577"/>
              </p:ext>
            </p:extLst>
          </p:nvPr>
        </p:nvGraphicFramePr>
        <p:xfrm>
          <a:off x="833156" y="700812"/>
          <a:ext cx="7408720" cy="382464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650261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28664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8048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Recuerda</a:t>
                      </a:r>
                      <a:r>
                        <a:rPr lang="en-US" sz="900" dirty="0">
                          <a:effectLst/>
                        </a:rPr>
                        <a:t> lo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hicimos</a:t>
                      </a:r>
                      <a:r>
                        <a:rPr lang="en-US" sz="900" dirty="0">
                          <a:effectLst/>
                        </a:rPr>
                        <a:t> el </a:t>
                      </a:r>
                      <a:r>
                        <a:rPr lang="en-US" sz="900" dirty="0" err="1">
                          <a:effectLst/>
                        </a:rPr>
                        <a:t>día</a:t>
                      </a:r>
                      <a:r>
                        <a:rPr lang="en-US" sz="900" dirty="0">
                          <a:effectLst/>
                        </a:rPr>
                        <a:t> anterior con las </a:t>
                      </a:r>
                      <a:r>
                        <a:rPr lang="en-US" sz="900" dirty="0" err="1">
                          <a:effectLst/>
                        </a:rPr>
                        <a:t>figuras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geométricas</a:t>
                      </a:r>
                      <a:r>
                        <a:rPr lang="en-US" sz="900" dirty="0">
                          <a:effectLst/>
                        </a:rPr>
                        <a:t> y para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sirven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Viernes 8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Forma equipos de 8 integrantes y jueguen al </a:t>
                      </a:r>
                      <a:r>
                        <a:rPr lang="es-MX" sz="900" dirty="0" err="1">
                          <a:effectLst/>
                        </a:rPr>
                        <a:t>twister</a:t>
                      </a:r>
                      <a:r>
                        <a:rPr lang="es-MX" sz="900" dirty="0">
                          <a:effectLst/>
                        </a:rPr>
                        <a:t> de las figuras geométricas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atentamente la descripción que te da la maestra sobre la figura geométrica y colócate dentro de la figura que crees que se mencionó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 err="1">
                          <a:effectLst/>
                        </a:rPr>
                        <a:t>Twister</a:t>
                      </a:r>
                      <a:r>
                        <a:rPr lang="es-MX" sz="900" dirty="0">
                          <a:effectLst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Reproduce modelos con formas, figuras y cuerpos geométricos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las imágenes que se muestran en el pizarrón y fórmala con las figuras geométricas que te dio la maestra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6"/>
          <p:cNvSpPr/>
          <p:nvPr/>
        </p:nvSpPr>
        <p:spPr>
          <a:xfrm>
            <a:off x="7977225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6"/>
          <p:cNvGrpSpPr/>
          <p:nvPr/>
        </p:nvGrpSpPr>
        <p:grpSpPr>
          <a:xfrm rot="579506" flipH="1">
            <a:off x="7902598" y="535250"/>
            <a:ext cx="404408" cy="391699"/>
            <a:chOff x="859325" y="2965700"/>
            <a:chExt cx="175775" cy="170250"/>
          </a:xfrm>
        </p:grpSpPr>
        <p:sp>
          <p:nvSpPr>
            <p:cNvPr id="956" name="Google Shape;956;p4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6"/>
          <p:cNvGrpSpPr/>
          <p:nvPr/>
        </p:nvGrpSpPr>
        <p:grpSpPr>
          <a:xfrm rot="-353227" flipH="1">
            <a:off x="8213374" y="952020"/>
            <a:ext cx="294076" cy="284832"/>
            <a:chOff x="859325" y="2965700"/>
            <a:chExt cx="175775" cy="170250"/>
          </a:xfrm>
        </p:grpSpPr>
        <p:sp>
          <p:nvSpPr>
            <p:cNvPr id="959" name="Google Shape;959;p4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961;p46"/>
          <p:cNvSpPr/>
          <p:nvPr/>
        </p:nvSpPr>
        <p:spPr>
          <a:xfrm>
            <a:off x="715350" y="4269475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46"/>
          <p:cNvGrpSpPr/>
          <p:nvPr/>
        </p:nvGrpSpPr>
        <p:grpSpPr>
          <a:xfrm>
            <a:off x="-107832" y="4196678"/>
            <a:ext cx="1509566" cy="915878"/>
            <a:chOff x="1889800" y="2634525"/>
            <a:chExt cx="745575" cy="452375"/>
          </a:xfrm>
        </p:grpSpPr>
        <p:sp>
          <p:nvSpPr>
            <p:cNvPr id="963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46"/>
          <p:cNvSpPr/>
          <p:nvPr/>
        </p:nvSpPr>
        <p:spPr>
          <a:xfrm flipH="1">
            <a:off x="-323711" y="-36017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46"/>
          <p:cNvGrpSpPr/>
          <p:nvPr/>
        </p:nvGrpSpPr>
        <p:grpSpPr>
          <a:xfrm>
            <a:off x="-120625" y="-93928"/>
            <a:ext cx="1755009" cy="976593"/>
            <a:chOff x="2081366" y="1739740"/>
            <a:chExt cx="1755009" cy="976593"/>
          </a:xfrm>
        </p:grpSpPr>
        <p:sp>
          <p:nvSpPr>
            <p:cNvPr id="1009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23" name="Google Shape;1023;p46"/>
          <p:cNvGrpSpPr/>
          <p:nvPr/>
        </p:nvGrpSpPr>
        <p:grpSpPr>
          <a:xfrm rot="579506" flipH="1">
            <a:off x="8503822" y="4711998"/>
            <a:ext cx="404408" cy="391699"/>
            <a:chOff x="859325" y="2965700"/>
            <a:chExt cx="175775" cy="170250"/>
          </a:xfrm>
        </p:grpSpPr>
        <p:sp>
          <p:nvSpPr>
            <p:cNvPr id="1024" name="Google Shape;1024;p4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6"/>
          <p:cNvGrpSpPr/>
          <p:nvPr/>
        </p:nvGrpSpPr>
        <p:grpSpPr>
          <a:xfrm rot="-353227" flipH="1">
            <a:off x="8635223" y="4519480"/>
            <a:ext cx="294076" cy="284832"/>
            <a:chOff x="859325" y="2965700"/>
            <a:chExt cx="175775" cy="170250"/>
          </a:xfrm>
        </p:grpSpPr>
        <p:sp>
          <p:nvSpPr>
            <p:cNvPr id="1027" name="Google Shape;1027;p4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6" name="Tabla 85">
            <a:extLst>
              <a:ext uri="{FF2B5EF4-FFF2-40B4-BE49-F238E27FC236}">
                <a16:creationId xmlns:a16="http://schemas.microsoft.com/office/drawing/2014/main" id="{5743A709-087D-4A33-81E8-61B24ECB6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76336"/>
              </p:ext>
            </p:extLst>
          </p:nvPr>
        </p:nvGraphicFramePr>
        <p:xfrm>
          <a:off x="706923" y="668804"/>
          <a:ext cx="7408720" cy="389436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650261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28664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8048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Recuerda</a:t>
                      </a:r>
                      <a:r>
                        <a:rPr lang="en-US" sz="900" dirty="0">
                          <a:effectLst/>
                        </a:rPr>
                        <a:t> el </a:t>
                      </a:r>
                      <a:r>
                        <a:rPr lang="en-US" sz="900" dirty="0" err="1">
                          <a:effectLst/>
                        </a:rPr>
                        <a:t>día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hablamos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sobre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nuestro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nombre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sabes</a:t>
                      </a:r>
                      <a:r>
                        <a:rPr lang="en-US" sz="900" dirty="0">
                          <a:effectLst/>
                        </a:rPr>
                        <a:t> para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sirve</a:t>
                      </a:r>
                      <a:r>
                        <a:rPr lang="en-US" sz="900" dirty="0">
                          <a:effectLst/>
                        </a:rPr>
                        <a:t>,?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pasaría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si</a:t>
                      </a:r>
                      <a:r>
                        <a:rPr lang="en-US" sz="900" dirty="0">
                          <a:effectLst/>
                        </a:rPr>
                        <a:t> no </a:t>
                      </a:r>
                      <a:r>
                        <a:rPr lang="en-US" sz="900" dirty="0" err="1">
                          <a:effectLst/>
                        </a:rPr>
                        <a:t>tenemos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nombre</a:t>
                      </a:r>
                      <a:r>
                        <a:rPr lang="en-US" sz="900" dirty="0">
                          <a:effectLst/>
                        </a:rPr>
                        <a:t>?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Lunes 11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las tarjetas e identifica la que tiene tu nombre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En la siguiente tarjeta que te entregó la maestra escribe tu nombre como aparece en la primer tarjeta que identificaste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Busca las letras de tu nombre en el alfabeto móvil y ponlas donde corresponde después observa cual de los nombres de tus compañeros empieza con la misma letra que el tuyo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Juega al stop con tus compañeros, al escuchar la palabra “stop” forma equipos con tus compañeros que tienen la misma inicial de tu nombre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Tarjetas con nombres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Marcadores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Alfabeto móvil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Reproduce modelos con formas, figuras y cuerpos geométricos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86792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</a:rPr>
                        <a:t>Escribe tu nombre sobre el papel china con un hisopo mojado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Papel china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Hisopos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Agua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A83A108F-42B3-4265-8F80-C399B6927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78219"/>
              </p:ext>
            </p:extLst>
          </p:nvPr>
        </p:nvGraphicFramePr>
        <p:xfrm>
          <a:off x="918456" y="363692"/>
          <a:ext cx="7408720" cy="404649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583894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95031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964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Como te </a:t>
                      </a:r>
                      <a:r>
                        <a:rPr lang="en-US" sz="900" dirty="0" err="1">
                          <a:effectLst/>
                        </a:rPr>
                        <a:t>sientes</a:t>
                      </a:r>
                      <a:r>
                        <a:rPr lang="en-US" sz="900" dirty="0">
                          <a:effectLst/>
                        </a:rPr>
                        <a:t> hoy, </a:t>
                      </a:r>
                      <a:r>
                        <a:rPr lang="en-US" sz="900" dirty="0" err="1">
                          <a:effectLst/>
                        </a:rPr>
                        <a:t>recuerdas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cuales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emociones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podemos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sentir</a:t>
                      </a:r>
                      <a:r>
                        <a:rPr lang="en-US" sz="900" dirty="0">
                          <a:effectLst/>
                        </a:rPr>
                        <a:t>?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Martes 12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Reconoce y nombra situaciones que le generan alegría, tristeza, miedo o enojo y expresa lo que siente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las imágenes que están en tu mesa y colócalas en el pizarrón según la emoción que creas que 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En las hojas que te entregó la maestra dibuja alguna situación que te hace sentir de acuerdo a la emoción que se encuentra en cada una de ellas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Imágenes de emociones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Hojas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Colores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Jugar al laberinto de las emociones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/>
                        <a:t>Lanza el dado de números y avanzar por las casillas de acuerdo al número que le tocó, si cae en una casilla con monstruo debe considerar lo siguiente  • Monstruo alegre: avanzar una casilla.     • Monstruo triste: retroceder dos casillas. • Monstruo miedoso: un turno sin tirar.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/>
                        <a:t>Si cae en una casilla con el signo de interrogación "?": agarra una tarjeta para ver la emoción, interpreta esa emoción para que los demás adivinen de cual se trata 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Laberinto de las emociones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D58B6E2F-2EBE-4F9F-8237-463F0DB6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78583"/>
              </p:ext>
            </p:extLst>
          </p:nvPr>
        </p:nvGraphicFramePr>
        <p:xfrm>
          <a:off x="855202" y="683705"/>
          <a:ext cx="7408720" cy="425058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490441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a las preguntas: ¿Qué es la higiene? ¿Cuáles son los hábitos de higiene? ¿Cuáles practicas tu? ¿Por qué es importante estar limpios?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Miércoles 13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Observa</a:t>
                      </a:r>
                      <a:r>
                        <a:rPr lang="en-US" sz="900" dirty="0">
                          <a:effectLst/>
                        </a:rPr>
                        <a:t> las </a:t>
                      </a:r>
                      <a:r>
                        <a:rPr lang="en-US" sz="900" dirty="0" err="1">
                          <a:effectLst/>
                        </a:rPr>
                        <a:t>imágenes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se </a:t>
                      </a:r>
                      <a:r>
                        <a:rPr lang="en-US" sz="900" dirty="0" err="1">
                          <a:effectLst/>
                        </a:rPr>
                        <a:t>encuentran</a:t>
                      </a:r>
                      <a:r>
                        <a:rPr lang="en-US" sz="900" dirty="0">
                          <a:effectLst/>
                        </a:rPr>
                        <a:t> el Pizarrón, </a:t>
                      </a:r>
                      <a:r>
                        <a:rPr lang="en-US" sz="900" dirty="0" err="1">
                          <a:effectLst/>
                        </a:rPr>
                        <a:t>observa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aspecto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tiene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s-MX" sz="900" dirty="0">
                          <a:effectLst/>
                        </a:rPr>
                        <a:t>El Niño limpio y que aspecto tiene El Niño que está sucio?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Pasa al Pizarrón y con ayuda de un trapo mojado limpia al niño para que tenga un mejor aspecto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 </a:t>
                      </a:r>
                      <a:r>
                        <a:rPr lang="es-MX" sz="900" dirty="0" err="1">
                          <a:effectLst/>
                        </a:rPr>
                        <a:t>serva</a:t>
                      </a:r>
                      <a:r>
                        <a:rPr lang="es-MX" sz="900" dirty="0">
                          <a:effectLst/>
                        </a:rPr>
                        <a:t> los dientes que te da la maestra y con ayuda del cepillo límpialos para que queden blancos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Resuelve problemas a través del conteo y con acciones sobre las colecciones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Reproduce modelos con formas, figuras y cuerpos geométricos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las tarjetas que se encuentran el pizarrón y trata de encontrar el par relacionando la cantidad de objetos con el número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a tus compañeros y compañeras y cuenta cuantas traen moño, cuantos traen suéter, etc.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Tarjetas de números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9"/>
          <p:cNvSpPr/>
          <p:nvPr/>
        </p:nvSpPr>
        <p:spPr>
          <a:xfrm>
            <a:off x="-497175" y="40230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49"/>
          <p:cNvGrpSpPr/>
          <p:nvPr/>
        </p:nvGrpSpPr>
        <p:grpSpPr>
          <a:xfrm rot="579506" flipH="1">
            <a:off x="528698" y="3825588"/>
            <a:ext cx="404408" cy="391699"/>
            <a:chOff x="859325" y="2965700"/>
            <a:chExt cx="175775" cy="170250"/>
          </a:xfrm>
        </p:grpSpPr>
        <p:sp>
          <p:nvSpPr>
            <p:cNvPr id="1091" name="Google Shape;1091;p4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 rot="-353227" flipH="1">
            <a:off x="839474" y="4242357"/>
            <a:ext cx="294076" cy="284832"/>
            <a:chOff x="859325" y="2965700"/>
            <a:chExt cx="175775" cy="170250"/>
          </a:xfrm>
        </p:grpSpPr>
        <p:sp>
          <p:nvSpPr>
            <p:cNvPr id="1094" name="Google Shape;1094;p4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49"/>
          <p:cNvSpPr/>
          <p:nvPr/>
        </p:nvSpPr>
        <p:spPr>
          <a:xfrm flipH="1">
            <a:off x="7726306" y="4143243"/>
            <a:ext cx="1288284" cy="853824"/>
          </a:xfrm>
          <a:custGeom>
            <a:avLst/>
            <a:gdLst/>
            <a:ahLst/>
            <a:cxnLst/>
            <a:rect l="l" t="t" r="r" b="b"/>
            <a:pathLst>
              <a:path w="38098" h="25248" extrusionOk="0">
                <a:moveTo>
                  <a:pt x="18755" y="0"/>
                </a:moveTo>
                <a:cubicBezTo>
                  <a:pt x="16132" y="0"/>
                  <a:pt x="13690" y="1213"/>
                  <a:pt x="11544" y="2672"/>
                </a:cubicBezTo>
                <a:cubicBezTo>
                  <a:pt x="11544" y="2681"/>
                  <a:pt x="11353" y="2819"/>
                  <a:pt x="11336" y="2819"/>
                </a:cubicBezTo>
                <a:cubicBezTo>
                  <a:pt x="11336" y="2819"/>
                  <a:pt x="10757" y="2741"/>
                  <a:pt x="9876" y="2741"/>
                </a:cubicBezTo>
                <a:cubicBezTo>
                  <a:pt x="7509" y="2741"/>
                  <a:pt x="2963" y="3310"/>
                  <a:pt x="1652" y="7515"/>
                </a:cubicBezTo>
                <a:cubicBezTo>
                  <a:pt x="0" y="12798"/>
                  <a:pt x="6995" y="16213"/>
                  <a:pt x="6995" y="16213"/>
                </a:cubicBezTo>
                <a:cubicBezTo>
                  <a:pt x="6995" y="16213"/>
                  <a:pt x="8707" y="22646"/>
                  <a:pt x="15677" y="24704"/>
                </a:cubicBezTo>
                <a:cubicBezTo>
                  <a:pt x="16987" y="25091"/>
                  <a:pt x="18192" y="25248"/>
                  <a:pt x="19286" y="25248"/>
                </a:cubicBezTo>
                <a:cubicBezTo>
                  <a:pt x="24009" y="25248"/>
                  <a:pt x="26649" y="22318"/>
                  <a:pt x="26649" y="22318"/>
                </a:cubicBezTo>
                <a:cubicBezTo>
                  <a:pt x="26649" y="22318"/>
                  <a:pt x="27075" y="22357"/>
                  <a:pt x="27752" y="22357"/>
                </a:cubicBezTo>
                <a:cubicBezTo>
                  <a:pt x="30056" y="22357"/>
                  <a:pt x="35270" y="21902"/>
                  <a:pt x="36506" y="17899"/>
                </a:cubicBezTo>
                <a:cubicBezTo>
                  <a:pt x="38097" y="12728"/>
                  <a:pt x="30652" y="8855"/>
                  <a:pt x="30644" y="8855"/>
                </a:cubicBezTo>
                <a:cubicBezTo>
                  <a:pt x="30505" y="8777"/>
                  <a:pt x="30307" y="7722"/>
                  <a:pt x="30237" y="7558"/>
                </a:cubicBezTo>
                <a:cubicBezTo>
                  <a:pt x="29814" y="6486"/>
                  <a:pt x="29226" y="5483"/>
                  <a:pt x="28499" y="4592"/>
                </a:cubicBezTo>
                <a:cubicBezTo>
                  <a:pt x="27107" y="2863"/>
                  <a:pt x="25171" y="1600"/>
                  <a:pt x="23069" y="839"/>
                </a:cubicBezTo>
                <a:cubicBezTo>
                  <a:pt x="21945" y="433"/>
                  <a:pt x="20778" y="165"/>
                  <a:pt x="19611" y="44"/>
                </a:cubicBezTo>
                <a:cubicBezTo>
                  <a:pt x="19324" y="14"/>
                  <a:pt x="19038" y="0"/>
                  <a:pt x="18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47625" dir="30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9"/>
          <p:cNvSpPr/>
          <p:nvPr/>
        </p:nvSpPr>
        <p:spPr>
          <a:xfrm flipH="1">
            <a:off x="8029829" y="4231609"/>
            <a:ext cx="684179" cy="671007"/>
          </a:xfrm>
          <a:custGeom>
            <a:avLst/>
            <a:gdLst/>
            <a:ahLst/>
            <a:cxnLst/>
            <a:rect l="l" t="t" r="r" b="b"/>
            <a:pathLst>
              <a:path w="20233" h="19842" extrusionOk="0">
                <a:moveTo>
                  <a:pt x="10113" y="1"/>
                </a:moveTo>
                <a:cubicBezTo>
                  <a:pt x="4802" y="1"/>
                  <a:pt x="402" y="4203"/>
                  <a:pt x="208" y="9562"/>
                </a:cubicBezTo>
                <a:cubicBezTo>
                  <a:pt x="0" y="15035"/>
                  <a:pt x="4280" y="19635"/>
                  <a:pt x="9753" y="19834"/>
                </a:cubicBezTo>
                <a:cubicBezTo>
                  <a:pt x="9881" y="19839"/>
                  <a:pt x="10009" y="19841"/>
                  <a:pt x="10135" y="19841"/>
                </a:cubicBezTo>
                <a:cubicBezTo>
                  <a:pt x="15447" y="19841"/>
                  <a:pt x="19840" y="15634"/>
                  <a:pt x="20034" y="10288"/>
                </a:cubicBezTo>
                <a:cubicBezTo>
                  <a:pt x="20233" y="4815"/>
                  <a:pt x="15962" y="206"/>
                  <a:pt x="10480" y="8"/>
                </a:cubicBezTo>
                <a:cubicBezTo>
                  <a:pt x="10357" y="3"/>
                  <a:pt x="10235" y="1"/>
                  <a:pt x="10113" y="1"/>
                </a:cubicBezTo>
                <a:close/>
              </a:path>
            </a:pathLst>
          </a:custGeom>
          <a:solidFill>
            <a:schemeClr val="accent2"/>
          </a:solidFill>
          <a:ln w="8875" cap="flat" cmpd="sng">
            <a:solidFill>
              <a:schemeClr val="dk1"/>
            </a:solidFill>
            <a:prstDash val="solid"/>
            <a:miter lim="864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9"/>
          <p:cNvSpPr/>
          <p:nvPr/>
        </p:nvSpPr>
        <p:spPr>
          <a:xfrm flipH="1">
            <a:off x="8032162" y="4316761"/>
            <a:ext cx="379235" cy="279163"/>
          </a:xfrm>
          <a:custGeom>
            <a:avLst/>
            <a:gdLst/>
            <a:ahLst/>
            <a:cxnLst/>
            <a:rect l="l" t="t" r="r" b="b"/>
            <a:pathLst>
              <a:path w="11215" h="8255" extrusionOk="0">
                <a:moveTo>
                  <a:pt x="6995" y="1"/>
                </a:moveTo>
                <a:cubicBezTo>
                  <a:pt x="6490" y="1"/>
                  <a:pt x="5993" y="75"/>
                  <a:pt x="5543" y="326"/>
                </a:cubicBezTo>
                <a:cubicBezTo>
                  <a:pt x="5231" y="499"/>
                  <a:pt x="4946" y="749"/>
                  <a:pt x="4782" y="1069"/>
                </a:cubicBezTo>
                <a:cubicBezTo>
                  <a:pt x="4609" y="1381"/>
                  <a:pt x="4574" y="1692"/>
                  <a:pt x="4522" y="2020"/>
                </a:cubicBezTo>
                <a:cubicBezTo>
                  <a:pt x="4505" y="2176"/>
                  <a:pt x="4479" y="2323"/>
                  <a:pt x="4436" y="2470"/>
                </a:cubicBezTo>
                <a:cubicBezTo>
                  <a:pt x="4427" y="2505"/>
                  <a:pt x="4419" y="2539"/>
                  <a:pt x="4401" y="2574"/>
                </a:cubicBezTo>
                <a:cubicBezTo>
                  <a:pt x="4401" y="2577"/>
                  <a:pt x="4399" y="2585"/>
                  <a:pt x="4397" y="2591"/>
                </a:cubicBezTo>
                <a:lnTo>
                  <a:pt x="4397" y="2591"/>
                </a:lnTo>
                <a:cubicBezTo>
                  <a:pt x="4390" y="2606"/>
                  <a:pt x="4383" y="2620"/>
                  <a:pt x="4375" y="2634"/>
                </a:cubicBezTo>
                <a:cubicBezTo>
                  <a:pt x="4358" y="2660"/>
                  <a:pt x="4341" y="2695"/>
                  <a:pt x="4324" y="2721"/>
                </a:cubicBezTo>
                <a:cubicBezTo>
                  <a:pt x="4321" y="2723"/>
                  <a:pt x="4317" y="2728"/>
                  <a:pt x="4313" y="2733"/>
                </a:cubicBezTo>
                <a:lnTo>
                  <a:pt x="4313" y="2733"/>
                </a:lnTo>
                <a:cubicBezTo>
                  <a:pt x="4314" y="2732"/>
                  <a:pt x="4314" y="2731"/>
                  <a:pt x="4315" y="2729"/>
                </a:cubicBezTo>
                <a:lnTo>
                  <a:pt x="4315" y="2729"/>
                </a:lnTo>
                <a:cubicBezTo>
                  <a:pt x="4307" y="2741"/>
                  <a:pt x="4304" y="2744"/>
                  <a:pt x="4304" y="2744"/>
                </a:cubicBezTo>
                <a:cubicBezTo>
                  <a:pt x="4304" y="2744"/>
                  <a:pt x="4308" y="2739"/>
                  <a:pt x="4313" y="2733"/>
                </a:cubicBezTo>
                <a:lnTo>
                  <a:pt x="4313" y="2733"/>
                </a:lnTo>
                <a:cubicBezTo>
                  <a:pt x="4304" y="2749"/>
                  <a:pt x="4288" y="2765"/>
                  <a:pt x="4272" y="2781"/>
                </a:cubicBezTo>
                <a:cubicBezTo>
                  <a:pt x="4220" y="2833"/>
                  <a:pt x="4202" y="2850"/>
                  <a:pt x="4125" y="2885"/>
                </a:cubicBezTo>
                <a:cubicBezTo>
                  <a:pt x="4081" y="2911"/>
                  <a:pt x="3986" y="2937"/>
                  <a:pt x="3909" y="2954"/>
                </a:cubicBezTo>
                <a:cubicBezTo>
                  <a:pt x="3908" y="2954"/>
                  <a:pt x="3907" y="2955"/>
                  <a:pt x="3906" y="2955"/>
                </a:cubicBezTo>
                <a:lnTo>
                  <a:pt x="3906" y="2955"/>
                </a:lnTo>
                <a:cubicBezTo>
                  <a:pt x="3903" y="2954"/>
                  <a:pt x="3899" y="2954"/>
                  <a:pt x="3891" y="2954"/>
                </a:cubicBezTo>
                <a:cubicBezTo>
                  <a:pt x="3874" y="2954"/>
                  <a:pt x="3848" y="2963"/>
                  <a:pt x="3831" y="2963"/>
                </a:cubicBezTo>
                <a:lnTo>
                  <a:pt x="3701" y="2963"/>
                </a:lnTo>
                <a:cubicBezTo>
                  <a:pt x="3606" y="2963"/>
                  <a:pt x="3511" y="2954"/>
                  <a:pt x="3424" y="2946"/>
                </a:cubicBezTo>
                <a:cubicBezTo>
                  <a:pt x="3251" y="2928"/>
                  <a:pt x="3061" y="2894"/>
                  <a:pt x="2871" y="2876"/>
                </a:cubicBezTo>
                <a:cubicBezTo>
                  <a:pt x="2716" y="2862"/>
                  <a:pt x="2549" y="2848"/>
                  <a:pt x="2385" y="2848"/>
                </a:cubicBezTo>
                <a:cubicBezTo>
                  <a:pt x="2348" y="2848"/>
                  <a:pt x="2311" y="2849"/>
                  <a:pt x="2274" y="2850"/>
                </a:cubicBezTo>
                <a:cubicBezTo>
                  <a:pt x="1868" y="2859"/>
                  <a:pt x="1453" y="2937"/>
                  <a:pt x="1090" y="3144"/>
                </a:cubicBezTo>
                <a:cubicBezTo>
                  <a:pt x="467" y="3490"/>
                  <a:pt x="0" y="4251"/>
                  <a:pt x="260" y="4969"/>
                </a:cubicBezTo>
                <a:cubicBezTo>
                  <a:pt x="528" y="5730"/>
                  <a:pt x="1297" y="6102"/>
                  <a:pt x="2049" y="6171"/>
                </a:cubicBezTo>
                <a:cubicBezTo>
                  <a:pt x="2144" y="6179"/>
                  <a:pt x="2239" y="6182"/>
                  <a:pt x="2333" y="6182"/>
                </a:cubicBezTo>
                <a:cubicBezTo>
                  <a:pt x="2971" y="6182"/>
                  <a:pt x="3605" y="6027"/>
                  <a:pt x="4242" y="6027"/>
                </a:cubicBezTo>
                <a:cubicBezTo>
                  <a:pt x="4347" y="6027"/>
                  <a:pt x="4452" y="6031"/>
                  <a:pt x="4557" y="6041"/>
                </a:cubicBezTo>
                <a:cubicBezTo>
                  <a:pt x="5223" y="6102"/>
                  <a:pt x="5768" y="6491"/>
                  <a:pt x="6330" y="6845"/>
                </a:cubicBezTo>
                <a:cubicBezTo>
                  <a:pt x="6866" y="7179"/>
                  <a:pt x="7464" y="7489"/>
                  <a:pt x="8115" y="7489"/>
                </a:cubicBezTo>
                <a:cubicBezTo>
                  <a:pt x="8157" y="7489"/>
                  <a:pt x="8199" y="7488"/>
                  <a:pt x="8240" y="7485"/>
                </a:cubicBezTo>
                <a:cubicBezTo>
                  <a:pt x="8587" y="7456"/>
                  <a:pt x="8940" y="7344"/>
                  <a:pt x="9288" y="7344"/>
                </a:cubicBezTo>
                <a:cubicBezTo>
                  <a:pt x="9348" y="7344"/>
                  <a:pt x="9408" y="7348"/>
                  <a:pt x="9468" y="7355"/>
                </a:cubicBezTo>
                <a:cubicBezTo>
                  <a:pt x="9788" y="7390"/>
                  <a:pt x="10082" y="7580"/>
                  <a:pt x="10324" y="7796"/>
                </a:cubicBezTo>
                <a:cubicBezTo>
                  <a:pt x="10463" y="7909"/>
                  <a:pt x="10592" y="8038"/>
                  <a:pt x="10713" y="8177"/>
                </a:cubicBezTo>
                <a:cubicBezTo>
                  <a:pt x="10765" y="8229"/>
                  <a:pt x="10837" y="8255"/>
                  <a:pt x="10908" y="8255"/>
                </a:cubicBezTo>
                <a:cubicBezTo>
                  <a:pt x="10979" y="8255"/>
                  <a:pt x="11051" y="8229"/>
                  <a:pt x="11102" y="8177"/>
                </a:cubicBezTo>
                <a:cubicBezTo>
                  <a:pt x="11215" y="8064"/>
                  <a:pt x="11206" y="7891"/>
                  <a:pt x="11102" y="7779"/>
                </a:cubicBezTo>
                <a:cubicBezTo>
                  <a:pt x="10852" y="7511"/>
                  <a:pt x="10575" y="7243"/>
                  <a:pt x="10255" y="7053"/>
                </a:cubicBezTo>
                <a:cubicBezTo>
                  <a:pt x="9979" y="6888"/>
                  <a:pt x="9650" y="6795"/>
                  <a:pt x="9310" y="6795"/>
                </a:cubicBezTo>
                <a:cubicBezTo>
                  <a:pt x="9256" y="6795"/>
                  <a:pt x="9202" y="6797"/>
                  <a:pt x="9148" y="6802"/>
                </a:cubicBezTo>
                <a:cubicBezTo>
                  <a:pt x="8794" y="6826"/>
                  <a:pt x="8440" y="6935"/>
                  <a:pt x="8080" y="6935"/>
                </a:cubicBezTo>
                <a:cubicBezTo>
                  <a:pt x="8044" y="6935"/>
                  <a:pt x="8008" y="6934"/>
                  <a:pt x="7972" y="6932"/>
                </a:cubicBezTo>
                <a:cubicBezTo>
                  <a:pt x="7886" y="6923"/>
                  <a:pt x="7886" y="6923"/>
                  <a:pt x="7799" y="6906"/>
                </a:cubicBezTo>
                <a:cubicBezTo>
                  <a:pt x="7722" y="6888"/>
                  <a:pt x="7652" y="6871"/>
                  <a:pt x="7575" y="6845"/>
                </a:cubicBezTo>
                <a:cubicBezTo>
                  <a:pt x="7410" y="6793"/>
                  <a:pt x="7324" y="6759"/>
                  <a:pt x="7177" y="6690"/>
                </a:cubicBezTo>
                <a:cubicBezTo>
                  <a:pt x="6606" y="6404"/>
                  <a:pt x="6105" y="5989"/>
                  <a:pt x="5517" y="5738"/>
                </a:cubicBezTo>
                <a:cubicBezTo>
                  <a:pt x="5154" y="5583"/>
                  <a:pt x="4790" y="5488"/>
                  <a:pt x="4401" y="5470"/>
                </a:cubicBezTo>
                <a:cubicBezTo>
                  <a:pt x="4352" y="5468"/>
                  <a:pt x="4303" y="5467"/>
                  <a:pt x="4254" y="5467"/>
                </a:cubicBezTo>
                <a:cubicBezTo>
                  <a:pt x="3890" y="5467"/>
                  <a:pt x="3531" y="5520"/>
                  <a:pt x="3165" y="5566"/>
                </a:cubicBezTo>
                <a:cubicBezTo>
                  <a:pt x="2888" y="5601"/>
                  <a:pt x="2615" y="5632"/>
                  <a:pt x="2341" y="5632"/>
                </a:cubicBezTo>
                <a:cubicBezTo>
                  <a:pt x="2213" y="5632"/>
                  <a:pt x="2084" y="5625"/>
                  <a:pt x="1954" y="5609"/>
                </a:cubicBezTo>
                <a:cubicBezTo>
                  <a:pt x="1868" y="5591"/>
                  <a:pt x="1781" y="5574"/>
                  <a:pt x="1695" y="5548"/>
                </a:cubicBezTo>
                <a:cubicBezTo>
                  <a:pt x="1652" y="5540"/>
                  <a:pt x="1617" y="5531"/>
                  <a:pt x="1574" y="5514"/>
                </a:cubicBezTo>
                <a:cubicBezTo>
                  <a:pt x="1557" y="5505"/>
                  <a:pt x="1539" y="5505"/>
                  <a:pt x="1522" y="5496"/>
                </a:cubicBezTo>
                <a:cubicBezTo>
                  <a:pt x="1515" y="5489"/>
                  <a:pt x="1480" y="5477"/>
                  <a:pt x="1480" y="5477"/>
                </a:cubicBezTo>
                <a:lnTo>
                  <a:pt x="1480" y="5477"/>
                </a:lnTo>
                <a:cubicBezTo>
                  <a:pt x="1480" y="5477"/>
                  <a:pt x="1483" y="5477"/>
                  <a:pt x="1487" y="5479"/>
                </a:cubicBezTo>
                <a:cubicBezTo>
                  <a:pt x="1340" y="5419"/>
                  <a:pt x="1202" y="5332"/>
                  <a:pt x="1107" y="5246"/>
                </a:cubicBezTo>
                <a:cubicBezTo>
                  <a:pt x="986" y="5133"/>
                  <a:pt x="917" y="5055"/>
                  <a:pt x="839" y="4917"/>
                </a:cubicBezTo>
                <a:cubicBezTo>
                  <a:pt x="804" y="4856"/>
                  <a:pt x="796" y="4839"/>
                  <a:pt x="778" y="4753"/>
                </a:cubicBezTo>
                <a:cubicBezTo>
                  <a:pt x="753" y="4666"/>
                  <a:pt x="744" y="4649"/>
                  <a:pt x="744" y="4562"/>
                </a:cubicBezTo>
                <a:cubicBezTo>
                  <a:pt x="744" y="4441"/>
                  <a:pt x="778" y="4286"/>
                  <a:pt x="830" y="4182"/>
                </a:cubicBezTo>
                <a:cubicBezTo>
                  <a:pt x="900" y="4026"/>
                  <a:pt x="969" y="3940"/>
                  <a:pt x="1090" y="3819"/>
                </a:cubicBezTo>
                <a:cubicBezTo>
                  <a:pt x="1323" y="3594"/>
                  <a:pt x="1617" y="3482"/>
                  <a:pt x="1963" y="3430"/>
                </a:cubicBezTo>
                <a:cubicBezTo>
                  <a:pt x="2096" y="3406"/>
                  <a:pt x="2236" y="3397"/>
                  <a:pt x="2378" y="3397"/>
                </a:cubicBezTo>
                <a:cubicBezTo>
                  <a:pt x="2604" y="3397"/>
                  <a:pt x="2835" y="3421"/>
                  <a:pt x="3052" y="3447"/>
                </a:cubicBezTo>
                <a:cubicBezTo>
                  <a:pt x="3277" y="3479"/>
                  <a:pt x="3504" y="3514"/>
                  <a:pt x="3731" y="3514"/>
                </a:cubicBezTo>
                <a:cubicBezTo>
                  <a:pt x="3871" y="3514"/>
                  <a:pt x="4012" y="3501"/>
                  <a:pt x="4151" y="3464"/>
                </a:cubicBezTo>
                <a:cubicBezTo>
                  <a:pt x="4514" y="3369"/>
                  <a:pt x="4773" y="3110"/>
                  <a:pt x="4912" y="2773"/>
                </a:cubicBezTo>
                <a:cubicBezTo>
                  <a:pt x="5033" y="2496"/>
                  <a:pt x="5050" y="2185"/>
                  <a:pt x="5093" y="1891"/>
                </a:cubicBezTo>
                <a:cubicBezTo>
                  <a:pt x="5119" y="1744"/>
                  <a:pt x="5154" y="1588"/>
                  <a:pt x="5205" y="1441"/>
                </a:cubicBezTo>
                <a:cubicBezTo>
                  <a:pt x="5214" y="1424"/>
                  <a:pt x="5257" y="1329"/>
                  <a:pt x="5292" y="1277"/>
                </a:cubicBezTo>
                <a:cubicBezTo>
                  <a:pt x="5335" y="1208"/>
                  <a:pt x="5361" y="1182"/>
                  <a:pt x="5413" y="1121"/>
                </a:cubicBezTo>
                <a:cubicBezTo>
                  <a:pt x="5621" y="888"/>
                  <a:pt x="5889" y="741"/>
                  <a:pt x="6183" y="654"/>
                </a:cubicBezTo>
                <a:cubicBezTo>
                  <a:pt x="6452" y="574"/>
                  <a:pt x="6731" y="547"/>
                  <a:pt x="7012" y="547"/>
                </a:cubicBezTo>
                <a:cubicBezTo>
                  <a:pt x="7127" y="547"/>
                  <a:pt x="7243" y="552"/>
                  <a:pt x="7358" y="559"/>
                </a:cubicBezTo>
                <a:cubicBezTo>
                  <a:pt x="7566" y="576"/>
                  <a:pt x="7774" y="594"/>
                  <a:pt x="7981" y="620"/>
                </a:cubicBezTo>
                <a:cubicBezTo>
                  <a:pt x="7989" y="621"/>
                  <a:pt x="7996" y="621"/>
                  <a:pt x="8004" y="621"/>
                </a:cubicBezTo>
                <a:cubicBezTo>
                  <a:pt x="8141" y="621"/>
                  <a:pt x="8258" y="474"/>
                  <a:pt x="8258" y="343"/>
                </a:cubicBezTo>
                <a:cubicBezTo>
                  <a:pt x="8258" y="179"/>
                  <a:pt x="8128" y="84"/>
                  <a:pt x="7981" y="66"/>
                </a:cubicBezTo>
                <a:cubicBezTo>
                  <a:pt x="7657" y="32"/>
                  <a:pt x="7324" y="1"/>
                  <a:pt x="6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9"/>
          <p:cNvSpPr/>
          <p:nvPr/>
        </p:nvSpPr>
        <p:spPr>
          <a:xfrm flipH="1">
            <a:off x="8343531" y="4223661"/>
            <a:ext cx="338623" cy="340711"/>
          </a:xfrm>
          <a:custGeom>
            <a:avLst/>
            <a:gdLst/>
            <a:ahLst/>
            <a:cxnLst/>
            <a:rect l="l" t="t" r="r" b="b"/>
            <a:pathLst>
              <a:path w="10014" h="10075" extrusionOk="0">
                <a:moveTo>
                  <a:pt x="9527" y="613"/>
                </a:moveTo>
                <a:cubicBezTo>
                  <a:pt x="9522" y="614"/>
                  <a:pt x="9519" y="616"/>
                  <a:pt x="9518" y="616"/>
                </a:cubicBezTo>
                <a:cubicBezTo>
                  <a:pt x="9518" y="616"/>
                  <a:pt x="9520" y="615"/>
                  <a:pt x="9527" y="613"/>
                </a:cubicBezTo>
                <a:close/>
                <a:moveTo>
                  <a:pt x="9252" y="779"/>
                </a:moveTo>
                <a:cubicBezTo>
                  <a:pt x="9250" y="781"/>
                  <a:pt x="9247" y="782"/>
                  <a:pt x="9245" y="784"/>
                </a:cubicBezTo>
                <a:lnTo>
                  <a:pt x="9245" y="784"/>
                </a:lnTo>
                <a:cubicBezTo>
                  <a:pt x="9246" y="783"/>
                  <a:pt x="9249" y="781"/>
                  <a:pt x="9252" y="779"/>
                </a:cubicBezTo>
                <a:close/>
                <a:moveTo>
                  <a:pt x="9716" y="0"/>
                </a:moveTo>
                <a:cubicBezTo>
                  <a:pt x="9691" y="0"/>
                  <a:pt x="9666" y="3"/>
                  <a:pt x="9641" y="9"/>
                </a:cubicBezTo>
                <a:lnTo>
                  <a:pt x="9633" y="9"/>
                </a:lnTo>
                <a:cubicBezTo>
                  <a:pt x="8595" y="199"/>
                  <a:pt x="7999" y="1349"/>
                  <a:pt x="7921" y="2318"/>
                </a:cubicBezTo>
                <a:cubicBezTo>
                  <a:pt x="7895" y="2586"/>
                  <a:pt x="7947" y="2837"/>
                  <a:pt x="7981" y="3105"/>
                </a:cubicBezTo>
                <a:cubicBezTo>
                  <a:pt x="7999" y="3243"/>
                  <a:pt x="7981" y="3347"/>
                  <a:pt x="7904" y="3450"/>
                </a:cubicBezTo>
                <a:cubicBezTo>
                  <a:pt x="7808" y="3563"/>
                  <a:pt x="7687" y="3658"/>
                  <a:pt x="7566" y="3736"/>
                </a:cubicBezTo>
                <a:cubicBezTo>
                  <a:pt x="7307" y="3917"/>
                  <a:pt x="7030" y="4038"/>
                  <a:pt x="6719" y="4125"/>
                </a:cubicBezTo>
                <a:cubicBezTo>
                  <a:pt x="6390" y="4220"/>
                  <a:pt x="6053" y="4281"/>
                  <a:pt x="5733" y="4410"/>
                </a:cubicBezTo>
                <a:cubicBezTo>
                  <a:pt x="5171" y="4626"/>
                  <a:pt x="4713" y="5024"/>
                  <a:pt x="4410" y="5543"/>
                </a:cubicBezTo>
                <a:cubicBezTo>
                  <a:pt x="4116" y="6070"/>
                  <a:pt x="4013" y="6702"/>
                  <a:pt x="4116" y="7315"/>
                </a:cubicBezTo>
                <a:cubicBezTo>
                  <a:pt x="4168" y="7644"/>
                  <a:pt x="4263" y="7955"/>
                  <a:pt x="4307" y="8284"/>
                </a:cubicBezTo>
                <a:cubicBezTo>
                  <a:pt x="4324" y="8422"/>
                  <a:pt x="4324" y="8561"/>
                  <a:pt x="4315" y="8699"/>
                </a:cubicBezTo>
                <a:cubicBezTo>
                  <a:pt x="4315" y="8722"/>
                  <a:pt x="4315" y="8753"/>
                  <a:pt x="4309" y="8777"/>
                </a:cubicBezTo>
                <a:lnTo>
                  <a:pt x="4309" y="8777"/>
                </a:lnTo>
                <a:cubicBezTo>
                  <a:pt x="4309" y="8777"/>
                  <a:pt x="4309" y="8777"/>
                  <a:pt x="4309" y="8777"/>
                </a:cubicBezTo>
                <a:lnTo>
                  <a:pt x="4309" y="8777"/>
                </a:lnTo>
                <a:cubicBezTo>
                  <a:pt x="4309" y="8777"/>
                  <a:pt x="4308" y="8780"/>
                  <a:pt x="4307" y="8785"/>
                </a:cubicBezTo>
                <a:cubicBezTo>
                  <a:pt x="4307" y="8783"/>
                  <a:pt x="4308" y="8780"/>
                  <a:pt x="4309" y="8777"/>
                </a:cubicBezTo>
                <a:lnTo>
                  <a:pt x="4309" y="8777"/>
                </a:lnTo>
                <a:cubicBezTo>
                  <a:pt x="4310" y="8778"/>
                  <a:pt x="4298" y="8839"/>
                  <a:pt x="4298" y="8846"/>
                </a:cubicBezTo>
                <a:cubicBezTo>
                  <a:pt x="4281" y="8915"/>
                  <a:pt x="4263" y="8976"/>
                  <a:pt x="4237" y="9045"/>
                </a:cubicBezTo>
                <a:cubicBezTo>
                  <a:pt x="4177" y="9226"/>
                  <a:pt x="4047" y="9399"/>
                  <a:pt x="3866" y="9477"/>
                </a:cubicBezTo>
                <a:cubicBezTo>
                  <a:pt x="3777" y="9507"/>
                  <a:pt x="3696" y="9520"/>
                  <a:pt x="3616" y="9520"/>
                </a:cubicBezTo>
                <a:cubicBezTo>
                  <a:pt x="3578" y="9520"/>
                  <a:pt x="3541" y="9517"/>
                  <a:pt x="3502" y="9512"/>
                </a:cubicBezTo>
                <a:cubicBezTo>
                  <a:pt x="3390" y="9494"/>
                  <a:pt x="3234" y="9451"/>
                  <a:pt x="3122" y="9399"/>
                </a:cubicBezTo>
                <a:cubicBezTo>
                  <a:pt x="2595" y="9149"/>
                  <a:pt x="2145" y="8682"/>
                  <a:pt x="1799" y="8206"/>
                </a:cubicBezTo>
                <a:cubicBezTo>
                  <a:pt x="1419" y="7679"/>
                  <a:pt x="1176" y="7082"/>
                  <a:pt x="822" y="6546"/>
                </a:cubicBezTo>
                <a:cubicBezTo>
                  <a:pt x="718" y="6399"/>
                  <a:pt x="614" y="6261"/>
                  <a:pt x="502" y="6131"/>
                </a:cubicBezTo>
                <a:cubicBezTo>
                  <a:pt x="456" y="6077"/>
                  <a:pt x="389" y="6053"/>
                  <a:pt x="320" y="6053"/>
                </a:cubicBezTo>
                <a:cubicBezTo>
                  <a:pt x="244" y="6053"/>
                  <a:pt x="167" y="6081"/>
                  <a:pt x="113" y="6131"/>
                </a:cubicBezTo>
                <a:cubicBezTo>
                  <a:pt x="1" y="6243"/>
                  <a:pt x="18" y="6408"/>
                  <a:pt x="113" y="6520"/>
                </a:cubicBezTo>
                <a:cubicBezTo>
                  <a:pt x="528" y="7013"/>
                  <a:pt x="779" y="7627"/>
                  <a:pt x="1107" y="8172"/>
                </a:cubicBezTo>
                <a:cubicBezTo>
                  <a:pt x="1445" y="8716"/>
                  <a:pt x="1911" y="9244"/>
                  <a:pt x="2448" y="9633"/>
                </a:cubicBezTo>
                <a:cubicBezTo>
                  <a:pt x="2775" y="9876"/>
                  <a:pt x="3210" y="10074"/>
                  <a:pt x="3629" y="10074"/>
                </a:cubicBezTo>
                <a:cubicBezTo>
                  <a:pt x="3851" y="10074"/>
                  <a:pt x="4068" y="10018"/>
                  <a:pt x="4263" y="9884"/>
                </a:cubicBezTo>
                <a:cubicBezTo>
                  <a:pt x="4756" y="9546"/>
                  <a:pt x="4920" y="8906"/>
                  <a:pt x="4860" y="8336"/>
                </a:cubicBezTo>
                <a:cubicBezTo>
                  <a:pt x="4825" y="7981"/>
                  <a:pt x="4730" y="7635"/>
                  <a:pt x="4661" y="7281"/>
                </a:cubicBezTo>
                <a:cubicBezTo>
                  <a:pt x="4635" y="7134"/>
                  <a:pt x="4618" y="6978"/>
                  <a:pt x="4618" y="6823"/>
                </a:cubicBezTo>
                <a:cubicBezTo>
                  <a:pt x="4618" y="6667"/>
                  <a:pt x="4626" y="6581"/>
                  <a:pt x="4652" y="6459"/>
                </a:cubicBezTo>
                <a:cubicBezTo>
                  <a:pt x="4713" y="6174"/>
                  <a:pt x="4799" y="5958"/>
                  <a:pt x="4955" y="5725"/>
                </a:cubicBezTo>
                <a:cubicBezTo>
                  <a:pt x="5076" y="5526"/>
                  <a:pt x="5275" y="5309"/>
                  <a:pt x="5457" y="5180"/>
                </a:cubicBezTo>
                <a:cubicBezTo>
                  <a:pt x="5993" y="4791"/>
                  <a:pt x="6667" y="4773"/>
                  <a:pt x="7255" y="4523"/>
                </a:cubicBezTo>
                <a:cubicBezTo>
                  <a:pt x="7584" y="4393"/>
                  <a:pt x="7878" y="4211"/>
                  <a:pt x="8146" y="3987"/>
                </a:cubicBezTo>
                <a:cubicBezTo>
                  <a:pt x="8267" y="3874"/>
                  <a:pt x="8388" y="3753"/>
                  <a:pt x="8457" y="3597"/>
                </a:cubicBezTo>
                <a:cubicBezTo>
                  <a:pt x="8535" y="3425"/>
                  <a:pt x="8552" y="3234"/>
                  <a:pt x="8526" y="3044"/>
                </a:cubicBezTo>
                <a:cubicBezTo>
                  <a:pt x="8509" y="2949"/>
                  <a:pt x="8500" y="2854"/>
                  <a:pt x="8483" y="2759"/>
                </a:cubicBezTo>
                <a:cubicBezTo>
                  <a:pt x="8480" y="2746"/>
                  <a:pt x="8478" y="2741"/>
                  <a:pt x="8476" y="2741"/>
                </a:cubicBezTo>
                <a:cubicBezTo>
                  <a:pt x="8474" y="2741"/>
                  <a:pt x="8474" y="2753"/>
                  <a:pt x="8474" y="2759"/>
                </a:cubicBezTo>
                <a:cubicBezTo>
                  <a:pt x="8474" y="2741"/>
                  <a:pt x="8474" y="2724"/>
                  <a:pt x="8474" y="2707"/>
                </a:cubicBezTo>
                <a:cubicBezTo>
                  <a:pt x="8466" y="2672"/>
                  <a:pt x="8466" y="2646"/>
                  <a:pt x="8466" y="2612"/>
                </a:cubicBezTo>
                <a:cubicBezTo>
                  <a:pt x="8457" y="2499"/>
                  <a:pt x="8466" y="2378"/>
                  <a:pt x="8474" y="2257"/>
                </a:cubicBezTo>
                <a:cubicBezTo>
                  <a:pt x="8474" y="2244"/>
                  <a:pt x="8479" y="2231"/>
                  <a:pt x="8482" y="2218"/>
                </a:cubicBezTo>
                <a:lnTo>
                  <a:pt x="8482" y="2218"/>
                </a:lnTo>
                <a:cubicBezTo>
                  <a:pt x="8482" y="2217"/>
                  <a:pt x="8482" y="2215"/>
                  <a:pt x="8483" y="2214"/>
                </a:cubicBezTo>
                <a:cubicBezTo>
                  <a:pt x="8483" y="2188"/>
                  <a:pt x="8491" y="2153"/>
                  <a:pt x="8500" y="2128"/>
                </a:cubicBezTo>
                <a:cubicBezTo>
                  <a:pt x="8509" y="2067"/>
                  <a:pt x="8526" y="2006"/>
                  <a:pt x="8535" y="1946"/>
                </a:cubicBezTo>
                <a:cubicBezTo>
                  <a:pt x="8569" y="1825"/>
                  <a:pt x="8604" y="1704"/>
                  <a:pt x="8656" y="1591"/>
                </a:cubicBezTo>
                <a:lnTo>
                  <a:pt x="8656" y="1591"/>
                </a:lnTo>
                <a:cubicBezTo>
                  <a:pt x="8653" y="1598"/>
                  <a:pt x="8651" y="1600"/>
                  <a:pt x="8651" y="1600"/>
                </a:cubicBezTo>
                <a:cubicBezTo>
                  <a:pt x="8650" y="1600"/>
                  <a:pt x="8673" y="1547"/>
                  <a:pt x="8673" y="1540"/>
                </a:cubicBezTo>
                <a:lnTo>
                  <a:pt x="8716" y="1453"/>
                </a:lnTo>
                <a:cubicBezTo>
                  <a:pt x="8751" y="1393"/>
                  <a:pt x="8777" y="1341"/>
                  <a:pt x="8811" y="1280"/>
                </a:cubicBezTo>
                <a:cubicBezTo>
                  <a:pt x="8846" y="1228"/>
                  <a:pt x="8872" y="1185"/>
                  <a:pt x="8907" y="1133"/>
                </a:cubicBezTo>
                <a:cubicBezTo>
                  <a:pt x="8914" y="1126"/>
                  <a:pt x="8940" y="1086"/>
                  <a:pt x="8942" y="1086"/>
                </a:cubicBezTo>
                <a:lnTo>
                  <a:pt x="8942" y="1086"/>
                </a:lnTo>
                <a:cubicBezTo>
                  <a:pt x="8943" y="1086"/>
                  <a:pt x="8942" y="1088"/>
                  <a:pt x="8941" y="1090"/>
                </a:cubicBezTo>
                <a:cubicBezTo>
                  <a:pt x="8948" y="1083"/>
                  <a:pt x="8958" y="1073"/>
                  <a:pt x="8958" y="1073"/>
                </a:cubicBezTo>
                <a:cubicBezTo>
                  <a:pt x="8967" y="1055"/>
                  <a:pt x="8984" y="1038"/>
                  <a:pt x="9002" y="1021"/>
                </a:cubicBezTo>
                <a:cubicBezTo>
                  <a:pt x="9077" y="937"/>
                  <a:pt x="9153" y="853"/>
                  <a:pt x="9245" y="784"/>
                </a:cubicBezTo>
                <a:lnTo>
                  <a:pt x="9245" y="784"/>
                </a:lnTo>
                <a:cubicBezTo>
                  <a:pt x="9242" y="786"/>
                  <a:pt x="9241" y="787"/>
                  <a:pt x="9241" y="787"/>
                </a:cubicBezTo>
                <a:cubicBezTo>
                  <a:pt x="9239" y="787"/>
                  <a:pt x="9272" y="761"/>
                  <a:pt x="9278" y="761"/>
                </a:cubicBezTo>
                <a:cubicBezTo>
                  <a:pt x="9304" y="744"/>
                  <a:pt x="9330" y="727"/>
                  <a:pt x="9347" y="710"/>
                </a:cubicBezTo>
                <a:cubicBezTo>
                  <a:pt x="9399" y="675"/>
                  <a:pt x="9451" y="649"/>
                  <a:pt x="9503" y="623"/>
                </a:cubicBezTo>
                <a:cubicBezTo>
                  <a:pt x="9516" y="617"/>
                  <a:pt x="9524" y="615"/>
                  <a:pt x="9531" y="611"/>
                </a:cubicBezTo>
                <a:lnTo>
                  <a:pt x="9531" y="611"/>
                </a:lnTo>
                <a:cubicBezTo>
                  <a:pt x="9535" y="610"/>
                  <a:pt x="9540" y="608"/>
                  <a:pt x="9546" y="606"/>
                </a:cubicBezTo>
                <a:cubicBezTo>
                  <a:pt x="9564" y="597"/>
                  <a:pt x="9590" y="588"/>
                  <a:pt x="9616" y="580"/>
                </a:cubicBezTo>
                <a:cubicBezTo>
                  <a:pt x="9667" y="563"/>
                  <a:pt x="9728" y="554"/>
                  <a:pt x="9788" y="537"/>
                </a:cubicBezTo>
                <a:cubicBezTo>
                  <a:pt x="9935" y="511"/>
                  <a:pt x="10013" y="338"/>
                  <a:pt x="9979" y="199"/>
                </a:cubicBezTo>
                <a:cubicBezTo>
                  <a:pt x="9943" y="70"/>
                  <a:pt x="9835" y="0"/>
                  <a:pt x="97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9"/>
          <p:cNvSpPr/>
          <p:nvPr/>
        </p:nvSpPr>
        <p:spPr>
          <a:xfrm flipH="1">
            <a:off x="8189740" y="4560754"/>
            <a:ext cx="323407" cy="160498"/>
          </a:xfrm>
          <a:custGeom>
            <a:avLst/>
            <a:gdLst/>
            <a:ahLst/>
            <a:cxnLst/>
            <a:rect l="l" t="t" r="r" b="b"/>
            <a:pathLst>
              <a:path w="9564" h="4746" extrusionOk="0">
                <a:moveTo>
                  <a:pt x="1616" y="825"/>
                </a:moveTo>
                <a:cubicBezTo>
                  <a:pt x="1611" y="830"/>
                  <a:pt x="1608" y="834"/>
                  <a:pt x="1606" y="837"/>
                </a:cubicBezTo>
                <a:lnTo>
                  <a:pt x="1606" y="837"/>
                </a:lnTo>
                <a:cubicBezTo>
                  <a:pt x="1607" y="835"/>
                  <a:pt x="1608" y="834"/>
                  <a:pt x="1609" y="832"/>
                </a:cubicBezTo>
                <a:cubicBezTo>
                  <a:pt x="1612" y="829"/>
                  <a:pt x="1614" y="826"/>
                  <a:pt x="1616" y="825"/>
                </a:cubicBezTo>
                <a:close/>
                <a:moveTo>
                  <a:pt x="2158" y="1"/>
                </a:moveTo>
                <a:cubicBezTo>
                  <a:pt x="1893" y="1"/>
                  <a:pt x="1638" y="78"/>
                  <a:pt x="1418" y="253"/>
                </a:cubicBezTo>
                <a:cubicBezTo>
                  <a:pt x="1116" y="486"/>
                  <a:pt x="951" y="841"/>
                  <a:pt x="787" y="1169"/>
                </a:cubicBezTo>
                <a:cubicBezTo>
                  <a:pt x="744" y="1256"/>
                  <a:pt x="709" y="1334"/>
                  <a:pt x="657" y="1411"/>
                </a:cubicBezTo>
                <a:cubicBezTo>
                  <a:pt x="640" y="1446"/>
                  <a:pt x="614" y="1489"/>
                  <a:pt x="588" y="1524"/>
                </a:cubicBezTo>
                <a:cubicBezTo>
                  <a:pt x="574" y="1538"/>
                  <a:pt x="532" y="1596"/>
                  <a:pt x="539" y="1596"/>
                </a:cubicBezTo>
                <a:cubicBezTo>
                  <a:pt x="541" y="1596"/>
                  <a:pt x="545" y="1593"/>
                  <a:pt x="554" y="1584"/>
                </a:cubicBezTo>
                <a:lnTo>
                  <a:pt x="554" y="1584"/>
                </a:lnTo>
                <a:cubicBezTo>
                  <a:pt x="507" y="1639"/>
                  <a:pt x="453" y="1693"/>
                  <a:pt x="399" y="1742"/>
                </a:cubicBezTo>
                <a:lnTo>
                  <a:pt x="399" y="1742"/>
                </a:lnTo>
                <a:cubicBezTo>
                  <a:pt x="390" y="1748"/>
                  <a:pt x="372" y="1761"/>
                  <a:pt x="363" y="1766"/>
                </a:cubicBezTo>
                <a:cubicBezTo>
                  <a:pt x="346" y="1775"/>
                  <a:pt x="329" y="1783"/>
                  <a:pt x="312" y="1800"/>
                </a:cubicBezTo>
                <a:cubicBezTo>
                  <a:pt x="294" y="1800"/>
                  <a:pt x="286" y="1809"/>
                  <a:pt x="268" y="1818"/>
                </a:cubicBezTo>
                <a:cubicBezTo>
                  <a:pt x="286" y="1808"/>
                  <a:pt x="291" y="1804"/>
                  <a:pt x="289" y="1804"/>
                </a:cubicBezTo>
                <a:lnTo>
                  <a:pt x="289" y="1804"/>
                </a:lnTo>
                <a:cubicBezTo>
                  <a:pt x="286" y="1804"/>
                  <a:pt x="240" y="1826"/>
                  <a:pt x="234" y="1826"/>
                </a:cubicBezTo>
                <a:cubicBezTo>
                  <a:pt x="87" y="1870"/>
                  <a:pt x="0" y="2017"/>
                  <a:pt x="35" y="2172"/>
                </a:cubicBezTo>
                <a:cubicBezTo>
                  <a:pt x="71" y="2294"/>
                  <a:pt x="183" y="2374"/>
                  <a:pt x="303" y="2374"/>
                </a:cubicBezTo>
                <a:cubicBezTo>
                  <a:pt x="329" y="2374"/>
                  <a:pt x="355" y="2370"/>
                  <a:pt x="381" y="2363"/>
                </a:cubicBezTo>
                <a:cubicBezTo>
                  <a:pt x="1072" y="2146"/>
                  <a:pt x="1211" y="1411"/>
                  <a:pt x="1574" y="875"/>
                </a:cubicBezTo>
                <a:cubicBezTo>
                  <a:pt x="1589" y="868"/>
                  <a:pt x="1597" y="854"/>
                  <a:pt x="1605" y="840"/>
                </a:cubicBezTo>
                <a:lnTo>
                  <a:pt x="1605" y="840"/>
                </a:lnTo>
                <a:cubicBezTo>
                  <a:pt x="1603" y="841"/>
                  <a:pt x="1603" y="842"/>
                  <a:pt x="1602" y="842"/>
                </a:cubicBezTo>
                <a:cubicBezTo>
                  <a:pt x="1602" y="842"/>
                  <a:pt x="1603" y="840"/>
                  <a:pt x="1606" y="837"/>
                </a:cubicBezTo>
                <a:lnTo>
                  <a:pt x="1606" y="837"/>
                </a:lnTo>
                <a:cubicBezTo>
                  <a:pt x="1606" y="838"/>
                  <a:pt x="1605" y="839"/>
                  <a:pt x="1605" y="840"/>
                </a:cubicBezTo>
                <a:lnTo>
                  <a:pt x="1605" y="840"/>
                </a:lnTo>
                <a:cubicBezTo>
                  <a:pt x="1609" y="835"/>
                  <a:pt x="1620" y="823"/>
                  <a:pt x="1619" y="823"/>
                </a:cubicBezTo>
                <a:lnTo>
                  <a:pt x="1619" y="823"/>
                </a:lnTo>
                <a:cubicBezTo>
                  <a:pt x="1618" y="823"/>
                  <a:pt x="1618" y="823"/>
                  <a:pt x="1616" y="825"/>
                </a:cubicBezTo>
                <a:lnTo>
                  <a:pt x="1616" y="825"/>
                </a:lnTo>
                <a:cubicBezTo>
                  <a:pt x="1616" y="824"/>
                  <a:pt x="1617" y="824"/>
                  <a:pt x="1617" y="823"/>
                </a:cubicBezTo>
                <a:cubicBezTo>
                  <a:pt x="1643" y="797"/>
                  <a:pt x="1669" y="772"/>
                  <a:pt x="1686" y="746"/>
                </a:cubicBezTo>
                <a:cubicBezTo>
                  <a:pt x="1712" y="720"/>
                  <a:pt x="1738" y="702"/>
                  <a:pt x="1764" y="677"/>
                </a:cubicBezTo>
                <a:lnTo>
                  <a:pt x="1764" y="677"/>
                </a:lnTo>
                <a:cubicBezTo>
                  <a:pt x="1751" y="689"/>
                  <a:pt x="1747" y="694"/>
                  <a:pt x="1747" y="694"/>
                </a:cubicBezTo>
                <a:cubicBezTo>
                  <a:pt x="1748" y="694"/>
                  <a:pt x="1775" y="668"/>
                  <a:pt x="1781" y="668"/>
                </a:cubicBezTo>
                <a:cubicBezTo>
                  <a:pt x="1799" y="650"/>
                  <a:pt x="1825" y="642"/>
                  <a:pt x="1842" y="625"/>
                </a:cubicBezTo>
                <a:cubicBezTo>
                  <a:pt x="1942" y="572"/>
                  <a:pt x="2057" y="551"/>
                  <a:pt x="2169" y="551"/>
                </a:cubicBezTo>
                <a:cubicBezTo>
                  <a:pt x="2223" y="551"/>
                  <a:pt x="2276" y="556"/>
                  <a:pt x="2326" y="564"/>
                </a:cubicBezTo>
                <a:cubicBezTo>
                  <a:pt x="2776" y="650"/>
                  <a:pt x="3122" y="944"/>
                  <a:pt x="3493" y="1187"/>
                </a:cubicBezTo>
                <a:cubicBezTo>
                  <a:pt x="3864" y="1412"/>
                  <a:pt x="4256" y="1570"/>
                  <a:pt x="4692" y="1570"/>
                </a:cubicBezTo>
                <a:cubicBezTo>
                  <a:pt x="4724" y="1570"/>
                  <a:pt x="4757" y="1569"/>
                  <a:pt x="4790" y="1567"/>
                </a:cubicBezTo>
                <a:cubicBezTo>
                  <a:pt x="5214" y="1541"/>
                  <a:pt x="5621" y="1411"/>
                  <a:pt x="6044" y="1325"/>
                </a:cubicBezTo>
                <a:cubicBezTo>
                  <a:pt x="6252" y="1282"/>
                  <a:pt x="6381" y="1256"/>
                  <a:pt x="6598" y="1256"/>
                </a:cubicBezTo>
                <a:cubicBezTo>
                  <a:pt x="6753" y="1264"/>
                  <a:pt x="6926" y="1290"/>
                  <a:pt x="7056" y="1360"/>
                </a:cubicBezTo>
                <a:cubicBezTo>
                  <a:pt x="7142" y="1411"/>
                  <a:pt x="7186" y="1437"/>
                  <a:pt x="7246" y="1489"/>
                </a:cubicBezTo>
                <a:cubicBezTo>
                  <a:pt x="7272" y="1515"/>
                  <a:pt x="7307" y="1541"/>
                  <a:pt x="7333" y="1576"/>
                </a:cubicBezTo>
                <a:cubicBezTo>
                  <a:pt x="7367" y="1619"/>
                  <a:pt x="7402" y="1645"/>
                  <a:pt x="7410" y="1662"/>
                </a:cubicBezTo>
                <a:cubicBezTo>
                  <a:pt x="7454" y="1731"/>
                  <a:pt x="7505" y="1809"/>
                  <a:pt x="7540" y="1878"/>
                </a:cubicBezTo>
                <a:cubicBezTo>
                  <a:pt x="7566" y="1922"/>
                  <a:pt x="7583" y="1965"/>
                  <a:pt x="7609" y="2008"/>
                </a:cubicBezTo>
                <a:cubicBezTo>
                  <a:pt x="7618" y="2025"/>
                  <a:pt x="7627" y="2043"/>
                  <a:pt x="7635" y="2060"/>
                </a:cubicBezTo>
                <a:cubicBezTo>
                  <a:pt x="7635" y="2060"/>
                  <a:pt x="7658" y="2112"/>
                  <a:pt x="7657" y="2112"/>
                </a:cubicBezTo>
                <a:cubicBezTo>
                  <a:pt x="7657" y="2112"/>
                  <a:pt x="7656" y="2109"/>
                  <a:pt x="7652" y="2103"/>
                </a:cubicBezTo>
                <a:lnTo>
                  <a:pt x="7652" y="2103"/>
                </a:lnTo>
                <a:cubicBezTo>
                  <a:pt x="7825" y="2527"/>
                  <a:pt x="7938" y="2976"/>
                  <a:pt x="8137" y="3400"/>
                </a:cubicBezTo>
                <a:cubicBezTo>
                  <a:pt x="8361" y="3876"/>
                  <a:pt x="8681" y="4308"/>
                  <a:pt x="9071" y="4671"/>
                </a:cubicBezTo>
                <a:cubicBezTo>
                  <a:pt x="9124" y="4720"/>
                  <a:pt x="9195" y="4746"/>
                  <a:pt x="9266" y="4746"/>
                </a:cubicBezTo>
                <a:cubicBezTo>
                  <a:pt x="9335" y="4746"/>
                  <a:pt x="9405" y="4722"/>
                  <a:pt x="9460" y="4671"/>
                </a:cubicBezTo>
                <a:cubicBezTo>
                  <a:pt x="9563" y="4559"/>
                  <a:pt x="9563" y="4377"/>
                  <a:pt x="9460" y="4273"/>
                </a:cubicBezTo>
                <a:cubicBezTo>
                  <a:pt x="9122" y="3962"/>
                  <a:pt x="8854" y="3599"/>
                  <a:pt x="8647" y="3184"/>
                </a:cubicBezTo>
                <a:cubicBezTo>
                  <a:pt x="8465" y="2829"/>
                  <a:pt x="8370" y="2440"/>
                  <a:pt x="8223" y="2060"/>
                </a:cubicBezTo>
                <a:cubicBezTo>
                  <a:pt x="8085" y="1688"/>
                  <a:pt x="7903" y="1316"/>
                  <a:pt x="7592" y="1057"/>
                </a:cubicBezTo>
                <a:cubicBezTo>
                  <a:pt x="7296" y="814"/>
                  <a:pt x="6927" y="705"/>
                  <a:pt x="6550" y="705"/>
                </a:cubicBezTo>
                <a:cubicBezTo>
                  <a:pt x="6497" y="705"/>
                  <a:pt x="6443" y="707"/>
                  <a:pt x="6390" y="711"/>
                </a:cubicBezTo>
                <a:cubicBezTo>
                  <a:pt x="5958" y="754"/>
                  <a:pt x="5543" y="893"/>
                  <a:pt x="5119" y="970"/>
                </a:cubicBezTo>
                <a:cubicBezTo>
                  <a:pt x="4986" y="996"/>
                  <a:pt x="4849" y="1012"/>
                  <a:pt x="4703" y="1012"/>
                </a:cubicBezTo>
                <a:cubicBezTo>
                  <a:pt x="4650" y="1012"/>
                  <a:pt x="4595" y="1010"/>
                  <a:pt x="4540" y="1005"/>
                </a:cubicBezTo>
                <a:cubicBezTo>
                  <a:pt x="4471" y="1005"/>
                  <a:pt x="4496" y="1005"/>
                  <a:pt x="4436" y="996"/>
                </a:cubicBezTo>
                <a:cubicBezTo>
                  <a:pt x="4384" y="988"/>
                  <a:pt x="4332" y="970"/>
                  <a:pt x="4289" y="962"/>
                </a:cubicBezTo>
                <a:cubicBezTo>
                  <a:pt x="4177" y="927"/>
                  <a:pt x="4090" y="884"/>
                  <a:pt x="3986" y="832"/>
                </a:cubicBezTo>
                <a:cubicBezTo>
                  <a:pt x="3563" y="599"/>
                  <a:pt x="3199" y="279"/>
                  <a:pt x="2741" y="114"/>
                </a:cubicBezTo>
                <a:cubicBezTo>
                  <a:pt x="2548" y="42"/>
                  <a:pt x="2351" y="1"/>
                  <a:pt x="21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9"/>
          <p:cNvSpPr/>
          <p:nvPr/>
        </p:nvSpPr>
        <p:spPr>
          <a:xfrm flipH="1">
            <a:off x="8243540" y="4720610"/>
            <a:ext cx="324286" cy="116670"/>
          </a:xfrm>
          <a:custGeom>
            <a:avLst/>
            <a:gdLst/>
            <a:ahLst/>
            <a:cxnLst/>
            <a:rect l="l" t="t" r="r" b="b"/>
            <a:pathLst>
              <a:path w="9590" h="3450" extrusionOk="0">
                <a:moveTo>
                  <a:pt x="596" y="1"/>
                </a:moveTo>
                <a:cubicBezTo>
                  <a:pt x="500" y="1"/>
                  <a:pt x="401" y="48"/>
                  <a:pt x="355" y="134"/>
                </a:cubicBezTo>
                <a:cubicBezTo>
                  <a:pt x="0" y="835"/>
                  <a:pt x="346" y="1604"/>
                  <a:pt x="882" y="2089"/>
                </a:cubicBezTo>
                <a:cubicBezTo>
                  <a:pt x="1150" y="2331"/>
                  <a:pt x="1453" y="2538"/>
                  <a:pt x="1756" y="2728"/>
                </a:cubicBezTo>
                <a:cubicBezTo>
                  <a:pt x="2067" y="2910"/>
                  <a:pt x="2404" y="3074"/>
                  <a:pt x="2759" y="3178"/>
                </a:cubicBezTo>
                <a:cubicBezTo>
                  <a:pt x="2975" y="3236"/>
                  <a:pt x="3202" y="3265"/>
                  <a:pt x="3432" y="3265"/>
                </a:cubicBezTo>
                <a:cubicBezTo>
                  <a:pt x="3578" y="3265"/>
                  <a:pt x="3726" y="3253"/>
                  <a:pt x="3874" y="3230"/>
                </a:cubicBezTo>
                <a:cubicBezTo>
                  <a:pt x="4047" y="3195"/>
                  <a:pt x="4229" y="3152"/>
                  <a:pt x="4410" y="3126"/>
                </a:cubicBezTo>
                <a:cubicBezTo>
                  <a:pt x="4497" y="3117"/>
                  <a:pt x="4590" y="3113"/>
                  <a:pt x="4684" y="3113"/>
                </a:cubicBezTo>
                <a:cubicBezTo>
                  <a:pt x="4778" y="3113"/>
                  <a:pt x="4873" y="3117"/>
                  <a:pt x="4963" y="3126"/>
                </a:cubicBezTo>
                <a:cubicBezTo>
                  <a:pt x="5335" y="3169"/>
                  <a:pt x="5690" y="3264"/>
                  <a:pt x="6053" y="3342"/>
                </a:cubicBezTo>
                <a:cubicBezTo>
                  <a:pt x="6368" y="3402"/>
                  <a:pt x="6690" y="3449"/>
                  <a:pt x="7019" y="3449"/>
                </a:cubicBezTo>
                <a:cubicBezTo>
                  <a:pt x="7068" y="3449"/>
                  <a:pt x="7118" y="3448"/>
                  <a:pt x="7168" y="3446"/>
                </a:cubicBezTo>
                <a:cubicBezTo>
                  <a:pt x="7964" y="3420"/>
                  <a:pt x="8759" y="3161"/>
                  <a:pt x="9416" y="2694"/>
                </a:cubicBezTo>
                <a:cubicBezTo>
                  <a:pt x="9538" y="2607"/>
                  <a:pt x="9589" y="2452"/>
                  <a:pt x="9512" y="2313"/>
                </a:cubicBezTo>
                <a:cubicBezTo>
                  <a:pt x="9465" y="2232"/>
                  <a:pt x="9363" y="2178"/>
                  <a:pt x="9265" y="2178"/>
                </a:cubicBezTo>
                <a:cubicBezTo>
                  <a:pt x="9217" y="2178"/>
                  <a:pt x="9170" y="2190"/>
                  <a:pt x="9131" y="2218"/>
                </a:cubicBezTo>
                <a:cubicBezTo>
                  <a:pt x="8630" y="2573"/>
                  <a:pt x="8033" y="2815"/>
                  <a:pt x="7428" y="2875"/>
                </a:cubicBezTo>
                <a:cubicBezTo>
                  <a:pt x="7288" y="2891"/>
                  <a:pt x="7146" y="2899"/>
                  <a:pt x="7005" y="2899"/>
                </a:cubicBezTo>
                <a:cubicBezTo>
                  <a:pt x="6832" y="2899"/>
                  <a:pt x="6661" y="2887"/>
                  <a:pt x="6494" y="2858"/>
                </a:cubicBezTo>
                <a:cubicBezTo>
                  <a:pt x="6139" y="2806"/>
                  <a:pt x="5794" y="2711"/>
                  <a:pt x="5439" y="2642"/>
                </a:cubicBezTo>
                <a:cubicBezTo>
                  <a:pt x="5195" y="2600"/>
                  <a:pt x="4940" y="2567"/>
                  <a:pt x="4683" y="2567"/>
                </a:cubicBezTo>
                <a:cubicBezTo>
                  <a:pt x="4566" y="2567"/>
                  <a:pt x="4449" y="2574"/>
                  <a:pt x="4332" y="2590"/>
                </a:cubicBezTo>
                <a:cubicBezTo>
                  <a:pt x="4023" y="2630"/>
                  <a:pt x="3720" y="2713"/>
                  <a:pt x="3405" y="2713"/>
                </a:cubicBezTo>
                <a:cubicBezTo>
                  <a:pt x="3377" y="2713"/>
                  <a:pt x="3349" y="2712"/>
                  <a:pt x="3321" y="2711"/>
                </a:cubicBezTo>
                <a:cubicBezTo>
                  <a:pt x="2698" y="2676"/>
                  <a:pt x="2101" y="2322"/>
                  <a:pt x="1600" y="1959"/>
                </a:cubicBezTo>
                <a:cubicBezTo>
                  <a:pt x="1341" y="1777"/>
                  <a:pt x="1081" y="1552"/>
                  <a:pt x="917" y="1276"/>
                </a:cubicBezTo>
                <a:cubicBezTo>
                  <a:pt x="761" y="1008"/>
                  <a:pt x="701" y="679"/>
                  <a:pt x="839" y="420"/>
                </a:cubicBezTo>
                <a:cubicBezTo>
                  <a:pt x="908" y="281"/>
                  <a:pt x="874" y="117"/>
                  <a:pt x="735" y="39"/>
                </a:cubicBezTo>
                <a:cubicBezTo>
                  <a:pt x="694" y="13"/>
                  <a:pt x="646" y="1"/>
                  <a:pt x="5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9"/>
          <p:cNvSpPr/>
          <p:nvPr/>
        </p:nvSpPr>
        <p:spPr>
          <a:xfrm flipH="1">
            <a:off x="7837422" y="4322983"/>
            <a:ext cx="1080085" cy="488392"/>
          </a:xfrm>
          <a:custGeom>
            <a:avLst/>
            <a:gdLst/>
            <a:ahLst/>
            <a:cxnLst/>
            <a:rect l="l" t="t" r="r" b="b"/>
            <a:pathLst>
              <a:path w="31941" h="14442" extrusionOk="0">
                <a:moveTo>
                  <a:pt x="7832" y="0"/>
                </a:moveTo>
                <a:cubicBezTo>
                  <a:pt x="4105" y="0"/>
                  <a:pt x="1459" y="902"/>
                  <a:pt x="934" y="2649"/>
                </a:cubicBezTo>
                <a:cubicBezTo>
                  <a:pt x="0" y="5745"/>
                  <a:pt x="6061" y="10293"/>
                  <a:pt x="14457" y="12818"/>
                </a:cubicBezTo>
                <a:cubicBezTo>
                  <a:pt x="18100" y="13909"/>
                  <a:pt x="21587" y="14441"/>
                  <a:pt x="24443" y="14441"/>
                </a:cubicBezTo>
                <a:cubicBezTo>
                  <a:pt x="28168" y="14441"/>
                  <a:pt x="30820" y="13536"/>
                  <a:pt x="31344" y="11789"/>
                </a:cubicBezTo>
                <a:cubicBezTo>
                  <a:pt x="31940" y="9800"/>
                  <a:pt x="29787" y="7292"/>
                  <a:pt x="25845" y="5027"/>
                </a:cubicBezTo>
                <a:lnTo>
                  <a:pt x="25845" y="5027"/>
                </a:lnTo>
                <a:lnTo>
                  <a:pt x="26147" y="6912"/>
                </a:lnTo>
                <a:cubicBezTo>
                  <a:pt x="28292" y="8269"/>
                  <a:pt x="29381" y="9558"/>
                  <a:pt x="29078" y="10569"/>
                </a:cubicBezTo>
                <a:cubicBezTo>
                  <a:pt x="28792" y="11528"/>
                  <a:pt x="27210" y="12003"/>
                  <a:pt x="24862" y="12003"/>
                </a:cubicBezTo>
                <a:cubicBezTo>
                  <a:pt x="22318" y="12003"/>
                  <a:pt x="18874" y="11446"/>
                  <a:pt x="15201" y="10345"/>
                </a:cubicBezTo>
                <a:cubicBezTo>
                  <a:pt x="8128" y="8226"/>
                  <a:pt x="2888" y="4880"/>
                  <a:pt x="3493" y="2883"/>
                </a:cubicBezTo>
                <a:cubicBezTo>
                  <a:pt x="3775" y="1921"/>
                  <a:pt x="5359" y="1445"/>
                  <a:pt x="7698" y="1445"/>
                </a:cubicBezTo>
                <a:cubicBezTo>
                  <a:pt x="7799" y="1445"/>
                  <a:pt x="7902" y="1446"/>
                  <a:pt x="8007" y="1447"/>
                </a:cubicBezTo>
                <a:lnTo>
                  <a:pt x="9027" y="29"/>
                </a:lnTo>
                <a:cubicBezTo>
                  <a:pt x="8618" y="10"/>
                  <a:pt x="8219" y="0"/>
                  <a:pt x="7832" y="0"/>
                </a:cubicBezTo>
                <a:close/>
              </a:path>
            </a:pathLst>
          </a:custGeom>
          <a:solidFill>
            <a:schemeClr val="accent1"/>
          </a:solidFill>
          <a:ln w="8875" cap="flat" cmpd="sng">
            <a:solidFill>
              <a:schemeClr val="dk1"/>
            </a:solidFill>
            <a:prstDash val="solid"/>
            <a:miter lim="864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49"/>
          <p:cNvGrpSpPr/>
          <p:nvPr/>
        </p:nvGrpSpPr>
        <p:grpSpPr>
          <a:xfrm>
            <a:off x="43541" y="427790"/>
            <a:ext cx="1755009" cy="976593"/>
            <a:chOff x="2081366" y="1739740"/>
            <a:chExt cx="1755009" cy="976593"/>
          </a:xfrm>
        </p:grpSpPr>
        <p:sp>
          <p:nvSpPr>
            <p:cNvPr id="1104" name="Google Shape;1104;p49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67209B0-142C-555B-285F-14A17C7A4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87309"/>
              </p:ext>
            </p:extLst>
          </p:nvPr>
        </p:nvGraphicFramePr>
        <p:xfrm>
          <a:off x="855202" y="683705"/>
          <a:ext cx="7408720" cy="421718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490441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a las preguntas: ¿Qué es la higiene? ¿Cuáles son los hábitos de higiene? ¿Cuáles practicas tu? ¿Por qué es importante estar limpios?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Jueves 14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Observa</a:t>
                      </a:r>
                      <a:r>
                        <a:rPr lang="en-US" sz="900" dirty="0">
                          <a:effectLst/>
                        </a:rPr>
                        <a:t> las </a:t>
                      </a:r>
                      <a:r>
                        <a:rPr lang="en-US" sz="900" dirty="0" err="1">
                          <a:effectLst/>
                        </a:rPr>
                        <a:t>imágenes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se </a:t>
                      </a:r>
                      <a:r>
                        <a:rPr lang="en-US" sz="900" dirty="0" err="1">
                          <a:effectLst/>
                        </a:rPr>
                        <a:t>encuentran</a:t>
                      </a:r>
                      <a:r>
                        <a:rPr lang="en-US" sz="900" dirty="0">
                          <a:effectLst/>
                        </a:rPr>
                        <a:t> el Pizarrón, </a:t>
                      </a:r>
                      <a:r>
                        <a:rPr lang="en-US" sz="900" dirty="0" err="1">
                          <a:effectLst/>
                        </a:rPr>
                        <a:t>observa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aspecto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tiene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s-MX" sz="900" dirty="0">
                          <a:effectLst/>
                        </a:rPr>
                        <a:t>El Niño limpio y que aspecto tiene El Niño que está sucio?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Pasa al Pizarrón y con ayuda de un trapo mojado limpia al niño para que tenga un mejor aspecto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 </a:t>
                      </a:r>
                      <a:r>
                        <a:rPr lang="es-MX" sz="900" dirty="0" err="1">
                          <a:effectLst/>
                        </a:rPr>
                        <a:t>serva</a:t>
                      </a:r>
                      <a:r>
                        <a:rPr lang="es-MX" sz="900" dirty="0">
                          <a:effectLst/>
                        </a:rPr>
                        <a:t> los dientes que te da la maestra y con ayuda del cepillo límpialos para que queden blancos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Platica sobre lo que aprendimos el día de hoy.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Por qué hay que mantenernos limpios?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Cómo podemos crear nuestros hábitos de higiene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9"/>
          <p:cNvSpPr/>
          <p:nvPr/>
        </p:nvSpPr>
        <p:spPr>
          <a:xfrm>
            <a:off x="-497175" y="40230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49"/>
          <p:cNvGrpSpPr/>
          <p:nvPr/>
        </p:nvGrpSpPr>
        <p:grpSpPr>
          <a:xfrm rot="579506" flipH="1">
            <a:off x="528698" y="3825588"/>
            <a:ext cx="404408" cy="391699"/>
            <a:chOff x="859325" y="2965700"/>
            <a:chExt cx="175775" cy="170250"/>
          </a:xfrm>
        </p:grpSpPr>
        <p:sp>
          <p:nvSpPr>
            <p:cNvPr id="1091" name="Google Shape;1091;p4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 rot="-353227" flipH="1">
            <a:off x="839474" y="4242357"/>
            <a:ext cx="294076" cy="284832"/>
            <a:chOff x="859325" y="2965700"/>
            <a:chExt cx="175775" cy="170250"/>
          </a:xfrm>
        </p:grpSpPr>
        <p:sp>
          <p:nvSpPr>
            <p:cNvPr id="1094" name="Google Shape;1094;p4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49"/>
          <p:cNvSpPr/>
          <p:nvPr/>
        </p:nvSpPr>
        <p:spPr>
          <a:xfrm flipH="1">
            <a:off x="7726306" y="4143243"/>
            <a:ext cx="1288284" cy="853824"/>
          </a:xfrm>
          <a:custGeom>
            <a:avLst/>
            <a:gdLst/>
            <a:ahLst/>
            <a:cxnLst/>
            <a:rect l="l" t="t" r="r" b="b"/>
            <a:pathLst>
              <a:path w="38098" h="25248" extrusionOk="0">
                <a:moveTo>
                  <a:pt x="18755" y="0"/>
                </a:moveTo>
                <a:cubicBezTo>
                  <a:pt x="16132" y="0"/>
                  <a:pt x="13690" y="1213"/>
                  <a:pt x="11544" y="2672"/>
                </a:cubicBezTo>
                <a:cubicBezTo>
                  <a:pt x="11544" y="2681"/>
                  <a:pt x="11353" y="2819"/>
                  <a:pt x="11336" y="2819"/>
                </a:cubicBezTo>
                <a:cubicBezTo>
                  <a:pt x="11336" y="2819"/>
                  <a:pt x="10757" y="2741"/>
                  <a:pt x="9876" y="2741"/>
                </a:cubicBezTo>
                <a:cubicBezTo>
                  <a:pt x="7509" y="2741"/>
                  <a:pt x="2963" y="3310"/>
                  <a:pt x="1652" y="7515"/>
                </a:cubicBezTo>
                <a:cubicBezTo>
                  <a:pt x="0" y="12798"/>
                  <a:pt x="6995" y="16213"/>
                  <a:pt x="6995" y="16213"/>
                </a:cubicBezTo>
                <a:cubicBezTo>
                  <a:pt x="6995" y="16213"/>
                  <a:pt x="8707" y="22646"/>
                  <a:pt x="15677" y="24704"/>
                </a:cubicBezTo>
                <a:cubicBezTo>
                  <a:pt x="16987" y="25091"/>
                  <a:pt x="18192" y="25248"/>
                  <a:pt x="19286" y="25248"/>
                </a:cubicBezTo>
                <a:cubicBezTo>
                  <a:pt x="24009" y="25248"/>
                  <a:pt x="26649" y="22318"/>
                  <a:pt x="26649" y="22318"/>
                </a:cubicBezTo>
                <a:cubicBezTo>
                  <a:pt x="26649" y="22318"/>
                  <a:pt x="27075" y="22357"/>
                  <a:pt x="27752" y="22357"/>
                </a:cubicBezTo>
                <a:cubicBezTo>
                  <a:pt x="30056" y="22357"/>
                  <a:pt x="35270" y="21902"/>
                  <a:pt x="36506" y="17899"/>
                </a:cubicBezTo>
                <a:cubicBezTo>
                  <a:pt x="38097" y="12728"/>
                  <a:pt x="30652" y="8855"/>
                  <a:pt x="30644" y="8855"/>
                </a:cubicBezTo>
                <a:cubicBezTo>
                  <a:pt x="30505" y="8777"/>
                  <a:pt x="30307" y="7722"/>
                  <a:pt x="30237" y="7558"/>
                </a:cubicBezTo>
                <a:cubicBezTo>
                  <a:pt x="29814" y="6486"/>
                  <a:pt x="29226" y="5483"/>
                  <a:pt x="28499" y="4592"/>
                </a:cubicBezTo>
                <a:cubicBezTo>
                  <a:pt x="27107" y="2863"/>
                  <a:pt x="25171" y="1600"/>
                  <a:pt x="23069" y="839"/>
                </a:cubicBezTo>
                <a:cubicBezTo>
                  <a:pt x="21945" y="433"/>
                  <a:pt x="20778" y="165"/>
                  <a:pt x="19611" y="44"/>
                </a:cubicBezTo>
                <a:cubicBezTo>
                  <a:pt x="19324" y="14"/>
                  <a:pt x="19038" y="0"/>
                  <a:pt x="18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47625" dir="30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9"/>
          <p:cNvSpPr/>
          <p:nvPr/>
        </p:nvSpPr>
        <p:spPr>
          <a:xfrm flipH="1">
            <a:off x="8029829" y="4231609"/>
            <a:ext cx="684179" cy="671007"/>
          </a:xfrm>
          <a:custGeom>
            <a:avLst/>
            <a:gdLst/>
            <a:ahLst/>
            <a:cxnLst/>
            <a:rect l="l" t="t" r="r" b="b"/>
            <a:pathLst>
              <a:path w="20233" h="19842" extrusionOk="0">
                <a:moveTo>
                  <a:pt x="10113" y="1"/>
                </a:moveTo>
                <a:cubicBezTo>
                  <a:pt x="4802" y="1"/>
                  <a:pt x="402" y="4203"/>
                  <a:pt x="208" y="9562"/>
                </a:cubicBezTo>
                <a:cubicBezTo>
                  <a:pt x="0" y="15035"/>
                  <a:pt x="4280" y="19635"/>
                  <a:pt x="9753" y="19834"/>
                </a:cubicBezTo>
                <a:cubicBezTo>
                  <a:pt x="9881" y="19839"/>
                  <a:pt x="10009" y="19841"/>
                  <a:pt x="10135" y="19841"/>
                </a:cubicBezTo>
                <a:cubicBezTo>
                  <a:pt x="15447" y="19841"/>
                  <a:pt x="19840" y="15634"/>
                  <a:pt x="20034" y="10288"/>
                </a:cubicBezTo>
                <a:cubicBezTo>
                  <a:pt x="20233" y="4815"/>
                  <a:pt x="15962" y="206"/>
                  <a:pt x="10480" y="8"/>
                </a:cubicBezTo>
                <a:cubicBezTo>
                  <a:pt x="10357" y="3"/>
                  <a:pt x="10235" y="1"/>
                  <a:pt x="10113" y="1"/>
                </a:cubicBezTo>
                <a:close/>
              </a:path>
            </a:pathLst>
          </a:custGeom>
          <a:solidFill>
            <a:schemeClr val="accent2"/>
          </a:solidFill>
          <a:ln w="8875" cap="flat" cmpd="sng">
            <a:solidFill>
              <a:schemeClr val="dk1"/>
            </a:solidFill>
            <a:prstDash val="solid"/>
            <a:miter lim="864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9"/>
          <p:cNvSpPr/>
          <p:nvPr/>
        </p:nvSpPr>
        <p:spPr>
          <a:xfrm flipH="1">
            <a:off x="8032162" y="4316761"/>
            <a:ext cx="379235" cy="279163"/>
          </a:xfrm>
          <a:custGeom>
            <a:avLst/>
            <a:gdLst/>
            <a:ahLst/>
            <a:cxnLst/>
            <a:rect l="l" t="t" r="r" b="b"/>
            <a:pathLst>
              <a:path w="11215" h="8255" extrusionOk="0">
                <a:moveTo>
                  <a:pt x="6995" y="1"/>
                </a:moveTo>
                <a:cubicBezTo>
                  <a:pt x="6490" y="1"/>
                  <a:pt x="5993" y="75"/>
                  <a:pt x="5543" y="326"/>
                </a:cubicBezTo>
                <a:cubicBezTo>
                  <a:pt x="5231" y="499"/>
                  <a:pt x="4946" y="749"/>
                  <a:pt x="4782" y="1069"/>
                </a:cubicBezTo>
                <a:cubicBezTo>
                  <a:pt x="4609" y="1381"/>
                  <a:pt x="4574" y="1692"/>
                  <a:pt x="4522" y="2020"/>
                </a:cubicBezTo>
                <a:cubicBezTo>
                  <a:pt x="4505" y="2176"/>
                  <a:pt x="4479" y="2323"/>
                  <a:pt x="4436" y="2470"/>
                </a:cubicBezTo>
                <a:cubicBezTo>
                  <a:pt x="4427" y="2505"/>
                  <a:pt x="4419" y="2539"/>
                  <a:pt x="4401" y="2574"/>
                </a:cubicBezTo>
                <a:cubicBezTo>
                  <a:pt x="4401" y="2577"/>
                  <a:pt x="4399" y="2585"/>
                  <a:pt x="4397" y="2591"/>
                </a:cubicBezTo>
                <a:lnTo>
                  <a:pt x="4397" y="2591"/>
                </a:lnTo>
                <a:cubicBezTo>
                  <a:pt x="4390" y="2606"/>
                  <a:pt x="4383" y="2620"/>
                  <a:pt x="4375" y="2634"/>
                </a:cubicBezTo>
                <a:cubicBezTo>
                  <a:pt x="4358" y="2660"/>
                  <a:pt x="4341" y="2695"/>
                  <a:pt x="4324" y="2721"/>
                </a:cubicBezTo>
                <a:cubicBezTo>
                  <a:pt x="4321" y="2723"/>
                  <a:pt x="4317" y="2728"/>
                  <a:pt x="4313" y="2733"/>
                </a:cubicBezTo>
                <a:lnTo>
                  <a:pt x="4313" y="2733"/>
                </a:lnTo>
                <a:cubicBezTo>
                  <a:pt x="4314" y="2732"/>
                  <a:pt x="4314" y="2731"/>
                  <a:pt x="4315" y="2729"/>
                </a:cubicBezTo>
                <a:lnTo>
                  <a:pt x="4315" y="2729"/>
                </a:lnTo>
                <a:cubicBezTo>
                  <a:pt x="4307" y="2741"/>
                  <a:pt x="4304" y="2744"/>
                  <a:pt x="4304" y="2744"/>
                </a:cubicBezTo>
                <a:cubicBezTo>
                  <a:pt x="4304" y="2744"/>
                  <a:pt x="4308" y="2739"/>
                  <a:pt x="4313" y="2733"/>
                </a:cubicBezTo>
                <a:lnTo>
                  <a:pt x="4313" y="2733"/>
                </a:lnTo>
                <a:cubicBezTo>
                  <a:pt x="4304" y="2749"/>
                  <a:pt x="4288" y="2765"/>
                  <a:pt x="4272" y="2781"/>
                </a:cubicBezTo>
                <a:cubicBezTo>
                  <a:pt x="4220" y="2833"/>
                  <a:pt x="4202" y="2850"/>
                  <a:pt x="4125" y="2885"/>
                </a:cubicBezTo>
                <a:cubicBezTo>
                  <a:pt x="4081" y="2911"/>
                  <a:pt x="3986" y="2937"/>
                  <a:pt x="3909" y="2954"/>
                </a:cubicBezTo>
                <a:cubicBezTo>
                  <a:pt x="3908" y="2954"/>
                  <a:pt x="3907" y="2955"/>
                  <a:pt x="3906" y="2955"/>
                </a:cubicBezTo>
                <a:lnTo>
                  <a:pt x="3906" y="2955"/>
                </a:lnTo>
                <a:cubicBezTo>
                  <a:pt x="3903" y="2954"/>
                  <a:pt x="3899" y="2954"/>
                  <a:pt x="3891" y="2954"/>
                </a:cubicBezTo>
                <a:cubicBezTo>
                  <a:pt x="3874" y="2954"/>
                  <a:pt x="3848" y="2963"/>
                  <a:pt x="3831" y="2963"/>
                </a:cubicBezTo>
                <a:lnTo>
                  <a:pt x="3701" y="2963"/>
                </a:lnTo>
                <a:cubicBezTo>
                  <a:pt x="3606" y="2963"/>
                  <a:pt x="3511" y="2954"/>
                  <a:pt x="3424" y="2946"/>
                </a:cubicBezTo>
                <a:cubicBezTo>
                  <a:pt x="3251" y="2928"/>
                  <a:pt x="3061" y="2894"/>
                  <a:pt x="2871" y="2876"/>
                </a:cubicBezTo>
                <a:cubicBezTo>
                  <a:pt x="2716" y="2862"/>
                  <a:pt x="2549" y="2848"/>
                  <a:pt x="2385" y="2848"/>
                </a:cubicBezTo>
                <a:cubicBezTo>
                  <a:pt x="2348" y="2848"/>
                  <a:pt x="2311" y="2849"/>
                  <a:pt x="2274" y="2850"/>
                </a:cubicBezTo>
                <a:cubicBezTo>
                  <a:pt x="1868" y="2859"/>
                  <a:pt x="1453" y="2937"/>
                  <a:pt x="1090" y="3144"/>
                </a:cubicBezTo>
                <a:cubicBezTo>
                  <a:pt x="467" y="3490"/>
                  <a:pt x="0" y="4251"/>
                  <a:pt x="260" y="4969"/>
                </a:cubicBezTo>
                <a:cubicBezTo>
                  <a:pt x="528" y="5730"/>
                  <a:pt x="1297" y="6102"/>
                  <a:pt x="2049" y="6171"/>
                </a:cubicBezTo>
                <a:cubicBezTo>
                  <a:pt x="2144" y="6179"/>
                  <a:pt x="2239" y="6182"/>
                  <a:pt x="2333" y="6182"/>
                </a:cubicBezTo>
                <a:cubicBezTo>
                  <a:pt x="2971" y="6182"/>
                  <a:pt x="3605" y="6027"/>
                  <a:pt x="4242" y="6027"/>
                </a:cubicBezTo>
                <a:cubicBezTo>
                  <a:pt x="4347" y="6027"/>
                  <a:pt x="4452" y="6031"/>
                  <a:pt x="4557" y="6041"/>
                </a:cubicBezTo>
                <a:cubicBezTo>
                  <a:pt x="5223" y="6102"/>
                  <a:pt x="5768" y="6491"/>
                  <a:pt x="6330" y="6845"/>
                </a:cubicBezTo>
                <a:cubicBezTo>
                  <a:pt x="6866" y="7179"/>
                  <a:pt x="7464" y="7489"/>
                  <a:pt x="8115" y="7489"/>
                </a:cubicBezTo>
                <a:cubicBezTo>
                  <a:pt x="8157" y="7489"/>
                  <a:pt x="8199" y="7488"/>
                  <a:pt x="8240" y="7485"/>
                </a:cubicBezTo>
                <a:cubicBezTo>
                  <a:pt x="8587" y="7456"/>
                  <a:pt x="8940" y="7344"/>
                  <a:pt x="9288" y="7344"/>
                </a:cubicBezTo>
                <a:cubicBezTo>
                  <a:pt x="9348" y="7344"/>
                  <a:pt x="9408" y="7348"/>
                  <a:pt x="9468" y="7355"/>
                </a:cubicBezTo>
                <a:cubicBezTo>
                  <a:pt x="9788" y="7390"/>
                  <a:pt x="10082" y="7580"/>
                  <a:pt x="10324" y="7796"/>
                </a:cubicBezTo>
                <a:cubicBezTo>
                  <a:pt x="10463" y="7909"/>
                  <a:pt x="10592" y="8038"/>
                  <a:pt x="10713" y="8177"/>
                </a:cubicBezTo>
                <a:cubicBezTo>
                  <a:pt x="10765" y="8229"/>
                  <a:pt x="10837" y="8255"/>
                  <a:pt x="10908" y="8255"/>
                </a:cubicBezTo>
                <a:cubicBezTo>
                  <a:pt x="10979" y="8255"/>
                  <a:pt x="11051" y="8229"/>
                  <a:pt x="11102" y="8177"/>
                </a:cubicBezTo>
                <a:cubicBezTo>
                  <a:pt x="11215" y="8064"/>
                  <a:pt x="11206" y="7891"/>
                  <a:pt x="11102" y="7779"/>
                </a:cubicBezTo>
                <a:cubicBezTo>
                  <a:pt x="10852" y="7511"/>
                  <a:pt x="10575" y="7243"/>
                  <a:pt x="10255" y="7053"/>
                </a:cubicBezTo>
                <a:cubicBezTo>
                  <a:pt x="9979" y="6888"/>
                  <a:pt x="9650" y="6795"/>
                  <a:pt x="9310" y="6795"/>
                </a:cubicBezTo>
                <a:cubicBezTo>
                  <a:pt x="9256" y="6795"/>
                  <a:pt x="9202" y="6797"/>
                  <a:pt x="9148" y="6802"/>
                </a:cubicBezTo>
                <a:cubicBezTo>
                  <a:pt x="8794" y="6826"/>
                  <a:pt x="8440" y="6935"/>
                  <a:pt x="8080" y="6935"/>
                </a:cubicBezTo>
                <a:cubicBezTo>
                  <a:pt x="8044" y="6935"/>
                  <a:pt x="8008" y="6934"/>
                  <a:pt x="7972" y="6932"/>
                </a:cubicBezTo>
                <a:cubicBezTo>
                  <a:pt x="7886" y="6923"/>
                  <a:pt x="7886" y="6923"/>
                  <a:pt x="7799" y="6906"/>
                </a:cubicBezTo>
                <a:cubicBezTo>
                  <a:pt x="7722" y="6888"/>
                  <a:pt x="7652" y="6871"/>
                  <a:pt x="7575" y="6845"/>
                </a:cubicBezTo>
                <a:cubicBezTo>
                  <a:pt x="7410" y="6793"/>
                  <a:pt x="7324" y="6759"/>
                  <a:pt x="7177" y="6690"/>
                </a:cubicBezTo>
                <a:cubicBezTo>
                  <a:pt x="6606" y="6404"/>
                  <a:pt x="6105" y="5989"/>
                  <a:pt x="5517" y="5738"/>
                </a:cubicBezTo>
                <a:cubicBezTo>
                  <a:pt x="5154" y="5583"/>
                  <a:pt x="4790" y="5488"/>
                  <a:pt x="4401" y="5470"/>
                </a:cubicBezTo>
                <a:cubicBezTo>
                  <a:pt x="4352" y="5468"/>
                  <a:pt x="4303" y="5467"/>
                  <a:pt x="4254" y="5467"/>
                </a:cubicBezTo>
                <a:cubicBezTo>
                  <a:pt x="3890" y="5467"/>
                  <a:pt x="3531" y="5520"/>
                  <a:pt x="3165" y="5566"/>
                </a:cubicBezTo>
                <a:cubicBezTo>
                  <a:pt x="2888" y="5601"/>
                  <a:pt x="2615" y="5632"/>
                  <a:pt x="2341" y="5632"/>
                </a:cubicBezTo>
                <a:cubicBezTo>
                  <a:pt x="2213" y="5632"/>
                  <a:pt x="2084" y="5625"/>
                  <a:pt x="1954" y="5609"/>
                </a:cubicBezTo>
                <a:cubicBezTo>
                  <a:pt x="1868" y="5591"/>
                  <a:pt x="1781" y="5574"/>
                  <a:pt x="1695" y="5548"/>
                </a:cubicBezTo>
                <a:cubicBezTo>
                  <a:pt x="1652" y="5540"/>
                  <a:pt x="1617" y="5531"/>
                  <a:pt x="1574" y="5514"/>
                </a:cubicBezTo>
                <a:cubicBezTo>
                  <a:pt x="1557" y="5505"/>
                  <a:pt x="1539" y="5505"/>
                  <a:pt x="1522" y="5496"/>
                </a:cubicBezTo>
                <a:cubicBezTo>
                  <a:pt x="1515" y="5489"/>
                  <a:pt x="1480" y="5477"/>
                  <a:pt x="1480" y="5477"/>
                </a:cubicBezTo>
                <a:lnTo>
                  <a:pt x="1480" y="5477"/>
                </a:lnTo>
                <a:cubicBezTo>
                  <a:pt x="1480" y="5477"/>
                  <a:pt x="1483" y="5477"/>
                  <a:pt x="1487" y="5479"/>
                </a:cubicBezTo>
                <a:cubicBezTo>
                  <a:pt x="1340" y="5419"/>
                  <a:pt x="1202" y="5332"/>
                  <a:pt x="1107" y="5246"/>
                </a:cubicBezTo>
                <a:cubicBezTo>
                  <a:pt x="986" y="5133"/>
                  <a:pt x="917" y="5055"/>
                  <a:pt x="839" y="4917"/>
                </a:cubicBezTo>
                <a:cubicBezTo>
                  <a:pt x="804" y="4856"/>
                  <a:pt x="796" y="4839"/>
                  <a:pt x="778" y="4753"/>
                </a:cubicBezTo>
                <a:cubicBezTo>
                  <a:pt x="753" y="4666"/>
                  <a:pt x="744" y="4649"/>
                  <a:pt x="744" y="4562"/>
                </a:cubicBezTo>
                <a:cubicBezTo>
                  <a:pt x="744" y="4441"/>
                  <a:pt x="778" y="4286"/>
                  <a:pt x="830" y="4182"/>
                </a:cubicBezTo>
                <a:cubicBezTo>
                  <a:pt x="900" y="4026"/>
                  <a:pt x="969" y="3940"/>
                  <a:pt x="1090" y="3819"/>
                </a:cubicBezTo>
                <a:cubicBezTo>
                  <a:pt x="1323" y="3594"/>
                  <a:pt x="1617" y="3482"/>
                  <a:pt x="1963" y="3430"/>
                </a:cubicBezTo>
                <a:cubicBezTo>
                  <a:pt x="2096" y="3406"/>
                  <a:pt x="2236" y="3397"/>
                  <a:pt x="2378" y="3397"/>
                </a:cubicBezTo>
                <a:cubicBezTo>
                  <a:pt x="2604" y="3397"/>
                  <a:pt x="2835" y="3421"/>
                  <a:pt x="3052" y="3447"/>
                </a:cubicBezTo>
                <a:cubicBezTo>
                  <a:pt x="3277" y="3479"/>
                  <a:pt x="3504" y="3514"/>
                  <a:pt x="3731" y="3514"/>
                </a:cubicBezTo>
                <a:cubicBezTo>
                  <a:pt x="3871" y="3514"/>
                  <a:pt x="4012" y="3501"/>
                  <a:pt x="4151" y="3464"/>
                </a:cubicBezTo>
                <a:cubicBezTo>
                  <a:pt x="4514" y="3369"/>
                  <a:pt x="4773" y="3110"/>
                  <a:pt x="4912" y="2773"/>
                </a:cubicBezTo>
                <a:cubicBezTo>
                  <a:pt x="5033" y="2496"/>
                  <a:pt x="5050" y="2185"/>
                  <a:pt x="5093" y="1891"/>
                </a:cubicBezTo>
                <a:cubicBezTo>
                  <a:pt x="5119" y="1744"/>
                  <a:pt x="5154" y="1588"/>
                  <a:pt x="5205" y="1441"/>
                </a:cubicBezTo>
                <a:cubicBezTo>
                  <a:pt x="5214" y="1424"/>
                  <a:pt x="5257" y="1329"/>
                  <a:pt x="5292" y="1277"/>
                </a:cubicBezTo>
                <a:cubicBezTo>
                  <a:pt x="5335" y="1208"/>
                  <a:pt x="5361" y="1182"/>
                  <a:pt x="5413" y="1121"/>
                </a:cubicBezTo>
                <a:cubicBezTo>
                  <a:pt x="5621" y="888"/>
                  <a:pt x="5889" y="741"/>
                  <a:pt x="6183" y="654"/>
                </a:cubicBezTo>
                <a:cubicBezTo>
                  <a:pt x="6452" y="574"/>
                  <a:pt x="6731" y="547"/>
                  <a:pt x="7012" y="547"/>
                </a:cubicBezTo>
                <a:cubicBezTo>
                  <a:pt x="7127" y="547"/>
                  <a:pt x="7243" y="552"/>
                  <a:pt x="7358" y="559"/>
                </a:cubicBezTo>
                <a:cubicBezTo>
                  <a:pt x="7566" y="576"/>
                  <a:pt x="7774" y="594"/>
                  <a:pt x="7981" y="620"/>
                </a:cubicBezTo>
                <a:cubicBezTo>
                  <a:pt x="7989" y="621"/>
                  <a:pt x="7996" y="621"/>
                  <a:pt x="8004" y="621"/>
                </a:cubicBezTo>
                <a:cubicBezTo>
                  <a:pt x="8141" y="621"/>
                  <a:pt x="8258" y="474"/>
                  <a:pt x="8258" y="343"/>
                </a:cubicBezTo>
                <a:cubicBezTo>
                  <a:pt x="8258" y="179"/>
                  <a:pt x="8128" y="84"/>
                  <a:pt x="7981" y="66"/>
                </a:cubicBezTo>
                <a:cubicBezTo>
                  <a:pt x="7657" y="32"/>
                  <a:pt x="7324" y="1"/>
                  <a:pt x="6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9"/>
          <p:cNvSpPr/>
          <p:nvPr/>
        </p:nvSpPr>
        <p:spPr>
          <a:xfrm flipH="1">
            <a:off x="8343531" y="4223661"/>
            <a:ext cx="338623" cy="340711"/>
          </a:xfrm>
          <a:custGeom>
            <a:avLst/>
            <a:gdLst/>
            <a:ahLst/>
            <a:cxnLst/>
            <a:rect l="l" t="t" r="r" b="b"/>
            <a:pathLst>
              <a:path w="10014" h="10075" extrusionOk="0">
                <a:moveTo>
                  <a:pt x="9527" y="613"/>
                </a:moveTo>
                <a:cubicBezTo>
                  <a:pt x="9522" y="614"/>
                  <a:pt x="9519" y="616"/>
                  <a:pt x="9518" y="616"/>
                </a:cubicBezTo>
                <a:cubicBezTo>
                  <a:pt x="9518" y="616"/>
                  <a:pt x="9520" y="615"/>
                  <a:pt x="9527" y="613"/>
                </a:cubicBezTo>
                <a:close/>
                <a:moveTo>
                  <a:pt x="9252" y="779"/>
                </a:moveTo>
                <a:cubicBezTo>
                  <a:pt x="9250" y="781"/>
                  <a:pt x="9247" y="782"/>
                  <a:pt x="9245" y="784"/>
                </a:cubicBezTo>
                <a:lnTo>
                  <a:pt x="9245" y="784"/>
                </a:lnTo>
                <a:cubicBezTo>
                  <a:pt x="9246" y="783"/>
                  <a:pt x="9249" y="781"/>
                  <a:pt x="9252" y="779"/>
                </a:cubicBezTo>
                <a:close/>
                <a:moveTo>
                  <a:pt x="9716" y="0"/>
                </a:moveTo>
                <a:cubicBezTo>
                  <a:pt x="9691" y="0"/>
                  <a:pt x="9666" y="3"/>
                  <a:pt x="9641" y="9"/>
                </a:cubicBezTo>
                <a:lnTo>
                  <a:pt x="9633" y="9"/>
                </a:lnTo>
                <a:cubicBezTo>
                  <a:pt x="8595" y="199"/>
                  <a:pt x="7999" y="1349"/>
                  <a:pt x="7921" y="2318"/>
                </a:cubicBezTo>
                <a:cubicBezTo>
                  <a:pt x="7895" y="2586"/>
                  <a:pt x="7947" y="2837"/>
                  <a:pt x="7981" y="3105"/>
                </a:cubicBezTo>
                <a:cubicBezTo>
                  <a:pt x="7999" y="3243"/>
                  <a:pt x="7981" y="3347"/>
                  <a:pt x="7904" y="3450"/>
                </a:cubicBezTo>
                <a:cubicBezTo>
                  <a:pt x="7808" y="3563"/>
                  <a:pt x="7687" y="3658"/>
                  <a:pt x="7566" y="3736"/>
                </a:cubicBezTo>
                <a:cubicBezTo>
                  <a:pt x="7307" y="3917"/>
                  <a:pt x="7030" y="4038"/>
                  <a:pt x="6719" y="4125"/>
                </a:cubicBezTo>
                <a:cubicBezTo>
                  <a:pt x="6390" y="4220"/>
                  <a:pt x="6053" y="4281"/>
                  <a:pt x="5733" y="4410"/>
                </a:cubicBezTo>
                <a:cubicBezTo>
                  <a:pt x="5171" y="4626"/>
                  <a:pt x="4713" y="5024"/>
                  <a:pt x="4410" y="5543"/>
                </a:cubicBezTo>
                <a:cubicBezTo>
                  <a:pt x="4116" y="6070"/>
                  <a:pt x="4013" y="6702"/>
                  <a:pt x="4116" y="7315"/>
                </a:cubicBezTo>
                <a:cubicBezTo>
                  <a:pt x="4168" y="7644"/>
                  <a:pt x="4263" y="7955"/>
                  <a:pt x="4307" y="8284"/>
                </a:cubicBezTo>
                <a:cubicBezTo>
                  <a:pt x="4324" y="8422"/>
                  <a:pt x="4324" y="8561"/>
                  <a:pt x="4315" y="8699"/>
                </a:cubicBezTo>
                <a:cubicBezTo>
                  <a:pt x="4315" y="8722"/>
                  <a:pt x="4315" y="8753"/>
                  <a:pt x="4309" y="8777"/>
                </a:cubicBezTo>
                <a:lnTo>
                  <a:pt x="4309" y="8777"/>
                </a:lnTo>
                <a:cubicBezTo>
                  <a:pt x="4309" y="8777"/>
                  <a:pt x="4309" y="8777"/>
                  <a:pt x="4309" y="8777"/>
                </a:cubicBezTo>
                <a:lnTo>
                  <a:pt x="4309" y="8777"/>
                </a:lnTo>
                <a:cubicBezTo>
                  <a:pt x="4309" y="8777"/>
                  <a:pt x="4308" y="8780"/>
                  <a:pt x="4307" y="8785"/>
                </a:cubicBezTo>
                <a:cubicBezTo>
                  <a:pt x="4307" y="8783"/>
                  <a:pt x="4308" y="8780"/>
                  <a:pt x="4309" y="8777"/>
                </a:cubicBezTo>
                <a:lnTo>
                  <a:pt x="4309" y="8777"/>
                </a:lnTo>
                <a:cubicBezTo>
                  <a:pt x="4310" y="8778"/>
                  <a:pt x="4298" y="8839"/>
                  <a:pt x="4298" y="8846"/>
                </a:cubicBezTo>
                <a:cubicBezTo>
                  <a:pt x="4281" y="8915"/>
                  <a:pt x="4263" y="8976"/>
                  <a:pt x="4237" y="9045"/>
                </a:cubicBezTo>
                <a:cubicBezTo>
                  <a:pt x="4177" y="9226"/>
                  <a:pt x="4047" y="9399"/>
                  <a:pt x="3866" y="9477"/>
                </a:cubicBezTo>
                <a:cubicBezTo>
                  <a:pt x="3777" y="9507"/>
                  <a:pt x="3696" y="9520"/>
                  <a:pt x="3616" y="9520"/>
                </a:cubicBezTo>
                <a:cubicBezTo>
                  <a:pt x="3578" y="9520"/>
                  <a:pt x="3541" y="9517"/>
                  <a:pt x="3502" y="9512"/>
                </a:cubicBezTo>
                <a:cubicBezTo>
                  <a:pt x="3390" y="9494"/>
                  <a:pt x="3234" y="9451"/>
                  <a:pt x="3122" y="9399"/>
                </a:cubicBezTo>
                <a:cubicBezTo>
                  <a:pt x="2595" y="9149"/>
                  <a:pt x="2145" y="8682"/>
                  <a:pt x="1799" y="8206"/>
                </a:cubicBezTo>
                <a:cubicBezTo>
                  <a:pt x="1419" y="7679"/>
                  <a:pt x="1176" y="7082"/>
                  <a:pt x="822" y="6546"/>
                </a:cubicBezTo>
                <a:cubicBezTo>
                  <a:pt x="718" y="6399"/>
                  <a:pt x="614" y="6261"/>
                  <a:pt x="502" y="6131"/>
                </a:cubicBezTo>
                <a:cubicBezTo>
                  <a:pt x="456" y="6077"/>
                  <a:pt x="389" y="6053"/>
                  <a:pt x="320" y="6053"/>
                </a:cubicBezTo>
                <a:cubicBezTo>
                  <a:pt x="244" y="6053"/>
                  <a:pt x="167" y="6081"/>
                  <a:pt x="113" y="6131"/>
                </a:cubicBezTo>
                <a:cubicBezTo>
                  <a:pt x="1" y="6243"/>
                  <a:pt x="18" y="6408"/>
                  <a:pt x="113" y="6520"/>
                </a:cubicBezTo>
                <a:cubicBezTo>
                  <a:pt x="528" y="7013"/>
                  <a:pt x="779" y="7627"/>
                  <a:pt x="1107" y="8172"/>
                </a:cubicBezTo>
                <a:cubicBezTo>
                  <a:pt x="1445" y="8716"/>
                  <a:pt x="1911" y="9244"/>
                  <a:pt x="2448" y="9633"/>
                </a:cubicBezTo>
                <a:cubicBezTo>
                  <a:pt x="2775" y="9876"/>
                  <a:pt x="3210" y="10074"/>
                  <a:pt x="3629" y="10074"/>
                </a:cubicBezTo>
                <a:cubicBezTo>
                  <a:pt x="3851" y="10074"/>
                  <a:pt x="4068" y="10018"/>
                  <a:pt x="4263" y="9884"/>
                </a:cubicBezTo>
                <a:cubicBezTo>
                  <a:pt x="4756" y="9546"/>
                  <a:pt x="4920" y="8906"/>
                  <a:pt x="4860" y="8336"/>
                </a:cubicBezTo>
                <a:cubicBezTo>
                  <a:pt x="4825" y="7981"/>
                  <a:pt x="4730" y="7635"/>
                  <a:pt x="4661" y="7281"/>
                </a:cubicBezTo>
                <a:cubicBezTo>
                  <a:pt x="4635" y="7134"/>
                  <a:pt x="4618" y="6978"/>
                  <a:pt x="4618" y="6823"/>
                </a:cubicBezTo>
                <a:cubicBezTo>
                  <a:pt x="4618" y="6667"/>
                  <a:pt x="4626" y="6581"/>
                  <a:pt x="4652" y="6459"/>
                </a:cubicBezTo>
                <a:cubicBezTo>
                  <a:pt x="4713" y="6174"/>
                  <a:pt x="4799" y="5958"/>
                  <a:pt x="4955" y="5725"/>
                </a:cubicBezTo>
                <a:cubicBezTo>
                  <a:pt x="5076" y="5526"/>
                  <a:pt x="5275" y="5309"/>
                  <a:pt x="5457" y="5180"/>
                </a:cubicBezTo>
                <a:cubicBezTo>
                  <a:pt x="5993" y="4791"/>
                  <a:pt x="6667" y="4773"/>
                  <a:pt x="7255" y="4523"/>
                </a:cubicBezTo>
                <a:cubicBezTo>
                  <a:pt x="7584" y="4393"/>
                  <a:pt x="7878" y="4211"/>
                  <a:pt x="8146" y="3987"/>
                </a:cubicBezTo>
                <a:cubicBezTo>
                  <a:pt x="8267" y="3874"/>
                  <a:pt x="8388" y="3753"/>
                  <a:pt x="8457" y="3597"/>
                </a:cubicBezTo>
                <a:cubicBezTo>
                  <a:pt x="8535" y="3425"/>
                  <a:pt x="8552" y="3234"/>
                  <a:pt x="8526" y="3044"/>
                </a:cubicBezTo>
                <a:cubicBezTo>
                  <a:pt x="8509" y="2949"/>
                  <a:pt x="8500" y="2854"/>
                  <a:pt x="8483" y="2759"/>
                </a:cubicBezTo>
                <a:cubicBezTo>
                  <a:pt x="8480" y="2746"/>
                  <a:pt x="8478" y="2741"/>
                  <a:pt x="8476" y="2741"/>
                </a:cubicBezTo>
                <a:cubicBezTo>
                  <a:pt x="8474" y="2741"/>
                  <a:pt x="8474" y="2753"/>
                  <a:pt x="8474" y="2759"/>
                </a:cubicBezTo>
                <a:cubicBezTo>
                  <a:pt x="8474" y="2741"/>
                  <a:pt x="8474" y="2724"/>
                  <a:pt x="8474" y="2707"/>
                </a:cubicBezTo>
                <a:cubicBezTo>
                  <a:pt x="8466" y="2672"/>
                  <a:pt x="8466" y="2646"/>
                  <a:pt x="8466" y="2612"/>
                </a:cubicBezTo>
                <a:cubicBezTo>
                  <a:pt x="8457" y="2499"/>
                  <a:pt x="8466" y="2378"/>
                  <a:pt x="8474" y="2257"/>
                </a:cubicBezTo>
                <a:cubicBezTo>
                  <a:pt x="8474" y="2244"/>
                  <a:pt x="8479" y="2231"/>
                  <a:pt x="8482" y="2218"/>
                </a:cubicBezTo>
                <a:lnTo>
                  <a:pt x="8482" y="2218"/>
                </a:lnTo>
                <a:cubicBezTo>
                  <a:pt x="8482" y="2217"/>
                  <a:pt x="8482" y="2215"/>
                  <a:pt x="8483" y="2214"/>
                </a:cubicBezTo>
                <a:cubicBezTo>
                  <a:pt x="8483" y="2188"/>
                  <a:pt x="8491" y="2153"/>
                  <a:pt x="8500" y="2128"/>
                </a:cubicBezTo>
                <a:cubicBezTo>
                  <a:pt x="8509" y="2067"/>
                  <a:pt x="8526" y="2006"/>
                  <a:pt x="8535" y="1946"/>
                </a:cubicBezTo>
                <a:cubicBezTo>
                  <a:pt x="8569" y="1825"/>
                  <a:pt x="8604" y="1704"/>
                  <a:pt x="8656" y="1591"/>
                </a:cubicBezTo>
                <a:lnTo>
                  <a:pt x="8656" y="1591"/>
                </a:lnTo>
                <a:cubicBezTo>
                  <a:pt x="8653" y="1598"/>
                  <a:pt x="8651" y="1600"/>
                  <a:pt x="8651" y="1600"/>
                </a:cubicBezTo>
                <a:cubicBezTo>
                  <a:pt x="8650" y="1600"/>
                  <a:pt x="8673" y="1547"/>
                  <a:pt x="8673" y="1540"/>
                </a:cubicBezTo>
                <a:lnTo>
                  <a:pt x="8716" y="1453"/>
                </a:lnTo>
                <a:cubicBezTo>
                  <a:pt x="8751" y="1393"/>
                  <a:pt x="8777" y="1341"/>
                  <a:pt x="8811" y="1280"/>
                </a:cubicBezTo>
                <a:cubicBezTo>
                  <a:pt x="8846" y="1228"/>
                  <a:pt x="8872" y="1185"/>
                  <a:pt x="8907" y="1133"/>
                </a:cubicBezTo>
                <a:cubicBezTo>
                  <a:pt x="8914" y="1126"/>
                  <a:pt x="8940" y="1086"/>
                  <a:pt x="8942" y="1086"/>
                </a:cubicBezTo>
                <a:lnTo>
                  <a:pt x="8942" y="1086"/>
                </a:lnTo>
                <a:cubicBezTo>
                  <a:pt x="8943" y="1086"/>
                  <a:pt x="8942" y="1088"/>
                  <a:pt x="8941" y="1090"/>
                </a:cubicBezTo>
                <a:cubicBezTo>
                  <a:pt x="8948" y="1083"/>
                  <a:pt x="8958" y="1073"/>
                  <a:pt x="8958" y="1073"/>
                </a:cubicBezTo>
                <a:cubicBezTo>
                  <a:pt x="8967" y="1055"/>
                  <a:pt x="8984" y="1038"/>
                  <a:pt x="9002" y="1021"/>
                </a:cubicBezTo>
                <a:cubicBezTo>
                  <a:pt x="9077" y="937"/>
                  <a:pt x="9153" y="853"/>
                  <a:pt x="9245" y="784"/>
                </a:cubicBezTo>
                <a:lnTo>
                  <a:pt x="9245" y="784"/>
                </a:lnTo>
                <a:cubicBezTo>
                  <a:pt x="9242" y="786"/>
                  <a:pt x="9241" y="787"/>
                  <a:pt x="9241" y="787"/>
                </a:cubicBezTo>
                <a:cubicBezTo>
                  <a:pt x="9239" y="787"/>
                  <a:pt x="9272" y="761"/>
                  <a:pt x="9278" y="761"/>
                </a:cubicBezTo>
                <a:cubicBezTo>
                  <a:pt x="9304" y="744"/>
                  <a:pt x="9330" y="727"/>
                  <a:pt x="9347" y="710"/>
                </a:cubicBezTo>
                <a:cubicBezTo>
                  <a:pt x="9399" y="675"/>
                  <a:pt x="9451" y="649"/>
                  <a:pt x="9503" y="623"/>
                </a:cubicBezTo>
                <a:cubicBezTo>
                  <a:pt x="9516" y="617"/>
                  <a:pt x="9524" y="615"/>
                  <a:pt x="9531" y="611"/>
                </a:cubicBezTo>
                <a:lnTo>
                  <a:pt x="9531" y="611"/>
                </a:lnTo>
                <a:cubicBezTo>
                  <a:pt x="9535" y="610"/>
                  <a:pt x="9540" y="608"/>
                  <a:pt x="9546" y="606"/>
                </a:cubicBezTo>
                <a:cubicBezTo>
                  <a:pt x="9564" y="597"/>
                  <a:pt x="9590" y="588"/>
                  <a:pt x="9616" y="580"/>
                </a:cubicBezTo>
                <a:cubicBezTo>
                  <a:pt x="9667" y="563"/>
                  <a:pt x="9728" y="554"/>
                  <a:pt x="9788" y="537"/>
                </a:cubicBezTo>
                <a:cubicBezTo>
                  <a:pt x="9935" y="511"/>
                  <a:pt x="10013" y="338"/>
                  <a:pt x="9979" y="199"/>
                </a:cubicBezTo>
                <a:cubicBezTo>
                  <a:pt x="9943" y="70"/>
                  <a:pt x="9835" y="0"/>
                  <a:pt x="97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9"/>
          <p:cNvSpPr/>
          <p:nvPr/>
        </p:nvSpPr>
        <p:spPr>
          <a:xfrm flipH="1">
            <a:off x="8189740" y="4560754"/>
            <a:ext cx="323407" cy="160498"/>
          </a:xfrm>
          <a:custGeom>
            <a:avLst/>
            <a:gdLst/>
            <a:ahLst/>
            <a:cxnLst/>
            <a:rect l="l" t="t" r="r" b="b"/>
            <a:pathLst>
              <a:path w="9564" h="4746" extrusionOk="0">
                <a:moveTo>
                  <a:pt x="1616" y="825"/>
                </a:moveTo>
                <a:cubicBezTo>
                  <a:pt x="1611" y="830"/>
                  <a:pt x="1608" y="834"/>
                  <a:pt x="1606" y="837"/>
                </a:cubicBezTo>
                <a:lnTo>
                  <a:pt x="1606" y="837"/>
                </a:lnTo>
                <a:cubicBezTo>
                  <a:pt x="1607" y="835"/>
                  <a:pt x="1608" y="834"/>
                  <a:pt x="1609" y="832"/>
                </a:cubicBezTo>
                <a:cubicBezTo>
                  <a:pt x="1612" y="829"/>
                  <a:pt x="1614" y="826"/>
                  <a:pt x="1616" y="825"/>
                </a:cubicBezTo>
                <a:close/>
                <a:moveTo>
                  <a:pt x="2158" y="1"/>
                </a:moveTo>
                <a:cubicBezTo>
                  <a:pt x="1893" y="1"/>
                  <a:pt x="1638" y="78"/>
                  <a:pt x="1418" y="253"/>
                </a:cubicBezTo>
                <a:cubicBezTo>
                  <a:pt x="1116" y="486"/>
                  <a:pt x="951" y="841"/>
                  <a:pt x="787" y="1169"/>
                </a:cubicBezTo>
                <a:cubicBezTo>
                  <a:pt x="744" y="1256"/>
                  <a:pt x="709" y="1334"/>
                  <a:pt x="657" y="1411"/>
                </a:cubicBezTo>
                <a:cubicBezTo>
                  <a:pt x="640" y="1446"/>
                  <a:pt x="614" y="1489"/>
                  <a:pt x="588" y="1524"/>
                </a:cubicBezTo>
                <a:cubicBezTo>
                  <a:pt x="574" y="1538"/>
                  <a:pt x="532" y="1596"/>
                  <a:pt x="539" y="1596"/>
                </a:cubicBezTo>
                <a:cubicBezTo>
                  <a:pt x="541" y="1596"/>
                  <a:pt x="545" y="1593"/>
                  <a:pt x="554" y="1584"/>
                </a:cubicBezTo>
                <a:lnTo>
                  <a:pt x="554" y="1584"/>
                </a:lnTo>
                <a:cubicBezTo>
                  <a:pt x="507" y="1639"/>
                  <a:pt x="453" y="1693"/>
                  <a:pt x="399" y="1742"/>
                </a:cubicBezTo>
                <a:lnTo>
                  <a:pt x="399" y="1742"/>
                </a:lnTo>
                <a:cubicBezTo>
                  <a:pt x="390" y="1748"/>
                  <a:pt x="372" y="1761"/>
                  <a:pt x="363" y="1766"/>
                </a:cubicBezTo>
                <a:cubicBezTo>
                  <a:pt x="346" y="1775"/>
                  <a:pt x="329" y="1783"/>
                  <a:pt x="312" y="1800"/>
                </a:cubicBezTo>
                <a:cubicBezTo>
                  <a:pt x="294" y="1800"/>
                  <a:pt x="286" y="1809"/>
                  <a:pt x="268" y="1818"/>
                </a:cubicBezTo>
                <a:cubicBezTo>
                  <a:pt x="286" y="1808"/>
                  <a:pt x="291" y="1804"/>
                  <a:pt x="289" y="1804"/>
                </a:cubicBezTo>
                <a:lnTo>
                  <a:pt x="289" y="1804"/>
                </a:lnTo>
                <a:cubicBezTo>
                  <a:pt x="286" y="1804"/>
                  <a:pt x="240" y="1826"/>
                  <a:pt x="234" y="1826"/>
                </a:cubicBezTo>
                <a:cubicBezTo>
                  <a:pt x="87" y="1870"/>
                  <a:pt x="0" y="2017"/>
                  <a:pt x="35" y="2172"/>
                </a:cubicBezTo>
                <a:cubicBezTo>
                  <a:pt x="71" y="2294"/>
                  <a:pt x="183" y="2374"/>
                  <a:pt x="303" y="2374"/>
                </a:cubicBezTo>
                <a:cubicBezTo>
                  <a:pt x="329" y="2374"/>
                  <a:pt x="355" y="2370"/>
                  <a:pt x="381" y="2363"/>
                </a:cubicBezTo>
                <a:cubicBezTo>
                  <a:pt x="1072" y="2146"/>
                  <a:pt x="1211" y="1411"/>
                  <a:pt x="1574" y="875"/>
                </a:cubicBezTo>
                <a:cubicBezTo>
                  <a:pt x="1589" y="868"/>
                  <a:pt x="1597" y="854"/>
                  <a:pt x="1605" y="840"/>
                </a:cubicBezTo>
                <a:lnTo>
                  <a:pt x="1605" y="840"/>
                </a:lnTo>
                <a:cubicBezTo>
                  <a:pt x="1603" y="841"/>
                  <a:pt x="1603" y="842"/>
                  <a:pt x="1602" y="842"/>
                </a:cubicBezTo>
                <a:cubicBezTo>
                  <a:pt x="1602" y="842"/>
                  <a:pt x="1603" y="840"/>
                  <a:pt x="1606" y="837"/>
                </a:cubicBezTo>
                <a:lnTo>
                  <a:pt x="1606" y="837"/>
                </a:lnTo>
                <a:cubicBezTo>
                  <a:pt x="1606" y="838"/>
                  <a:pt x="1605" y="839"/>
                  <a:pt x="1605" y="840"/>
                </a:cubicBezTo>
                <a:lnTo>
                  <a:pt x="1605" y="840"/>
                </a:lnTo>
                <a:cubicBezTo>
                  <a:pt x="1609" y="835"/>
                  <a:pt x="1620" y="823"/>
                  <a:pt x="1619" y="823"/>
                </a:cubicBezTo>
                <a:lnTo>
                  <a:pt x="1619" y="823"/>
                </a:lnTo>
                <a:cubicBezTo>
                  <a:pt x="1618" y="823"/>
                  <a:pt x="1618" y="823"/>
                  <a:pt x="1616" y="825"/>
                </a:cubicBezTo>
                <a:lnTo>
                  <a:pt x="1616" y="825"/>
                </a:lnTo>
                <a:cubicBezTo>
                  <a:pt x="1616" y="824"/>
                  <a:pt x="1617" y="824"/>
                  <a:pt x="1617" y="823"/>
                </a:cubicBezTo>
                <a:cubicBezTo>
                  <a:pt x="1643" y="797"/>
                  <a:pt x="1669" y="772"/>
                  <a:pt x="1686" y="746"/>
                </a:cubicBezTo>
                <a:cubicBezTo>
                  <a:pt x="1712" y="720"/>
                  <a:pt x="1738" y="702"/>
                  <a:pt x="1764" y="677"/>
                </a:cubicBezTo>
                <a:lnTo>
                  <a:pt x="1764" y="677"/>
                </a:lnTo>
                <a:cubicBezTo>
                  <a:pt x="1751" y="689"/>
                  <a:pt x="1747" y="694"/>
                  <a:pt x="1747" y="694"/>
                </a:cubicBezTo>
                <a:cubicBezTo>
                  <a:pt x="1748" y="694"/>
                  <a:pt x="1775" y="668"/>
                  <a:pt x="1781" y="668"/>
                </a:cubicBezTo>
                <a:cubicBezTo>
                  <a:pt x="1799" y="650"/>
                  <a:pt x="1825" y="642"/>
                  <a:pt x="1842" y="625"/>
                </a:cubicBezTo>
                <a:cubicBezTo>
                  <a:pt x="1942" y="572"/>
                  <a:pt x="2057" y="551"/>
                  <a:pt x="2169" y="551"/>
                </a:cubicBezTo>
                <a:cubicBezTo>
                  <a:pt x="2223" y="551"/>
                  <a:pt x="2276" y="556"/>
                  <a:pt x="2326" y="564"/>
                </a:cubicBezTo>
                <a:cubicBezTo>
                  <a:pt x="2776" y="650"/>
                  <a:pt x="3122" y="944"/>
                  <a:pt x="3493" y="1187"/>
                </a:cubicBezTo>
                <a:cubicBezTo>
                  <a:pt x="3864" y="1412"/>
                  <a:pt x="4256" y="1570"/>
                  <a:pt x="4692" y="1570"/>
                </a:cubicBezTo>
                <a:cubicBezTo>
                  <a:pt x="4724" y="1570"/>
                  <a:pt x="4757" y="1569"/>
                  <a:pt x="4790" y="1567"/>
                </a:cubicBezTo>
                <a:cubicBezTo>
                  <a:pt x="5214" y="1541"/>
                  <a:pt x="5621" y="1411"/>
                  <a:pt x="6044" y="1325"/>
                </a:cubicBezTo>
                <a:cubicBezTo>
                  <a:pt x="6252" y="1282"/>
                  <a:pt x="6381" y="1256"/>
                  <a:pt x="6598" y="1256"/>
                </a:cubicBezTo>
                <a:cubicBezTo>
                  <a:pt x="6753" y="1264"/>
                  <a:pt x="6926" y="1290"/>
                  <a:pt x="7056" y="1360"/>
                </a:cubicBezTo>
                <a:cubicBezTo>
                  <a:pt x="7142" y="1411"/>
                  <a:pt x="7186" y="1437"/>
                  <a:pt x="7246" y="1489"/>
                </a:cubicBezTo>
                <a:cubicBezTo>
                  <a:pt x="7272" y="1515"/>
                  <a:pt x="7307" y="1541"/>
                  <a:pt x="7333" y="1576"/>
                </a:cubicBezTo>
                <a:cubicBezTo>
                  <a:pt x="7367" y="1619"/>
                  <a:pt x="7402" y="1645"/>
                  <a:pt x="7410" y="1662"/>
                </a:cubicBezTo>
                <a:cubicBezTo>
                  <a:pt x="7454" y="1731"/>
                  <a:pt x="7505" y="1809"/>
                  <a:pt x="7540" y="1878"/>
                </a:cubicBezTo>
                <a:cubicBezTo>
                  <a:pt x="7566" y="1922"/>
                  <a:pt x="7583" y="1965"/>
                  <a:pt x="7609" y="2008"/>
                </a:cubicBezTo>
                <a:cubicBezTo>
                  <a:pt x="7618" y="2025"/>
                  <a:pt x="7627" y="2043"/>
                  <a:pt x="7635" y="2060"/>
                </a:cubicBezTo>
                <a:cubicBezTo>
                  <a:pt x="7635" y="2060"/>
                  <a:pt x="7658" y="2112"/>
                  <a:pt x="7657" y="2112"/>
                </a:cubicBezTo>
                <a:cubicBezTo>
                  <a:pt x="7657" y="2112"/>
                  <a:pt x="7656" y="2109"/>
                  <a:pt x="7652" y="2103"/>
                </a:cubicBezTo>
                <a:lnTo>
                  <a:pt x="7652" y="2103"/>
                </a:lnTo>
                <a:cubicBezTo>
                  <a:pt x="7825" y="2527"/>
                  <a:pt x="7938" y="2976"/>
                  <a:pt x="8137" y="3400"/>
                </a:cubicBezTo>
                <a:cubicBezTo>
                  <a:pt x="8361" y="3876"/>
                  <a:pt x="8681" y="4308"/>
                  <a:pt x="9071" y="4671"/>
                </a:cubicBezTo>
                <a:cubicBezTo>
                  <a:pt x="9124" y="4720"/>
                  <a:pt x="9195" y="4746"/>
                  <a:pt x="9266" y="4746"/>
                </a:cubicBezTo>
                <a:cubicBezTo>
                  <a:pt x="9335" y="4746"/>
                  <a:pt x="9405" y="4722"/>
                  <a:pt x="9460" y="4671"/>
                </a:cubicBezTo>
                <a:cubicBezTo>
                  <a:pt x="9563" y="4559"/>
                  <a:pt x="9563" y="4377"/>
                  <a:pt x="9460" y="4273"/>
                </a:cubicBezTo>
                <a:cubicBezTo>
                  <a:pt x="9122" y="3962"/>
                  <a:pt x="8854" y="3599"/>
                  <a:pt x="8647" y="3184"/>
                </a:cubicBezTo>
                <a:cubicBezTo>
                  <a:pt x="8465" y="2829"/>
                  <a:pt x="8370" y="2440"/>
                  <a:pt x="8223" y="2060"/>
                </a:cubicBezTo>
                <a:cubicBezTo>
                  <a:pt x="8085" y="1688"/>
                  <a:pt x="7903" y="1316"/>
                  <a:pt x="7592" y="1057"/>
                </a:cubicBezTo>
                <a:cubicBezTo>
                  <a:pt x="7296" y="814"/>
                  <a:pt x="6927" y="705"/>
                  <a:pt x="6550" y="705"/>
                </a:cubicBezTo>
                <a:cubicBezTo>
                  <a:pt x="6497" y="705"/>
                  <a:pt x="6443" y="707"/>
                  <a:pt x="6390" y="711"/>
                </a:cubicBezTo>
                <a:cubicBezTo>
                  <a:pt x="5958" y="754"/>
                  <a:pt x="5543" y="893"/>
                  <a:pt x="5119" y="970"/>
                </a:cubicBezTo>
                <a:cubicBezTo>
                  <a:pt x="4986" y="996"/>
                  <a:pt x="4849" y="1012"/>
                  <a:pt x="4703" y="1012"/>
                </a:cubicBezTo>
                <a:cubicBezTo>
                  <a:pt x="4650" y="1012"/>
                  <a:pt x="4595" y="1010"/>
                  <a:pt x="4540" y="1005"/>
                </a:cubicBezTo>
                <a:cubicBezTo>
                  <a:pt x="4471" y="1005"/>
                  <a:pt x="4496" y="1005"/>
                  <a:pt x="4436" y="996"/>
                </a:cubicBezTo>
                <a:cubicBezTo>
                  <a:pt x="4384" y="988"/>
                  <a:pt x="4332" y="970"/>
                  <a:pt x="4289" y="962"/>
                </a:cubicBezTo>
                <a:cubicBezTo>
                  <a:pt x="4177" y="927"/>
                  <a:pt x="4090" y="884"/>
                  <a:pt x="3986" y="832"/>
                </a:cubicBezTo>
                <a:cubicBezTo>
                  <a:pt x="3563" y="599"/>
                  <a:pt x="3199" y="279"/>
                  <a:pt x="2741" y="114"/>
                </a:cubicBezTo>
                <a:cubicBezTo>
                  <a:pt x="2548" y="42"/>
                  <a:pt x="2351" y="1"/>
                  <a:pt x="21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9"/>
          <p:cNvSpPr/>
          <p:nvPr/>
        </p:nvSpPr>
        <p:spPr>
          <a:xfrm flipH="1">
            <a:off x="8243540" y="4720610"/>
            <a:ext cx="324286" cy="116670"/>
          </a:xfrm>
          <a:custGeom>
            <a:avLst/>
            <a:gdLst/>
            <a:ahLst/>
            <a:cxnLst/>
            <a:rect l="l" t="t" r="r" b="b"/>
            <a:pathLst>
              <a:path w="9590" h="3450" extrusionOk="0">
                <a:moveTo>
                  <a:pt x="596" y="1"/>
                </a:moveTo>
                <a:cubicBezTo>
                  <a:pt x="500" y="1"/>
                  <a:pt x="401" y="48"/>
                  <a:pt x="355" y="134"/>
                </a:cubicBezTo>
                <a:cubicBezTo>
                  <a:pt x="0" y="835"/>
                  <a:pt x="346" y="1604"/>
                  <a:pt x="882" y="2089"/>
                </a:cubicBezTo>
                <a:cubicBezTo>
                  <a:pt x="1150" y="2331"/>
                  <a:pt x="1453" y="2538"/>
                  <a:pt x="1756" y="2728"/>
                </a:cubicBezTo>
                <a:cubicBezTo>
                  <a:pt x="2067" y="2910"/>
                  <a:pt x="2404" y="3074"/>
                  <a:pt x="2759" y="3178"/>
                </a:cubicBezTo>
                <a:cubicBezTo>
                  <a:pt x="2975" y="3236"/>
                  <a:pt x="3202" y="3265"/>
                  <a:pt x="3432" y="3265"/>
                </a:cubicBezTo>
                <a:cubicBezTo>
                  <a:pt x="3578" y="3265"/>
                  <a:pt x="3726" y="3253"/>
                  <a:pt x="3874" y="3230"/>
                </a:cubicBezTo>
                <a:cubicBezTo>
                  <a:pt x="4047" y="3195"/>
                  <a:pt x="4229" y="3152"/>
                  <a:pt x="4410" y="3126"/>
                </a:cubicBezTo>
                <a:cubicBezTo>
                  <a:pt x="4497" y="3117"/>
                  <a:pt x="4590" y="3113"/>
                  <a:pt x="4684" y="3113"/>
                </a:cubicBezTo>
                <a:cubicBezTo>
                  <a:pt x="4778" y="3113"/>
                  <a:pt x="4873" y="3117"/>
                  <a:pt x="4963" y="3126"/>
                </a:cubicBezTo>
                <a:cubicBezTo>
                  <a:pt x="5335" y="3169"/>
                  <a:pt x="5690" y="3264"/>
                  <a:pt x="6053" y="3342"/>
                </a:cubicBezTo>
                <a:cubicBezTo>
                  <a:pt x="6368" y="3402"/>
                  <a:pt x="6690" y="3449"/>
                  <a:pt x="7019" y="3449"/>
                </a:cubicBezTo>
                <a:cubicBezTo>
                  <a:pt x="7068" y="3449"/>
                  <a:pt x="7118" y="3448"/>
                  <a:pt x="7168" y="3446"/>
                </a:cubicBezTo>
                <a:cubicBezTo>
                  <a:pt x="7964" y="3420"/>
                  <a:pt x="8759" y="3161"/>
                  <a:pt x="9416" y="2694"/>
                </a:cubicBezTo>
                <a:cubicBezTo>
                  <a:pt x="9538" y="2607"/>
                  <a:pt x="9589" y="2452"/>
                  <a:pt x="9512" y="2313"/>
                </a:cubicBezTo>
                <a:cubicBezTo>
                  <a:pt x="9465" y="2232"/>
                  <a:pt x="9363" y="2178"/>
                  <a:pt x="9265" y="2178"/>
                </a:cubicBezTo>
                <a:cubicBezTo>
                  <a:pt x="9217" y="2178"/>
                  <a:pt x="9170" y="2190"/>
                  <a:pt x="9131" y="2218"/>
                </a:cubicBezTo>
                <a:cubicBezTo>
                  <a:pt x="8630" y="2573"/>
                  <a:pt x="8033" y="2815"/>
                  <a:pt x="7428" y="2875"/>
                </a:cubicBezTo>
                <a:cubicBezTo>
                  <a:pt x="7288" y="2891"/>
                  <a:pt x="7146" y="2899"/>
                  <a:pt x="7005" y="2899"/>
                </a:cubicBezTo>
                <a:cubicBezTo>
                  <a:pt x="6832" y="2899"/>
                  <a:pt x="6661" y="2887"/>
                  <a:pt x="6494" y="2858"/>
                </a:cubicBezTo>
                <a:cubicBezTo>
                  <a:pt x="6139" y="2806"/>
                  <a:pt x="5794" y="2711"/>
                  <a:pt x="5439" y="2642"/>
                </a:cubicBezTo>
                <a:cubicBezTo>
                  <a:pt x="5195" y="2600"/>
                  <a:pt x="4940" y="2567"/>
                  <a:pt x="4683" y="2567"/>
                </a:cubicBezTo>
                <a:cubicBezTo>
                  <a:pt x="4566" y="2567"/>
                  <a:pt x="4449" y="2574"/>
                  <a:pt x="4332" y="2590"/>
                </a:cubicBezTo>
                <a:cubicBezTo>
                  <a:pt x="4023" y="2630"/>
                  <a:pt x="3720" y="2713"/>
                  <a:pt x="3405" y="2713"/>
                </a:cubicBezTo>
                <a:cubicBezTo>
                  <a:pt x="3377" y="2713"/>
                  <a:pt x="3349" y="2712"/>
                  <a:pt x="3321" y="2711"/>
                </a:cubicBezTo>
                <a:cubicBezTo>
                  <a:pt x="2698" y="2676"/>
                  <a:pt x="2101" y="2322"/>
                  <a:pt x="1600" y="1959"/>
                </a:cubicBezTo>
                <a:cubicBezTo>
                  <a:pt x="1341" y="1777"/>
                  <a:pt x="1081" y="1552"/>
                  <a:pt x="917" y="1276"/>
                </a:cubicBezTo>
                <a:cubicBezTo>
                  <a:pt x="761" y="1008"/>
                  <a:pt x="701" y="679"/>
                  <a:pt x="839" y="420"/>
                </a:cubicBezTo>
                <a:cubicBezTo>
                  <a:pt x="908" y="281"/>
                  <a:pt x="874" y="117"/>
                  <a:pt x="735" y="39"/>
                </a:cubicBezTo>
                <a:cubicBezTo>
                  <a:pt x="694" y="13"/>
                  <a:pt x="646" y="1"/>
                  <a:pt x="5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9"/>
          <p:cNvSpPr/>
          <p:nvPr/>
        </p:nvSpPr>
        <p:spPr>
          <a:xfrm flipH="1">
            <a:off x="7837422" y="4322983"/>
            <a:ext cx="1080085" cy="488392"/>
          </a:xfrm>
          <a:custGeom>
            <a:avLst/>
            <a:gdLst/>
            <a:ahLst/>
            <a:cxnLst/>
            <a:rect l="l" t="t" r="r" b="b"/>
            <a:pathLst>
              <a:path w="31941" h="14442" extrusionOk="0">
                <a:moveTo>
                  <a:pt x="7832" y="0"/>
                </a:moveTo>
                <a:cubicBezTo>
                  <a:pt x="4105" y="0"/>
                  <a:pt x="1459" y="902"/>
                  <a:pt x="934" y="2649"/>
                </a:cubicBezTo>
                <a:cubicBezTo>
                  <a:pt x="0" y="5745"/>
                  <a:pt x="6061" y="10293"/>
                  <a:pt x="14457" y="12818"/>
                </a:cubicBezTo>
                <a:cubicBezTo>
                  <a:pt x="18100" y="13909"/>
                  <a:pt x="21587" y="14441"/>
                  <a:pt x="24443" y="14441"/>
                </a:cubicBezTo>
                <a:cubicBezTo>
                  <a:pt x="28168" y="14441"/>
                  <a:pt x="30820" y="13536"/>
                  <a:pt x="31344" y="11789"/>
                </a:cubicBezTo>
                <a:cubicBezTo>
                  <a:pt x="31940" y="9800"/>
                  <a:pt x="29787" y="7292"/>
                  <a:pt x="25845" y="5027"/>
                </a:cubicBezTo>
                <a:lnTo>
                  <a:pt x="25845" y="5027"/>
                </a:lnTo>
                <a:lnTo>
                  <a:pt x="26147" y="6912"/>
                </a:lnTo>
                <a:cubicBezTo>
                  <a:pt x="28292" y="8269"/>
                  <a:pt x="29381" y="9558"/>
                  <a:pt x="29078" y="10569"/>
                </a:cubicBezTo>
                <a:cubicBezTo>
                  <a:pt x="28792" y="11528"/>
                  <a:pt x="27210" y="12003"/>
                  <a:pt x="24862" y="12003"/>
                </a:cubicBezTo>
                <a:cubicBezTo>
                  <a:pt x="22318" y="12003"/>
                  <a:pt x="18874" y="11446"/>
                  <a:pt x="15201" y="10345"/>
                </a:cubicBezTo>
                <a:cubicBezTo>
                  <a:pt x="8128" y="8226"/>
                  <a:pt x="2888" y="4880"/>
                  <a:pt x="3493" y="2883"/>
                </a:cubicBezTo>
                <a:cubicBezTo>
                  <a:pt x="3775" y="1921"/>
                  <a:pt x="5359" y="1445"/>
                  <a:pt x="7698" y="1445"/>
                </a:cubicBezTo>
                <a:cubicBezTo>
                  <a:pt x="7799" y="1445"/>
                  <a:pt x="7902" y="1446"/>
                  <a:pt x="8007" y="1447"/>
                </a:cubicBezTo>
                <a:lnTo>
                  <a:pt x="9027" y="29"/>
                </a:lnTo>
                <a:cubicBezTo>
                  <a:pt x="8618" y="10"/>
                  <a:pt x="8219" y="0"/>
                  <a:pt x="7832" y="0"/>
                </a:cubicBezTo>
                <a:close/>
              </a:path>
            </a:pathLst>
          </a:custGeom>
          <a:solidFill>
            <a:schemeClr val="accent1"/>
          </a:solidFill>
          <a:ln w="8875" cap="flat" cmpd="sng">
            <a:solidFill>
              <a:schemeClr val="dk1"/>
            </a:solidFill>
            <a:prstDash val="solid"/>
            <a:miter lim="864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49"/>
          <p:cNvGrpSpPr/>
          <p:nvPr/>
        </p:nvGrpSpPr>
        <p:grpSpPr>
          <a:xfrm>
            <a:off x="43541" y="427790"/>
            <a:ext cx="1755009" cy="976593"/>
            <a:chOff x="2081366" y="1739740"/>
            <a:chExt cx="1755009" cy="976593"/>
          </a:xfrm>
        </p:grpSpPr>
        <p:sp>
          <p:nvSpPr>
            <p:cNvPr id="1104" name="Google Shape;1104;p49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67209B0-142C-555B-285F-14A17C7A4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64924"/>
              </p:ext>
            </p:extLst>
          </p:nvPr>
        </p:nvGraphicFramePr>
        <p:xfrm>
          <a:off x="855202" y="683705"/>
          <a:ext cx="7408720" cy="407043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490441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a las preguntas: ¿alguna vez has coleccionado algo?, ¿Qué te gusta coleccionar? ¿Haz contado tus colecciones?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Viernes 15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Observa</a:t>
                      </a:r>
                      <a:r>
                        <a:rPr lang="en-US" sz="900" dirty="0">
                          <a:effectLst/>
                        </a:rPr>
                        <a:t> las </a:t>
                      </a:r>
                      <a:r>
                        <a:rPr lang="en-US" sz="900" dirty="0" err="1">
                          <a:effectLst/>
                        </a:rPr>
                        <a:t>imágenes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que</a:t>
                      </a:r>
                      <a:r>
                        <a:rPr lang="en-US" sz="900" dirty="0">
                          <a:effectLst/>
                        </a:rPr>
                        <a:t> se </a:t>
                      </a:r>
                      <a:r>
                        <a:rPr lang="en-US" sz="900" dirty="0" err="1">
                          <a:effectLst/>
                        </a:rPr>
                        <a:t>encuentran</a:t>
                      </a:r>
                      <a:r>
                        <a:rPr lang="en-US" sz="900" dirty="0">
                          <a:effectLst/>
                        </a:rPr>
                        <a:t> el Pizarrón, </a:t>
                      </a:r>
                      <a:r>
                        <a:rPr lang="es-MX" sz="900" dirty="0">
                          <a:effectLst/>
                        </a:rPr>
                        <a:t>mediante la participación pasa al frente cuenta una de las colecciones y pega el número correspondiente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Busca los diferentes objetos que están en el salón y colecciónalos de acuerdo a cada uno y junto a tus compañeros cuéntalos y pongan la tarjeta del número que corresponde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Platica sobre lo que aprendimos el día de hoy.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Por qué son importantes los números en nuestra vida diaria? .que podemos coleccionar?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2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D7E409-96BD-2635-6DE0-57EAC1D7B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" t="29389" r="3012" b="17069"/>
          <a:stretch/>
        </p:blipFill>
        <p:spPr>
          <a:xfrm>
            <a:off x="1705972" y="380489"/>
            <a:ext cx="5895074" cy="43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B84CA-9147-DEBF-1E08-B167AB790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" t="32015" r="1388" b="17675"/>
          <a:stretch/>
        </p:blipFill>
        <p:spPr>
          <a:xfrm>
            <a:off x="1658584" y="490108"/>
            <a:ext cx="6122536" cy="39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6" name="Google Shape;2586;p63"/>
          <p:cNvGrpSpPr/>
          <p:nvPr/>
        </p:nvGrpSpPr>
        <p:grpSpPr>
          <a:xfrm rot="582875" flipH="1">
            <a:off x="2406086" y="3922923"/>
            <a:ext cx="528545" cy="646507"/>
            <a:chOff x="8706268" y="2618724"/>
            <a:chExt cx="599776" cy="733718"/>
          </a:xfrm>
        </p:grpSpPr>
        <p:sp>
          <p:nvSpPr>
            <p:cNvPr id="2587" name="Google Shape;2587;p63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88" name="Google Shape;2588;p63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2589" name="Google Shape;2589;p63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0" name="Google Shape;2590;p63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1" name="Google Shape;2591;p63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2" name="Google Shape;2592;p63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3" name="Google Shape;2593;p63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4" name="Google Shape;2594;p63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5" name="Google Shape;2595;p63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6" name="Google Shape;2596;p63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7" name="Google Shape;2597;p63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8" name="Google Shape;2598;p63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9" name="Google Shape;2599;p63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0" name="Google Shape;2600;p63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1" name="Google Shape;2601;p63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2" name="Google Shape;2602;p63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603" name="Google Shape;2603;p63"/>
          <p:cNvGrpSpPr/>
          <p:nvPr/>
        </p:nvGrpSpPr>
        <p:grpSpPr>
          <a:xfrm rot="-1743180" flipH="1">
            <a:off x="1311585" y="3445746"/>
            <a:ext cx="633258" cy="736943"/>
            <a:chOff x="6722372" y="3249541"/>
            <a:chExt cx="909290" cy="1058171"/>
          </a:xfrm>
        </p:grpSpPr>
        <p:sp>
          <p:nvSpPr>
            <p:cNvPr id="2604" name="Google Shape;2604;p63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05" name="Google Shape;2605;p63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2606" name="Google Shape;2606;p63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rgbClr val="FAE7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7" name="Google Shape;2607;p63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8" name="Google Shape;2608;p63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9" name="Google Shape;2609;p63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0" name="Google Shape;2610;p63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1" name="Google Shape;2611;p63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612" name="Google Shape;2612;p63"/>
          <p:cNvGrpSpPr/>
          <p:nvPr/>
        </p:nvGrpSpPr>
        <p:grpSpPr>
          <a:xfrm rot="19737769">
            <a:off x="8464001" y="721620"/>
            <a:ext cx="556118" cy="666966"/>
            <a:chOff x="9885746" y="3019559"/>
            <a:chExt cx="886678" cy="1063248"/>
          </a:xfrm>
        </p:grpSpPr>
        <p:sp>
          <p:nvSpPr>
            <p:cNvPr id="2613" name="Google Shape;2613;p63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14" name="Google Shape;2614;p63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2615" name="Google Shape;2615;p63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6" name="Google Shape;2616;p63"/>
              <p:cNvSpPr/>
              <p:nvPr/>
            </p:nvSpPr>
            <p:spPr>
              <a:xfrm rot="-6896569">
                <a:off x="3457832" y="4695660"/>
                <a:ext cx="136796" cy="19895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7" name="Google Shape;2617;p63"/>
              <p:cNvSpPr/>
              <p:nvPr/>
            </p:nvSpPr>
            <p:spPr>
              <a:xfrm rot="-6896569">
                <a:off x="3414262" y="4610127"/>
                <a:ext cx="193494" cy="229684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8" name="Google Shape;2618;p63"/>
              <p:cNvSpPr/>
              <p:nvPr/>
            </p:nvSpPr>
            <p:spPr>
              <a:xfrm rot="-6721491">
                <a:off x="3756553" y="4688426"/>
                <a:ext cx="136797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9" name="Google Shape;2619;p63"/>
              <p:cNvSpPr/>
              <p:nvPr/>
            </p:nvSpPr>
            <p:spPr>
              <a:xfrm rot="-6721491">
                <a:off x="3717266" y="4603229"/>
                <a:ext cx="193496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0" name="Google Shape;2620;p63"/>
              <p:cNvSpPr/>
              <p:nvPr/>
            </p:nvSpPr>
            <p:spPr>
              <a:xfrm>
                <a:off x="3634647" y="4901175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1" name="Google Shape;2621;p63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2" name="Google Shape;2622;p63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623" name="Google Shape;2623;p63"/>
          <p:cNvGrpSpPr/>
          <p:nvPr/>
        </p:nvGrpSpPr>
        <p:grpSpPr>
          <a:xfrm rot="2299446" flipH="1">
            <a:off x="8471214" y="5389"/>
            <a:ext cx="541690" cy="662661"/>
            <a:chOff x="8706268" y="2618724"/>
            <a:chExt cx="599776" cy="733718"/>
          </a:xfrm>
        </p:grpSpPr>
        <p:sp>
          <p:nvSpPr>
            <p:cNvPr id="2624" name="Google Shape;2624;p63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25" name="Google Shape;2625;p63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2626" name="Google Shape;2626;p63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7" name="Google Shape;2627;p63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8" name="Google Shape;2628;p63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9" name="Google Shape;2629;p63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0" name="Google Shape;2630;p63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1" name="Google Shape;2631;p63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2" name="Google Shape;2632;p63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3" name="Google Shape;2633;p63"/>
              <p:cNvSpPr/>
              <p:nvPr/>
            </p:nvSpPr>
            <p:spPr>
              <a:xfrm rot="3169862">
                <a:off x="4864650" y="4776424"/>
                <a:ext cx="130107" cy="18978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4" name="Google Shape;2634;p63"/>
              <p:cNvSpPr/>
              <p:nvPr/>
            </p:nvSpPr>
            <p:spPr>
              <a:xfrm rot="3169862">
                <a:off x="4785788" y="4719067"/>
                <a:ext cx="183510" cy="218262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5" name="Google Shape;2635;p63"/>
              <p:cNvSpPr/>
              <p:nvPr/>
            </p:nvSpPr>
            <p:spPr>
              <a:xfrm rot="2340045">
                <a:off x="4594267" y="4757075"/>
                <a:ext cx="130119" cy="190141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6" name="Google Shape;2636;p63"/>
              <p:cNvSpPr/>
              <p:nvPr/>
            </p:nvSpPr>
            <p:spPr>
              <a:xfrm rot="2340045">
                <a:off x="4506023" y="4712767"/>
                <a:ext cx="184316" cy="219064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7" name="Google Shape;2637;p63"/>
              <p:cNvSpPr/>
              <p:nvPr/>
            </p:nvSpPr>
            <p:spPr>
              <a:xfrm rot="-10424182">
                <a:off x="4711753" y="4930852"/>
                <a:ext cx="78373" cy="8377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8" name="Google Shape;2638;p63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9" name="Google Shape;2639;p63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BB1A0D3-4DFE-459F-9004-BE244C279BF4}"/>
              </a:ext>
            </a:extLst>
          </p:cNvPr>
          <p:cNvSpPr txBox="1"/>
          <p:nvPr/>
        </p:nvSpPr>
        <p:spPr>
          <a:xfrm>
            <a:off x="1008332" y="2358682"/>
            <a:ext cx="72768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  ___________________________                        ________________________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     Firma del estudiante normalista                                  Firma de la maestra titular        </a:t>
            </a:r>
          </a:p>
          <a:p>
            <a:pPr algn="ctr"/>
            <a:r>
              <a:rPr lang="es-MX" dirty="0"/>
              <a:t>        Ariana Jazmín Morales Saucedo                         Julio César Salazar Márquez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 _____________________________ </a:t>
            </a:r>
          </a:p>
          <a:p>
            <a:pPr algn="ctr"/>
            <a:r>
              <a:rPr lang="es-MX" dirty="0"/>
              <a:t>Firma del docente de la normal </a:t>
            </a:r>
          </a:p>
          <a:p>
            <a:pPr algn="ctr"/>
            <a:r>
              <a:rPr lang="es-MX" dirty="0"/>
              <a:t>Trayecto formativo de Práctica profesional </a:t>
            </a:r>
          </a:p>
          <a:p>
            <a:pPr algn="ctr"/>
            <a:r>
              <a:rPr lang="es-MX" dirty="0"/>
              <a:t>Eva Fabiola Ruiz </a:t>
            </a:r>
            <a:r>
              <a:rPr lang="es-MX" dirty="0" err="1"/>
              <a:t>Pradis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F4007C-5810-401E-8B23-5ADAD89740DA}"/>
              </a:ext>
            </a:extLst>
          </p:cNvPr>
          <p:cNvSpPr txBox="1"/>
          <p:nvPr/>
        </p:nvSpPr>
        <p:spPr>
          <a:xfrm>
            <a:off x="986244" y="321977"/>
            <a:ext cx="7415684" cy="646331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/>
              <a:t>Adecuaciones curriculares:</a:t>
            </a:r>
          </a:p>
          <a:p>
            <a:endParaRPr lang="es-MX" sz="1200" dirty="0"/>
          </a:p>
          <a:p>
            <a:endParaRPr lang="es-MX" sz="1200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A6B7C43-8E48-4080-A79A-6DFDDFEA3D24}"/>
              </a:ext>
            </a:extLst>
          </p:cNvPr>
          <p:cNvSpPr txBox="1"/>
          <p:nvPr/>
        </p:nvSpPr>
        <p:spPr>
          <a:xfrm>
            <a:off x="1000958" y="1079291"/>
            <a:ext cx="7415684" cy="830997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/>
              <a:t>Observaciones:</a:t>
            </a:r>
          </a:p>
          <a:p>
            <a:endParaRPr lang="es-MX" sz="1200" dirty="0"/>
          </a:p>
          <a:p>
            <a:endParaRPr lang="es-MX" sz="1200" dirty="0"/>
          </a:p>
          <a:p>
            <a:endParaRPr lang="es-MX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4"/>
          <p:cNvSpPr txBox="1">
            <a:spLocks noGrp="1"/>
          </p:cNvSpPr>
          <p:nvPr>
            <p:ph type="ctrTitle"/>
          </p:nvPr>
        </p:nvSpPr>
        <p:spPr>
          <a:xfrm>
            <a:off x="713204" y="1054986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EC6982"/>
                </a:solidFill>
              </a:rPr>
              <a:t>Una nueva aventura en el</a:t>
            </a:r>
            <a:endParaRPr dirty="0">
              <a:solidFill>
                <a:srgbClr val="EC698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73737"/>
                </a:solidFill>
              </a:rPr>
              <a:t>jardín</a:t>
            </a:r>
            <a:endParaRPr dirty="0">
              <a:solidFill>
                <a:srgbClr val="373737"/>
              </a:solidFill>
            </a:endParaRPr>
          </a:p>
        </p:txBody>
      </p: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" name="Picture 4">
            <a:extLst>
              <a:ext uri="{FF2B5EF4-FFF2-40B4-BE49-F238E27FC236}">
                <a16:creationId xmlns:a16="http://schemas.microsoft.com/office/drawing/2014/main" id="{3A7E2F63-0A6D-4932-9744-A9C75CB7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92" y="2780050"/>
            <a:ext cx="2543737" cy="200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2" name="Google Shape;1086;p39">
            <a:extLst>
              <a:ext uri="{FF2B5EF4-FFF2-40B4-BE49-F238E27FC236}">
                <a16:creationId xmlns:a16="http://schemas.microsoft.com/office/drawing/2014/main" id="{63FFE1AF-679A-4AB5-9D2F-3BEEC6411CB4}"/>
              </a:ext>
            </a:extLst>
          </p:cNvPr>
          <p:cNvGrpSpPr/>
          <p:nvPr/>
        </p:nvGrpSpPr>
        <p:grpSpPr>
          <a:xfrm>
            <a:off x="6629034" y="2487523"/>
            <a:ext cx="550055" cy="672893"/>
            <a:chOff x="8706268" y="2618724"/>
            <a:chExt cx="599776" cy="733718"/>
          </a:xfrm>
        </p:grpSpPr>
        <p:sp>
          <p:nvSpPr>
            <p:cNvPr id="213" name="Google Shape;1087;p39">
              <a:extLst>
                <a:ext uri="{FF2B5EF4-FFF2-40B4-BE49-F238E27FC236}">
                  <a16:creationId xmlns:a16="http://schemas.microsoft.com/office/drawing/2014/main" id="{A9F1C724-2E40-4364-8638-22DE98DD7D7B}"/>
                </a:ext>
              </a:extLst>
            </p:cNvPr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14" name="Google Shape;1088;p39">
              <a:extLst>
                <a:ext uri="{FF2B5EF4-FFF2-40B4-BE49-F238E27FC236}">
                  <a16:creationId xmlns:a16="http://schemas.microsoft.com/office/drawing/2014/main" id="{FC3F5E15-68F0-47F7-AE0B-C620C94AEC30}"/>
                </a:ext>
              </a:extLst>
            </p:cNvPr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215" name="Google Shape;1089;p39">
                <a:extLst>
                  <a:ext uri="{FF2B5EF4-FFF2-40B4-BE49-F238E27FC236}">
                    <a16:creationId xmlns:a16="http://schemas.microsoft.com/office/drawing/2014/main" id="{884C9031-AB40-4C88-934D-70201FE94478}"/>
                  </a:ext>
                </a:extLst>
              </p:cNvPr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1090;p39">
                <a:extLst>
                  <a:ext uri="{FF2B5EF4-FFF2-40B4-BE49-F238E27FC236}">
                    <a16:creationId xmlns:a16="http://schemas.microsoft.com/office/drawing/2014/main" id="{10844AFA-4836-413E-BC4D-89EB979879F5}"/>
                  </a:ext>
                </a:extLst>
              </p:cNvPr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1091;p39">
                <a:extLst>
                  <a:ext uri="{FF2B5EF4-FFF2-40B4-BE49-F238E27FC236}">
                    <a16:creationId xmlns:a16="http://schemas.microsoft.com/office/drawing/2014/main" id="{C2119588-63B6-4A76-BE0A-A8FBB1697E74}"/>
                  </a:ext>
                </a:extLst>
              </p:cNvPr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1092;p39">
                <a:extLst>
                  <a:ext uri="{FF2B5EF4-FFF2-40B4-BE49-F238E27FC236}">
                    <a16:creationId xmlns:a16="http://schemas.microsoft.com/office/drawing/2014/main" id="{74FC9414-C83B-4F2F-A1D5-0DB6FEBE4B9F}"/>
                  </a:ext>
                </a:extLst>
              </p:cNvPr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1093;p39">
                <a:extLst>
                  <a:ext uri="{FF2B5EF4-FFF2-40B4-BE49-F238E27FC236}">
                    <a16:creationId xmlns:a16="http://schemas.microsoft.com/office/drawing/2014/main" id="{8455B298-A52A-46DD-9E60-92B4788FEEFD}"/>
                  </a:ext>
                </a:extLst>
              </p:cNvPr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1094;p39">
                <a:extLst>
                  <a:ext uri="{FF2B5EF4-FFF2-40B4-BE49-F238E27FC236}">
                    <a16:creationId xmlns:a16="http://schemas.microsoft.com/office/drawing/2014/main" id="{0C0BFC2A-1198-46BD-83F4-60088960A6C2}"/>
                  </a:ext>
                </a:extLst>
              </p:cNvPr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1095;p39">
                <a:extLst>
                  <a:ext uri="{FF2B5EF4-FFF2-40B4-BE49-F238E27FC236}">
                    <a16:creationId xmlns:a16="http://schemas.microsoft.com/office/drawing/2014/main" id="{05919B5E-7571-46B6-9822-FFF3A555866A}"/>
                  </a:ext>
                </a:extLst>
              </p:cNvPr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1096;p39">
                <a:extLst>
                  <a:ext uri="{FF2B5EF4-FFF2-40B4-BE49-F238E27FC236}">
                    <a16:creationId xmlns:a16="http://schemas.microsoft.com/office/drawing/2014/main" id="{B36F165E-0CAC-476B-823C-73B26DFEB8A4}"/>
                  </a:ext>
                </a:extLst>
              </p:cNvPr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1097;p39">
                <a:extLst>
                  <a:ext uri="{FF2B5EF4-FFF2-40B4-BE49-F238E27FC236}">
                    <a16:creationId xmlns:a16="http://schemas.microsoft.com/office/drawing/2014/main" id="{886918F1-F298-48A0-908D-758180010553}"/>
                  </a:ext>
                </a:extLst>
              </p:cNvPr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1098;p39">
                <a:extLst>
                  <a:ext uri="{FF2B5EF4-FFF2-40B4-BE49-F238E27FC236}">
                    <a16:creationId xmlns:a16="http://schemas.microsoft.com/office/drawing/2014/main" id="{CAB0F809-F91F-4EF4-96DD-5AC0892EE7FE}"/>
                  </a:ext>
                </a:extLst>
              </p:cNvPr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1099;p39">
                <a:extLst>
                  <a:ext uri="{FF2B5EF4-FFF2-40B4-BE49-F238E27FC236}">
                    <a16:creationId xmlns:a16="http://schemas.microsoft.com/office/drawing/2014/main" id="{B076D220-62CF-4E41-8C73-C08B12744204}"/>
                  </a:ext>
                </a:extLst>
              </p:cNvPr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1100;p39">
                <a:extLst>
                  <a:ext uri="{FF2B5EF4-FFF2-40B4-BE49-F238E27FC236}">
                    <a16:creationId xmlns:a16="http://schemas.microsoft.com/office/drawing/2014/main" id="{67E0054C-1AC5-4024-9668-BDE61E57AC7F}"/>
                  </a:ext>
                </a:extLst>
              </p:cNvPr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1101;p39">
                <a:extLst>
                  <a:ext uri="{FF2B5EF4-FFF2-40B4-BE49-F238E27FC236}">
                    <a16:creationId xmlns:a16="http://schemas.microsoft.com/office/drawing/2014/main" id="{DBC66D2A-FB6F-4A0C-AB1B-2BE716D5C056}"/>
                  </a:ext>
                </a:extLst>
              </p:cNvPr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1102;p39">
                <a:extLst>
                  <a:ext uri="{FF2B5EF4-FFF2-40B4-BE49-F238E27FC236}">
                    <a16:creationId xmlns:a16="http://schemas.microsoft.com/office/drawing/2014/main" id="{0FB7BBA2-4389-4F47-B70E-CE2127A4B47A}"/>
                  </a:ext>
                </a:extLst>
              </p:cNvPr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29" name="Google Shape;1103;p39">
            <a:extLst>
              <a:ext uri="{FF2B5EF4-FFF2-40B4-BE49-F238E27FC236}">
                <a16:creationId xmlns:a16="http://schemas.microsoft.com/office/drawing/2014/main" id="{05C944C8-BA66-4CF9-87F9-2102CC2C9F06}"/>
              </a:ext>
            </a:extLst>
          </p:cNvPr>
          <p:cNvGrpSpPr/>
          <p:nvPr/>
        </p:nvGrpSpPr>
        <p:grpSpPr>
          <a:xfrm>
            <a:off x="6616366" y="1018238"/>
            <a:ext cx="664873" cy="773735"/>
            <a:chOff x="6722372" y="3249541"/>
            <a:chExt cx="909290" cy="1058171"/>
          </a:xfrm>
        </p:grpSpPr>
        <p:sp>
          <p:nvSpPr>
            <p:cNvPr id="230" name="Google Shape;1104;p39">
              <a:extLst>
                <a:ext uri="{FF2B5EF4-FFF2-40B4-BE49-F238E27FC236}">
                  <a16:creationId xmlns:a16="http://schemas.microsoft.com/office/drawing/2014/main" id="{78DF819D-9A16-4AE8-A3B7-A9D32D520955}"/>
                </a:ext>
              </a:extLst>
            </p:cNvPr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1105;p39">
              <a:extLst>
                <a:ext uri="{FF2B5EF4-FFF2-40B4-BE49-F238E27FC236}">
                  <a16:creationId xmlns:a16="http://schemas.microsoft.com/office/drawing/2014/main" id="{FB2AA5E1-EF9B-4AE9-B3EF-4E69C7A4D756}"/>
                </a:ext>
              </a:extLst>
            </p:cNvPr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232" name="Google Shape;1106;p39">
                <a:extLst>
                  <a:ext uri="{FF2B5EF4-FFF2-40B4-BE49-F238E27FC236}">
                    <a16:creationId xmlns:a16="http://schemas.microsoft.com/office/drawing/2014/main" id="{5E4F1D05-01C8-43B4-B4F6-A490F9E148B4}"/>
                  </a:ext>
                </a:extLst>
              </p:cNvPr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1107;p39">
                <a:extLst>
                  <a:ext uri="{FF2B5EF4-FFF2-40B4-BE49-F238E27FC236}">
                    <a16:creationId xmlns:a16="http://schemas.microsoft.com/office/drawing/2014/main" id="{0386A18D-52F6-40F1-9431-003F7AB1DFC8}"/>
                  </a:ext>
                </a:extLst>
              </p:cNvPr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1108;p39">
                <a:extLst>
                  <a:ext uri="{FF2B5EF4-FFF2-40B4-BE49-F238E27FC236}">
                    <a16:creationId xmlns:a16="http://schemas.microsoft.com/office/drawing/2014/main" id="{68E62021-64A7-406D-9A81-858118F334A8}"/>
                  </a:ext>
                </a:extLst>
              </p:cNvPr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" name="Google Shape;1109;p39">
                <a:extLst>
                  <a:ext uri="{FF2B5EF4-FFF2-40B4-BE49-F238E27FC236}">
                    <a16:creationId xmlns:a16="http://schemas.microsoft.com/office/drawing/2014/main" id="{BC06754B-9C3D-419B-913B-9358C12D4F27}"/>
                  </a:ext>
                </a:extLst>
              </p:cNvPr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3" name="Google Shape;1110;p39">
                <a:extLst>
                  <a:ext uri="{FF2B5EF4-FFF2-40B4-BE49-F238E27FC236}">
                    <a16:creationId xmlns:a16="http://schemas.microsoft.com/office/drawing/2014/main" id="{0D98962E-679A-4BD1-B6B0-10AF666DEF81}"/>
                  </a:ext>
                </a:extLst>
              </p:cNvPr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4" name="Google Shape;1111;p39">
                <a:extLst>
                  <a:ext uri="{FF2B5EF4-FFF2-40B4-BE49-F238E27FC236}">
                    <a16:creationId xmlns:a16="http://schemas.microsoft.com/office/drawing/2014/main" id="{7E3DD903-DFDB-4C20-BBE6-7C6D1DD7A906}"/>
                  </a:ext>
                </a:extLst>
              </p:cNvPr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45" name="Google Shape;1112;p39">
            <a:extLst>
              <a:ext uri="{FF2B5EF4-FFF2-40B4-BE49-F238E27FC236}">
                <a16:creationId xmlns:a16="http://schemas.microsoft.com/office/drawing/2014/main" id="{C709279E-37AC-4FCD-92B1-33EAB54C2A8F}"/>
              </a:ext>
            </a:extLst>
          </p:cNvPr>
          <p:cNvGrpSpPr/>
          <p:nvPr/>
        </p:nvGrpSpPr>
        <p:grpSpPr>
          <a:xfrm>
            <a:off x="7403949" y="1623729"/>
            <a:ext cx="832059" cy="997752"/>
            <a:chOff x="9885746" y="3019559"/>
            <a:chExt cx="886678" cy="1063248"/>
          </a:xfrm>
        </p:grpSpPr>
        <p:sp>
          <p:nvSpPr>
            <p:cNvPr id="446" name="Google Shape;1113;p39">
              <a:extLst>
                <a:ext uri="{FF2B5EF4-FFF2-40B4-BE49-F238E27FC236}">
                  <a16:creationId xmlns:a16="http://schemas.microsoft.com/office/drawing/2014/main" id="{CAFE6B0C-9654-4393-9AC8-82D1D1C96FFA}"/>
                </a:ext>
              </a:extLst>
            </p:cNvPr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47" name="Google Shape;1114;p39">
              <a:extLst>
                <a:ext uri="{FF2B5EF4-FFF2-40B4-BE49-F238E27FC236}">
                  <a16:creationId xmlns:a16="http://schemas.microsoft.com/office/drawing/2014/main" id="{008A6B16-B6D0-4019-B1B3-63B0B0504A5A}"/>
                </a:ext>
              </a:extLst>
            </p:cNvPr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448" name="Google Shape;1115;p39">
                <a:extLst>
                  <a:ext uri="{FF2B5EF4-FFF2-40B4-BE49-F238E27FC236}">
                    <a16:creationId xmlns:a16="http://schemas.microsoft.com/office/drawing/2014/main" id="{8B889718-177A-4D15-9042-A76769ADEA17}"/>
                  </a:ext>
                </a:extLst>
              </p:cNvPr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9" name="Google Shape;1116;p39">
                <a:extLst>
                  <a:ext uri="{FF2B5EF4-FFF2-40B4-BE49-F238E27FC236}">
                    <a16:creationId xmlns:a16="http://schemas.microsoft.com/office/drawing/2014/main" id="{C5DD00DC-537E-4E8C-B66F-351130355C2B}"/>
                  </a:ext>
                </a:extLst>
              </p:cNvPr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0" name="Google Shape;1117;p39">
                <a:extLst>
                  <a:ext uri="{FF2B5EF4-FFF2-40B4-BE49-F238E27FC236}">
                    <a16:creationId xmlns:a16="http://schemas.microsoft.com/office/drawing/2014/main" id="{E4AB5F83-D253-48FC-A477-504757C40E9D}"/>
                  </a:ext>
                </a:extLst>
              </p:cNvPr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1" name="Google Shape;1118;p39">
                <a:extLst>
                  <a:ext uri="{FF2B5EF4-FFF2-40B4-BE49-F238E27FC236}">
                    <a16:creationId xmlns:a16="http://schemas.microsoft.com/office/drawing/2014/main" id="{2D1743B7-D390-45E0-A274-3297ED6498FC}"/>
                  </a:ext>
                </a:extLst>
              </p:cNvPr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2" name="Google Shape;1119;p39">
                <a:extLst>
                  <a:ext uri="{FF2B5EF4-FFF2-40B4-BE49-F238E27FC236}">
                    <a16:creationId xmlns:a16="http://schemas.microsoft.com/office/drawing/2014/main" id="{DA4BC99D-4809-43F0-BFE1-52E5E3FCF0B7}"/>
                  </a:ext>
                </a:extLst>
              </p:cNvPr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3" name="Google Shape;1120;p39">
                <a:extLst>
                  <a:ext uri="{FF2B5EF4-FFF2-40B4-BE49-F238E27FC236}">
                    <a16:creationId xmlns:a16="http://schemas.microsoft.com/office/drawing/2014/main" id="{BAAD10E8-6CCA-4F4C-9C0F-7D72C0D1B7BD}"/>
                  </a:ext>
                </a:extLst>
              </p:cNvPr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4" name="Google Shape;1121;p39">
                <a:extLst>
                  <a:ext uri="{FF2B5EF4-FFF2-40B4-BE49-F238E27FC236}">
                    <a16:creationId xmlns:a16="http://schemas.microsoft.com/office/drawing/2014/main" id="{6DE96DE7-BA3F-4FF8-901C-9EB674E7D5FC}"/>
                  </a:ext>
                </a:extLst>
              </p:cNvPr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5" name="Google Shape;1122;p39">
                <a:extLst>
                  <a:ext uri="{FF2B5EF4-FFF2-40B4-BE49-F238E27FC236}">
                    <a16:creationId xmlns:a16="http://schemas.microsoft.com/office/drawing/2014/main" id="{8AF5CC17-CB7F-4E53-B853-3C3DE44535BD}"/>
                  </a:ext>
                </a:extLst>
              </p:cNvPr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688274" y="802324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575689" y="884898"/>
            <a:ext cx="509258" cy="9155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606787" y="431702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811567" y="699258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2" name="Tabla 101">
            <a:extLst>
              <a:ext uri="{FF2B5EF4-FFF2-40B4-BE49-F238E27FC236}">
                <a16:creationId xmlns:a16="http://schemas.microsoft.com/office/drawing/2014/main" id="{01ABC4B0-4DDD-4FB9-AB2B-A8714678E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62554"/>
              </p:ext>
            </p:extLst>
          </p:nvPr>
        </p:nvGraphicFramePr>
        <p:xfrm>
          <a:off x="1020433" y="428650"/>
          <a:ext cx="7087010" cy="18897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8510">
                  <a:extLst>
                    <a:ext uri="{9D8B030D-6E8A-4147-A177-3AD203B41FA5}">
                      <a16:colId xmlns:a16="http://schemas.microsoft.com/office/drawing/2014/main" val="4053049594"/>
                    </a:ext>
                  </a:extLst>
                </a:gridCol>
                <a:gridCol w="1242880">
                  <a:extLst>
                    <a:ext uri="{9D8B030D-6E8A-4147-A177-3AD203B41FA5}">
                      <a16:colId xmlns:a16="http://schemas.microsoft.com/office/drawing/2014/main" val="225553460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866286480"/>
                    </a:ext>
                  </a:extLst>
                </a:gridCol>
                <a:gridCol w="1240325">
                  <a:extLst>
                    <a:ext uri="{9D8B030D-6E8A-4147-A177-3AD203B41FA5}">
                      <a16:colId xmlns:a16="http://schemas.microsoft.com/office/drawing/2014/main" val="314249219"/>
                    </a:ext>
                  </a:extLst>
                </a:gridCol>
                <a:gridCol w="1285592">
                  <a:extLst>
                    <a:ext uri="{9D8B030D-6E8A-4147-A177-3AD203B41FA5}">
                      <a16:colId xmlns:a16="http://schemas.microsoft.com/office/drawing/2014/main" val="2633142319"/>
                    </a:ext>
                  </a:extLst>
                </a:gridCol>
                <a:gridCol w="1258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4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HORA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LUNES 22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MARTES 23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MIERCOLES 24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JUEVES 25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 err="1">
                          <a:solidFill>
                            <a:srgbClr val="291F2E"/>
                          </a:solidFill>
                          <a:effectLst/>
                        </a:rPr>
                        <a:t>JUEVES</a:t>
                      </a:r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 25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92150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9:00-9:30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Bienvenida 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Computación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Teatro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27375"/>
                  </a:ext>
                </a:extLst>
              </a:tr>
              <a:tr h="2048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9:30-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La papa caliente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s-MX" sz="800" b="0" noProof="0" dirty="0" err="1">
                          <a:solidFill>
                            <a:srgbClr val="291F2E"/>
                          </a:solidFill>
                          <a:effectLst/>
                        </a:rPr>
                        <a:t>R.C.J</a:t>
                      </a: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.</a:t>
                      </a:r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dirty="0">
                          <a:solidFill>
                            <a:srgbClr val="291F2E"/>
                          </a:solidFill>
                          <a:effectLst/>
                        </a:rPr>
                        <a:t>Bienvenida ​</a:t>
                      </a:r>
                      <a:endParaRPr lang="es-MX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s-MX" sz="800" b="0" noProof="0" dirty="0" err="1">
                          <a:solidFill>
                            <a:srgbClr val="291F2E"/>
                          </a:solidFill>
                          <a:effectLst/>
                        </a:rPr>
                        <a:t>R.C.J</a:t>
                      </a: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.​</a:t>
                      </a:r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s-MX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88181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00 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-10: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3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RECREO​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40640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10: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3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0-1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1:00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Y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tú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cómo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te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llamas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Hoy me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siento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rey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pide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Detective de los </a:t>
                      </a:r>
                      <a:r>
                        <a:rPr lang="es-MX" sz="800" b="0" i="0" noProof="0" dirty="0" err="1">
                          <a:solidFill>
                            <a:srgbClr val="000000"/>
                          </a:solidFill>
                          <a:effectLst/>
                        </a:rPr>
                        <a:t>numeros</a:t>
                      </a:r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 err="1">
                          <a:solidFill>
                            <a:srgbClr val="000000"/>
                          </a:solidFill>
                          <a:effectLst/>
                        </a:rPr>
                        <a:t>Twister</a:t>
                      </a:r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 de figuras </a:t>
                      </a:r>
                      <a:r>
                        <a:rPr lang="es-MX" sz="800" b="0" i="0" noProof="0" dirty="0" err="1">
                          <a:solidFill>
                            <a:srgbClr val="000000"/>
                          </a:solidFill>
                          <a:effectLst/>
                        </a:rPr>
                        <a:t>geometrics</a:t>
                      </a:r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00005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11:00-11:30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Reconozco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mi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nombre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Monstruo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colores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Ed.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Fisica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¿Qué nos dicen los números?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Copiando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el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modelo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85605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11:30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 12:00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Rompecabezas de mi 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​dado de </a:t>
                      </a: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emociones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Jugando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contar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Las tripas del gato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Ed.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Fisica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36954"/>
                  </a:ext>
                </a:extLst>
              </a:tr>
            </a:tbl>
          </a:graphicData>
        </a:graphic>
      </p:graphicFrame>
      <p:graphicFrame>
        <p:nvGraphicFramePr>
          <p:cNvPr id="103" name="Tabla 102">
            <a:extLst>
              <a:ext uri="{FF2B5EF4-FFF2-40B4-BE49-F238E27FC236}">
                <a16:creationId xmlns:a16="http://schemas.microsoft.com/office/drawing/2014/main" id="{187D0873-9C34-4ADE-B403-7EDD0C2A8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46321"/>
              </p:ext>
            </p:extLst>
          </p:nvPr>
        </p:nvGraphicFramePr>
        <p:xfrm>
          <a:off x="870380" y="2597959"/>
          <a:ext cx="7172644" cy="177973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89354">
                  <a:extLst>
                    <a:ext uri="{9D8B030D-6E8A-4147-A177-3AD203B41FA5}">
                      <a16:colId xmlns:a16="http://schemas.microsoft.com/office/drawing/2014/main" val="4053049594"/>
                    </a:ext>
                  </a:extLst>
                </a:gridCol>
                <a:gridCol w="1269163">
                  <a:extLst>
                    <a:ext uri="{9D8B030D-6E8A-4147-A177-3AD203B41FA5}">
                      <a16:colId xmlns:a16="http://schemas.microsoft.com/office/drawing/2014/main" val="225553460"/>
                    </a:ext>
                  </a:extLst>
                </a:gridCol>
                <a:gridCol w="1205802">
                  <a:extLst>
                    <a:ext uri="{9D8B030D-6E8A-4147-A177-3AD203B41FA5}">
                      <a16:colId xmlns:a16="http://schemas.microsoft.com/office/drawing/2014/main" val="866286480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val="314249219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633142319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3201864678"/>
                    </a:ext>
                  </a:extLst>
                </a:gridCol>
              </a:tblGrid>
              <a:tr h="24321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HORA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LUNES 22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MARTES 23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MIERCOLES 24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JUEVES 25</a:t>
                      </a:r>
                      <a:r>
                        <a:rPr lang="en-US" sz="10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 err="1">
                          <a:solidFill>
                            <a:srgbClr val="291F2E"/>
                          </a:solidFill>
                          <a:effectLst/>
                        </a:rPr>
                        <a:t>JUEVES</a:t>
                      </a:r>
                      <a:r>
                        <a:rPr lang="en-US" sz="1000" b="1" dirty="0">
                          <a:solidFill>
                            <a:srgbClr val="291F2E"/>
                          </a:solidFill>
                          <a:effectLst/>
                        </a:rPr>
                        <a:t> 25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92150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9:00-9:30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Bienvenida 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Computación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Teatro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27375"/>
                  </a:ext>
                </a:extLst>
              </a:tr>
              <a:tr h="22525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9:30-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Reconozco mi 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s-MX" sz="800" b="0" noProof="0" dirty="0" err="1">
                          <a:solidFill>
                            <a:srgbClr val="291F2E"/>
                          </a:solidFill>
                          <a:effectLst/>
                        </a:rPr>
                        <a:t>R.C.J</a:t>
                      </a: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.</a:t>
                      </a:r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dirty="0">
                          <a:solidFill>
                            <a:srgbClr val="291F2E"/>
                          </a:solidFill>
                          <a:effectLst/>
                        </a:rPr>
                        <a:t>Bienvenida ​</a:t>
                      </a:r>
                      <a:endParaRPr lang="es-MX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s-MX" sz="800" b="0" noProof="0" dirty="0" err="1">
                          <a:solidFill>
                            <a:srgbClr val="291F2E"/>
                          </a:solidFill>
                          <a:effectLst/>
                        </a:rPr>
                        <a:t>R.C.J</a:t>
                      </a:r>
                      <a:r>
                        <a:rPr lang="es-MX" sz="800" b="0" noProof="0" dirty="0">
                          <a:solidFill>
                            <a:srgbClr val="291F2E"/>
                          </a:solidFill>
                          <a:effectLst/>
                        </a:rPr>
                        <a:t>.​</a:t>
                      </a:r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dirty="0">
                          <a:solidFill>
                            <a:srgbClr val="291F2E"/>
                          </a:solidFill>
                          <a:effectLst/>
                        </a:rPr>
                        <a:t>Bienvenida </a:t>
                      </a:r>
                      <a:endParaRPr lang="es-MX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88181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00 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-10: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3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RECREO​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RECREO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40640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10: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3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0-1</a:t>
                      </a:r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1:00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Encuentro las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letras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de mi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nombre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Reconozco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las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emociones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00005"/>
                  </a:ext>
                </a:extLst>
              </a:tr>
              <a:tr h="173989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11:00-11:30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Escribo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mi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nombre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Mi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libro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emociones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Ed.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Fisica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8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1" dirty="0">
                          <a:solidFill>
                            <a:srgbClr val="291F2E"/>
                          </a:solidFill>
                          <a:effectLst/>
                        </a:rPr>
                        <a:t>11:30</a:t>
                      </a:r>
                      <a:r>
                        <a:rPr lang="en-US" sz="800" b="1" dirty="0">
                          <a:solidFill>
                            <a:srgbClr val="291F2E"/>
                          </a:solidFill>
                          <a:effectLst/>
                        </a:rPr>
                        <a:t> 12:00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800" b="0" i="0" noProof="0" dirty="0">
                          <a:solidFill>
                            <a:srgbClr val="000000"/>
                          </a:solidFill>
                          <a:effectLst/>
                        </a:rPr>
                        <a:t>Stop de 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​</a:t>
                      </a: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laberinto</a:t>
                      </a:r>
                      <a:r>
                        <a:rPr lang="en-US" sz="800" b="0" dirty="0">
                          <a:solidFill>
                            <a:srgbClr val="291F2E"/>
                          </a:solidFill>
                          <a:effectLst/>
                        </a:rPr>
                        <a:t> de las </a:t>
                      </a:r>
                      <a:r>
                        <a:rPr lang="en-US" sz="800" b="0" dirty="0" err="1">
                          <a:solidFill>
                            <a:srgbClr val="291F2E"/>
                          </a:solidFill>
                          <a:effectLst/>
                        </a:rPr>
                        <a:t>emociones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s-MX" sz="800" b="0" i="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</a:rPr>
                        <a:t>Ed. </a:t>
                      </a:r>
                      <a:r>
                        <a:rPr lang="en-US" sz="800" b="0" i="0" dirty="0" err="1">
                          <a:solidFill>
                            <a:srgbClr val="000000"/>
                          </a:solidFill>
                          <a:effectLst/>
                        </a:rPr>
                        <a:t>Fisica</a:t>
                      </a: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369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235;p41">
            <a:extLst>
              <a:ext uri="{FF2B5EF4-FFF2-40B4-BE49-F238E27FC236}">
                <a16:creationId xmlns:a16="http://schemas.microsoft.com/office/drawing/2014/main" id="{1C49D476-91B4-4099-AE66-C7B3B032F025}"/>
              </a:ext>
            </a:extLst>
          </p:cNvPr>
          <p:cNvGrpSpPr/>
          <p:nvPr/>
        </p:nvGrpSpPr>
        <p:grpSpPr>
          <a:xfrm>
            <a:off x="7002384" y="1895203"/>
            <a:ext cx="360551" cy="353836"/>
            <a:chOff x="1528684" y="2654225"/>
            <a:chExt cx="265463" cy="260518"/>
          </a:xfrm>
        </p:grpSpPr>
        <p:sp>
          <p:nvSpPr>
            <p:cNvPr id="81" name="Google Shape;1236;p41">
              <a:extLst>
                <a:ext uri="{FF2B5EF4-FFF2-40B4-BE49-F238E27FC236}">
                  <a16:creationId xmlns:a16="http://schemas.microsoft.com/office/drawing/2014/main" id="{A9747A0D-30AA-40C8-A29A-01785E37F7AC}"/>
                </a:ext>
              </a:extLst>
            </p:cNvPr>
            <p:cNvSpPr/>
            <p:nvPr/>
          </p:nvSpPr>
          <p:spPr>
            <a:xfrm>
              <a:off x="1528684" y="2654225"/>
              <a:ext cx="265463" cy="260518"/>
            </a:xfrm>
            <a:custGeom>
              <a:avLst/>
              <a:gdLst/>
              <a:ahLst/>
              <a:cxnLst/>
              <a:rect l="l" t="t" r="r" b="b"/>
              <a:pathLst>
                <a:path w="13603" h="13231" extrusionOk="0">
                  <a:moveTo>
                    <a:pt x="9823" y="1"/>
                  </a:moveTo>
                  <a:cubicBezTo>
                    <a:pt x="9609" y="1"/>
                    <a:pt x="9391" y="81"/>
                    <a:pt x="9224" y="227"/>
                  </a:cubicBezTo>
                  <a:cubicBezTo>
                    <a:pt x="8489" y="695"/>
                    <a:pt x="7721" y="1163"/>
                    <a:pt x="7019" y="1698"/>
                  </a:cubicBezTo>
                  <a:cubicBezTo>
                    <a:pt x="6705" y="1959"/>
                    <a:pt x="6401" y="2066"/>
                    <a:pt x="6091" y="2066"/>
                  </a:cubicBezTo>
                  <a:cubicBezTo>
                    <a:pt x="5807" y="2066"/>
                    <a:pt x="5518" y="1975"/>
                    <a:pt x="5214" y="1831"/>
                  </a:cubicBezTo>
                  <a:cubicBezTo>
                    <a:pt x="4479" y="1497"/>
                    <a:pt x="3710" y="1196"/>
                    <a:pt x="2941" y="862"/>
                  </a:cubicBezTo>
                  <a:cubicBezTo>
                    <a:pt x="2798" y="782"/>
                    <a:pt x="2639" y="741"/>
                    <a:pt x="2480" y="741"/>
                  </a:cubicBezTo>
                  <a:cubicBezTo>
                    <a:pt x="2305" y="741"/>
                    <a:pt x="2129" y="791"/>
                    <a:pt x="1972" y="896"/>
                  </a:cubicBezTo>
                  <a:cubicBezTo>
                    <a:pt x="1705" y="1163"/>
                    <a:pt x="1638" y="1564"/>
                    <a:pt x="1772" y="1898"/>
                  </a:cubicBezTo>
                  <a:cubicBezTo>
                    <a:pt x="2072" y="2867"/>
                    <a:pt x="2306" y="3837"/>
                    <a:pt x="2607" y="4806"/>
                  </a:cubicBezTo>
                  <a:cubicBezTo>
                    <a:pt x="2741" y="5140"/>
                    <a:pt x="2641" y="5508"/>
                    <a:pt x="2407" y="5775"/>
                  </a:cubicBezTo>
                  <a:cubicBezTo>
                    <a:pt x="1738" y="6510"/>
                    <a:pt x="1103" y="7279"/>
                    <a:pt x="502" y="8048"/>
                  </a:cubicBezTo>
                  <a:cubicBezTo>
                    <a:pt x="268" y="8315"/>
                    <a:pt x="0" y="8649"/>
                    <a:pt x="201" y="9050"/>
                  </a:cubicBezTo>
                  <a:cubicBezTo>
                    <a:pt x="401" y="9451"/>
                    <a:pt x="702" y="9451"/>
                    <a:pt x="1103" y="9485"/>
                  </a:cubicBezTo>
                  <a:cubicBezTo>
                    <a:pt x="2072" y="9485"/>
                    <a:pt x="3042" y="9552"/>
                    <a:pt x="4011" y="9585"/>
                  </a:cubicBezTo>
                  <a:cubicBezTo>
                    <a:pt x="4211" y="9585"/>
                    <a:pt x="4378" y="9618"/>
                    <a:pt x="4546" y="9719"/>
                  </a:cubicBezTo>
                  <a:cubicBezTo>
                    <a:pt x="4746" y="9819"/>
                    <a:pt x="4880" y="9953"/>
                    <a:pt x="4980" y="10153"/>
                  </a:cubicBezTo>
                  <a:cubicBezTo>
                    <a:pt x="5481" y="10989"/>
                    <a:pt x="6016" y="11791"/>
                    <a:pt x="6517" y="12626"/>
                  </a:cubicBezTo>
                  <a:cubicBezTo>
                    <a:pt x="6708" y="12943"/>
                    <a:pt x="6898" y="13230"/>
                    <a:pt x="7317" y="13230"/>
                  </a:cubicBezTo>
                  <a:cubicBezTo>
                    <a:pt x="7339" y="13230"/>
                    <a:pt x="7362" y="13230"/>
                    <a:pt x="7386" y="13228"/>
                  </a:cubicBezTo>
                  <a:cubicBezTo>
                    <a:pt x="7821" y="13194"/>
                    <a:pt x="7954" y="12793"/>
                    <a:pt x="8088" y="12459"/>
                  </a:cubicBezTo>
                  <a:cubicBezTo>
                    <a:pt x="8456" y="11557"/>
                    <a:pt x="8823" y="10621"/>
                    <a:pt x="9124" y="9685"/>
                  </a:cubicBezTo>
                  <a:cubicBezTo>
                    <a:pt x="9224" y="9351"/>
                    <a:pt x="9525" y="9084"/>
                    <a:pt x="9859" y="9017"/>
                  </a:cubicBezTo>
                  <a:cubicBezTo>
                    <a:pt x="10862" y="8783"/>
                    <a:pt x="11831" y="8516"/>
                    <a:pt x="12834" y="8282"/>
                  </a:cubicBezTo>
                  <a:cubicBezTo>
                    <a:pt x="13202" y="8215"/>
                    <a:pt x="13502" y="8048"/>
                    <a:pt x="13569" y="7647"/>
                  </a:cubicBezTo>
                  <a:cubicBezTo>
                    <a:pt x="13603" y="7279"/>
                    <a:pt x="13469" y="6945"/>
                    <a:pt x="13168" y="6778"/>
                  </a:cubicBezTo>
                  <a:cubicBezTo>
                    <a:pt x="12500" y="6276"/>
                    <a:pt x="11865" y="5742"/>
                    <a:pt x="11163" y="5274"/>
                  </a:cubicBezTo>
                  <a:cubicBezTo>
                    <a:pt x="10628" y="4839"/>
                    <a:pt x="10261" y="4438"/>
                    <a:pt x="10394" y="3636"/>
                  </a:cubicBezTo>
                  <a:cubicBezTo>
                    <a:pt x="10528" y="2767"/>
                    <a:pt x="10528" y="1865"/>
                    <a:pt x="10595" y="962"/>
                  </a:cubicBezTo>
                  <a:cubicBezTo>
                    <a:pt x="10662" y="628"/>
                    <a:pt x="10528" y="294"/>
                    <a:pt x="10227" y="93"/>
                  </a:cubicBezTo>
                  <a:lnTo>
                    <a:pt x="10194" y="93"/>
                  </a:lnTo>
                  <a:cubicBezTo>
                    <a:pt x="10080" y="30"/>
                    <a:pt x="9952" y="1"/>
                    <a:pt x="9823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37;p41">
              <a:extLst>
                <a:ext uri="{FF2B5EF4-FFF2-40B4-BE49-F238E27FC236}">
                  <a16:creationId xmlns:a16="http://schemas.microsoft.com/office/drawing/2014/main" id="{0A8819E7-95B3-4F76-BF02-4D6ACA667C30}"/>
                </a:ext>
              </a:extLst>
            </p:cNvPr>
            <p:cNvSpPr/>
            <p:nvPr/>
          </p:nvSpPr>
          <p:spPr>
            <a:xfrm>
              <a:off x="1529092" y="2655080"/>
              <a:ext cx="264646" cy="258810"/>
            </a:xfrm>
            <a:custGeom>
              <a:avLst/>
              <a:gdLst/>
              <a:ahLst/>
              <a:cxnLst/>
              <a:rect l="l" t="t" r="r" b="b"/>
              <a:pathLst>
                <a:path w="13603" h="13303" extrusionOk="0">
                  <a:moveTo>
                    <a:pt x="13569" y="7688"/>
                  </a:moveTo>
                  <a:cubicBezTo>
                    <a:pt x="13602" y="7354"/>
                    <a:pt x="13469" y="7019"/>
                    <a:pt x="13168" y="6819"/>
                  </a:cubicBezTo>
                  <a:cubicBezTo>
                    <a:pt x="12499" y="6318"/>
                    <a:pt x="11831" y="5816"/>
                    <a:pt x="11163" y="5315"/>
                  </a:cubicBezTo>
                  <a:cubicBezTo>
                    <a:pt x="10594" y="4914"/>
                    <a:pt x="10260" y="4479"/>
                    <a:pt x="10394" y="3711"/>
                  </a:cubicBezTo>
                  <a:cubicBezTo>
                    <a:pt x="10528" y="2808"/>
                    <a:pt x="10528" y="1906"/>
                    <a:pt x="10594" y="1037"/>
                  </a:cubicBezTo>
                  <a:cubicBezTo>
                    <a:pt x="10661" y="703"/>
                    <a:pt x="10528" y="335"/>
                    <a:pt x="10227" y="135"/>
                  </a:cubicBezTo>
                  <a:lnTo>
                    <a:pt x="10227" y="135"/>
                  </a:lnTo>
                  <a:lnTo>
                    <a:pt x="10193" y="135"/>
                  </a:lnTo>
                  <a:cubicBezTo>
                    <a:pt x="9893" y="1"/>
                    <a:pt x="9492" y="34"/>
                    <a:pt x="9224" y="268"/>
                  </a:cubicBezTo>
                  <a:cubicBezTo>
                    <a:pt x="8489" y="770"/>
                    <a:pt x="7720" y="1204"/>
                    <a:pt x="7018" y="1772"/>
                  </a:cubicBezTo>
                  <a:cubicBezTo>
                    <a:pt x="6417" y="2240"/>
                    <a:pt x="5849" y="2173"/>
                    <a:pt x="5247" y="1873"/>
                  </a:cubicBezTo>
                  <a:cubicBezTo>
                    <a:pt x="4478" y="1538"/>
                    <a:pt x="3710" y="1238"/>
                    <a:pt x="2941" y="903"/>
                  </a:cubicBezTo>
                  <a:cubicBezTo>
                    <a:pt x="2640" y="736"/>
                    <a:pt x="2273" y="770"/>
                    <a:pt x="1972" y="970"/>
                  </a:cubicBezTo>
                  <a:cubicBezTo>
                    <a:pt x="1704" y="1204"/>
                    <a:pt x="1638" y="1605"/>
                    <a:pt x="1771" y="1939"/>
                  </a:cubicBezTo>
                  <a:cubicBezTo>
                    <a:pt x="2072" y="2909"/>
                    <a:pt x="2306" y="3911"/>
                    <a:pt x="2607" y="4847"/>
                  </a:cubicBezTo>
                  <a:cubicBezTo>
                    <a:pt x="2741" y="5215"/>
                    <a:pt x="2640" y="5582"/>
                    <a:pt x="2406" y="5850"/>
                  </a:cubicBezTo>
                  <a:cubicBezTo>
                    <a:pt x="1738" y="6585"/>
                    <a:pt x="1103" y="7320"/>
                    <a:pt x="501" y="8089"/>
                  </a:cubicBezTo>
                  <a:cubicBezTo>
                    <a:pt x="267" y="8390"/>
                    <a:pt x="0" y="8690"/>
                    <a:pt x="201" y="9091"/>
                  </a:cubicBezTo>
                  <a:cubicBezTo>
                    <a:pt x="401" y="9493"/>
                    <a:pt x="769" y="9559"/>
                    <a:pt x="1136" y="9559"/>
                  </a:cubicBezTo>
                  <a:cubicBezTo>
                    <a:pt x="2106" y="9593"/>
                    <a:pt x="3075" y="9626"/>
                    <a:pt x="4077" y="9660"/>
                  </a:cubicBezTo>
                  <a:cubicBezTo>
                    <a:pt x="4478" y="9660"/>
                    <a:pt x="4813" y="9860"/>
                    <a:pt x="5013" y="10228"/>
                  </a:cubicBezTo>
                  <a:cubicBezTo>
                    <a:pt x="5514" y="11063"/>
                    <a:pt x="6049" y="11865"/>
                    <a:pt x="6551" y="12701"/>
                  </a:cubicBezTo>
                  <a:cubicBezTo>
                    <a:pt x="6751" y="13035"/>
                    <a:pt x="6985" y="13303"/>
                    <a:pt x="7419" y="13303"/>
                  </a:cubicBezTo>
                  <a:cubicBezTo>
                    <a:pt x="7854" y="13269"/>
                    <a:pt x="8021" y="12868"/>
                    <a:pt x="8155" y="12534"/>
                  </a:cubicBezTo>
                  <a:cubicBezTo>
                    <a:pt x="8522" y="11631"/>
                    <a:pt x="8857" y="10696"/>
                    <a:pt x="9157" y="9760"/>
                  </a:cubicBezTo>
                  <a:cubicBezTo>
                    <a:pt x="9258" y="9426"/>
                    <a:pt x="9558" y="9158"/>
                    <a:pt x="9926" y="9091"/>
                  </a:cubicBezTo>
                  <a:cubicBezTo>
                    <a:pt x="10895" y="8858"/>
                    <a:pt x="11898" y="8590"/>
                    <a:pt x="12867" y="8356"/>
                  </a:cubicBezTo>
                  <a:cubicBezTo>
                    <a:pt x="13201" y="8256"/>
                    <a:pt x="13502" y="8089"/>
                    <a:pt x="13569" y="7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" name="Google Shape;1238;p41">
            <a:extLst>
              <a:ext uri="{FF2B5EF4-FFF2-40B4-BE49-F238E27FC236}">
                <a16:creationId xmlns:a16="http://schemas.microsoft.com/office/drawing/2014/main" id="{F8ED09CC-08A5-42EC-9FA5-192FDA4D42E3}"/>
              </a:ext>
            </a:extLst>
          </p:cNvPr>
          <p:cNvGrpSpPr/>
          <p:nvPr/>
        </p:nvGrpSpPr>
        <p:grpSpPr>
          <a:xfrm>
            <a:off x="8160239" y="4302017"/>
            <a:ext cx="256726" cy="264598"/>
            <a:chOff x="1136563" y="3613697"/>
            <a:chExt cx="150874" cy="155472"/>
          </a:xfrm>
        </p:grpSpPr>
        <p:sp>
          <p:nvSpPr>
            <p:cNvPr id="84" name="Google Shape;1239;p41">
              <a:extLst>
                <a:ext uri="{FF2B5EF4-FFF2-40B4-BE49-F238E27FC236}">
                  <a16:creationId xmlns:a16="http://schemas.microsoft.com/office/drawing/2014/main" id="{B3F96A52-F045-4D5E-AAC7-2E96E268D2C0}"/>
                </a:ext>
              </a:extLst>
            </p:cNvPr>
            <p:cNvSpPr/>
            <p:nvPr/>
          </p:nvSpPr>
          <p:spPr>
            <a:xfrm>
              <a:off x="1136662" y="3613697"/>
              <a:ext cx="150675" cy="155472"/>
            </a:xfrm>
            <a:custGeom>
              <a:avLst/>
              <a:gdLst/>
              <a:ahLst/>
              <a:cxnLst/>
              <a:rect l="l" t="t" r="r" b="b"/>
              <a:pathLst>
                <a:path w="7721" h="7896" extrusionOk="0">
                  <a:moveTo>
                    <a:pt x="2781" y="1"/>
                  </a:moveTo>
                  <a:cubicBezTo>
                    <a:pt x="2732" y="1"/>
                    <a:pt x="2684" y="9"/>
                    <a:pt x="2641" y="26"/>
                  </a:cubicBezTo>
                  <a:cubicBezTo>
                    <a:pt x="2440" y="93"/>
                    <a:pt x="2340" y="294"/>
                    <a:pt x="2340" y="494"/>
                  </a:cubicBezTo>
                  <a:cubicBezTo>
                    <a:pt x="2273" y="1029"/>
                    <a:pt x="2206" y="1530"/>
                    <a:pt x="2206" y="2065"/>
                  </a:cubicBezTo>
                  <a:cubicBezTo>
                    <a:pt x="2206" y="2433"/>
                    <a:pt x="1972" y="2800"/>
                    <a:pt x="1605" y="2934"/>
                  </a:cubicBezTo>
                  <a:cubicBezTo>
                    <a:pt x="1170" y="3134"/>
                    <a:pt x="736" y="3368"/>
                    <a:pt x="301" y="3602"/>
                  </a:cubicBezTo>
                  <a:cubicBezTo>
                    <a:pt x="134" y="3669"/>
                    <a:pt x="1" y="3870"/>
                    <a:pt x="1" y="4070"/>
                  </a:cubicBezTo>
                  <a:cubicBezTo>
                    <a:pt x="1" y="4271"/>
                    <a:pt x="134" y="4471"/>
                    <a:pt x="368" y="4538"/>
                  </a:cubicBezTo>
                  <a:cubicBezTo>
                    <a:pt x="903" y="4739"/>
                    <a:pt x="1438" y="5006"/>
                    <a:pt x="2006" y="5240"/>
                  </a:cubicBezTo>
                  <a:cubicBezTo>
                    <a:pt x="2206" y="5307"/>
                    <a:pt x="2340" y="5474"/>
                    <a:pt x="2374" y="5674"/>
                  </a:cubicBezTo>
                  <a:cubicBezTo>
                    <a:pt x="2474" y="6243"/>
                    <a:pt x="2574" y="6811"/>
                    <a:pt x="2708" y="7379"/>
                  </a:cubicBezTo>
                  <a:cubicBezTo>
                    <a:pt x="2741" y="7579"/>
                    <a:pt x="2808" y="7813"/>
                    <a:pt x="3075" y="7880"/>
                  </a:cubicBezTo>
                  <a:cubicBezTo>
                    <a:pt x="3112" y="7891"/>
                    <a:pt x="3146" y="7895"/>
                    <a:pt x="3179" y="7895"/>
                  </a:cubicBezTo>
                  <a:cubicBezTo>
                    <a:pt x="3360" y="7895"/>
                    <a:pt x="3497" y="7754"/>
                    <a:pt x="3610" y="7613"/>
                  </a:cubicBezTo>
                  <a:cubicBezTo>
                    <a:pt x="3978" y="7212"/>
                    <a:pt x="4345" y="6744"/>
                    <a:pt x="4746" y="6343"/>
                  </a:cubicBezTo>
                  <a:cubicBezTo>
                    <a:pt x="4813" y="6243"/>
                    <a:pt x="4880" y="6176"/>
                    <a:pt x="5014" y="6142"/>
                  </a:cubicBezTo>
                  <a:cubicBezTo>
                    <a:pt x="5073" y="6103"/>
                    <a:pt x="5131" y="6087"/>
                    <a:pt x="5190" y="6087"/>
                  </a:cubicBezTo>
                  <a:cubicBezTo>
                    <a:pt x="5232" y="6087"/>
                    <a:pt x="5273" y="6095"/>
                    <a:pt x="5315" y="6109"/>
                  </a:cubicBezTo>
                  <a:lnTo>
                    <a:pt x="7019" y="6309"/>
                  </a:lnTo>
                  <a:cubicBezTo>
                    <a:pt x="7064" y="6317"/>
                    <a:pt x="7109" y="6321"/>
                    <a:pt x="7153" y="6321"/>
                  </a:cubicBezTo>
                  <a:cubicBezTo>
                    <a:pt x="7306" y="6321"/>
                    <a:pt x="7450" y="6272"/>
                    <a:pt x="7554" y="6142"/>
                  </a:cubicBezTo>
                  <a:cubicBezTo>
                    <a:pt x="7721" y="5942"/>
                    <a:pt x="7587" y="5741"/>
                    <a:pt x="7487" y="5541"/>
                  </a:cubicBezTo>
                  <a:cubicBezTo>
                    <a:pt x="7220" y="5039"/>
                    <a:pt x="6919" y="4538"/>
                    <a:pt x="6618" y="4037"/>
                  </a:cubicBezTo>
                  <a:cubicBezTo>
                    <a:pt x="6484" y="3870"/>
                    <a:pt x="6484" y="3636"/>
                    <a:pt x="6585" y="3469"/>
                  </a:cubicBezTo>
                  <a:cubicBezTo>
                    <a:pt x="6819" y="2934"/>
                    <a:pt x="7052" y="2366"/>
                    <a:pt x="7320" y="1831"/>
                  </a:cubicBezTo>
                  <a:cubicBezTo>
                    <a:pt x="7454" y="1664"/>
                    <a:pt x="7420" y="1430"/>
                    <a:pt x="7286" y="1263"/>
                  </a:cubicBezTo>
                  <a:cubicBezTo>
                    <a:pt x="7195" y="1149"/>
                    <a:pt x="7072" y="1097"/>
                    <a:pt x="6940" y="1097"/>
                  </a:cubicBezTo>
                  <a:cubicBezTo>
                    <a:pt x="6879" y="1097"/>
                    <a:pt x="6815" y="1108"/>
                    <a:pt x="6752" y="1129"/>
                  </a:cubicBezTo>
                  <a:cubicBezTo>
                    <a:pt x="6284" y="1263"/>
                    <a:pt x="5782" y="1363"/>
                    <a:pt x="5315" y="1497"/>
                  </a:cubicBezTo>
                  <a:cubicBezTo>
                    <a:pt x="5215" y="1537"/>
                    <a:pt x="5106" y="1556"/>
                    <a:pt x="4997" y="1556"/>
                  </a:cubicBezTo>
                  <a:cubicBezTo>
                    <a:pt x="4739" y="1556"/>
                    <a:pt x="4476" y="1450"/>
                    <a:pt x="4312" y="1263"/>
                  </a:cubicBezTo>
                  <a:cubicBezTo>
                    <a:pt x="3944" y="862"/>
                    <a:pt x="3543" y="528"/>
                    <a:pt x="3176" y="193"/>
                  </a:cubicBezTo>
                  <a:cubicBezTo>
                    <a:pt x="3076" y="69"/>
                    <a:pt x="2922" y="1"/>
                    <a:pt x="2781" y="1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40;p41">
              <a:extLst>
                <a:ext uri="{FF2B5EF4-FFF2-40B4-BE49-F238E27FC236}">
                  <a16:creationId xmlns:a16="http://schemas.microsoft.com/office/drawing/2014/main" id="{41818013-6EF1-4FA6-BE9C-CC098FC834A4}"/>
                </a:ext>
              </a:extLst>
            </p:cNvPr>
            <p:cNvSpPr/>
            <p:nvPr/>
          </p:nvSpPr>
          <p:spPr>
            <a:xfrm>
              <a:off x="1136563" y="3613730"/>
              <a:ext cx="150874" cy="155407"/>
            </a:xfrm>
            <a:custGeom>
              <a:avLst/>
              <a:gdLst/>
              <a:ahLst/>
              <a:cxnLst/>
              <a:rect l="l" t="t" r="r" b="b"/>
              <a:pathLst>
                <a:path w="7755" h="7988" extrusionOk="0">
                  <a:moveTo>
                    <a:pt x="7287" y="1303"/>
                  </a:moveTo>
                  <a:cubicBezTo>
                    <a:pt x="7153" y="1136"/>
                    <a:pt x="6952" y="1103"/>
                    <a:pt x="6752" y="1170"/>
                  </a:cubicBezTo>
                  <a:cubicBezTo>
                    <a:pt x="6284" y="1303"/>
                    <a:pt x="5783" y="1404"/>
                    <a:pt x="5348" y="1537"/>
                  </a:cubicBezTo>
                  <a:cubicBezTo>
                    <a:pt x="4981" y="1671"/>
                    <a:pt x="4546" y="1571"/>
                    <a:pt x="4312" y="1270"/>
                  </a:cubicBezTo>
                  <a:cubicBezTo>
                    <a:pt x="3944" y="902"/>
                    <a:pt x="3543" y="568"/>
                    <a:pt x="3176" y="201"/>
                  </a:cubicBezTo>
                  <a:cubicBezTo>
                    <a:pt x="3042" y="67"/>
                    <a:pt x="2808" y="0"/>
                    <a:pt x="2641" y="67"/>
                  </a:cubicBezTo>
                  <a:lnTo>
                    <a:pt x="2641" y="67"/>
                  </a:lnTo>
                  <a:lnTo>
                    <a:pt x="2641" y="67"/>
                  </a:lnTo>
                  <a:cubicBezTo>
                    <a:pt x="2441" y="134"/>
                    <a:pt x="2340" y="334"/>
                    <a:pt x="2340" y="535"/>
                  </a:cubicBezTo>
                  <a:cubicBezTo>
                    <a:pt x="2307" y="1036"/>
                    <a:pt x="2207" y="1571"/>
                    <a:pt x="2207" y="2072"/>
                  </a:cubicBezTo>
                  <a:cubicBezTo>
                    <a:pt x="2207" y="2473"/>
                    <a:pt x="1973" y="2841"/>
                    <a:pt x="1605" y="2941"/>
                  </a:cubicBezTo>
                  <a:cubicBezTo>
                    <a:pt x="1204" y="3175"/>
                    <a:pt x="736" y="3409"/>
                    <a:pt x="335" y="3643"/>
                  </a:cubicBezTo>
                  <a:cubicBezTo>
                    <a:pt x="134" y="3710"/>
                    <a:pt x="1" y="3910"/>
                    <a:pt x="1" y="4111"/>
                  </a:cubicBezTo>
                  <a:cubicBezTo>
                    <a:pt x="1" y="4311"/>
                    <a:pt x="134" y="4512"/>
                    <a:pt x="368" y="4545"/>
                  </a:cubicBezTo>
                  <a:cubicBezTo>
                    <a:pt x="903" y="4779"/>
                    <a:pt x="1438" y="5013"/>
                    <a:pt x="2006" y="5247"/>
                  </a:cubicBezTo>
                  <a:cubicBezTo>
                    <a:pt x="2207" y="5314"/>
                    <a:pt x="2340" y="5514"/>
                    <a:pt x="2374" y="5715"/>
                  </a:cubicBezTo>
                  <a:cubicBezTo>
                    <a:pt x="2474" y="6283"/>
                    <a:pt x="2574" y="6851"/>
                    <a:pt x="2708" y="7419"/>
                  </a:cubicBezTo>
                  <a:cubicBezTo>
                    <a:pt x="2741" y="7620"/>
                    <a:pt x="2808" y="7854"/>
                    <a:pt x="3076" y="7921"/>
                  </a:cubicBezTo>
                  <a:cubicBezTo>
                    <a:pt x="3309" y="7988"/>
                    <a:pt x="3477" y="7821"/>
                    <a:pt x="3610" y="7653"/>
                  </a:cubicBezTo>
                  <a:cubicBezTo>
                    <a:pt x="3978" y="7219"/>
                    <a:pt x="4379" y="6784"/>
                    <a:pt x="4747" y="6350"/>
                  </a:cubicBezTo>
                  <a:cubicBezTo>
                    <a:pt x="4813" y="6283"/>
                    <a:pt x="4880" y="6216"/>
                    <a:pt x="5014" y="6149"/>
                  </a:cubicBezTo>
                  <a:cubicBezTo>
                    <a:pt x="5114" y="6116"/>
                    <a:pt x="5214" y="6116"/>
                    <a:pt x="5348" y="6116"/>
                  </a:cubicBezTo>
                  <a:lnTo>
                    <a:pt x="7019" y="6350"/>
                  </a:lnTo>
                  <a:cubicBezTo>
                    <a:pt x="7253" y="6417"/>
                    <a:pt x="7487" y="6350"/>
                    <a:pt x="7621" y="6149"/>
                  </a:cubicBezTo>
                  <a:cubicBezTo>
                    <a:pt x="7754" y="5949"/>
                    <a:pt x="7654" y="5748"/>
                    <a:pt x="7554" y="5548"/>
                  </a:cubicBezTo>
                  <a:cubicBezTo>
                    <a:pt x="7253" y="5047"/>
                    <a:pt x="6952" y="4545"/>
                    <a:pt x="6652" y="4077"/>
                  </a:cubicBezTo>
                  <a:cubicBezTo>
                    <a:pt x="6518" y="3910"/>
                    <a:pt x="6518" y="3676"/>
                    <a:pt x="6618" y="3476"/>
                  </a:cubicBezTo>
                  <a:cubicBezTo>
                    <a:pt x="6886" y="2941"/>
                    <a:pt x="7119" y="2406"/>
                    <a:pt x="7387" y="1872"/>
                  </a:cubicBezTo>
                  <a:cubicBezTo>
                    <a:pt x="7454" y="1671"/>
                    <a:pt x="7454" y="1437"/>
                    <a:pt x="7287" y="1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" name="Google Shape;1241;p41">
            <a:extLst>
              <a:ext uri="{FF2B5EF4-FFF2-40B4-BE49-F238E27FC236}">
                <a16:creationId xmlns:a16="http://schemas.microsoft.com/office/drawing/2014/main" id="{15D55F64-F5AF-4C2F-AB49-46F12F2A4950}"/>
              </a:ext>
            </a:extLst>
          </p:cNvPr>
          <p:cNvGrpSpPr/>
          <p:nvPr/>
        </p:nvGrpSpPr>
        <p:grpSpPr>
          <a:xfrm>
            <a:off x="3023396" y="4149843"/>
            <a:ext cx="360542" cy="352441"/>
            <a:chOff x="2833036" y="4027338"/>
            <a:chExt cx="208069" cy="203417"/>
          </a:xfrm>
        </p:grpSpPr>
        <p:sp>
          <p:nvSpPr>
            <p:cNvPr id="87" name="Google Shape;1242;p41">
              <a:extLst>
                <a:ext uri="{FF2B5EF4-FFF2-40B4-BE49-F238E27FC236}">
                  <a16:creationId xmlns:a16="http://schemas.microsoft.com/office/drawing/2014/main" id="{EA6C92AF-BADE-4B55-A07E-8BF6712CFB86}"/>
                </a:ext>
              </a:extLst>
            </p:cNvPr>
            <p:cNvSpPr/>
            <p:nvPr/>
          </p:nvSpPr>
          <p:spPr>
            <a:xfrm>
              <a:off x="2833036" y="4027338"/>
              <a:ext cx="208069" cy="203417"/>
            </a:xfrm>
            <a:custGeom>
              <a:avLst/>
              <a:gdLst/>
              <a:ahLst/>
              <a:cxnLst/>
              <a:rect l="l" t="t" r="r" b="b"/>
              <a:pathLst>
                <a:path w="10662" h="10331" extrusionOk="0">
                  <a:moveTo>
                    <a:pt x="4980" y="1"/>
                  </a:moveTo>
                  <a:cubicBezTo>
                    <a:pt x="4713" y="34"/>
                    <a:pt x="4479" y="268"/>
                    <a:pt x="4412" y="536"/>
                  </a:cubicBezTo>
                  <a:cubicBezTo>
                    <a:pt x="4178" y="1171"/>
                    <a:pt x="3877" y="1806"/>
                    <a:pt x="3677" y="2474"/>
                  </a:cubicBezTo>
                  <a:cubicBezTo>
                    <a:pt x="3543" y="2975"/>
                    <a:pt x="3109" y="3343"/>
                    <a:pt x="2574" y="3376"/>
                  </a:cubicBezTo>
                  <a:cubicBezTo>
                    <a:pt x="1939" y="3477"/>
                    <a:pt x="1337" y="3644"/>
                    <a:pt x="669" y="3777"/>
                  </a:cubicBezTo>
                  <a:cubicBezTo>
                    <a:pt x="401" y="3811"/>
                    <a:pt x="167" y="3978"/>
                    <a:pt x="67" y="4245"/>
                  </a:cubicBezTo>
                  <a:cubicBezTo>
                    <a:pt x="0" y="4513"/>
                    <a:pt x="134" y="4813"/>
                    <a:pt x="401" y="4947"/>
                  </a:cubicBezTo>
                  <a:cubicBezTo>
                    <a:pt x="1003" y="5448"/>
                    <a:pt x="1605" y="5950"/>
                    <a:pt x="2240" y="6451"/>
                  </a:cubicBezTo>
                  <a:cubicBezTo>
                    <a:pt x="2474" y="6618"/>
                    <a:pt x="2574" y="6919"/>
                    <a:pt x="2540" y="7186"/>
                  </a:cubicBezTo>
                  <a:cubicBezTo>
                    <a:pt x="2440" y="7955"/>
                    <a:pt x="2373" y="8724"/>
                    <a:pt x="2340" y="9492"/>
                  </a:cubicBezTo>
                  <a:cubicBezTo>
                    <a:pt x="2340" y="9793"/>
                    <a:pt x="2273" y="10094"/>
                    <a:pt x="2574" y="10261"/>
                  </a:cubicBezTo>
                  <a:cubicBezTo>
                    <a:pt x="2669" y="10308"/>
                    <a:pt x="2772" y="10331"/>
                    <a:pt x="2874" y="10331"/>
                  </a:cubicBezTo>
                  <a:cubicBezTo>
                    <a:pt x="3061" y="10331"/>
                    <a:pt x="3246" y="10257"/>
                    <a:pt x="3376" y="10127"/>
                  </a:cubicBezTo>
                  <a:cubicBezTo>
                    <a:pt x="4011" y="9726"/>
                    <a:pt x="4646" y="9292"/>
                    <a:pt x="5314" y="8891"/>
                  </a:cubicBezTo>
                  <a:cubicBezTo>
                    <a:pt x="5415" y="8791"/>
                    <a:pt x="5582" y="8757"/>
                    <a:pt x="5715" y="8724"/>
                  </a:cubicBezTo>
                  <a:cubicBezTo>
                    <a:pt x="5849" y="8724"/>
                    <a:pt x="6016" y="8757"/>
                    <a:pt x="6150" y="8824"/>
                  </a:cubicBezTo>
                  <a:cubicBezTo>
                    <a:pt x="6818" y="9125"/>
                    <a:pt x="7520" y="9426"/>
                    <a:pt x="8222" y="9726"/>
                  </a:cubicBezTo>
                  <a:cubicBezTo>
                    <a:pt x="8356" y="9810"/>
                    <a:pt x="8498" y="9852"/>
                    <a:pt x="8640" y="9852"/>
                  </a:cubicBezTo>
                  <a:cubicBezTo>
                    <a:pt x="8782" y="9852"/>
                    <a:pt x="8924" y="9810"/>
                    <a:pt x="9057" y="9726"/>
                  </a:cubicBezTo>
                  <a:cubicBezTo>
                    <a:pt x="9325" y="9492"/>
                    <a:pt x="9258" y="9192"/>
                    <a:pt x="9191" y="8924"/>
                  </a:cubicBezTo>
                  <a:cubicBezTo>
                    <a:pt x="9024" y="8156"/>
                    <a:pt x="8824" y="7420"/>
                    <a:pt x="8623" y="6685"/>
                  </a:cubicBezTo>
                  <a:cubicBezTo>
                    <a:pt x="8523" y="6418"/>
                    <a:pt x="8590" y="6117"/>
                    <a:pt x="8790" y="5916"/>
                  </a:cubicBezTo>
                  <a:cubicBezTo>
                    <a:pt x="9325" y="5315"/>
                    <a:pt x="9826" y="4713"/>
                    <a:pt x="10361" y="4112"/>
                  </a:cubicBezTo>
                  <a:cubicBezTo>
                    <a:pt x="10595" y="3944"/>
                    <a:pt x="10662" y="3610"/>
                    <a:pt x="10561" y="3376"/>
                  </a:cubicBezTo>
                  <a:cubicBezTo>
                    <a:pt x="10441" y="3136"/>
                    <a:pt x="10213" y="3004"/>
                    <a:pt x="9974" y="3004"/>
                  </a:cubicBezTo>
                  <a:cubicBezTo>
                    <a:pt x="9947" y="3004"/>
                    <a:pt x="9920" y="3005"/>
                    <a:pt x="9893" y="3009"/>
                  </a:cubicBezTo>
                  <a:cubicBezTo>
                    <a:pt x="9258" y="2975"/>
                    <a:pt x="8590" y="2942"/>
                    <a:pt x="7955" y="2908"/>
                  </a:cubicBezTo>
                  <a:cubicBezTo>
                    <a:pt x="7900" y="2915"/>
                    <a:pt x="7846" y="2919"/>
                    <a:pt x="7792" y="2919"/>
                  </a:cubicBezTo>
                  <a:cubicBezTo>
                    <a:pt x="7321" y="2919"/>
                    <a:pt x="6898" y="2660"/>
                    <a:pt x="6718" y="2240"/>
                  </a:cubicBezTo>
                  <a:cubicBezTo>
                    <a:pt x="6417" y="1605"/>
                    <a:pt x="6016" y="1037"/>
                    <a:pt x="5649" y="435"/>
                  </a:cubicBezTo>
                  <a:cubicBezTo>
                    <a:pt x="5548" y="168"/>
                    <a:pt x="5314" y="1"/>
                    <a:pt x="50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43;p41">
              <a:extLst>
                <a:ext uri="{FF2B5EF4-FFF2-40B4-BE49-F238E27FC236}">
                  <a16:creationId xmlns:a16="http://schemas.microsoft.com/office/drawing/2014/main" id="{39DDF96C-AE21-492C-B48A-2FFEB6A9F2F6}"/>
                </a:ext>
              </a:extLst>
            </p:cNvPr>
            <p:cNvSpPr/>
            <p:nvPr/>
          </p:nvSpPr>
          <p:spPr>
            <a:xfrm>
              <a:off x="2833356" y="4027930"/>
              <a:ext cx="207429" cy="202235"/>
            </a:xfrm>
            <a:custGeom>
              <a:avLst/>
              <a:gdLst/>
              <a:ahLst/>
              <a:cxnLst/>
              <a:rect l="l" t="t" r="r" b="b"/>
              <a:pathLst>
                <a:path w="10662" h="10395" extrusionOk="0">
                  <a:moveTo>
                    <a:pt x="10562" y="3376"/>
                  </a:moveTo>
                  <a:cubicBezTo>
                    <a:pt x="10428" y="3142"/>
                    <a:pt x="10161" y="2975"/>
                    <a:pt x="9893" y="3008"/>
                  </a:cubicBezTo>
                  <a:cubicBezTo>
                    <a:pt x="9258" y="2975"/>
                    <a:pt x="8590" y="2941"/>
                    <a:pt x="7955" y="2908"/>
                  </a:cubicBezTo>
                  <a:cubicBezTo>
                    <a:pt x="7420" y="2975"/>
                    <a:pt x="6919" y="2708"/>
                    <a:pt x="6718" y="2240"/>
                  </a:cubicBezTo>
                  <a:cubicBezTo>
                    <a:pt x="6417" y="1605"/>
                    <a:pt x="6016" y="1036"/>
                    <a:pt x="5649" y="435"/>
                  </a:cubicBezTo>
                  <a:cubicBezTo>
                    <a:pt x="5548" y="168"/>
                    <a:pt x="5314" y="0"/>
                    <a:pt x="5014" y="0"/>
                  </a:cubicBezTo>
                  <a:lnTo>
                    <a:pt x="4980" y="0"/>
                  </a:lnTo>
                  <a:cubicBezTo>
                    <a:pt x="4713" y="34"/>
                    <a:pt x="4479" y="234"/>
                    <a:pt x="4412" y="502"/>
                  </a:cubicBezTo>
                  <a:cubicBezTo>
                    <a:pt x="4178" y="1170"/>
                    <a:pt x="3877" y="1805"/>
                    <a:pt x="3677" y="2474"/>
                  </a:cubicBezTo>
                  <a:cubicBezTo>
                    <a:pt x="3543" y="2975"/>
                    <a:pt x="3109" y="3309"/>
                    <a:pt x="2574" y="3343"/>
                  </a:cubicBezTo>
                  <a:cubicBezTo>
                    <a:pt x="1939" y="3476"/>
                    <a:pt x="1304" y="3610"/>
                    <a:pt x="669" y="3777"/>
                  </a:cubicBezTo>
                  <a:cubicBezTo>
                    <a:pt x="402" y="3777"/>
                    <a:pt x="168" y="3978"/>
                    <a:pt x="67" y="4245"/>
                  </a:cubicBezTo>
                  <a:cubicBezTo>
                    <a:pt x="1" y="4512"/>
                    <a:pt x="134" y="4813"/>
                    <a:pt x="368" y="4947"/>
                  </a:cubicBezTo>
                  <a:cubicBezTo>
                    <a:pt x="1003" y="5448"/>
                    <a:pt x="1605" y="5949"/>
                    <a:pt x="2206" y="6451"/>
                  </a:cubicBezTo>
                  <a:cubicBezTo>
                    <a:pt x="2440" y="6618"/>
                    <a:pt x="2574" y="6919"/>
                    <a:pt x="2507" y="7186"/>
                  </a:cubicBezTo>
                  <a:cubicBezTo>
                    <a:pt x="2440" y="7955"/>
                    <a:pt x="2373" y="8723"/>
                    <a:pt x="2307" y="9492"/>
                  </a:cubicBezTo>
                  <a:cubicBezTo>
                    <a:pt x="2307" y="9793"/>
                    <a:pt x="2273" y="10094"/>
                    <a:pt x="2574" y="10261"/>
                  </a:cubicBezTo>
                  <a:cubicBezTo>
                    <a:pt x="2841" y="10394"/>
                    <a:pt x="3176" y="10361"/>
                    <a:pt x="3376" y="10127"/>
                  </a:cubicBezTo>
                  <a:cubicBezTo>
                    <a:pt x="4011" y="9726"/>
                    <a:pt x="4679" y="9291"/>
                    <a:pt x="5314" y="8890"/>
                  </a:cubicBezTo>
                  <a:cubicBezTo>
                    <a:pt x="5548" y="8723"/>
                    <a:pt x="5883" y="8690"/>
                    <a:pt x="6150" y="8824"/>
                  </a:cubicBezTo>
                  <a:cubicBezTo>
                    <a:pt x="6852" y="9124"/>
                    <a:pt x="7554" y="9425"/>
                    <a:pt x="8222" y="9726"/>
                  </a:cubicBezTo>
                  <a:cubicBezTo>
                    <a:pt x="8489" y="9893"/>
                    <a:pt x="8824" y="9893"/>
                    <a:pt x="9058" y="9726"/>
                  </a:cubicBezTo>
                  <a:cubicBezTo>
                    <a:pt x="9325" y="9492"/>
                    <a:pt x="9258" y="9191"/>
                    <a:pt x="9191" y="8924"/>
                  </a:cubicBezTo>
                  <a:cubicBezTo>
                    <a:pt x="9024" y="8155"/>
                    <a:pt x="8824" y="7420"/>
                    <a:pt x="8623" y="6685"/>
                  </a:cubicBezTo>
                  <a:cubicBezTo>
                    <a:pt x="8523" y="6417"/>
                    <a:pt x="8590" y="6116"/>
                    <a:pt x="8790" y="5916"/>
                  </a:cubicBezTo>
                  <a:cubicBezTo>
                    <a:pt x="9325" y="5314"/>
                    <a:pt x="9826" y="4713"/>
                    <a:pt x="10361" y="4111"/>
                  </a:cubicBezTo>
                  <a:cubicBezTo>
                    <a:pt x="10595" y="3944"/>
                    <a:pt x="10662" y="3643"/>
                    <a:pt x="10562" y="3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" name="Google Shape;1256;p41">
            <a:extLst>
              <a:ext uri="{FF2B5EF4-FFF2-40B4-BE49-F238E27FC236}">
                <a16:creationId xmlns:a16="http://schemas.microsoft.com/office/drawing/2014/main" id="{83F2E9ED-FCDA-4778-9083-C9324E50C022}"/>
              </a:ext>
            </a:extLst>
          </p:cNvPr>
          <p:cNvGrpSpPr/>
          <p:nvPr/>
        </p:nvGrpSpPr>
        <p:grpSpPr>
          <a:xfrm rot="2922877">
            <a:off x="3255023" y="119184"/>
            <a:ext cx="256719" cy="264599"/>
            <a:chOff x="1136563" y="3613697"/>
            <a:chExt cx="150874" cy="155472"/>
          </a:xfrm>
        </p:grpSpPr>
        <p:sp>
          <p:nvSpPr>
            <p:cNvPr id="90" name="Google Shape;1257;p41">
              <a:extLst>
                <a:ext uri="{FF2B5EF4-FFF2-40B4-BE49-F238E27FC236}">
                  <a16:creationId xmlns:a16="http://schemas.microsoft.com/office/drawing/2014/main" id="{D3A5FC82-C22E-4E72-B345-040F09E28147}"/>
                </a:ext>
              </a:extLst>
            </p:cNvPr>
            <p:cNvSpPr/>
            <p:nvPr/>
          </p:nvSpPr>
          <p:spPr>
            <a:xfrm>
              <a:off x="1136662" y="3613697"/>
              <a:ext cx="150675" cy="155472"/>
            </a:xfrm>
            <a:custGeom>
              <a:avLst/>
              <a:gdLst/>
              <a:ahLst/>
              <a:cxnLst/>
              <a:rect l="l" t="t" r="r" b="b"/>
              <a:pathLst>
                <a:path w="7721" h="7896" extrusionOk="0">
                  <a:moveTo>
                    <a:pt x="2781" y="1"/>
                  </a:moveTo>
                  <a:cubicBezTo>
                    <a:pt x="2732" y="1"/>
                    <a:pt x="2684" y="9"/>
                    <a:pt x="2641" y="26"/>
                  </a:cubicBezTo>
                  <a:cubicBezTo>
                    <a:pt x="2440" y="93"/>
                    <a:pt x="2340" y="294"/>
                    <a:pt x="2340" y="494"/>
                  </a:cubicBezTo>
                  <a:cubicBezTo>
                    <a:pt x="2273" y="1029"/>
                    <a:pt x="2206" y="1530"/>
                    <a:pt x="2206" y="2065"/>
                  </a:cubicBezTo>
                  <a:cubicBezTo>
                    <a:pt x="2206" y="2433"/>
                    <a:pt x="1972" y="2800"/>
                    <a:pt x="1605" y="2934"/>
                  </a:cubicBezTo>
                  <a:cubicBezTo>
                    <a:pt x="1170" y="3134"/>
                    <a:pt x="736" y="3368"/>
                    <a:pt x="301" y="3602"/>
                  </a:cubicBezTo>
                  <a:cubicBezTo>
                    <a:pt x="134" y="3669"/>
                    <a:pt x="1" y="3870"/>
                    <a:pt x="1" y="4070"/>
                  </a:cubicBezTo>
                  <a:cubicBezTo>
                    <a:pt x="1" y="4271"/>
                    <a:pt x="134" y="4471"/>
                    <a:pt x="368" y="4538"/>
                  </a:cubicBezTo>
                  <a:cubicBezTo>
                    <a:pt x="903" y="4739"/>
                    <a:pt x="1438" y="5006"/>
                    <a:pt x="2006" y="5240"/>
                  </a:cubicBezTo>
                  <a:cubicBezTo>
                    <a:pt x="2206" y="5307"/>
                    <a:pt x="2340" y="5474"/>
                    <a:pt x="2374" y="5674"/>
                  </a:cubicBezTo>
                  <a:cubicBezTo>
                    <a:pt x="2474" y="6243"/>
                    <a:pt x="2574" y="6811"/>
                    <a:pt x="2708" y="7379"/>
                  </a:cubicBezTo>
                  <a:cubicBezTo>
                    <a:pt x="2741" y="7579"/>
                    <a:pt x="2808" y="7813"/>
                    <a:pt x="3075" y="7880"/>
                  </a:cubicBezTo>
                  <a:cubicBezTo>
                    <a:pt x="3112" y="7891"/>
                    <a:pt x="3146" y="7895"/>
                    <a:pt x="3179" y="7895"/>
                  </a:cubicBezTo>
                  <a:cubicBezTo>
                    <a:pt x="3360" y="7895"/>
                    <a:pt x="3497" y="7754"/>
                    <a:pt x="3610" y="7613"/>
                  </a:cubicBezTo>
                  <a:cubicBezTo>
                    <a:pt x="3978" y="7212"/>
                    <a:pt x="4345" y="6744"/>
                    <a:pt x="4746" y="6343"/>
                  </a:cubicBezTo>
                  <a:cubicBezTo>
                    <a:pt x="4813" y="6243"/>
                    <a:pt x="4880" y="6176"/>
                    <a:pt x="5014" y="6142"/>
                  </a:cubicBezTo>
                  <a:cubicBezTo>
                    <a:pt x="5073" y="6103"/>
                    <a:pt x="5131" y="6087"/>
                    <a:pt x="5190" y="6087"/>
                  </a:cubicBezTo>
                  <a:cubicBezTo>
                    <a:pt x="5232" y="6087"/>
                    <a:pt x="5273" y="6095"/>
                    <a:pt x="5315" y="6109"/>
                  </a:cubicBezTo>
                  <a:lnTo>
                    <a:pt x="7019" y="6309"/>
                  </a:lnTo>
                  <a:cubicBezTo>
                    <a:pt x="7064" y="6317"/>
                    <a:pt x="7109" y="6321"/>
                    <a:pt x="7153" y="6321"/>
                  </a:cubicBezTo>
                  <a:cubicBezTo>
                    <a:pt x="7306" y="6321"/>
                    <a:pt x="7450" y="6272"/>
                    <a:pt x="7554" y="6142"/>
                  </a:cubicBezTo>
                  <a:cubicBezTo>
                    <a:pt x="7721" y="5942"/>
                    <a:pt x="7587" y="5741"/>
                    <a:pt x="7487" y="5541"/>
                  </a:cubicBezTo>
                  <a:cubicBezTo>
                    <a:pt x="7220" y="5039"/>
                    <a:pt x="6919" y="4538"/>
                    <a:pt x="6618" y="4037"/>
                  </a:cubicBezTo>
                  <a:cubicBezTo>
                    <a:pt x="6484" y="3870"/>
                    <a:pt x="6484" y="3636"/>
                    <a:pt x="6585" y="3469"/>
                  </a:cubicBezTo>
                  <a:cubicBezTo>
                    <a:pt x="6819" y="2934"/>
                    <a:pt x="7052" y="2366"/>
                    <a:pt x="7320" y="1831"/>
                  </a:cubicBezTo>
                  <a:cubicBezTo>
                    <a:pt x="7454" y="1664"/>
                    <a:pt x="7420" y="1430"/>
                    <a:pt x="7286" y="1263"/>
                  </a:cubicBezTo>
                  <a:cubicBezTo>
                    <a:pt x="7195" y="1149"/>
                    <a:pt x="7072" y="1097"/>
                    <a:pt x="6940" y="1097"/>
                  </a:cubicBezTo>
                  <a:cubicBezTo>
                    <a:pt x="6879" y="1097"/>
                    <a:pt x="6815" y="1108"/>
                    <a:pt x="6752" y="1129"/>
                  </a:cubicBezTo>
                  <a:cubicBezTo>
                    <a:pt x="6284" y="1263"/>
                    <a:pt x="5782" y="1363"/>
                    <a:pt x="5315" y="1497"/>
                  </a:cubicBezTo>
                  <a:cubicBezTo>
                    <a:pt x="5215" y="1537"/>
                    <a:pt x="5106" y="1556"/>
                    <a:pt x="4997" y="1556"/>
                  </a:cubicBezTo>
                  <a:cubicBezTo>
                    <a:pt x="4739" y="1556"/>
                    <a:pt x="4476" y="1450"/>
                    <a:pt x="4312" y="1263"/>
                  </a:cubicBezTo>
                  <a:cubicBezTo>
                    <a:pt x="3944" y="862"/>
                    <a:pt x="3543" y="528"/>
                    <a:pt x="3176" y="193"/>
                  </a:cubicBezTo>
                  <a:cubicBezTo>
                    <a:pt x="3076" y="69"/>
                    <a:pt x="2922" y="1"/>
                    <a:pt x="2781" y="1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58;p41">
              <a:extLst>
                <a:ext uri="{FF2B5EF4-FFF2-40B4-BE49-F238E27FC236}">
                  <a16:creationId xmlns:a16="http://schemas.microsoft.com/office/drawing/2014/main" id="{7914CEFE-F1F9-4787-BA13-FAAB57B96B94}"/>
                </a:ext>
              </a:extLst>
            </p:cNvPr>
            <p:cNvSpPr/>
            <p:nvPr/>
          </p:nvSpPr>
          <p:spPr>
            <a:xfrm>
              <a:off x="1136563" y="3613730"/>
              <a:ext cx="150874" cy="155407"/>
            </a:xfrm>
            <a:custGeom>
              <a:avLst/>
              <a:gdLst/>
              <a:ahLst/>
              <a:cxnLst/>
              <a:rect l="l" t="t" r="r" b="b"/>
              <a:pathLst>
                <a:path w="7755" h="7988" extrusionOk="0">
                  <a:moveTo>
                    <a:pt x="7287" y="1303"/>
                  </a:moveTo>
                  <a:cubicBezTo>
                    <a:pt x="7153" y="1136"/>
                    <a:pt x="6952" y="1103"/>
                    <a:pt x="6752" y="1170"/>
                  </a:cubicBezTo>
                  <a:cubicBezTo>
                    <a:pt x="6284" y="1303"/>
                    <a:pt x="5783" y="1404"/>
                    <a:pt x="5348" y="1537"/>
                  </a:cubicBezTo>
                  <a:cubicBezTo>
                    <a:pt x="4981" y="1671"/>
                    <a:pt x="4546" y="1571"/>
                    <a:pt x="4312" y="1270"/>
                  </a:cubicBezTo>
                  <a:cubicBezTo>
                    <a:pt x="3944" y="902"/>
                    <a:pt x="3543" y="568"/>
                    <a:pt x="3176" y="201"/>
                  </a:cubicBezTo>
                  <a:cubicBezTo>
                    <a:pt x="3042" y="67"/>
                    <a:pt x="2808" y="0"/>
                    <a:pt x="2641" y="67"/>
                  </a:cubicBezTo>
                  <a:lnTo>
                    <a:pt x="2641" y="67"/>
                  </a:lnTo>
                  <a:lnTo>
                    <a:pt x="2641" y="67"/>
                  </a:lnTo>
                  <a:cubicBezTo>
                    <a:pt x="2441" y="134"/>
                    <a:pt x="2340" y="334"/>
                    <a:pt x="2340" y="535"/>
                  </a:cubicBezTo>
                  <a:cubicBezTo>
                    <a:pt x="2307" y="1036"/>
                    <a:pt x="2207" y="1571"/>
                    <a:pt x="2207" y="2072"/>
                  </a:cubicBezTo>
                  <a:cubicBezTo>
                    <a:pt x="2207" y="2473"/>
                    <a:pt x="1973" y="2841"/>
                    <a:pt x="1605" y="2941"/>
                  </a:cubicBezTo>
                  <a:cubicBezTo>
                    <a:pt x="1204" y="3175"/>
                    <a:pt x="736" y="3409"/>
                    <a:pt x="335" y="3643"/>
                  </a:cubicBezTo>
                  <a:cubicBezTo>
                    <a:pt x="134" y="3710"/>
                    <a:pt x="1" y="3910"/>
                    <a:pt x="1" y="4111"/>
                  </a:cubicBezTo>
                  <a:cubicBezTo>
                    <a:pt x="1" y="4311"/>
                    <a:pt x="134" y="4512"/>
                    <a:pt x="368" y="4545"/>
                  </a:cubicBezTo>
                  <a:cubicBezTo>
                    <a:pt x="903" y="4779"/>
                    <a:pt x="1438" y="5013"/>
                    <a:pt x="2006" y="5247"/>
                  </a:cubicBezTo>
                  <a:cubicBezTo>
                    <a:pt x="2207" y="5314"/>
                    <a:pt x="2340" y="5514"/>
                    <a:pt x="2374" y="5715"/>
                  </a:cubicBezTo>
                  <a:cubicBezTo>
                    <a:pt x="2474" y="6283"/>
                    <a:pt x="2574" y="6851"/>
                    <a:pt x="2708" y="7419"/>
                  </a:cubicBezTo>
                  <a:cubicBezTo>
                    <a:pt x="2741" y="7620"/>
                    <a:pt x="2808" y="7854"/>
                    <a:pt x="3076" y="7921"/>
                  </a:cubicBezTo>
                  <a:cubicBezTo>
                    <a:pt x="3309" y="7988"/>
                    <a:pt x="3477" y="7821"/>
                    <a:pt x="3610" y="7653"/>
                  </a:cubicBezTo>
                  <a:cubicBezTo>
                    <a:pt x="3978" y="7219"/>
                    <a:pt x="4379" y="6784"/>
                    <a:pt x="4747" y="6350"/>
                  </a:cubicBezTo>
                  <a:cubicBezTo>
                    <a:pt x="4813" y="6283"/>
                    <a:pt x="4880" y="6216"/>
                    <a:pt x="5014" y="6149"/>
                  </a:cubicBezTo>
                  <a:cubicBezTo>
                    <a:pt x="5114" y="6116"/>
                    <a:pt x="5214" y="6116"/>
                    <a:pt x="5348" y="6116"/>
                  </a:cubicBezTo>
                  <a:lnTo>
                    <a:pt x="7019" y="6350"/>
                  </a:lnTo>
                  <a:cubicBezTo>
                    <a:pt x="7253" y="6417"/>
                    <a:pt x="7487" y="6350"/>
                    <a:pt x="7621" y="6149"/>
                  </a:cubicBezTo>
                  <a:cubicBezTo>
                    <a:pt x="7754" y="5949"/>
                    <a:pt x="7654" y="5748"/>
                    <a:pt x="7554" y="5548"/>
                  </a:cubicBezTo>
                  <a:cubicBezTo>
                    <a:pt x="7253" y="5047"/>
                    <a:pt x="6952" y="4545"/>
                    <a:pt x="6652" y="4077"/>
                  </a:cubicBezTo>
                  <a:cubicBezTo>
                    <a:pt x="6518" y="3910"/>
                    <a:pt x="6518" y="3676"/>
                    <a:pt x="6618" y="3476"/>
                  </a:cubicBezTo>
                  <a:cubicBezTo>
                    <a:pt x="6886" y="2941"/>
                    <a:pt x="7119" y="2406"/>
                    <a:pt x="7387" y="1872"/>
                  </a:cubicBezTo>
                  <a:cubicBezTo>
                    <a:pt x="7454" y="1671"/>
                    <a:pt x="7454" y="1437"/>
                    <a:pt x="7287" y="1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2" name="Rectangle 1">
            <a:extLst>
              <a:ext uri="{FF2B5EF4-FFF2-40B4-BE49-F238E27FC236}">
                <a16:creationId xmlns:a16="http://schemas.microsoft.com/office/drawing/2014/main" id="{5AA2AEF2-55B1-46C0-ABC6-7B8AFBA9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90" y="498886"/>
            <a:ext cx="62370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 la Situaci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Did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kumimoji="0" lang="es-MX" altLang="es-MX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nueva aventura en el jardín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04/septiembre/2023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3" name="Tabla 92">
            <a:extLst>
              <a:ext uri="{FF2B5EF4-FFF2-40B4-BE49-F238E27FC236}">
                <a16:creationId xmlns:a16="http://schemas.microsoft.com/office/drawing/2014/main" id="{0F91EB88-CFC6-4D99-9499-4E1CC2374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99457"/>
              </p:ext>
            </p:extLst>
          </p:nvPr>
        </p:nvGraphicFramePr>
        <p:xfrm>
          <a:off x="385597" y="1078536"/>
          <a:ext cx="7363943" cy="74344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34545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214933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2914465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19029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Campo de Formación Académica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Lenguaje y comunicación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Solicita la palabra para participar y escucha las ideas de sus compañeros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Conversación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  <p:graphicFrame>
        <p:nvGraphicFramePr>
          <p:cNvPr id="94" name="Tabla 5">
            <a:extLst>
              <a:ext uri="{FF2B5EF4-FFF2-40B4-BE49-F238E27FC236}">
                <a16:creationId xmlns:a16="http://schemas.microsoft.com/office/drawing/2014/main" id="{BE223A4D-782A-427D-96D0-7ED5C5E18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35061"/>
              </p:ext>
            </p:extLst>
          </p:nvPr>
        </p:nvGraphicFramePr>
        <p:xfrm>
          <a:off x="385597" y="2004091"/>
          <a:ext cx="7318223" cy="97486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20218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2869155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2216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Campo de Formación Académica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Lenguaje y comunicación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Participación social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Escribe su nombre con diversos propósitos e identifica el de algunos compañeros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Uso de documentos que regulan la convivencia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  <p:graphicFrame>
        <p:nvGraphicFramePr>
          <p:cNvPr id="97" name="Tabla 5">
            <a:extLst>
              <a:ext uri="{FF2B5EF4-FFF2-40B4-BE49-F238E27FC236}">
                <a16:creationId xmlns:a16="http://schemas.microsoft.com/office/drawing/2014/main" id="{64C6F1C4-54BA-4E85-BA3A-5097436FE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36810"/>
              </p:ext>
            </p:extLst>
          </p:nvPr>
        </p:nvGraphicFramePr>
        <p:xfrm>
          <a:off x="383474" y="3155265"/>
          <a:ext cx="8066463" cy="10918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20218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3617395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2216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Campo de Formación Académica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Pensamiento matemático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Número, algebra y variación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Resuelve problemas a través del conteo y con acciones sobre las colecciones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algunos usos de los números en la vida cotidiana y entiende que significan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Número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235;p41">
            <a:extLst>
              <a:ext uri="{FF2B5EF4-FFF2-40B4-BE49-F238E27FC236}">
                <a16:creationId xmlns:a16="http://schemas.microsoft.com/office/drawing/2014/main" id="{1C49D476-91B4-4099-AE66-C7B3B032F025}"/>
              </a:ext>
            </a:extLst>
          </p:cNvPr>
          <p:cNvGrpSpPr/>
          <p:nvPr/>
        </p:nvGrpSpPr>
        <p:grpSpPr>
          <a:xfrm>
            <a:off x="7002384" y="1895203"/>
            <a:ext cx="360551" cy="353836"/>
            <a:chOff x="1528684" y="2654225"/>
            <a:chExt cx="265463" cy="260518"/>
          </a:xfrm>
        </p:grpSpPr>
        <p:sp>
          <p:nvSpPr>
            <p:cNvPr id="81" name="Google Shape;1236;p41">
              <a:extLst>
                <a:ext uri="{FF2B5EF4-FFF2-40B4-BE49-F238E27FC236}">
                  <a16:creationId xmlns:a16="http://schemas.microsoft.com/office/drawing/2014/main" id="{A9747A0D-30AA-40C8-A29A-01785E37F7AC}"/>
                </a:ext>
              </a:extLst>
            </p:cNvPr>
            <p:cNvSpPr/>
            <p:nvPr/>
          </p:nvSpPr>
          <p:spPr>
            <a:xfrm>
              <a:off x="1528684" y="2654225"/>
              <a:ext cx="265463" cy="260518"/>
            </a:xfrm>
            <a:custGeom>
              <a:avLst/>
              <a:gdLst/>
              <a:ahLst/>
              <a:cxnLst/>
              <a:rect l="l" t="t" r="r" b="b"/>
              <a:pathLst>
                <a:path w="13603" h="13231" extrusionOk="0">
                  <a:moveTo>
                    <a:pt x="9823" y="1"/>
                  </a:moveTo>
                  <a:cubicBezTo>
                    <a:pt x="9609" y="1"/>
                    <a:pt x="9391" y="81"/>
                    <a:pt x="9224" y="227"/>
                  </a:cubicBezTo>
                  <a:cubicBezTo>
                    <a:pt x="8489" y="695"/>
                    <a:pt x="7721" y="1163"/>
                    <a:pt x="7019" y="1698"/>
                  </a:cubicBezTo>
                  <a:cubicBezTo>
                    <a:pt x="6705" y="1959"/>
                    <a:pt x="6401" y="2066"/>
                    <a:pt x="6091" y="2066"/>
                  </a:cubicBezTo>
                  <a:cubicBezTo>
                    <a:pt x="5807" y="2066"/>
                    <a:pt x="5518" y="1975"/>
                    <a:pt x="5214" y="1831"/>
                  </a:cubicBezTo>
                  <a:cubicBezTo>
                    <a:pt x="4479" y="1497"/>
                    <a:pt x="3710" y="1196"/>
                    <a:pt x="2941" y="862"/>
                  </a:cubicBezTo>
                  <a:cubicBezTo>
                    <a:pt x="2798" y="782"/>
                    <a:pt x="2639" y="741"/>
                    <a:pt x="2480" y="741"/>
                  </a:cubicBezTo>
                  <a:cubicBezTo>
                    <a:pt x="2305" y="741"/>
                    <a:pt x="2129" y="791"/>
                    <a:pt x="1972" y="896"/>
                  </a:cubicBezTo>
                  <a:cubicBezTo>
                    <a:pt x="1705" y="1163"/>
                    <a:pt x="1638" y="1564"/>
                    <a:pt x="1772" y="1898"/>
                  </a:cubicBezTo>
                  <a:cubicBezTo>
                    <a:pt x="2072" y="2867"/>
                    <a:pt x="2306" y="3837"/>
                    <a:pt x="2607" y="4806"/>
                  </a:cubicBezTo>
                  <a:cubicBezTo>
                    <a:pt x="2741" y="5140"/>
                    <a:pt x="2641" y="5508"/>
                    <a:pt x="2407" y="5775"/>
                  </a:cubicBezTo>
                  <a:cubicBezTo>
                    <a:pt x="1738" y="6510"/>
                    <a:pt x="1103" y="7279"/>
                    <a:pt x="502" y="8048"/>
                  </a:cubicBezTo>
                  <a:cubicBezTo>
                    <a:pt x="268" y="8315"/>
                    <a:pt x="0" y="8649"/>
                    <a:pt x="201" y="9050"/>
                  </a:cubicBezTo>
                  <a:cubicBezTo>
                    <a:pt x="401" y="9451"/>
                    <a:pt x="702" y="9451"/>
                    <a:pt x="1103" y="9485"/>
                  </a:cubicBezTo>
                  <a:cubicBezTo>
                    <a:pt x="2072" y="9485"/>
                    <a:pt x="3042" y="9552"/>
                    <a:pt x="4011" y="9585"/>
                  </a:cubicBezTo>
                  <a:cubicBezTo>
                    <a:pt x="4211" y="9585"/>
                    <a:pt x="4378" y="9618"/>
                    <a:pt x="4546" y="9719"/>
                  </a:cubicBezTo>
                  <a:cubicBezTo>
                    <a:pt x="4746" y="9819"/>
                    <a:pt x="4880" y="9953"/>
                    <a:pt x="4980" y="10153"/>
                  </a:cubicBezTo>
                  <a:cubicBezTo>
                    <a:pt x="5481" y="10989"/>
                    <a:pt x="6016" y="11791"/>
                    <a:pt x="6517" y="12626"/>
                  </a:cubicBezTo>
                  <a:cubicBezTo>
                    <a:pt x="6708" y="12943"/>
                    <a:pt x="6898" y="13230"/>
                    <a:pt x="7317" y="13230"/>
                  </a:cubicBezTo>
                  <a:cubicBezTo>
                    <a:pt x="7339" y="13230"/>
                    <a:pt x="7362" y="13230"/>
                    <a:pt x="7386" y="13228"/>
                  </a:cubicBezTo>
                  <a:cubicBezTo>
                    <a:pt x="7821" y="13194"/>
                    <a:pt x="7954" y="12793"/>
                    <a:pt x="8088" y="12459"/>
                  </a:cubicBezTo>
                  <a:cubicBezTo>
                    <a:pt x="8456" y="11557"/>
                    <a:pt x="8823" y="10621"/>
                    <a:pt x="9124" y="9685"/>
                  </a:cubicBezTo>
                  <a:cubicBezTo>
                    <a:pt x="9224" y="9351"/>
                    <a:pt x="9525" y="9084"/>
                    <a:pt x="9859" y="9017"/>
                  </a:cubicBezTo>
                  <a:cubicBezTo>
                    <a:pt x="10862" y="8783"/>
                    <a:pt x="11831" y="8516"/>
                    <a:pt x="12834" y="8282"/>
                  </a:cubicBezTo>
                  <a:cubicBezTo>
                    <a:pt x="13202" y="8215"/>
                    <a:pt x="13502" y="8048"/>
                    <a:pt x="13569" y="7647"/>
                  </a:cubicBezTo>
                  <a:cubicBezTo>
                    <a:pt x="13603" y="7279"/>
                    <a:pt x="13469" y="6945"/>
                    <a:pt x="13168" y="6778"/>
                  </a:cubicBezTo>
                  <a:cubicBezTo>
                    <a:pt x="12500" y="6276"/>
                    <a:pt x="11865" y="5742"/>
                    <a:pt x="11163" y="5274"/>
                  </a:cubicBezTo>
                  <a:cubicBezTo>
                    <a:pt x="10628" y="4839"/>
                    <a:pt x="10261" y="4438"/>
                    <a:pt x="10394" y="3636"/>
                  </a:cubicBezTo>
                  <a:cubicBezTo>
                    <a:pt x="10528" y="2767"/>
                    <a:pt x="10528" y="1865"/>
                    <a:pt x="10595" y="962"/>
                  </a:cubicBezTo>
                  <a:cubicBezTo>
                    <a:pt x="10662" y="628"/>
                    <a:pt x="10528" y="294"/>
                    <a:pt x="10227" y="93"/>
                  </a:cubicBezTo>
                  <a:lnTo>
                    <a:pt x="10194" y="93"/>
                  </a:lnTo>
                  <a:cubicBezTo>
                    <a:pt x="10080" y="30"/>
                    <a:pt x="9952" y="1"/>
                    <a:pt x="9823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37;p41">
              <a:extLst>
                <a:ext uri="{FF2B5EF4-FFF2-40B4-BE49-F238E27FC236}">
                  <a16:creationId xmlns:a16="http://schemas.microsoft.com/office/drawing/2014/main" id="{0A8819E7-95B3-4F76-BF02-4D6ACA667C30}"/>
                </a:ext>
              </a:extLst>
            </p:cNvPr>
            <p:cNvSpPr/>
            <p:nvPr/>
          </p:nvSpPr>
          <p:spPr>
            <a:xfrm>
              <a:off x="1529092" y="2655080"/>
              <a:ext cx="264646" cy="258810"/>
            </a:xfrm>
            <a:custGeom>
              <a:avLst/>
              <a:gdLst/>
              <a:ahLst/>
              <a:cxnLst/>
              <a:rect l="l" t="t" r="r" b="b"/>
              <a:pathLst>
                <a:path w="13603" h="13303" extrusionOk="0">
                  <a:moveTo>
                    <a:pt x="13569" y="7688"/>
                  </a:moveTo>
                  <a:cubicBezTo>
                    <a:pt x="13602" y="7354"/>
                    <a:pt x="13469" y="7019"/>
                    <a:pt x="13168" y="6819"/>
                  </a:cubicBezTo>
                  <a:cubicBezTo>
                    <a:pt x="12499" y="6318"/>
                    <a:pt x="11831" y="5816"/>
                    <a:pt x="11163" y="5315"/>
                  </a:cubicBezTo>
                  <a:cubicBezTo>
                    <a:pt x="10594" y="4914"/>
                    <a:pt x="10260" y="4479"/>
                    <a:pt x="10394" y="3711"/>
                  </a:cubicBezTo>
                  <a:cubicBezTo>
                    <a:pt x="10528" y="2808"/>
                    <a:pt x="10528" y="1906"/>
                    <a:pt x="10594" y="1037"/>
                  </a:cubicBezTo>
                  <a:cubicBezTo>
                    <a:pt x="10661" y="703"/>
                    <a:pt x="10528" y="335"/>
                    <a:pt x="10227" y="135"/>
                  </a:cubicBezTo>
                  <a:lnTo>
                    <a:pt x="10227" y="135"/>
                  </a:lnTo>
                  <a:lnTo>
                    <a:pt x="10193" y="135"/>
                  </a:lnTo>
                  <a:cubicBezTo>
                    <a:pt x="9893" y="1"/>
                    <a:pt x="9492" y="34"/>
                    <a:pt x="9224" y="268"/>
                  </a:cubicBezTo>
                  <a:cubicBezTo>
                    <a:pt x="8489" y="770"/>
                    <a:pt x="7720" y="1204"/>
                    <a:pt x="7018" y="1772"/>
                  </a:cubicBezTo>
                  <a:cubicBezTo>
                    <a:pt x="6417" y="2240"/>
                    <a:pt x="5849" y="2173"/>
                    <a:pt x="5247" y="1873"/>
                  </a:cubicBezTo>
                  <a:cubicBezTo>
                    <a:pt x="4478" y="1538"/>
                    <a:pt x="3710" y="1238"/>
                    <a:pt x="2941" y="903"/>
                  </a:cubicBezTo>
                  <a:cubicBezTo>
                    <a:pt x="2640" y="736"/>
                    <a:pt x="2273" y="770"/>
                    <a:pt x="1972" y="970"/>
                  </a:cubicBezTo>
                  <a:cubicBezTo>
                    <a:pt x="1704" y="1204"/>
                    <a:pt x="1638" y="1605"/>
                    <a:pt x="1771" y="1939"/>
                  </a:cubicBezTo>
                  <a:cubicBezTo>
                    <a:pt x="2072" y="2909"/>
                    <a:pt x="2306" y="3911"/>
                    <a:pt x="2607" y="4847"/>
                  </a:cubicBezTo>
                  <a:cubicBezTo>
                    <a:pt x="2741" y="5215"/>
                    <a:pt x="2640" y="5582"/>
                    <a:pt x="2406" y="5850"/>
                  </a:cubicBezTo>
                  <a:cubicBezTo>
                    <a:pt x="1738" y="6585"/>
                    <a:pt x="1103" y="7320"/>
                    <a:pt x="501" y="8089"/>
                  </a:cubicBezTo>
                  <a:cubicBezTo>
                    <a:pt x="267" y="8390"/>
                    <a:pt x="0" y="8690"/>
                    <a:pt x="201" y="9091"/>
                  </a:cubicBezTo>
                  <a:cubicBezTo>
                    <a:pt x="401" y="9493"/>
                    <a:pt x="769" y="9559"/>
                    <a:pt x="1136" y="9559"/>
                  </a:cubicBezTo>
                  <a:cubicBezTo>
                    <a:pt x="2106" y="9593"/>
                    <a:pt x="3075" y="9626"/>
                    <a:pt x="4077" y="9660"/>
                  </a:cubicBezTo>
                  <a:cubicBezTo>
                    <a:pt x="4478" y="9660"/>
                    <a:pt x="4813" y="9860"/>
                    <a:pt x="5013" y="10228"/>
                  </a:cubicBezTo>
                  <a:cubicBezTo>
                    <a:pt x="5514" y="11063"/>
                    <a:pt x="6049" y="11865"/>
                    <a:pt x="6551" y="12701"/>
                  </a:cubicBezTo>
                  <a:cubicBezTo>
                    <a:pt x="6751" y="13035"/>
                    <a:pt x="6985" y="13303"/>
                    <a:pt x="7419" y="13303"/>
                  </a:cubicBezTo>
                  <a:cubicBezTo>
                    <a:pt x="7854" y="13269"/>
                    <a:pt x="8021" y="12868"/>
                    <a:pt x="8155" y="12534"/>
                  </a:cubicBezTo>
                  <a:cubicBezTo>
                    <a:pt x="8522" y="11631"/>
                    <a:pt x="8857" y="10696"/>
                    <a:pt x="9157" y="9760"/>
                  </a:cubicBezTo>
                  <a:cubicBezTo>
                    <a:pt x="9258" y="9426"/>
                    <a:pt x="9558" y="9158"/>
                    <a:pt x="9926" y="9091"/>
                  </a:cubicBezTo>
                  <a:cubicBezTo>
                    <a:pt x="10895" y="8858"/>
                    <a:pt x="11898" y="8590"/>
                    <a:pt x="12867" y="8356"/>
                  </a:cubicBezTo>
                  <a:cubicBezTo>
                    <a:pt x="13201" y="8256"/>
                    <a:pt x="13502" y="8089"/>
                    <a:pt x="13569" y="7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" name="Google Shape;1238;p41">
            <a:extLst>
              <a:ext uri="{FF2B5EF4-FFF2-40B4-BE49-F238E27FC236}">
                <a16:creationId xmlns:a16="http://schemas.microsoft.com/office/drawing/2014/main" id="{F8ED09CC-08A5-42EC-9FA5-192FDA4D42E3}"/>
              </a:ext>
            </a:extLst>
          </p:cNvPr>
          <p:cNvGrpSpPr/>
          <p:nvPr/>
        </p:nvGrpSpPr>
        <p:grpSpPr>
          <a:xfrm>
            <a:off x="8160239" y="4302017"/>
            <a:ext cx="256726" cy="264598"/>
            <a:chOff x="1136563" y="3613697"/>
            <a:chExt cx="150874" cy="155472"/>
          </a:xfrm>
        </p:grpSpPr>
        <p:sp>
          <p:nvSpPr>
            <p:cNvPr id="84" name="Google Shape;1239;p41">
              <a:extLst>
                <a:ext uri="{FF2B5EF4-FFF2-40B4-BE49-F238E27FC236}">
                  <a16:creationId xmlns:a16="http://schemas.microsoft.com/office/drawing/2014/main" id="{B3F96A52-F045-4D5E-AAC7-2E96E268D2C0}"/>
                </a:ext>
              </a:extLst>
            </p:cNvPr>
            <p:cNvSpPr/>
            <p:nvPr/>
          </p:nvSpPr>
          <p:spPr>
            <a:xfrm>
              <a:off x="1136662" y="3613697"/>
              <a:ext cx="150675" cy="155472"/>
            </a:xfrm>
            <a:custGeom>
              <a:avLst/>
              <a:gdLst/>
              <a:ahLst/>
              <a:cxnLst/>
              <a:rect l="l" t="t" r="r" b="b"/>
              <a:pathLst>
                <a:path w="7721" h="7896" extrusionOk="0">
                  <a:moveTo>
                    <a:pt x="2781" y="1"/>
                  </a:moveTo>
                  <a:cubicBezTo>
                    <a:pt x="2732" y="1"/>
                    <a:pt x="2684" y="9"/>
                    <a:pt x="2641" y="26"/>
                  </a:cubicBezTo>
                  <a:cubicBezTo>
                    <a:pt x="2440" y="93"/>
                    <a:pt x="2340" y="294"/>
                    <a:pt x="2340" y="494"/>
                  </a:cubicBezTo>
                  <a:cubicBezTo>
                    <a:pt x="2273" y="1029"/>
                    <a:pt x="2206" y="1530"/>
                    <a:pt x="2206" y="2065"/>
                  </a:cubicBezTo>
                  <a:cubicBezTo>
                    <a:pt x="2206" y="2433"/>
                    <a:pt x="1972" y="2800"/>
                    <a:pt x="1605" y="2934"/>
                  </a:cubicBezTo>
                  <a:cubicBezTo>
                    <a:pt x="1170" y="3134"/>
                    <a:pt x="736" y="3368"/>
                    <a:pt x="301" y="3602"/>
                  </a:cubicBezTo>
                  <a:cubicBezTo>
                    <a:pt x="134" y="3669"/>
                    <a:pt x="1" y="3870"/>
                    <a:pt x="1" y="4070"/>
                  </a:cubicBezTo>
                  <a:cubicBezTo>
                    <a:pt x="1" y="4271"/>
                    <a:pt x="134" y="4471"/>
                    <a:pt x="368" y="4538"/>
                  </a:cubicBezTo>
                  <a:cubicBezTo>
                    <a:pt x="903" y="4739"/>
                    <a:pt x="1438" y="5006"/>
                    <a:pt x="2006" y="5240"/>
                  </a:cubicBezTo>
                  <a:cubicBezTo>
                    <a:pt x="2206" y="5307"/>
                    <a:pt x="2340" y="5474"/>
                    <a:pt x="2374" y="5674"/>
                  </a:cubicBezTo>
                  <a:cubicBezTo>
                    <a:pt x="2474" y="6243"/>
                    <a:pt x="2574" y="6811"/>
                    <a:pt x="2708" y="7379"/>
                  </a:cubicBezTo>
                  <a:cubicBezTo>
                    <a:pt x="2741" y="7579"/>
                    <a:pt x="2808" y="7813"/>
                    <a:pt x="3075" y="7880"/>
                  </a:cubicBezTo>
                  <a:cubicBezTo>
                    <a:pt x="3112" y="7891"/>
                    <a:pt x="3146" y="7895"/>
                    <a:pt x="3179" y="7895"/>
                  </a:cubicBezTo>
                  <a:cubicBezTo>
                    <a:pt x="3360" y="7895"/>
                    <a:pt x="3497" y="7754"/>
                    <a:pt x="3610" y="7613"/>
                  </a:cubicBezTo>
                  <a:cubicBezTo>
                    <a:pt x="3978" y="7212"/>
                    <a:pt x="4345" y="6744"/>
                    <a:pt x="4746" y="6343"/>
                  </a:cubicBezTo>
                  <a:cubicBezTo>
                    <a:pt x="4813" y="6243"/>
                    <a:pt x="4880" y="6176"/>
                    <a:pt x="5014" y="6142"/>
                  </a:cubicBezTo>
                  <a:cubicBezTo>
                    <a:pt x="5073" y="6103"/>
                    <a:pt x="5131" y="6087"/>
                    <a:pt x="5190" y="6087"/>
                  </a:cubicBezTo>
                  <a:cubicBezTo>
                    <a:pt x="5232" y="6087"/>
                    <a:pt x="5273" y="6095"/>
                    <a:pt x="5315" y="6109"/>
                  </a:cubicBezTo>
                  <a:lnTo>
                    <a:pt x="7019" y="6309"/>
                  </a:lnTo>
                  <a:cubicBezTo>
                    <a:pt x="7064" y="6317"/>
                    <a:pt x="7109" y="6321"/>
                    <a:pt x="7153" y="6321"/>
                  </a:cubicBezTo>
                  <a:cubicBezTo>
                    <a:pt x="7306" y="6321"/>
                    <a:pt x="7450" y="6272"/>
                    <a:pt x="7554" y="6142"/>
                  </a:cubicBezTo>
                  <a:cubicBezTo>
                    <a:pt x="7721" y="5942"/>
                    <a:pt x="7587" y="5741"/>
                    <a:pt x="7487" y="5541"/>
                  </a:cubicBezTo>
                  <a:cubicBezTo>
                    <a:pt x="7220" y="5039"/>
                    <a:pt x="6919" y="4538"/>
                    <a:pt x="6618" y="4037"/>
                  </a:cubicBezTo>
                  <a:cubicBezTo>
                    <a:pt x="6484" y="3870"/>
                    <a:pt x="6484" y="3636"/>
                    <a:pt x="6585" y="3469"/>
                  </a:cubicBezTo>
                  <a:cubicBezTo>
                    <a:pt x="6819" y="2934"/>
                    <a:pt x="7052" y="2366"/>
                    <a:pt x="7320" y="1831"/>
                  </a:cubicBezTo>
                  <a:cubicBezTo>
                    <a:pt x="7454" y="1664"/>
                    <a:pt x="7420" y="1430"/>
                    <a:pt x="7286" y="1263"/>
                  </a:cubicBezTo>
                  <a:cubicBezTo>
                    <a:pt x="7195" y="1149"/>
                    <a:pt x="7072" y="1097"/>
                    <a:pt x="6940" y="1097"/>
                  </a:cubicBezTo>
                  <a:cubicBezTo>
                    <a:pt x="6879" y="1097"/>
                    <a:pt x="6815" y="1108"/>
                    <a:pt x="6752" y="1129"/>
                  </a:cubicBezTo>
                  <a:cubicBezTo>
                    <a:pt x="6284" y="1263"/>
                    <a:pt x="5782" y="1363"/>
                    <a:pt x="5315" y="1497"/>
                  </a:cubicBezTo>
                  <a:cubicBezTo>
                    <a:pt x="5215" y="1537"/>
                    <a:pt x="5106" y="1556"/>
                    <a:pt x="4997" y="1556"/>
                  </a:cubicBezTo>
                  <a:cubicBezTo>
                    <a:pt x="4739" y="1556"/>
                    <a:pt x="4476" y="1450"/>
                    <a:pt x="4312" y="1263"/>
                  </a:cubicBezTo>
                  <a:cubicBezTo>
                    <a:pt x="3944" y="862"/>
                    <a:pt x="3543" y="528"/>
                    <a:pt x="3176" y="193"/>
                  </a:cubicBezTo>
                  <a:cubicBezTo>
                    <a:pt x="3076" y="69"/>
                    <a:pt x="2922" y="1"/>
                    <a:pt x="2781" y="1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40;p41">
              <a:extLst>
                <a:ext uri="{FF2B5EF4-FFF2-40B4-BE49-F238E27FC236}">
                  <a16:creationId xmlns:a16="http://schemas.microsoft.com/office/drawing/2014/main" id="{41818013-6EF1-4FA6-BE9C-CC098FC834A4}"/>
                </a:ext>
              </a:extLst>
            </p:cNvPr>
            <p:cNvSpPr/>
            <p:nvPr/>
          </p:nvSpPr>
          <p:spPr>
            <a:xfrm>
              <a:off x="1136563" y="3613730"/>
              <a:ext cx="150874" cy="155407"/>
            </a:xfrm>
            <a:custGeom>
              <a:avLst/>
              <a:gdLst/>
              <a:ahLst/>
              <a:cxnLst/>
              <a:rect l="l" t="t" r="r" b="b"/>
              <a:pathLst>
                <a:path w="7755" h="7988" extrusionOk="0">
                  <a:moveTo>
                    <a:pt x="7287" y="1303"/>
                  </a:moveTo>
                  <a:cubicBezTo>
                    <a:pt x="7153" y="1136"/>
                    <a:pt x="6952" y="1103"/>
                    <a:pt x="6752" y="1170"/>
                  </a:cubicBezTo>
                  <a:cubicBezTo>
                    <a:pt x="6284" y="1303"/>
                    <a:pt x="5783" y="1404"/>
                    <a:pt x="5348" y="1537"/>
                  </a:cubicBezTo>
                  <a:cubicBezTo>
                    <a:pt x="4981" y="1671"/>
                    <a:pt x="4546" y="1571"/>
                    <a:pt x="4312" y="1270"/>
                  </a:cubicBezTo>
                  <a:cubicBezTo>
                    <a:pt x="3944" y="902"/>
                    <a:pt x="3543" y="568"/>
                    <a:pt x="3176" y="201"/>
                  </a:cubicBezTo>
                  <a:cubicBezTo>
                    <a:pt x="3042" y="67"/>
                    <a:pt x="2808" y="0"/>
                    <a:pt x="2641" y="67"/>
                  </a:cubicBezTo>
                  <a:lnTo>
                    <a:pt x="2641" y="67"/>
                  </a:lnTo>
                  <a:lnTo>
                    <a:pt x="2641" y="67"/>
                  </a:lnTo>
                  <a:cubicBezTo>
                    <a:pt x="2441" y="134"/>
                    <a:pt x="2340" y="334"/>
                    <a:pt x="2340" y="535"/>
                  </a:cubicBezTo>
                  <a:cubicBezTo>
                    <a:pt x="2307" y="1036"/>
                    <a:pt x="2207" y="1571"/>
                    <a:pt x="2207" y="2072"/>
                  </a:cubicBezTo>
                  <a:cubicBezTo>
                    <a:pt x="2207" y="2473"/>
                    <a:pt x="1973" y="2841"/>
                    <a:pt x="1605" y="2941"/>
                  </a:cubicBezTo>
                  <a:cubicBezTo>
                    <a:pt x="1204" y="3175"/>
                    <a:pt x="736" y="3409"/>
                    <a:pt x="335" y="3643"/>
                  </a:cubicBezTo>
                  <a:cubicBezTo>
                    <a:pt x="134" y="3710"/>
                    <a:pt x="1" y="3910"/>
                    <a:pt x="1" y="4111"/>
                  </a:cubicBezTo>
                  <a:cubicBezTo>
                    <a:pt x="1" y="4311"/>
                    <a:pt x="134" y="4512"/>
                    <a:pt x="368" y="4545"/>
                  </a:cubicBezTo>
                  <a:cubicBezTo>
                    <a:pt x="903" y="4779"/>
                    <a:pt x="1438" y="5013"/>
                    <a:pt x="2006" y="5247"/>
                  </a:cubicBezTo>
                  <a:cubicBezTo>
                    <a:pt x="2207" y="5314"/>
                    <a:pt x="2340" y="5514"/>
                    <a:pt x="2374" y="5715"/>
                  </a:cubicBezTo>
                  <a:cubicBezTo>
                    <a:pt x="2474" y="6283"/>
                    <a:pt x="2574" y="6851"/>
                    <a:pt x="2708" y="7419"/>
                  </a:cubicBezTo>
                  <a:cubicBezTo>
                    <a:pt x="2741" y="7620"/>
                    <a:pt x="2808" y="7854"/>
                    <a:pt x="3076" y="7921"/>
                  </a:cubicBezTo>
                  <a:cubicBezTo>
                    <a:pt x="3309" y="7988"/>
                    <a:pt x="3477" y="7821"/>
                    <a:pt x="3610" y="7653"/>
                  </a:cubicBezTo>
                  <a:cubicBezTo>
                    <a:pt x="3978" y="7219"/>
                    <a:pt x="4379" y="6784"/>
                    <a:pt x="4747" y="6350"/>
                  </a:cubicBezTo>
                  <a:cubicBezTo>
                    <a:pt x="4813" y="6283"/>
                    <a:pt x="4880" y="6216"/>
                    <a:pt x="5014" y="6149"/>
                  </a:cubicBezTo>
                  <a:cubicBezTo>
                    <a:pt x="5114" y="6116"/>
                    <a:pt x="5214" y="6116"/>
                    <a:pt x="5348" y="6116"/>
                  </a:cubicBezTo>
                  <a:lnTo>
                    <a:pt x="7019" y="6350"/>
                  </a:lnTo>
                  <a:cubicBezTo>
                    <a:pt x="7253" y="6417"/>
                    <a:pt x="7487" y="6350"/>
                    <a:pt x="7621" y="6149"/>
                  </a:cubicBezTo>
                  <a:cubicBezTo>
                    <a:pt x="7754" y="5949"/>
                    <a:pt x="7654" y="5748"/>
                    <a:pt x="7554" y="5548"/>
                  </a:cubicBezTo>
                  <a:cubicBezTo>
                    <a:pt x="7253" y="5047"/>
                    <a:pt x="6952" y="4545"/>
                    <a:pt x="6652" y="4077"/>
                  </a:cubicBezTo>
                  <a:cubicBezTo>
                    <a:pt x="6518" y="3910"/>
                    <a:pt x="6518" y="3676"/>
                    <a:pt x="6618" y="3476"/>
                  </a:cubicBezTo>
                  <a:cubicBezTo>
                    <a:pt x="6886" y="2941"/>
                    <a:pt x="7119" y="2406"/>
                    <a:pt x="7387" y="1872"/>
                  </a:cubicBezTo>
                  <a:cubicBezTo>
                    <a:pt x="7454" y="1671"/>
                    <a:pt x="7454" y="1437"/>
                    <a:pt x="7287" y="1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" name="Google Shape;1241;p41">
            <a:extLst>
              <a:ext uri="{FF2B5EF4-FFF2-40B4-BE49-F238E27FC236}">
                <a16:creationId xmlns:a16="http://schemas.microsoft.com/office/drawing/2014/main" id="{15D55F64-F5AF-4C2F-AB49-46F12F2A4950}"/>
              </a:ext>
            </a:extLst>
          </p:cNvPr>
          <p:cNvGrpSpPr/>
          <p:nvPr/>
        </p:nvGrpSpPr>
        <p:grpSpPr>
          <a:xfrm>
            <a:off x="3023396" y="4149843"/>
            <a:ext cx="360542" cy="352441"/>
            <a:chOff x="2833036" y="4027338"/>
            <a:chExt cx="208069" cy="203417"/>
          </a:xfrm>
        </p:grpSpPr>
        <p:sp>
          <p:nvSpPr>
            <p:cNvPr id="87" name="Google Shape;1242;p41">
              <a:extLst>
                <a:ext uri="{FF2B5EF4-FFF2-40B4-BE49-F238E27FC236}">
                  <a16:creationId xmlns:a16="http://schemas.microsoft.com/office/drawing/2014/main" id="{EA6C92AF-BADE-4B55-A07E-8BF6712CFB86}"/>
                </a:ext>
              </a:extLst>
            </p:cNvPr>
            <p:cNvSpPr/>
            <p:nvPr/>
          </p:nvSpPr>
          <p:spPr>
            <a:xfrm>
              <a:off x="2833036" y="4027338"/>
              <a:ext cx="208069" cy="203417"/>
            </a:xfrm>
            <a:custGeom>
              <a:avLst/>
              <a:gdLst/>
              <a:ahLst/>
              <a:cxnLst/>
              <a:rect l="l" t="t" r="r" b="b"/>
              <a:pathLst>
                <a:path w="10662" h="10331" extrusionOk="0">
                  <a:moveTo>
                    <a:pt x="4980" y="1"/>
                  </a:moveTo>
                  <a:cubicBezTo>
                    <a:pt x="4713" y="34"/>
                    <a:pt x="4479" y="268"/>
                    <a:pt x="4412" y="536"/>
                  </a:cubicBezTo>
                  <a:cubicBezTo>
                    <a:pt x="4178" y="1171"/>
                    <a:pt x="3877" y="1806"/>
                    <a:pt x="3677" y="2474"/>
                  </a:cubicBezTo>
                  <a:cubicBezTo>
                    <a:pt x="3543" y="2975"/>
                    <a:pt x="3109" y="3343"/>
                    <a:pt x="2574" y="3376"/>
                  </a:cubicBezTo>
                  <a:cubicBezTo>
                    <a:pt x="1939" y="3477"/>
                    <a:pt x="1337" y="3644"/>
                    <a:pt x="669" y="3777"/>
                  </a:cubicBezTo>
                  <a:cubicBezTo>
                    <a:pt x="401" y="3811"/>
                    <a:pt x="167" y="3978"/>
                    <a:pt x="67" y="4245"/>
                  </a:cubicBezTo>
                  <a:cubicBezTo>
                    <a:pt x="0" y="4513"/>
                    <a:pt x="134" y="4813"/>
                    <a:pt x="401" y="4947"/>
                  </a:cubicBezTo>
                  <a:cubicBezTo>
                    <a:pt x="1003" y="5448"/>
                    <a:pt x="1605" y="5950"/>
                    <a:pt x="2240" y="6451"/>
                  </a:cubicBezTo>
                  <a:cubicBezTo>
                    <a:pt x="2474" y="6618"/>
                    <a:pt x="2574" y="6919"/>
                    <a:pt x="2540" y="7186"/>
                  </a:cubicBezTo>
                  <a:cubicBezTo>
                    <a:pt x="2440" y="7955"/>
                    <a:pt x="2373" y="8724"/>
                    <a:pt x="2340" y="9492"/>
                  </a:cubicBezTo>
                  <a:cubicBezTo>
                    <a:pt x="2340" y="9793"/>
                    <a:pt x="2273" y="10094"/>
                    <a:pt x="2574" y="10261"/>
                  </a:cubicBezTo>
                  <a:cubicBezTo>
                    <a:pt x="2669" y="10308"/>
                    <a:pt x="2772" y="10331"/>
                    <a:pt x="2874" y="10331"/>
                  </a:cubicBezTo>
                  <a:cubicBezTo>
                    <a:pt x="3061" y="10331"/>
                    <a:pt x="3246" y="10257"/>
                    <a:pt x="3376" y="10127"/>
                  </a:cubicBezTo>
                  <a:cubicBezTo>
                    <a:pt x="4011" y="9726"/>
                    <a:pt x="4646" y="9292"/>
                    <a:pt x="5314" y="8891"/>
                  </a:cubicBezTo>
                  <a:cubicBezTo>
                    <a:pt x="5415" y="8791"/>
                    <a:pt x="5582" y="8757"/>
                    <a:pt x="5715" y="8724"/>
                  </a:cubicBezTo>
                  <a:cubicBezTo>
                    <a:pt x="5849" y="8724"/>
                    <a:pt x="6016" y="8757"/>
                    <a:pt x="6150" y="8824"/>
                  </a:cubicBezTo>
                  <a:cubicBezTo>
                    <a:pt x="6818" y="9125"/>
                    <a:pt x="7520" y="9426"/>
                    <a:pt x="8222" y="9726"/>
                  </a:cubicBezTo>
                  <a:cubicBezTo>
                    <a:pt x="8356" y="9810"/>
                    <a:pt x="8498" y="9852"/>
                    <a:pt x="8640" y="9852"/>
                  </a:cubicBezTo>
                  <a:cubicBezTo>
                    <a:pt x="8782" y="9852"/>
                    <a:pt x="8924" y="9810"/>
                    <a:pt x="9057" y="9726"/>
                  </a:cubicBezTo>
                  <a:cubicBezTo>
                    <a:pt x="9325" y="9492"/>
                    <a:pt x="9258" y="9192"/>
                    <a:pt x="9191" y="8924"/>
                  </a:cubicBezTo>
                  <a:cubicBezTo>
                    <a:pt x="9024" y="8156"/>
                    <a:pt x="8824" y="7420"/>
                    <a:pt x="8623" y="6685"/>
                  </a:cubicBezTo>
                  <a:cubicBezTo>
                    <a:pt x="8523" y="6418"/>
                    <a:pt x="8590" y="6117"/>
                    <a:pt x="8790" y="5916"/>
                  </a:cubicBezTo>
                  <a:cubicBezTo>
                    <a:pt x="9325" y="5315"/>
                    <a:pt x="9826" y="4713"/>
                    <a:pt x="10361" y="4112"/>
                  </a:cubicBezTo>
                  <a:cubicBezTo>
                    <a:pt x="10595" y="3944"/>
                    <a:pt x="10662" y="3610"/>
                    <a:pt x="10561" y="3376"/>
                  </a:cubicBezTo>
                  <a:cubicBezTo>
                    <a:pt x="10441" y="3136"/>
                    <a:pt x="10213" y="3004"/>
                    <a:pt x="9974" y="3004"/>
                  </a:cubicBezTo>
                  <a:cubicBezTo>
                    <a:pt x="9947" y="3004"/>
                    <a:pt x="9920" y="3005"/>
                    <a:pt x="9893" y="3009"/>
                  </a:cubicBezTo>
                  <a:cubicBezTo>
                    <a:pt x="9258" y="2975"/>
                    <a:pt x="8590" y="2942"/>
                    <a:pt x="7955" y="2908"/>
                  </a:cubicBezTo>
                  <a:cubicBezTo>
                    <a:pt x="7900" y="2915"/>
                    <a:pt x="7846" y="2919"/>
                    <a:pt x="7792" y="2919"/>
                  </a:cubicBezTo>
                  <a:cubicBezTo>
                    <a:pt x="7321" y="2919"/>
                    <a:pt x="6898" y="2660"/>
                    <a:pt x="6718" y="2240"/>
                  </a:cubicBezTo>
                  <a:cubicBezTo>
                    <a:pt x="6417" y="1605"/>
                    <a:pt x="6016" y="1037"/>
                    <a:pt x="5649" y="435"/>
                  </a:cubicBezTo>
                  <a:cubicBezTo>
                    <a:pt x="5548" y="168"/>
                    <a:pt x="5314" y="1"/>
                    <a:pt x="50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43;p41">
              <a:extLst>
                <a:ext uri="{FF2B5EF4-FFF2-40B4-BE49-F238E27FC236}">
                  <a16:creationId xmlns:a16="http://schemas.microsoft.com/office/drawing/2014/main" id="{39DDF96C-AE21-492C-B48A-2FFEB6A9F2F6}"/>
                </a:ext>
              </a:extLst>
            </p:cNvPr>
            <p:cNvSpPr/>
            <p:nvPr/>
          </p:nvSpPr>
          <p:spPr>
            <a:xfrm>
              <a:off x="2833356" y="4027930"/>
              <a:ext cx="207429" cy="202235"/>
            </a:xfrm>
            <a:custGeom>
              <a:avLst/>
              <a:gdLst/>
              <a:ahLst/>
              <a:cxnLst/>
              <a:rect l="l" t="t" r="r" b="b"/>
              <a:pathLst>
                <a:path w="10662" h="10395" extrusionOk="0">
                  <a:moveTo>
                    <a:pt x="10562" y="3376"/>
                  </a:moveTo>
                  <a:cubicBezTo>
                    <a:pt x="10428" y="3142"/>
                    <a:pt x="10161" y="2975"/>
                    <a:pt x="9893" y="3008"/>
                  </a:cubicBezTo>
                  <a:cubicBezTo>
                    <a:pt x="9258" y="2975"/>
                    <a:pt x="8590" y="2941"/>
                    <a:pt x="7955" y="2908"/>
                  </a:cubicBezTo>
                  <a:cubicBezTo>
                    <a:pt x="7420" y="2975"/>
                    <a:pt x="6919" y="2708"/>
                    <a:pt x="6718" y="2240"/>
                  </a:cubicBezTo>
                  <a:cubicBezTo>
                    <a:pt x="6417" y="1605"/>
                    <a:pt x="6016" y="1036"/>
                    <a:pt x="5649" y="435"/>
                  </a:cubicBezTo>
                  <a:cubicBezTo>
                    <a:pt x="5548" y="168"/>
                    <a:pt x="5314" y="0"/>
                    <a:pt x="5014" y="0"/>
                  </a:cubicBezTo>
                  <a:lnTo>
                    <a:pt x="4980" y="0"/>
                  </a:lnTo>
                  <a:cubicBezTo>
                    <a:pt x="4713" y="34"/>
                    <a:pt x="4479" y="234"/>
                    <a:pt x="4412" y="502"/>
                  </a:cubicBezTo>
                  <a:cubicBezTo>
                    <a:pt x="4178" y="1170"/>
                    <a:pt x="3877" y="1805"/>
                    <a:pt x="3677" y="2474"/>
                  </a:cubicBezTo>
                  <a:cubicBezTo>
                    <a:pt x="3543" y="2975"/>
                    <a:pt x="3109" y="3309"/>
                    <a:pt x="2574" y="3343"/>
                  </a:cubicBezTo>
                  <a:cubicBezTo>
                    <a:pt x="1939" y="3476"/>
                    <a:pt x="1304" y="3610"/>
                    <a:pt x="669" y="3777"/>
                  </a:cubicBezTo>
                  <a:cubicBezTo>
                    <a:pt x="402" y="3777"/>
                    <a:pt x="168" y="3978"/>
                    <a:pt x="67" y="4245"/>
                  </a:cubicBezTo>
                  <a:cubicBezTo>
                    <a:pt x="1" y="4512"/>
                    <a:pt x="134" y="4813"/>
                    <a:pt x="368" y="4947"/>
                  </a:cubicBezTo>
                  <a:cubicBezTo>
                    <a:pt x="1003" y="5448"/>
                    <a:pt x="1605" y="5949"/>
                    <a:pt x="2206" y="6451"/>
                  </a:cubicBezTo>
                  <a:cubicBezTo>
                    <a:pt x="2440" y="6618"/>
                    <a:pt x="2574" y="6919"/>
                    <a:pt x="2507" y="7186"/>
                  </a:cubicBezTo>
                  <a:cubicBezTo>
                    <a:pt x="2440" y="7955"/>
                    <a:pt x="2373" y="8723"/>
                    <a:pt x="2307" y="9492"/>
                  </a:cubicBezTo>
                  <a:cubicBezTo>
                    <a:pt x="2307" y="9793"/>
                    <a:pt x="2273" y="10094"/>
                    <a:pt x="2574" y="10261"/>
                  </a:cubicBezTo>
                  <a:cubicBezTo>
                    <a:pt x="2841" y="10394"/>
                    <a:pt x="3176" y="10361"/>
                    <a:pt x="3376" y="10127"/>
                  </a:cubicBezTo>
                  <a:cubicBezTo>
                    <a:pt x="4011" y="9726"/>
                    <a:pt x="4679" y="9291"/>
                    <a:pt x="5314" y="8890"/>
                  </a:cubicBezTo>
                  <a:cubicBezTo>
                    <a:pt x="5548" y="8723"/>
                    <a:pt x="5883" y="8690"/>
                    <a:pt x="6150" y="8824"/>
                  </a:cubicBezTo>
                  <a:cubicBezTo>
                    <a:pt x="6852" y="9124"/>
                    <a:pt x="7554" y="9425"/>
                    <a:pt x="8222" y="9726"/>
                  </a:cubicBezTo>
                  <a:cubicBezTo>
                    <a:pt x="8489" y="9893"/>
                    <a:pt x="8824" y="9893"/>
                    <a:pt x="9058" y="9726"/>
                  </a:cubicBezTo>
                  <a:cubicBezTo>
                    <a:pt x="9325" y="9492"/>
                    <a:pt x="9258" y="9191"/>
                    <a:pt x="9191" y="8924"/>
                  </a:cubicBezTo>
                  <a:cubicBezTo>
                    <a:pt x="9024" y="8155"/>
                    <a:pt x="8824" y="7420"/>
                    <a:pt x="8623" y="6685"/>
                  </a:cubicBezTo>
                  <a:cubicBezTo>
                    <a:pt x="8523" y="6417"/>
                    <a:pt x="8590" y="6116"/>
                    <a:pt x="8790" y="5916"/>
                  </a:cubicBezTo>
                  <a:cubicBezTo>
                    <a:pt x="9325" y="5314"/>
                    <a:pt x="9826" y="4713"/>
                    <a:pt x="10361" y="4111"/>
                  </a:cubicBezTo>
                  <a:cubicBezTo>
                    <a:pt x="10595" y="3944"/>
                    <a:pt x="10662" y="3643"/>
                    <a:pt x="10562" y="3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" name="Google Shape;1256;p41">
            <a:extLst>
              <a:ext uri="{FF2B5EF4-FFF2-40B4-BE49-F238E27FC236}">
                <a16:creationId xmlns:a16="http://schemas.microsoft.com/office/drawing/2014/main" id="{83F2E9ED-FCDA-4778-9083-C9324E50C022}"/>
              </a:ext>
            </a:extLst>
          </p:cNvPr>
          <p:cNvGrpSpPr/>
          <p:nvPr/>
        </p:nvGrpSpPr>
        <p:grpSpPr>
          <a:xfrm rot="2922877">
            <a:off x="3255023" y="119184"/>
            <a:ext cx="256719" cy="264599"/>
            <a:chOff x="1136563" y="3613697"/>
            <a:chExt cx="150874" cy="155472"/>
          </a:xfrm>
        </p:grpSpPr>
        <p:sp>
          <p:nvSpPr>
            <p:cNvPr id="90" name="Google Shape;1257;p41">
              <a:extLst>
                <a:ext uri="{FF2B5EF4-FFF2-40B4-BE49-F238E27FC236}">
                  <a16:creationId xmlns:a16="http://schemas.microsoft.com/office/drawing/2014/main" id="{D3A5FC82-C22E-4E72-B345-040F09E28147}"/>
                </a:ext>
              </a:extLst>
            </p:cNvPr>
            <p:cNvSpPr/>
            <p:nvPr/>
          </p:nvSpPr>
          <p:spPr>
            <a:xfrm>
              <a:off x="1136662" y="3613697"/>
              <a:ext cx="150675" cy="155472"/>
            </a:xfrm>
            <a:custGeom>
              <a:avLst/>
              <a:gdLst/>
              <a:ahLst/>
              <a:cxnLst/>
              <a:rect l="l" t="t" r="r" b="b"/>
              <a:pathLst>
                <a:path w="7721" h="7896" extrusionOk="0">
                  <a:moveTo>
                    <a:pt x="2781" y="1"/>
                  </a:moveTo>
                  <a:cubicBezTo>
                    <a:pt x="2732" y="1"/>
                    <a:pt x="2684" y="9"/>
                    <a:pt x="2641" y="26"/>
                  </a:cubicBezTo>
                  <a:cubicBezTo>
                    <a:pt x="2440" y="93"/>
                    <a:pt x="2340" y="294"/>
                    <a:pt x="2340" y="494"/>
                  </a:cubicBezTo>
                  <a:cubicBezTo>
                    <a:pt x="2273" y="1029"/>
                    <a:pt x="2206" y="1530"/>
                    <a:pt x="2206" y="2065"/>
                  </a:cubicBezTo>
                  <a:cubicBezTo>
                    <a:pt x="2206" y="2433"/>
                    <a:pt x="1972" y="2800"/>
                    <a:pt x="1605" y="2934"/>
                  </a:cubicBezTo>
                  <a:cubicBezTo>
                    <a:pt x="1170" y="3134"/>
                    <a:pt x="736" y="3368"/>
                    <a:pt x="301" y="3602"/>
                  </a:cubicBezTo>
                  <a:cubicBezTo>
                    <a:pt x="134" y="3669"/>
                    <a:pt x="1" y="3870"/>
                    <a:pt x="1" y="4070"/>
                  </a:cubicBezTo>
                  <a:cubicBezTo>
                    <a:pt x="1" y="4271"/>
                    <a:pt x="134" y="4471"/>
                    <a:pt x="368" y="4538"/>
                  </a:cubicBezTo>
                  <a:cubicBezTo>
                    <a:pt x="903" y="4739"/>
                    <a:pt x="1438" y="5006"/>
                    <a:pt x="2006" y="5240"/>
                  </a:cubicBezTo>
                  <a:cubicBezTo>
                    <a:pt x="2206" y="5307"/>
                    <a:pt x="2340" y="5474"/>
                    <a:pt x="2374" y="5674"/>
                  </a:cubicBezTo>
                  <a:cubicBezTo>
                    <a:pt x="2474" y="6243"/>
                    <a:pt x="2574" y="6811"/>
                    <a:pt x="2708" y="7379"/>
                  </a:cubicBezTo>
                  <a:cubicBezTo>
                    <a:pt x="2741" y="7579"/>
                    <a:pt x="2808" y="7813"/>
                    <a:pt x="3075" y="7880"/>
                  </a:cubicBezTo>
                  <a:cubicBezTo>
                    <a:pt x="3112" y="7891"/>
                    <a:pt x="3146" y="7895"/>
                    <a:pt x="3179" y="7895"/>
                  </a:cubicBezTo>
                  <a:cubicBezTo>
                    <a:pt x="3360" y="7895"/>
                    <a:pt x="3497" y="7754"/>
                    <a:pt x="3610" y="7613"/>
                  </a:cubicBezTo>
                  <a:cubicBezTo>
                    <a:pt x="3978" y="7212"/>
                    <a:pt x="4345" y="6744"/>
                    <a:pt x="4746" y="6343"/>
                  </a:cubicBezTo>
                  <a:cubicBezTo>
                    <a:pt x="4813" y="6243"/>
                    <a:pt x="4880" y="6176"/>
                    <a:pt x="5014" y="6142"/>
                  </a:cubicBezTo>
                  <a:cubicBezTo>
                    <a:pt x="5073" y="6103"/>
                    <a:pt x="5131" y="6087"/>
                    <a:pt x="5190" y="6087"/>
                  </a:cubicBezTo>
                  <a:cubicBezTo>
                    <a:pt x="5232" y="6087"/>
                    <a:pt x="5273" y="6095"/>
                    <a:pt x="5315" y="6109"/>
                  </a:cubicBezTo>
                  <a:lnTo>
                    <a:pt x="7019" y="6309"/>
                  </a:lnTo>
                  <a:cubicBezTo>
                    <a:pt x="7064" y="6317"/>
                    <a:pt x="7109" y="6321"/>
                    <a:pt x="7153" y="6321"/>
                  </a:cubicBezTo>
                  <a:cubicBezTo>
                    <a:pt x="7306" y="6321"/>
                    <a:pt x="7450" y="6272"/>
                    <a:pt x="7554" y="6142"/>
                  </a:cubicBezTo>
                  <a:cubicBezTo>
                    <a:pt x="7721" y="5942"/>
                    <a:pt x="7587" y="5741"/>
                    <a:pt x="7487" y="5541"/>
                  </a:cubicBezTo>
                  <a:cubicBezTo>
                    <a:pt x="7220" y="5039"/>
                    <a:pt x="6919" y="4538"/>
                    <a:pt x="6618" y="4037"/>
                  </a:cubicBezTo>
                  <a:cubicBezTo>
                    <a:pt x="6484" y="3870"/>
                    <a:pt x="6484" y="3636"/>
                    <a:pt x="6585" y="3469"/>
                  </a:cubicBezTo>
                  <a:cubicBezTo>
                    <a:pt x="6819" y="2934"/>
                    <a:pt x="7052" y="2366"/>
                    <a:pt x="7320" y="1831"/>
                  </a:cubicBezTo>
                  <a:cubicBezTo>
                    <a:pt x="7454" y="1664"/>
                    <a:pt x="7420" y="1430"/>
                    <a:pt x="7286" y="1263"/>
                  </a:cubicBezTo>
                  <a:cubicBezTo>
                    <a:pt x="7195" y="1149"/>
                    <a:pt x="7072" y="1097"/>
                    <a:pt x="6940" y="1097"/>
                  </a:cubicBezTo>
                  <a:cubicBezTo>
                    <a:pt x="6879" y="1097"/>
                    <a:pt x="6815" y="1108"/>
                    <a:pt x="6752" y="1129"/>
                  </a:cubicBezTo>
                  <a:cubicBezTo>
                    <a:pt x="6284" y="1263"/>
                    <a:pt x="5782" y="1363"/>
                    <a:pt x="5315" y="1497"/>
                  </a:cubicBezTo>
                  <a:cubicBezTo>
                    <a:pt x="5215" y="1537"/>
                    <a:pt x="5106" y="1556"/>
                    <a:pt x="4997" y="1556"/>
                  </a:cubicBezTo>
                  <a:cubicBezTo>
                    <a:pt x="4739" y="1556"/>
                    <a:pt x="4476" y="1450"/>
                    <a:pt x="4312" y="1263"/>
                  </a:cubicBezTo>
                  <a:cubicBezTo>
                    <a:pt x="3944" y="862"/>
                    <a:pt x="3543" y="528"/>
                    <a:pt x="3176" y="193"/>
                  </a:cubicBezTo>
                  <a:cubicBezTo>
                    <a:pt x="3076" y="69"/>
                    <a:pt x="2922" y="1"/>
                    <a:pt x="2781" y="1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58;p41">
              <a:extLst>
                <a:ext uri="{FF2B5EF4-FFF2-40B4-BE49-F238E27FC236}">
                  <a16:creationId xmlns:a16="http://schemas.microsoft.com/office/drawing/2014/main" id="{7914CEFE-F1F9-4787-BA13-FAAB57B96B94}"/>
                </a:ext>
              </a:extLst>
            </p:cNvPr>
            <p:cNvSpPr/>
            <p:nvPr/>
          </p:nvSpPr>
          <p:spPr>
            <a:xfrm>
              <a:off x="1136563" y="3613730"/>
              <a:ext cx="150874" cy="155407"/>
            </a:xfrm>
            <a:custGeom>
              <a:avLst/>
              <a:gdLst/>
              <a:ahLst/>
              <a:cxnLst/>
              <a:rect l="l" t="t" r="r" b="b"/>
              <a:pathLst>
                <a:path w="7755" h="7988" extrusionOk="0">
                  <a:moveTo>
                    <a:pt x="7287" y="1303"/>
                  </a:moveTo>
                  <a:cubicBezTo>
                    <a:pt x="7153" y="1136"/>
                    <a:pt x="6952" y="1103"/>
                    <a:pt x="6752" y="1170"/>
                  </a:cubicBezTo>
                  <a:cubicBezTo>
                    <a:pt x="6284" y="1303"/>
                    <a:pt x="5783" y="1404"/>
                    <a:pt x="5348" y="1537"/>
                  </a:cubicBezTo>
                  <a:cubicBezTo>
                    <a:pt x="4981" y="1671"/>
                    <a:pt x="4546" y="1571"/>
                    <a:pt x="4312" y="1270"/>
                  </a:cubicBezTo>
                  <a:cubicBezTo>
                    <a:pt x="3944" y="902"/>
                    <a:pt x="3543" y="568"/>
                    <a:pt x="3176" y="201"/>
                  </a:cubicBezTo>
                  <a:cubicBezTo>
                    <a:pt x="3042" y="67"/>
                    <a:pt x="2808" y="0"/>
                    <a:pt x="2641" y="67"/>
                  </a:cubicBezTo>
                  <a:lnTo>
                    <a:pt x="2641" y="67"/>
                  </a:lnTo>
                  <a:lnTo>
                    <a:pt x="2641" y="67"/>
                  </a:lnTo>
                  <a:cubicBezTo>
                    <a:pt x="2441" y="134"/>
                    <a:pt x="2340" y="334"/>
                    <a:pt x="2340" y="535"/>
                  </a:cubicBezTo>
                  <a:cubicBezTo>
                    <a:pt x="2307" y="1036"/>
                    <a:pt x="2207" y="1571"/>
                    <a:pt x="2207" y="2072"/>
                  </a:cubicBezTo>
                  <a:cubicBezTo>
                    <a:pt x="2207" y="2473"/>
                    <a:pt x="1973" y="2841"/>
                    <a:pt x="1605" y="2941"/>
                  </a:cubicBezTo>
                  <a:cubicBezTo>
                    <a:pt x="1204" y="3175"/>
                    <a:pt x="736" y="3409"/>
                    <a:pt x="335" y="3643"/>
                  </a:cubicBezTo>
                  <a:cubicBezTo>
                    <a:pt x="134" y="3710"/>
                    <a:pt x="1" y="3910"/>
                    <a:pt x="1" y="4111"/>
                  </a:cubicBezTo>
                  <a:cubicBezTo>
                    <a:pt x="1" y="4311"/>
                    <a:pt x="134" y="4512"/>
                    <a:pt x="368" y="4545"/>
                  </a:cubicBezTo>
                  <a:cubicBezTo>
                    <a:pt x="903" y="4779"/>
                    <a:pt x="1438" y="5013"/>
                    <a:pt x="2006" y="5247"/>
                  </a:cubicBezTo>
                  <a:cubicBezTo>
                    <a:pt x="2207" y="5314"/>
                    <a:pt x="2340" y="5514"/>
                    <a:pt x="2374" y="5715"/>
                  </a:cubicBezTo>
                  <a:cubicBezTo>
                    <a:pt x="2474" y="6283"/>
                    <a:pt x="2574" y="6851"/>
                    <a:pt x="2708" y="7419"/>
                  </a:cubicBezTo>
                  <a:cubicBezTo>
                    <a:pt x="2741" y="7620"/>
                    <a:pt x="2808" y="7854"/>
                    <a:pt x="3076" y="7921"/>
                  </a:cubicBezTo>
                  <a:cubicBezTo>
                    <a:pt x="3309" y="7988"/>
                    <a:pt x="3477" y="7821"/>
                    <a:pt x="3610" y="7653"/>
                  </a:cubicBezTo>
                  <a:cubicBezTo>
                    <a:pt x="3978" y="7219"/>
                    <a:pt x="4379" y="6784"/>
                    <a:pt x="4747" y="6350"/>
                  </a:cubicBezTo>
                  <a:cubicBezTo>
                    <a:pt x="4813" y="6283"/>
                    <a:pt x="4880" y="6216"/>
                    <a:pt x="5014" y="6149"/>
                  </a:cubicBezTo>
                  <a:cubicBezTo>
                    <a:pt x="5114" y="6116"/>
                    <a:pt x="5214" y="6116"/>
                    <a:pt x="5348" y="6116"/>
                  </a:cubicBezTo>
                  <a:lnTo>
                    <a:pt x="7019" y="6350"/>
                  </a:lnTo>
                  <a:cubicBezTo>
                    <a:pt x="7253" y="6417"/>
                    <a:pt x="7487" y="6350"/>
                    <a:pt x="7621" y="6149"/>
                  </a:cubicBezTo>
                  <a:cubicBezTo>
                    <a:pt x="7754" y="5949"/>
                    <a:pt x="7654" y="5748"/>
                    <a:pt x="7554" y="5548"/>
                  </a:cubicBezTo>
                  <a:cubicBezTo>
                    <a:pt x="7253" y="5047"/>
                    <a:pt x="6952" y="4545"/>
                    <a:pt x="6652" y="4077"/>
                  </a:cubicBezTo>
                  <a:cubicBezTo>
                    <a:pt x="6518" y="3910"/>
                    <a:pt x="6518" y="3676"/>
                    <a:pt x="6618" y="3476"/>
                  </a:cubicBezTo>
                  <a:cubicBezTo>
                    <a:pt x="6886" y="2941"/>
                    <a:pt x="7119" y="2406"/>
                    <a:pt x="7387" y="1872"/>
                  </a:cubicBezTo>
                  <a:cubicBezTo>
                    <a:pt x="7454" y="1671"/>
                    <a:pt x="7454" y="1437"/>
                    <a:pt x="7287" y="1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93" name="Tabla 92">
            <a:extLst>
              <a:ext uri="{FF2B5EF4-FFF2-40B4-BE49-F238E27FC236}">
                <a16:creationId xmlns:a16="http://schemas.microsoft.com/office/drawing/2014/main" id="{0F91EB88-CFC6-4D99-9499-4E1CC2374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86227"/>
              </p:ext>
            </p:extLst>
          </p:nvPr>
        </p:nvGraphicFramePr>
        <p:xfrm>
          <a:off x="455282" y="834238"/>
          <a:ext cx="7363943" cy="74344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34545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443348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190297">
                <a:tc rowSpan="4"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Campo de Formación Académica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Pensamiento matemático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Forma, espacio y medida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Reproduce modelos con formas, figuras y cuerpos geométricos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Figuras y cuerpos geométricos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  <p:graphicFrame>
        <p:nvGraphicFramePr>
          <p:cNvPr id="94" name="Tabla 5">
            <a:extLst>
              <a:ext uri="{FF2B5EF4-FFF2-40B4-BE49-F238E27FC236}">
                <a16:creationId xmlns:a16="http://schemas.microsoft.com/office/drawing/2014/main" id="{BE223A4D-782A-427D-96D0-7ED5C5E18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01411"/>
              </p:ext>
            </p:extLst>
          </p:nvPr>
        </p:nvGraphicFramePr>
        <p:xfrm>
          <a:off x="455282" y="1781803"/>
          <a:ext cx="7318223" cy="8427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20218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2869155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2216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Campo de Formación Académica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Exploración y comprensión del mundo natural y social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Mundo Natural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Practica hábitos de higiene personal para mantenerse saludable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Cuidado de la salud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  <p:graphicFrame>
        <p:nvGraphicFramePr>
          <p:cNvPr id="97" name="Tabla 5">
            <a:extLst>
              <a:ext uri="{FF2B5EF4-FFF2-40B4-BE49-F238E27FC236}">
                <a16:creationId xmlns:a16="http://schemas.microsoft.com/office/drawing/2014/main" id="{64C6F1C4-54BA-4E85-BA3A-5097436FE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95701"/>
              </p:ext>
            </p:extLst>
          </p:nvPr>
        </p:nvGraphicFramePr>
        <p:xfrm>
          <a:off x="465923" y="2820495"/>
          <a:ext cx="7296943" cy="7989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20218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2847875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2216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Área de desarrollo personal y social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Educación socioemocional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Autorregulación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Reconoce y nombra situaciones que le generan alegría, tristeza, miedo o enojo y expresa lo que siente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60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Expresión de las emociones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  <p:graphicFrame>
        <p:nvGraphicFramePr>
          <p:cNvPr id="67" name="Tabla 5">
            <a:extLst>
              <a:ext uri="{FF2B5EF4-FFF2-40B4-BE49-F238E27FC236}">
                <a16:creationId xmlns:a16="http://schemas.microsoft.com/office/drawing/2014/main" id="{9AE15099-94DF-4058-B971-88C3CCFDF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52786"/>
              </p:ext>
            </p:extLst>
          </p:nvPr>
        </p:nvGraphicFramePr>
        <p:xfrm>
          <a:off x="500431" y="3778175"/>
          <a:ext cx="7317482" cy="9946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1745">
                  <a:extLst>
                    <a:ext uri="{9D8B030D-6E8A-4147-A177-3AD203B41FA5}">
                      <a16:colId xmlns:a16="http://schemas.microsoft.com/office/drawing/2014/main" val="153450490"/>
                    </a:ext>
                  </a:extLst>
                </a:gridCol>
                <a:gridCol w="2019566">
                  <a:extLst>
                    <a:ext uri="{9D8B030D-6E8A-4147-A177-3AD203B41FA5}">
                      <a16:colId xmlns:a16="http://schemas.microsoft.com/office/drawing/2014/main" val="3507341851"/>
                    </a:ext>
                  </a:extLst>
                </a:gridCol>
                <a:gridCol w="3286171">
                  <a:extLst>
                    <a:ext uri="{9D8B030D-6E8A-4147-A177-3AD203B41FA5}">
                      <a16:colId xmlns:a16="http://schemas.microsoft.com/office/drawing/2014/main" val="3560237489"/>
                    </a:ext>
                  </a:extLst>
                </a:gridCol>
              </a:tblGrid>
              <a:tr h="28296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Área de desarrollo personal y social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Educación socioemocional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1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Aprendizaje esperado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59865"/>
                  </a:ext>
                </a:extLst>
              </a:tr>
              <a:tr h="2372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Colaboración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Convive, juega y trabaja con distintos compañeros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3050"/>
                  </a:ext>
                </a:extLst>
              </a:tr>
              <a:tr h="2372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Organizador Curricular 2</a:t>
                      </a:r>
                      <a:endParaRPr lang="es-MX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24638"/>
                  </a:ext>
                </a:extLst>
              </a:tr>
              <a:tr h="2372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Inclusión </a:t>
                      </a:r>
                      <a:endParaRPr lang="es-MX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3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9"/>
          <p:cNvSpPr/>
          <p:nvPr/>
        </p:nvSpPr>
        <p:spPr>
          <a:xfrm>
            <a:off x="-514850" y="4087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511023" y="3890288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7929085" y="3908692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0" name="Tabla 49">
            <a:extLst>
              <a:ext uri="{FF2B5EF4-FFF2-40B4-BE49-F238E27FC236}">
                <a16:creationId xmlns:a16="http://schemas.microsoft.com/office/drawing/2014/main" id="{F9C79F96-4F17-4982-83AB-59AFD7664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81765"/>
              </p:ext>
            </p:extLst>
          </p:nvPr>
        </p:nvGraphicFramePr>
        <p:xfrm>
          <a:off x="644791" y="347697"/>
          <a:ext cx="7408720" cy="432883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1057629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495759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72988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53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Día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595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Empezar con cuestionamientos a los alumnos ¿por qué es importante tener un nombre?, ¿qué pasaría si no tuvieran un nombre? Y ¿en qué lugares han visto su nombre?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Lunes 4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Escribe su nombre con diversos propósitos e identifica el de algunos compañeros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208520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Participa en el juego “La papa caliente”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En orden y respetando turnos, cada pequeño pasa al centro del círculo y menciona su nombre completo y su edad.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a las preguntas: ¿por qué es importante tener un nombre?, ¿qué pasaría si no tuvieran un nombre? Y ¿en qué lugares han visto su nombre?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 lectura del cuento “Y tú… ¿Cómo te llamas?”, con el fin de que identifiquen que cada persona tiene un nombre y que éste es importante para la vida diaria.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</a:rPr>
                        <a:t>Reconoce aquellos lugares en los que ha visto su nombre y escribe, con el apoyo de tu maestra, por qué están escritos en esos sitios (sus colores, lapicera, lápiz, goma, bata, etcétera)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Pelota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Cuento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Convive, juega y trabaja con distintos compañeros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Solicita la palabra para participar y escucha las ideas de sus compañeros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8934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Arma el rompecabezas de tu nombre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Rompecabezas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42"/>
          <p:cNvGrpSpPr/>
          <p:nvPr/>
        </p:nvGrpSpPr>
        <p:grpSpPr>
          <a:xfrm>
            <a:off x="6975516" y="3793115"/>
            <a:ext cx="1755009" cy="976593"/>
            <a:chOff x="2081366" y="1739740"/>
            <a:chExt cx="1755009" cy="976593"/>
          </a:xfrm>
        </p:grpSpPr>
        <p:sp>
          <p:nvSpPr>
            <p:cNvPr id="863" name="Google Shape;863;p42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6F031FB7-205A-4B7A-9E7C-A28CD03D3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4"/>
              </p:ext>
            </p:extLst>
          </p:nvPr>
        </p:nvGraphicFramePr>
        <p:xfrm>
          <a:off x="918456" y="363692"/>
          <a:ext cx="7408720" cy="400134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583894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95031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5760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los cuestionamientos, que son las emociones, sabes cuales emociones hay, como te sientes hoy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Martes 5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Reconoce y nombra situaciones que le generan alegría, tristeza, miedo o enojo y expresa lo que siente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Mediante la participación, platica a tu maestra y compañeros como te sientes el día de hoy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cuento del monstruo de colores y responde las preguntas que se te hacen sobre el mismo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Lanza el dado mediante la participación y de acuerdo a la emoción que te salga menciona que es lo que te hace sentir esa emoción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Cuento monstruo de las emociones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Dado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las preguntas relacionadas a lo que vimos el día de hoy mediante el juego del trenecito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3"/>
          <p:cNvSpPr/>
          <p:nvPr/>
        </p:nvSpPr>
        <p:spPr>
          <a:xfrm flipH="1">
            <a:off x="-522274" y="4194099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43"/>
          <p:cNvSpPr/>
          <p:nvPr/>
        </p:nvSpPr>
        <p:spPr>
          <a:xfrm>
            <a:off x="8065725" y="40033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43"/>
          <p:cNvGrpSpPr/>
          <p:nvPr/>
        </p:nvGrpSpPr>
        <p:grpSpPr>
          <a:xfrm>
            <a:off x="7877742" y="3495732"/>
            <a:ext cx="1106082" cy="1039094"/>
            <a:chOff x="1847200" y="3140863"/>
            <a:chExt cx="728500" cy="684425"/>
          </a:xfrm>
        </p:grpSpPr>
        <p:sp>
          <p:nvSpPr>
            <p:cNvPr id="889" name="Google Shape;889;p43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CD89A4B2-D430-4B89-ABF3-F58599FB9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80544"/>
              </p:ext>
            </p:extLst>
          </p:nvPr>
        </p:nvGraphicFramePr>
        <p:xfrm>
          <a:off x="918456" y="363692"/>
          <a:ext cx="7408720" cy="37675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650261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28664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Sabes que son las figuras geométricas, cuales conoces</a:t>
                      </a:r>
                      <a:r>
                        <a:rPr lang="en-US" sz="900" dirty="0">
                          <a:effectLst/>
                        </a:rPr>
                        <a:t>?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Miércoles 6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las indicaciones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Juega con tu maestra al rey pide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Ejemplo: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El rey pide que coloques 10 fichas rojas en la tina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El rey pide que copies el modelo con ayuda del tangram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Fichas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tangram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Resuelve problemas a través del conteo y con acciones sobre las colecciones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Reproduce modelos con formas, figuras y cuerpos geométricos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las tarjetas que se encuentran el pizarrón y trata de encontrar el par relacionando la cantidad de objetos con el número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a tus compañeros y compañeras y cuenta cuantas traen moño, cuantos traen suéter, etc.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Tarjetas de números 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4"/>
          <p:cNvSpPr/>
          <p:nvPr/>
        </p:nvSpPr>
        <p:spPr>
          <a:xfrm flipH="1">
            <a:off x="7745351" y="4188499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44"/>
          <p:cNvGrpSpPr/>
          <p:nvPr/>
        </p:nvGrpSpPr>
        <p:grpSpPr>
          <a:xfrm>
            <a:off x="7704606" y="3774556"/>
            <a:ext cx="1288284" cy="853824"/>
            <a:chOff x="7704606" y="3774556"/>
            <a:chExt cx="1288284" cy="853824"/>
          </a:xfrm>
        </p:grpSpPr>
        <p:sp>
          <p:nvSpPr>
            <p:cNvPr id="907" name="Google Shape;907;p44"/>
            <p:cNvSpPr/>
            <p:nvPr/>
          </p:nvSpPr>
          <p:spPr>
            <a:xfrm flipH="1">
              <a:off x="7704606" y="3774556"/>
              <a:ext cx="1288284" cy="853824"/>
            </a:xfrm>
            <a:custGeom>
              <a:avLst/>
              <a:gdLst/>
              <a:ahLst/>
              <a:cxnLst/>
              <a:rect l="l" t="t" r="r" b="b"/>
              <a:pathLst>
                <a:path w="38098" h="25248" extrusionOk="0">
                  <a:moveTo>
                    <a:pt x="18755" y="0"/>
                  </a:moveTo>
                  <a:cubicBezTo>
                    <a:pt x="16132" y="0"/>
                    <a:pt x="13690" y="1213"/>
                    <a:pt x="11544" y="2672"/>
                  </a:cubicBezTo>
                  <a:cubicBezTo>
                    <a:pt x="11544" y="2681"/>
                    <a:pt x="11353" y="2819"/>
                    <a:pt x="11336" y="2819"/>
                  </a:cubicBezTo>
                  <a:cubicBezTo>
                    <a:pt x="11336" y="2819"/>
                    <a:pt x="10757" y="2741"/>
                    <a:pt x="9876" y="2741"/>
                  </a:cubicBezTo>
                  <a:cubicBezTo>
                    <a:pt x="7509" y="2741"/>
                    <a:pt x="2963" y="3310"/>
                    <a:pt x="1652" y="7515"/>
                  </a:cubicBezTo>
                  <a:cubicBezTo>
                    <a:pt x="0" y="12798"/>
                    <a:pt x="6995" y="16213"/>
                    <a:pt x="6995" y="16213"/>
                  </a:cubicBezTo>
                  <a:cubicBezTo>
                    <a:pt x="6995" y="16213"/>
                    <a:pt x="8707" y="22646"/>
                    <a:pt x="15677" y="24704"/>
                  </a:cubicBezTo>
                  <a:cubicBezTo>
                    <a:pt x="16987" y="25091"/>
                    <a:pt x="18192" y="25248"/>
                    <a:pt x="19286" y="25248"/>
                  </a:cubicBezTo>
                  <a:cubicBezTo>
                    <a:pt x="24009" y="25248"/>
                    <a:pt x="26649" y="22318"/>
                    <a:pt x="26649" y="22318"/>
                  </a:cubicBezTo>
                  <a:cubicBezTo>
                    <a:pt x="26649" y="22318"/>
                    <a:pt x="27075" y="22357"/>
                    <a:pt x="27752" y="22357"/>
                  </a:cubicBezTo>
                  <a:cubicBezTo>
                    <a:pt x="30056" y="22357"/>
                    <a:pt x="35270" y="21902"/>
                    <a:pt x="36506" y="17899"/>
                  </a:cubicBezTo>
                  <a:cubicBezTo>
                    <a:pt x="38097" y="12728"/>
                    <a:pt x="30652" y="8855"/>
                    <a:pt x="30644" y="8855"/>
                  </a:cubicBezTo>
                  <a:cubicBezTo>
                    <a:pt x="30505" y="8777"/>
                    <a:pt x="30307" y="7722"/>
                    <a:pt x="30237" y="7558"/>
                  </a:cubicBezTo>
                  <a:cubicBezTo>
                    <a:pt x="29814" y="6486"/>
                    <a:pt x="29226" y="5483"/>
                    <a:pt x="28499" y="4592"/>
                  </a:cubicBezTo>
                  <a:cubicBezTo>
                    <a:pt x="27107" y="2863"/>
                    <a:pt x="25171" y="1600"/>
                    <a:pt x="23069" y="839"/>
                  </a:cubicBezTo>
                  <a:cubicBezTo>
                    <a:pt x="21945" y="433"/>
                    <a:pt x="20778" y="165"/>
                    <a:pt x="19611" y="44"/>
                  </a:cubicBezTo>
                  <a:cubicBezTo>
                    <a:pt x="19324" y="14"/>
                    <a:pt x="19038" y="0"/>
                    <a:pt x="187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 flipH="1">
              <a:off x="8008129" y="3862921"/>
              <a:ext cx="684179" cy="671007"/>
            </a:xfrm>
            <a:custGeom>
              <a:avLst/>
              <a:gdLst/>
              <a:ahLst/>
              <a:cxnLst/>
              <a:rect l="l" t="t" r="r" b="b"/>
              <a:pathLst>
                <a:path w="20233" h="19842" extrusionOk="0">
                  <a:moveTo>
                    <a:pt x="10113" y="1"/>
                  </a:moveTo>
                  <a:cubicBezTo>
                    <a:pt x="4802" y="1"/>
                    <a:pt x="402" y="4203"/>
                    <a:pt x="208" y="9562"/>
                  </a:cubicBezTo>
                  <a:cubicBezTo>
                    <a:pt x="0" y="15035"/>
                    <a:pt x="4280" y="19635"/>
                    <a:pt x="9753" y="19834"/>
                  </a:cubicBezTo>
                  <a:cubicBezTo>
                    <a:pt x="9881" y="19839"/>
                    <a:pt x="10009" y="19841"/>
                    <a:pt x="10135" y="19841"/>
                  </a:cubicBezTo>
                  <a:cubicBezTo>
                    <a:pt x="15447" y="19841"/>
                    <a:pt x="19840" y="15634"/>
                    <a:pt x="20034" y="10288"/>
                  </a:cubicBezTo>
                  <a:cubicBezTo>
                    <a:pt x="20233" y="4815"/>
                    <a:pt x="15962" y="206"/>
                    <a:pt x="10480" y="8"/>
                  </a:cubicBezTo>
                  <a:cubicBezTo>
                    <a:pt x="10357" y="3"/>
                    <a:pt x="10235" y="1"/>
                    <a:pt x="10113" y="1"/>
                  </a:cubicBezTo>
                  <a:close/>
                </a:path>
              </a:pathLst>
            </a:custGeom>
            <a:solidFill>
              <a:schemeClr val="accent2"/>
            </a:solidFill>
            <a:ln w="887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 flipH="1">
              <a:off x="8010462" y="3948074"/>
              <a:ext cx="379235" cy="279163"/>
            </a:xfrm>
            <a:custGeom>
              <a:avLst/>
              <a:gdLst/>
              <a:ahLst/>
              <a:cxnLst/>
              <a:rect l="l" t="t" r="r" b="b"/>
              <a:pathLst>
                <a:path w="11215" h="8255" extrusionOk="0">
                  <a:moveTo>
                    <a:pt x="6995" y="1"/>
                  </a:moveTo>
                  <a:cubicBezTo>
                    <a:pt x="6490" y="1"/>
                    <a:pt x="5993" y="75"/>
                    <a:pt x="5543" y="326"/>
                  </a:cubicBezTo>
                  <a:cubicBezTo>
                    <a:pt x="5231" y="499"/>
                    <a:pt x="4946" y="749"/>
                    <a:pt x="4782" y="1069"/>
                  </a:cubicBezTo>
                  <a:cubicBezTo>
                    <a:pt x="4609" y="1381"/>
                    <a:pt x="4574" y="1692"/>
                    <a:pt x="4522" y="2020"/>
                  </a:cubicBezTo>
                  <a:cubicBezTo>
                    <a:pt x="4505" y="2176"/>
                    <a:pt x="4479" y="2323"/>
                    <a:pt x="4436" y="2470"/>
                  </a:cubicBezTo>
                  <a:cubicBezTo>
                    <a:pt x="4427" y="2505"/>
                    <a:pt x="4419" y="2539"/>
                    <a:pt x="4401" y="2574"/>
                  </a:cubicBezTo>
                  <a:cubicBezTo>
                    <a:pt x="4401" y="2577"/>
                    <a:pt x="4399" y="2585"/>
                    <a:pt x="4397" y="2591"/>
                  </a:cubicBezTo>
                  <a:lnTo>
                    <a:pt x="4397" y="2591"/>
                  </a:lnTo>
                  <a:cubicBezTo>
                    <a:pt x="4390" y="2606"/>
                    <a:pt x="4383" y="2620"/>
                    <a:pt x="4375" y="2634"/>
                  </a:cubicBezTo>
                  <a:cubicBezTo>
                    <a:pt x="4358" y="2660"/>
                    <a:pt x="4341" y="2695"/>
                    <a:pt x="4324" y="2721"/>
                  </a:cubicBezTo>
                  <a:cubicBezTo>
                    <a:pt x="4321" y="2723"/>
                    <a:pt x="4317" y="2728"/>
                    <a:pt x="4313" y="2733"/>
                  </a:cubicBezTo>
                  <a:lnTo>
                    <a:pt x="4313" y="2733"/>
                  </a:lnTo>
                  <a:cubicBezTo>
                    <a:pt x="4314" y="2732"/>
                    <a:pt x="4314" y="2731"/>
                    <a:pt x="4315" y="2729"/>
                  </a:cubicBezTo>
                  <a:lnTo>
                    <a:pt x="4315" y="2729"/>
                  </a:lnTo>
                  <a:cubicBezTo>
                    <a:pt x="4307" y="2741"/>
                    <a:pt x="4304" y="2744"/>
                    <a:pt x="4304" y="2744"/>
                  </a:cubicBezTo>
                  <a:cubicBezTo>
                    <a:pt x="4304" y="2744"/>
                    <a:pt x="4308" y="2739"/>
                    <a:pt x="4313" y="2733"/>
                  </a:cubicBezTo>
                  <a:lnTo>
                    <a:pt x="4313" y="2733"/>
                  </a:lnTo>
                  <a:cubicBezTo>
                    <a:pt x="4304" y="2749"/>
                    <a:pt x="4288" y="2765"/>
                    <a:pt x="4272" y="2781"/>
                  </a:cubicBezTo>
                  <a:cubicBezTo>
                    <a:pt x="4220" y="2833"/>
                    <a:pt x="4202" y="2850"/>
                    <a:pt x="4125" y="2885"/>
                  </a:cubicBezTo>
                  <a:cubicBezTo>
                    <a:pt x="4081" y="2911"/>
                    <a:pt x="3986" y="2937"/>
                    <a:pt x="3909" y="2954"/>
                  </a:cubicBezTo>
                  <a:cubicBezTo>
                    <a:pt x="3908" y="2954"/>
                    <a:pt x="3907" y="2955"/>
                    <a:pt x="3906" y="2955"/>
                  </a:cubicBezTo>
                  <a:lnTo>
                    <a:pt x="3906" y="2955"/>
                  </a:lnTo>
                  <a:cubicBezTo>
                    <a:pt x="3903" y="2954"/>
                    <a:pt x="3899" y="2954"/>
                    <a:pt x="3891" y="2954"/>
                  </a:cubicBezTo>
                  <a:cubicBezTo>
                    <a:pt x="3874" y="2954"/>
                    <a:pt x="3848" y="2963"/>
                    <a:pt x="3831" y="2963"/>
                  </a:cubicBezTo>
                  <a:lnTo>
                    <a:pt x="3701" y="2963"/>
                  </a:lnTo>
                  <a:cubicBezTo>
                    <a:pt x="3606" y="2963"/>
                    <a:pt x="3511" y="2954"/>
                    <a:pt x="3424" y="2946"/>
                  </a:cubicBezTo>
                  <a:cubicBezTo>
                    <a:pt x="3251" y="2928"/>
                    <a:pt x="3061" y="2894"/>
                    <a:pt x="2871" y="2876"/>
                  </a:cubicBezTo>
                  <a:cubicBezTo>
                    <a:pt x="2716" y="2862"/>
                    <a:pt x="2549" y="2848"/>
                    <a:pt x="2385" y="2848"/>
                  </a:cubicBezTo>
                  <a:cubicBezTo>
                    <a:pt x="2348" y="2848"/>
                    <a:pt x="2311" y="2849"/>
                    <a:pt x="2274" y="2850"/>
                  </a:cubicBezTo>
                  <a:cubicBezTo>
                    <a:pt x="1868" y="2859"/>
                    <a:pt x="1453" y="2937"/>
                    <a:pt x="1090" y="3144"/>
                  </a:cubicBezTo>
                  <a:cubicBezTo>
                    <a:pt x="467" y="3490"/>
                    <a:pt x="0" y="4251"/>
                    <a:pt x="260" y="4969"/>
                  </a:cubicBezTo>
                  <a:cubicBezTo>
                    <a:pt x="528" y="5730"/>
                    <a:pt x="1297" y="6102"/>
                    <a:pt x="2049" y="6171"/>
                  </a:cubicBezTo>
                  <a:cubicBezTo>
                    <a:pt x="2144" y="6179"/>
                    <a:pt x="2239" y="6182"/>
                    <a:pt x="2333" y="6182"/>
                  </a:cubicBezTo>
                  <a:cubicBezTo>
                    <a:pt x="2971" y="6182"/>
                    <a:pt x="3605" y="6027"/>
                    <a:pt x="4242" y="6027"/>
                  </a:cubicBezTo>
                  <a:cubicBezTo>
                    <a:pt x="4347" y="6027"/>
                    <a:pt x="4452" y="6031"/>
                    <a:pt x="4557" y="6041"/>
                  </a:cubicBezTo>
                  <a:cubicBezTo>
                    <a:pt x="5223" y="6102"/>
                    <a:pt x="5768" y="6491"/>
                    <a:pt x="6330" y="6845"/>
                  </a:cubicBezTo>
                  <a:cubicBezTo>
                    <a:pt x="6866" y="7179"/>
                    <a:pt x="7464" y="7489"/>
                    <a:pt x="8115" y="7489"/>
                  </a:cubicBezTo>
                  <a:cubicBezTo>
                    <a:pt x="8157" y="7489"/>
                    <a:pt x="8199" y="7488"/>
                    <a:pt x="8240" y="7485"/>
                  </a:cubicBezTo>
                  <a:cubicBezTo>
                    <a:pt x="8587" y="7456"/>
                    <a:pt x="8940" y="7344"/>
                    <a:pt x="9288" y="7344"/>
                  </a:cubicBezTo>
                  <a:cubicBezTo>
                    <a:pt x="9348" y="7344"/>
                    <a:pt x="9408" y="7348"/>
                    <a:pt x="9468" y="7355"/>
                  </a:cubicBezTo>
                  <a:cubicBezTo>
                    <a:pt x="9788" y="7390"/>
                    <a:pt x="10082" y="7580"/>
                    <a:pt x="10324" y="7796"/>
                  </a:cubicBezTo>
                  <a:cubicBezTo>
                    <a:pt x="10463" y="7909"/>
                    <a:pt x="10592" y="8038"/>
                    <a:pt x="10713" y="8177"/>
                  </a:cubicBezTo>
                  <a:cubicBezTo>
                    <a:pt x="10765" y="8229"/>
                    <a:pt x="10837" y="8255"/>
                    <a:pt x="10908" y="8255"/>
                  </a:cubicBezTo>
                  <a:cubicBezTo>
                    <a:pt x="10979" y="8255"/>
                    <a:pt x="11051" y="8229"/>
                    <a:pt x="11102" y="8177"/>
                  </a:cubicBezTo>
                  <a:cubicBezTo>
                    <a:pt x="11215" y="8064"/>
                    <a:pt x="11206" y="7891"/>
                    <a:pt x="11102" y="7779"/>
                  </a:cubicBezTo>
                  <a:cubicBezTo>
                    <a:pt x="10852" y="7511"/>
                    <a:pt x="10575" y="7243"/>
                    <a:pt x="10255" y="7053"/>
                  </a:cubicBezTo>
                  <a:cubicBezTo>
                    <a:pt x="9979" y="6888"/>
                    <a:pt x="9650" y="6795"/>
                    <a:pt x="9310" y="6795"/>
                  </a:cubicBezTo>
                  <a:cubicBezTo>
                    <a:pt x="9256" y="6795"/>
                    <a:pt x="9202" y="6797"/>
                    <a:pt x="9148" y="6802"/>
                  </a:cubicBezTo>
                  <a:cubicBezTo>
                    <a:pt x="8794" y="6826"/>
                    <a:pt x="8440" y="6935"/>
                    <a:pt x="8080" y="6935"/>
                  </a:cubicBezTo>
                  <a:cubicBezTo>
                    <a:pt x="8044" y="6935"/>
                    <a:pt x="8008" y="6934"/>
                    <a:pt x="7972" y="6932"/>
                  </a:cubicBezTo>
                  <a:cubicBezTo>
                    <a:pt x="7886" y="6923"/>
                    <a:pt x="7886" y="6923"/>
                    <a:pt x="7799" y="6906"/>
                  </a:cubicBezTo>
                  <a:cubicBezTo>
                    <a:pt x="7722" y="6888"/>
                    <a:pt x="7652" y="6871"/>
                    <a:pt x="7575" y="6845"/>
                  </a:cubicBezTo>
                  <a:cubicBezTo>
                    <a:pt x="7410" y="6793"/>
                    <a:pt x="7324" y="6759"/>
                    <a:pt x="7177" y="6690"/>
                  </a:cubicBezTo>
                  <a:cubicBezTo>
                    <a:pt x="6606" y="6404"/>
                    <a:pt x="6105" y="5989"/>
                    <a:pt x="5517" y="5738"/>
                  </a:cubicBezTo>
                  <a:cubicBezTo>
                    <a:pt x="5154" y="5583"/>
                    <a:pt x="4790" y="5488"/>
                    <a:pt x="4401" y="5470"/>
                  </a:cubicBezTo>
                  <a:cubicBezTo>
                    <a:pt x="4352" y="5468"/>
                    <a:pt x="4303" y="5467"/>
                    <a:pt x="4254" y="5467"/>
                  </a:cubicBezTo>
                  <a:cubicBezTo>
                    <a:pt x="3890" y="5467"/>
                    <a:pt x="3531" y="5520"/>
                    <a:pt x="3165" y="5566"/>
                  </a:cubicBezTo>
                  <a:cubicBezTo>
                    <a:pt x="2888" y="5601"/>
                    <a:pt x="2615" y="5632"/>
                    <a:pt x="2341" y="5632"/>
                  </a:cubicBezTo>
                  <a:cubicBezTo>
                    <a:pt x="2213" y="5632"/>
                    <a:pt x="2084" y="5625"/>
                    <a:pt x="1954" y="5609"/>
                  </a:cubicBezTo>
                  <a:cubicBezTo>
                    <a:pt x="1868" y="5591"/>
                    <a:pt x="1781" y="5574"/>
                    <a:pt x="1695" y="5548"/>
                  </a:cubicBezTo>
                  <a:cubicBezTo>
                    <a:pt x="1652" y="5540"/>
                    <a:pt x="1617" y="5531"/>
                    <a:pt x="1574" y="5514"/>
                  </a:cubicBezTo>
                  <a:cubicBezTo>
                    <a:pt x="1557" y="5505"/>
                    <a:pt x="1539" y="5505"/>
                    <a:pt x="1522" y="5496"/>
                  </a:cubicBezTo>
                  <a:cubicBezTo>
                    <a:pt x="1515" y="5489"/>
                    <a:pt x="1480" y="5477"/>
                    <a:pt x="1480" y="5477"/>
                  </a:cubicBezTo>
                  <a:lnTo>
                    <a:pt x="1480" y="5477"/>
                  </a:lnTo>
                  <a:cubicBezTo>
                    <a:pt x="1480" y="5477"/>
                    <a:pt x="1483" y="5477"/>
                    <a:pt x="1487" y="5479"/>
                  </a:cubicBezTo>
                  <a:cubicBezTo>
                    <a:pt x="1340" y="5419"/>
                    <a:pt x="1202" y="5332"/>
                    <a:pt x="1107" y="5246"/>
                  </a:cubicBezTo>
                  <a:cubicBezTo>
                    <a:pt x="986" y="5133"/>
                    <a:pt x="917" y="5055"/>
                    <a:pt x="839" y="4917"/>
                  </a:cubicBezTo>
                  <a:cubicBezTo>
                    <a:pt x="804" y="4856"/>
                    <a:pt x="796" y="4839"/>
                    <a:pt x="778" y="4753"/>
                  </a:cubicBezTo>
                  <a:cubicBezTo>
                    <a:pt x="753" y="4666"/>
                    <a:pt x="744" y="4649"/>
                    <a:pt x="744" y="4562"/>
                  </a:cubicBezTo>
                  <a:cubicBezTo>
                    <a:pt x="744" y="4441"/>
                    <a:pt x="778" y="4286"/>
                    <a:pt x="830" y="4182"/>
                  </a:cubicBezTo>
                  <a:cubicBezTo>
                    <a:pt x="900" y="4026"/>
                    <a:pt x="969" y="3940"/>
                    <a:pt x="1090" y="3819"/>
                  </a:cubicBezTo>
                  <a:cubicBezTo>
                    <a:pt x="1323" y="3594"/>
                    <a:pt x="1617" y="3482"/>
                    <a:pt x="1963" y="3430"/>
                  </a:cubicBezTo>
                  <a:cubicBezTo>
                    <a:pt x="2096" y="3406"/>
                    <a:pt x="2236" y="3397"/>
                    <a:pt x="2378" y="3397"/>
                  </a:cubicBezTo>
                  <a:cubicBezTo>
                    <a:pt x="2604" y="3397"/>
                    <a:pt x="2835" y="3421"/>
                    <a:pt x="3052" y="3447"/>
                  </a:cubicBezTo>
                  <a:cubicBezTo>
                    <a:pt x="3277" y="3479"/>
                    <a:pt x="3504" y="3514"/>
                    <a:pt x="3731" y="3514"/>
                  </a:cubicBezTo>
                  <a:cubicBezTo>
                    <a:pt x="3871" y="3514"/>
                    <a:pt x="4012" y="3501"/>
                    <a:pt x="4151" y="3464"/>
                  </a:cubicBezTo>
                  <a:cubicBezTo>
                    <a:pt x="4514" y="3369"/>
                    <a:pt x="4773" y="3110"/>
                    <a:pt x="4912" y="2773"/>
                  </a:cubicBezTo>
                  <a:cubicBezTo>
                    <a:pt x="5033" y="2496"/>
                    <a:pt x="5050" y="2185"/>
                    <a:pt x="5093" y="1891"/>
                  </a:cubicBezTo>
                  <a:cubicBezTo>
                    <a:pt x="5119" y="1744"/>
                    <a:pt x="5154" y="1588"/>
                    <a:pt x="5205" y="1441"/>
                  </a:cubicBezTo>
                  <a:cubicBezTo>
                    <a:pt x="5214" y="1424"/>
                    <a:pt x="5257" y="1329"/>
                    <a:pt x="5292" y="1277"/>
                  </a:cubicBezTo>
                  <a:cubicBezTo>
                    <a:pt x="5335" y="1208"/>
                    <a:pt x="5361" y="1182"/>
                    <a:pt x="5413" y="1121"/>
                  </a:cubicBezTo>
                  <a:cubicBezTo>
                    <a:pt x="5621" y="888"/>
                    <a:pt x="5889" y="741"/>
                    <a:pt x="6183" y="654"/>
                  </a:cubicBezTo>
                  <a:cubicBezTo>
                    <a:pt x="6452" y="574"/>
                    <a:pt x="6731" y="547"/>
                    <a:pt x="7012" y="547"/>
                  </a:cubicBezTo>
                  <a:cubicBezTo>
                    <a:pt x="7127" y="547"/>
                    <a:pt x="7243" y="552"/>
                    <a:pt x="7358" y="559"/>
                  </a:cubicBezTo>
                  <a:cubicBezTo>
                    <a:pt x="7566" y="576"/>
                    <a:pt x="7774" y="594"/>
                    <a:pt x="7981" y="620"/>
                  </a:cubicBezTo>
                  <a:cubicBezTo>
                    <a:pt x="7989" y="621"/>
                    <a:pt x="7996" y="621"/>
                    <a:pt x="8004" y="621"/>
                  </a:cubicBezTo>
                  <a:cubicBezTo>
                    <a:pt x="8141" y="621"/>
                    <a:pt x="8258" y="474"/>
                    <a:pt x="8258" y="343"/>
                  </a:cubicBezTo>
                  <a:cubicBezTo>
                    <a:pt x="8258" y="179"/>
                    <a:pt x="8128" y="84"/>
                    <a:pt x="7981" y="66"/>
                  </a:cubicBezTo>
                  <a:cubicBezTo>
                    <a:pt x="7657" y="32"/>
                    <a:pt x="7324" y="1"/>
                    <a:pt x="6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 flipH="1">
              <a:off x="8321831" y="3854974"/>
              <a:ext cx="338623" cy="340711"/>
            </a:xfrm>
            <a:custGeom>
              <a:avLst/>
              <a:gdLst/>
              <a:ahLst/>
              <a:cxnLst/>
              <a:rect l="l" t="t" r="r" b="b"/>
              <a:pathLst>
                <a:path w="10014" h="10075" extrusionOk="0">
                  <a:moveTo>
                    <a:pt x="9527" y="613"/>
                  </a:moveTo>
                  <a:cubicBezTo>
                    <a:pt x="9522" y="614"/>
                    <a:pt x="9519" y="616"/>
                    <a:pt x="9518" y="616"/>
                  </a:cubicBezTo>
                  <a:cubicBezTo>
                    <a:pt x="9518" y="616"/>
                    <a:pt x="9520" y="615"/>
                    <a:pt x="9527" y="613"/>
                  </a:cubicBezTo>
                  <a:close/>
                  <a:moveTo>
                    <a:pt x="9252" y="779"/>
                  </a:moveTo>
                  <a:cubicBezTo>
                    <a:pt x="9250" y="781"/>
                    <a:pt x="9247" y="782"/>
                    <a:pt x="9245" y="784"/>
                  </a:cubicBezTo>
                  <a:lnTo>
                    <a:pt x="9245" y="784"/>
                  </a:lnTo>
                  <a:cubicBezTo>
                    <a:pt x="9246" y="783"/>
                    <a:pt x="9249" y="781"/>
                    <a:pt x="9252" y="779"/>
                  </a:cubicBezTo>
                  <a:close/>
                  <a:moveTo>
                    <a:pt x="9716" y="0"/>
                  </a:moveTo>
                  <a:cubicBezTo>
                    <a:pt x="9691" y="0"/>
                    <a:pt x="9666" y="3"/>
                    <a:pt x="9641" y="9"/>
                  </a:cubicBezTo>
                  <a:lnTo>
                    <a:pt x="9633" y="9"/>
                  </a:lnTo>
                  <a:cubicBezTo>
                    <a:pt x="8595" y="199"/>
                    <a:pt x="7999" y="1349"/>
                    <a:pt x="7921" y="2318"/>
                  </a:cubicBezTo>
                  <a:cubicBezTo>
                    <a:pt x="7895" y="2586"/>
                    <a:pt x="7947" y="2837"/>
                    <a:pt x="7981" y="3105"/>
                  </a:cubicBezTo>
                  <a:cubicBezTo>
                    <a:pt x="7999" y="3243"/>
                    <a:pt x="7981" y="3347"/>
                    <a:pt x="7904" y="3450"/>
                  </a:cubicBezTo>
                  <a:cubicBezTo>
                    <a:pt x="7808" y="3563"/>
                    <a:pt x="7687" y="3658"/>
                    <a:pt x="7566" y="3736"/>
                  </a:cubicBezTo>
                  <a:cubicBezTo>
                    <a:pt x="7307" y="3917"/>
                    <a:pt x="7030" y="4038"/>
                    <a:pt x="6719" y="4125"/>
                  </a:cubicBezTo>
                  <a:cubicBezTo>
                    <a:pt x="6390" y="4220"/>
                    <a:pt x="6053" y="4281"/>
                    <a:pt x="5733" y="4410"/>
                  </a:cubicBezTo>
                  <a:cubicBezTo>
                    <a:pt x="5171" y="4626"/>
                    <a:pt x="4713" y="5024"/>
                    <a:pt x="4410" y="5543"/>
                  </a:cubicBezTo>
                  <a:cubicBezTo>
                    <a:pt x="4116" y="6070"/>
                    <a:pt x="4013" y="6702"/>
                    <a:pt x="4116" y="7315"/>
                  </a:cubicBezTo>
                  <a:cubicBezTo>
                    <a:pt x="4168" y="7644"/>
                    <a:pt x="4263" y="7955"/>
                    <a:pt x="4307" y="8284"/>
                  </a:cubicBezTo>
                  <a:cubicBezTo>
                    <a:pt x="4324" y="8422"/>
                    <a:pt x="4324" y="8561"/>
                    <a:pt x="4315" y="8699"/>
                  </a:cubicBezTo>
                  <a:cubicBezTo>
                    <a:pt x="4315" y="8722"/>
                    <a:pt x="4315" y="8753"/>
                    <a:pt x="4309" y="8777"/>
                  </a:cubicBezTo>
                  <a:lnTo>
                    <a:pt x="4309" y="8777"/>
                  </a:lnTo>
                  <a:cubicBezTo>
                    <a:pt x="4309" y="8777"/>
                    <a:pt x="4309" y="8777"/>
                    <a:pt x="4309" y="8777"/>
                  </a:cubicBezTo>
                  <a:lnTo>
                    <a:pt x="4309" y="8777"/>
                  </a:lnTo>
                  <a:cubicBezTo>
                    <a:pt x="4309" y="8777"/>
                    <a:pt x="4308" y="8780"/>
                    <a:pt x="4307" y="8785"/>
                  </a:cubicBezTo>
                  <a:cubicBezTo>
                    <a:pt x="4307" y="8783"/>
                    <a:pt x="4308" y="8780"/>
                    <a:pt x="4309" y="8777"/>
                  </a:cubicBezTo>
                  <a:lnTo>
                    <a:pt x="4309" y="8777"/>
                  </a:lnTo>
                  <a:cubicBezTo>
                    <a:pt x="4310" y="8778"/>
                    <a:pt x="4298" y="8839"/>
                    <a:pt x="4298" y="8846"/>
                  </a:cubicBezTo>
                  <a:cubicBezTo>
                    <a:pt x="4281" y="8915"/>
                    <a:pt x="4263" y="8976"/>
                    <a:pt x="4237" y="9045"/>
                  </a:cubicBezTo>
                  <a:cubicBezTo>
                    <a:pt x="4177" y="9226"/>
                    <a:pt x="4047" y="9399"/>
                    <a:pt x="3866" y="9477"/>
                  </a:cubicBezTo>
                  <a:cubicBezTo>
                    <a:pt x="3777" y="9507"/>
                    <a:pt x="3696" y="9520"/>
                    <a:pt x="3616" y="9520"/>
                  </a:cubicBezTo>
                  <a:cubicBezTo>
                    <a:pt x="3578" y="9520"/>
                    <a:pt x="3541" y="9517"/>
                    <a:pt x="3502" y="9512"/>
                  </a:cubicBezTo>
                  <a:cubicBezTo>
                    <a:pt x="3390" y="9494"/>
                    <a:pt x="3234" y="9451"/>
                    <a:pt x="3122" y="9399"/>
                  </a:cubicBezTo>
                  <a:cubicBezTo>
                    <a:pt x="2595" y="9149"/>
                    <a:pt x="2145" y="8682"/>
                    <a:pt x="1799" y="8206"/>
                  </a:cubicBezTo>
                  <a:cubicBezTo>
                    <a:pt x="1419" y="7679"/>
                    <a:pt x="1176" y="7082"/>
                    <a:pt x="822" y="6546"/>
                  </a:cubicBezTo>
                  <a:cubicBezTo>
                    <a:pt x="718" y="6399"/>
                    <a:pt x="614" y="6261"/>
                    <a:pt x="502" y="6131"/>
                  </a:cubicBezTo>
                  <a:cubicBezTo>
                    <a:pt x="456" y="6077"/>
                    <a:pt x="389" y="6053"/>
                    <a:pt x="320" y="6053"/>
                  </a:cubicBezTo>
                  <a:cubicBezTo>
                    <a:pt x="244" y="6053"/>
                    <a:pt x="167" y="6081"/>
                    <a:pt x="113" y="6131"/>
                  </a:cubicBezTo>
                  <a:cubicBezTo>
                    <a:pt x="1" y="6243"/>
                    <a:pt x="18" y="6408"/>
                    <a:pt x="113" y="6520"/>
                  </a:cubicBezTo>
                  <a:cubicBezTo>
                    <a:pt x="528" y="7013"/>
                    <a:pt x="779" y="7627"/>
                    <a:pt x="1107" y="8172"/>
                  </a:cubicBezTo>
                  <a:cubicBezTo>
                    <a:pt x="1445" y="8716"/>
                    <a:pt x="1911" y="9244"/>
                    <a:pt x="2448" y="9633"/>
                  </a:cubicBezTo>
                  <a:cubicBezTo>
                    <a:pt x="2775" y="9876"/>
                    <a:pt x="3210" y="10074"/>
                    <a:pt x="3629" y="10074"/>
                  </a:cubicBezTo>
                  <a:cubicBezTo>
                    <a:pt x="3851" y="10074"/>
                    <a:pt x="4068" y="10018"/>
                    <a:pt x="4263" y="9884"/>
                  </a:cubicBezTo>
                  <a:cubicBezTo>
                    <a:pt x="4756" y="9546"/>
                    <a:pt x="4920" y="8906"/>
                    <a:pt x="4860" y="8336"/>
                  </a:cubicBezTo>
                  <a:cubicBezTo>
                    <a:pt x="4825" y="7981"/>
                    <a:pt x="4730" y="7635"/>
                    <a:pt x="4661" y="7281"/>
                  </a:cubicBezTo>
                  <a:cubicBezTo>
                    <a:pt x="4635" y="7134"/>
                    <a:pt x="4618" y="6978"/>
                    <a:pt x="4618" y="6823"/>
                  </a:cubicBezTo>
                  <a:cubicBezTo>
                    <a:pt x="4618" y="6667"/>
                    <a:pt x="4626" y="6581"/>
                    <a:pt x="4652" y="6459"/>
                  </a:cubicBezTo>
                  <a:cubicBezTo>
                    <a:pt x="4713" y="6174"/>
                    <a:pt x="4799" y="5958"/>
                    <a:pt x="4955" y="5725"/>
                  </a:cubicBezTo>
                  <a:cubicBezTo>
                    <a:pt x="5076" y="5526"/>
                    <a:pt x="5275" y="5309"/>
                    <a:pt x="5457" y="5180"/>
                  </a:cubicBezTo>
                  <a:cubicBezTo>
                    <a:pt x="5993" y="4791"/>
                    <a:pt x="6667" y="4773"/>
                    <a:pt x="7255" y="4523"/>
                  </a:cubicBezTo>
                  <a:cubicBezTo>
                    <a:pt x="7584" y="4393"/>
                    <a:pt x="7878" y="4211"/>
                    <a:pt x="8146" y="3987"/>
                  </a:cubicBezTo>
                  <a:cubicBezTo>
                    <a:pt x="8267" y="3874"/>
                    <a:pt x="8388" y="3753"/>
                    <a:pt x="8457" y="3597"/>
                  </a:cubicBezTo>
                  <a:cubicBezTo>
                    <a:pt x="8535" y="3425"/>
                    <a:pt x="8552" y="3234"/>
                    <a:pt x="8526" y="3044"/>
                  </a:cubicBezTo>
                  <a:cubicBezTo>
                    <a:pt x="8509" y="2949"/>
                    <a:pt x="8500" y="2854"/>
                    <a:pt x="8483" y="2759"/>
                  </a:cubicBezTo>
                  <a:cubicBezTo>
                    <a:pt x="8480" y="2746"/>
                    <a:pt x="8478" y="2741"/>
                    <a:pt x="8476" y="2741"/>
                  </a:cubicBezTo>
                  <a:cubicBezTo>
                    <a:pt x="8474" y="2741"/>
                    <a:pt x="8474" y="2753"/>
                    <a:pt x="8474" y="2759"/>
                  </a:cubicBezTo>
                  <a:cubicBezTo>
                    <a:pt x="8474" y="2741"/>
                    <a:pt x="8474" y="2724"/>
                    <a:pt x="8474" y="2707"/>
                  </a:cubicBezTo>
                  <a:cubicBezTo>
                    <a:pt x="8466" y="2672"/>
                    <a:pt x="8466" y="2646"/>
                    <a:pt x="8466" y="2612"/>
                  </a:cubicBezTo>
                  <a:cubicBezTo>
                    <a:pt x="8457" y="2499"/>
                    <a:pt x="8466" y="2378"/>
                    <a:pt x="8474" y="2257"/>
                  </a:cubicBezTo>
                  <a:cubicBezTo>
                    <a:pt x="8474" y="2244"/>
                    <a:pt x="8479" y="2231"/>
                    <a:pt x="8482" y="2218"/>
                  </a:cubicBezTo>
                  <a:lnTo>
                    <a:pt x="8482" y="2218"/>
                  </a:lnTo>
                  <a:cubicBezTo>
                    <a:pt x="8482" y="2217"/>
                    <a:pt x="8482" y="2215"/>
                    <a:pt x="8483" y="2214"/>
                  </a:cubicBezTo>
                  <a:cubicBezTo>
                    <a:pt x="8483" y="2188"/>
                    <a:pt x="8491" y="2153"/>
                    <a:pt x="8500" y="2128"/>
                  </a:cubicBezTo>
                  <a:cubicBezTo>
                    <a:pt x="8509" y="2067"/>
                    <a:pt x="8526" y="2006"/>
                    <a:pt x="8535" y="1946"/>
                  </a:cubicBezTo>
                  <a:cubicBezTo>
                    <a:pt x="8569" y="1825"/>
                    <a:pt x="8604" y="1704"/>
                    <a:pt x="8656" y="1591"/>
                  </a:cubicBezTo>
                  <a:lnTo>
                    <a:pt x="8656" y="1591"/>
                  </a:lnTo>
                  <a:cubicBezTo>
                    <a:pt x="8653" y="1598"/>
                    <a:pt x="8651" y="1600"/>
                    <a:pt x="8651" y="1600"/>
                  </a:cubicBezTo>
                  <a:cubicBezTo>
                    <a:pt x="8650" y="1600"/>
                    <a:pt x="8673" y="1547"/>
                    <a:pt x="8673" y="1540"/>
                  </a:cubicBezTo>
                  <a:lnTo>
                    <a:pt x="8716" y="1453"/>
                  </a:lnTo>
                  <a:cubicBezTo>
                    <a:pt x="8751" y="1393"/>
                    <a:pt x="8777" y="1341"/>
                    <a:pt x="8811" y="1280"/>
                  </a:cubicBezTo>
                  <a:cubicBezTo>
                    <a:pt x="8846" y="1228"/>
                    <a:pt x="8872" y="1185"/>
                    <a:pt x="8907" y="1133"/>
                  </a:cubicBezTo>
                  <a:cubicBezTo>
                    <a:pt x="8914" y="1126"/>
                    <a:pt x="8940" y="1086"/>
                    <a:pt x="8942" y="1086"/>
                  </a:cubicBezTo>
                  <a:lnTo>
                    <a:pt x="8942" y="1086"/>
                  </a:lnTo>
                  <a:cubicBezTo>
                    <a:pt x="8943" y="1086"/>
                    <a:pt x="8942" y="1088"/>
                    <a:pt x="8941" y="1090"/>
                  </a:cubicBezTo>
                  <a:cubicBezTo>
                    <a:pt x="8948" y="1083"/>
                    <a:pt x="8958" y="1073"/>
                    <a:pt x="8958" y="1073"/>
                  </a:cubicBezTo>
                  <a:cubicBezTo>
                    <a:pt x="8967" y="1055"/>
                    <a:pt x="8984" y="1038"/>
                    <a:pt x="9002" y="1021"/>
                  </a:cubicBezTo>
                  <a:cubicBezTo>
                    <a:pt x="9077" y="937"/>
                    <a:pt x="9153" y="853"/>
                    <a:pt x="9245" y="784"/>
                  </a:cubicBezTo>
                  <a:lnTo>
                    <a:pt x="9245" y="784"/>
                  </a:lnTo>
                  <a:cubicBezTo>
                    <a:pt x="9242" y="786"/>
                    <a:pt x="9241" y="787"/>
                    <a:pt x="9241" y="787"/>
                  </a:cubicBezTo>
                  <a:cubicBezTo>
                    <a:pt x="9239" y="787"/>
                    <a:pt x="9272" y="761"/>
                    <a:pt x="9278" y="761"/>
                  </a:cubicBezTo>
                  <a:cubicBezTo>
                    <a:pt x="9304" y="744"/>
                    <a:pt x="9330" y="727"/>
                    <a:pt x="9347" y="710"/>
                  </a:cubicBezTo>
                  <a:cubicBezTo>
                    <a:pt x="9399" y="675"/>
                    <a:pt x="9451" y="649"/>
                    <a:pt x="9503" y="623"/>
                  </a:cubicBezTo>
                  <a:cubicBezTo>
                    <a:pt x="9516" y="617"/>
                    <a:pt x="9524" y="615"/>
                    <a:pt x="9531" y="611"/>
                  </a:cubicBezTo>
                  <a:lnTo>
                    <a:pt x="9531" y="611"/>
                  </a:lnTo>
                  <a:cubicBezTo>
                    <a:pt x="9535" y="610"/>
                    <a:pt x="9540" y="608"/>
                    <a:pt x="9546" y="606"/>
                  </a:cubicBezTo>
                  <a:cubicBezTo>
                    <a:pt x="9564" y="597"/>
                    <a:pt x="9590" y="588"/>
                    <a:pt x="9616" y="580"/>
                  </a:cubicBezTo>
                  <a:cubicBezTo>
                    <a:pt x="9667" y="563"/>
                    <a:pt x="9728" y="554"/>
                    <a:pt x="9788" y="537"/>
                  </a:cubicBezTo>
                  <a:cubicBezTo>
                    <a:pt x="9935" y="511"/>
                    <a:pt x="10013" y="338"/>
                    <a:pt x="9979" y="199"/>
                  </a:cubicBezTo>
                  <a:cubicBezTo>
                    <a:pt x="9943" y="70"/>
                    <a:pt x="9835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4"/>
            <p:cNvSpPr/>
            <p:nvPr/>
          </p:nvSpPr>
          <p:spPr>
            <a:xfrm flipH="1">
              <a:off x="8168040" y="4192067"/>
              <a:ext cx="323407" cy="160498"/>
            </a:xfrm>
            <a:custGeom>
              <a:avLst/>
              <a:gdLst/>
              <a:ahLst/>
              <a:cxnLst/>
              <a:rect l="l" t="t" r="r" b="b"/>
              <a:pathLst>
                <a:path w="9564" h="4746" extrusionOk="0">
                  <a:moveTo>
                    <a:pt x="1616" y="825"/>
                  </a:moveTo>
                  <a:cubicBezTo>
                    <a:pt x="1611" y="830"/>
                    <a:pt x="1608" y="834"/>
                    <a:pt x="1606" y="837"/>
                  </a:cubicBezTo>
                  <a:lnTo>
                    <a:pt x="1606" y="837"/>
                  </a:lnTo>
                  <a:cubicBezTo>
                    <a:pt x="1607" y="835"/>
                    <a:pt x="1608" y="834"/>
                    <a:pt x="1609" y="832"/>
                  </a:cubicBezTo>
                  <a:cubicBezTo>
                    <a:pt x="1612" y="829"/>
                    <a:pt x="1614" y="826"/>
                    <a:pt x="1616" y="825"/>
                  </a:cubicBezTo>
                  <a:close/>
                  <a:moveTo>
                    <a:pt x="2158" y="1"/>
                  </a:moveTo>
                  <a:cubicBezTo>
                    <a:pt x="1893" y="1"/>
                    <a:pt x="1638" y="78"/>
                    <a:pt x="1418" y="253"/>
                  </a:cubicBezTo>
                  <a:cubicBezTo>
                    <a:pt x="1116" y="486"/>
                    <a:pt x="951" y="841"/>
                    <a:pt x="787" y="1169"/>
                  </a:cubicBezTo>
                  <a:cubicBezTo>
                    <a:pt x="744" y="1256"/>
                    <a:pt x="709" y="1334"/>
                    <a:pt x="657" y="1411"/>
                  </a:cubicBezTo>
                  <a:cubicBezTo>
                    <a:pt x="640" y="1446"/>
                    <a:pt x="614" y="1489"/>
                    <a:pt x="588" y="1524"/>
                  </a:cubicBezTo>
                  <a:cubicBezTo>
                    <a:pt x="574" y="1538"/>
                    <a:pt x="532" y="1596"/>
                    <a:pt x="539" y="1596"/>
                  </a:cubicBezTo>
                  <a:cubicBezTo>
                    <a:pt x="541" y="1596"/>
                    <a:pt x="545" y="1593"/>
                    <a:pt x="554" y="1584"/>
                  </a:cubicBezTo>
                  <a:lnTo>
                    <a:pt x="554" y="1584"/>
                  </a:lnTo>
                  <a:cubicBezTo>
                    <a:pt x="507" y="1639"/>
                    <a:pt x="453" y="1693"/>
                    <a:pt x="399" y="1742"/>
                  </a:cubicBezTo>
                  <a:lnTo>
                    <a:pt x="399" y="1742"/>
                  </a:lnTo>
                  <a:cubicBezTo>
                    <a:pt x="390" y="1748"/>
                    <a:pt x="372" y="1761"/>
                    <a:pt x="363" y="1766"/>
                  </a:cubicBezTo>
                  <a:cubicBezTo>
                    <a:pt x="346" y="1775"/>
                    <a:pt x="329" y="1783"/>
                    <a:pt x="312" y="1800"/>
                  </a:cubicBezTo>
                  <a:cubicBezTo>
                    <a:pt x="294" y="1800"/>
                    <a:pt x="286" y="1809"/>
                    <a:pt x="268" y="1818"/>
                  </a:cubicBezTo>
                  <a:cubicBezTo>
                    <a:pt x="286" y="1808"/>
                    <a:pt x="291" y="1804"/>
                    <a:pt x="289" y="1804"/>
                  </a:cubicBezTo>
                  <a:lnTo>
                    <a:pt x="289" y="1804"/>
                  </a:lnTo>
                  <a:cubicBezTo>
                    <a:pt x="286" y="1804"/>
                    <a:pt x="240" y="1826"/>
                    <a:pt x="234" y="1826"/>
                  </a:cubicBezTo>
                  <a:cubicBezTo>
                    <a:pt x="87" y="1870"/>
                    <a:pt x="0" y="2017"/>
                    <a:pt x="35" y="2172"/>
                  </a:cubicBezTo>
                  <a:cubicBezTo>
                    <a:pt x="71" y="2294"/>
                    <a:pt x="183" y="2374"/>
                    <a:pt x="303" y="2374"/>
                  </a:cubicBezTo>
                  <a:cubicBezTo>
                    <a:pt x="329" y="2374"/>
                    <a:pt x="355" y="2370"/>
                    <a:pt x="381" y="2363"/>
                  </a:cubicBezTo>
                  <a:cubicBezTo>
                    <a:pt x="1072" y="2146"/>
                    <a:pt x="1211" y="1411"/>
                    <a:pt x="1574" y="875"/>
                  </a:cubicBezTo>
                  <a:cubicBezTo>
                    <a:pt x="1589" y="868"/>
                    <a:pt x="1597" y="854"/>
                    <a:pt x="1605" y="840"/>
                  </a:cubicBezTo>
                  <a:lnTo>
                    <a:pt x="1605" y="840"/>
                  </a:lnTo>
                  <a:cubicBezTo>
                    <a:pt x="1603" y="841"/>
                    <a:pt x="1603" y="842"/>
                    <a:pt x="1602" y="842"/>
                  </a:cubicBezTo>
                  <a:cubicBezTo>
                    <a:pt x="1602" y="842"/>
                    <a:pt x="1603" y="840"/>
                    <a:pt x="1606" y="837"/>
                  </a:cubicBezTo>
                  <a:lnTo>
                    <a:pt x="1606" y="837"/>
                  </a:lnTo>
                  <a:cubicBezTo>
                    <a:pt x="1606" y="838"/>
                    <a:pt x="1605" y="839"/>
                    <a:pt x="1605" y="840"/>
                  </a:cubicBezTo>
                  <a:lnTo>
                    <a:pt x="1605" y="840"/>
                  </a:lnTo>
                  <a:cubicBezTo>
                    <a:pt x="1609" y="835"/>
                    <a:pt x="1620" y="823"/>
                    <a:pt x="1619" y="823"/>
                  </a:cubicBezTo>
                  <a:lnTo>
                    <a:pt x="1619" y="823"/>
                  </a:lnTo>
                  <a:cubicBezTo>
                    <a:pt x="1618" y="823"/>
                    <a:pt x="1618" y="823"/>
                    <a:pt x="1616" y="825"/>
                  </a:cubicBezTo>
                  <a:lnTo>
                    <a:pt x="1616" y="825"/>
                  </a:lnTo>
                  <a:cubicBezTo>
                    <a:pt x="1616" y="824"/>
                    <a:pt x="1617" y="824"/>
                    <a:pt x="1617" y="823"/>
                  </a:cubicBezTo>
                  <a:cubicBezTo>
                    <a:pt x="1643" y="797"/>
                    <a:pt x="1669" y="772"/>
                    <a:pt x="1686" y="746"/>
                  </a:cubicBezTo>
                  <a:cubicBezTo>
                    <a:pt x="1712" y="720"/>
                    <a:pt x="1738" y="702"/>
                    <a:pt x="1764" y="677"/>
                  </a:cubicBezTo>
                  <a:lnTo>
                    <a:pt x="1764" y="677"/>
                  </a:lnTo>
                  <a:cubicBezTo>
                    <a:pt x="1751" y="689"/>
                    <a:pt x="1747" y="694"/>
                    <a:pt x="1747" y="694"/>
                  </a:cubicBezTo>
                  <a:cubicBezTo>
                    <a:pt x="1748" y="694"/>
                    <a:pt x="1775" y="668"/>
                    <a:pt x="1781" y="668"/>
                  </a:cubicBezTo>
                  <a:cubicBezTo>
                    <a:pt x="1799" y="650"/>
                    <a:pt x="1825" y="642"/>
                    <a:pt x="1842" y="625"/>
                  </a:cubicBezTo>
                  <a:cubicBezTo>
                    <a:pt x="1942" y="572"/>
                    <a:pt x="2057" y="551"/>
                    <a:pt x="2169" y="551"/>
                  </a:cubicBezTo>
                  <a:cubicBezTo>
                    <a:pt x="2223" y="551"/>
                    <a:pt x="2276" y="556"/>
                    <a:pt x="2326" y="564"/>
                  </a:cubicBezTo>
                  <a:cubicBezTo>
                    <a:pt x="2776" y="650"/>
                    <a:pt x="3122" y="944"/>
                    <a:pt x="3493" y="1187"/>
                  </a:cubicBezTo>
                  <a:cubicBezTo>
                    <a:pt x="3864" y="1412"/>
                    <a:pt x="4256" y="1570"/>
                    <a:pt x="4692" y="1570"/>
                  </a:cubicBezTo>
                  <a:cubicBezTo>
                    <a:pt x="4724" y="1570"/>
                    <a:pt x="4757" y="1569"/>
                    <a:pt x="4790" y="1567"/>
                  </a:cubicBezTo>
                  <a:cubicBezTo>
                    <a:pt x="5214" y="1541"/>
                    <a:pt x="5621" y="1411"/>
                    <a:pt x="6044" y="1325"/>
                  </a:cubicBezTo>
                  <a:cubicBezTo>
                    <a:pt x="6252" y="1282"/>
                    <a:pt x="6381" y="1256"/>
                    <a:pt x="6598" y="1256"/>
                  </a:cubicBezTo>
                  <a:cubicBezTo>
                    <a:pt x="6753" y="1264"/>
                    <a:pt x="6926" y="1290"/>
                    <a:pt x="7056" y="1360"/>
                  </a:cubicBezTo>
                  <a:cubicBezTo>
                    <a:pt x="7142" y="1411"/>
                    <a:pt x="7186" y="1437"/>
                    <a:pt x="7246" y="1489"/>
                  </a:cubicBezTo>
                  <a:cubicBezTo>
                    <a:pt x="7272" y="1515"/>
                    <a:pt x="7307" y="1541"/>
                    <a:pt x="7333" y="1576"/>
                  </a:cubicBezTo>
                  <a:cubicBezTo>
                    <a:pt x="7367" y="1619"/>
                    <a:pt x="7402" y="1645"/>
                    <a:pt x="7410" y="1662"/>
                  </a:cubicBezTo>
                  <a:cubicBezTo>
                    <a:pt x="7454" y="1731"/>
                    <a:pt x="7505" y="1809"/>
                    <a:pt x="7540" y="1878"/>
                  </a:cubicBezTo>
                  <a:cubicBezTo>
                    <a:pt x="7566" y="1922"/>
                    <a:pt x="7583" y="1965"/>
                    <a:pt x="7609" y="2008"/>
                  </a:cubicBezTo>
                  <a:cubicBezTo>
                    <a:pt x="7618" y="2025"/>
                    <a:pt x="7627" y="2043"/>
                    <a:pt x="7635" y="2060"/>
                  </a:cubicBezTo>
                  <a:cubicBezTo>
                    <a:pt x="7635" y="2060"/>
                    <a:pt x="7658" y="2112"/>
                    <a:pt x="7657" y="2112"/>
                  </a:cubicBezTo>
                  <a:cubicBezTo>
                    <a:pt x="7657" y="2112"/>
                    <a:pt x="7656" y="2109"/>
                    <a:pt x="7652" y="2103"/>
                  </a:cubicBezTo>
                  <a:lnTo>
                    <a:pt x="7652" y="2103"/>
                  </a:lnTo>
                  <a:cubicBezTo>
                    <a:pt x="7825" y="2527"/>
                    <a:pt x="7938" y="2976"/>
                    <a:pt x="8137" y="3400"/>
                  </a:cubicBezTo>
                  <a:cubicBezTo>
                    <a:pt x="8361" y="3876"/>
                    <a:pt x="8681" y="4308"/>
                    <a:pt x="9071" y="4671"/>
                  </a:cubicBezTo>
                  <a:cubicBezTo>
                    <a:pt x="9124" y="4720"/>
                    <a:pt x="9195" y="4746"/>
                    <a:pt x="9266" y="4746"/>
                  </a:cubicBezTo>
                  <a:cubicBezTo>
                    <a:pt x="9335" y="4746"/>
                    <a:pt x="9405" y="4722"/>
                    <a:pt x="9460" y="4671"/>
                  </a:cubicBezTo>
                  <a:cubicBezTo>
                    <a:pt x="9563" y="4559"/>
                    <a:pt x="9563" y="4377"/>
                    <a:pt x="9460" y="4273"/>
                  </a:cubicBezTo>
                  <a:cubicBezTo>
                    <a:pt x="9122" y="3962"/>
                    <a:pt x="8854" y="3599"/>
                    <a:pt x="8647" y="3184"/>
                  </a:cubicBezTo>
                  <a:cubicBezTo>
                    <a:pt x="8465" y="2829"/>
                    <a:pt x="8370" y="2440"/>
                    <a:pt x="8223" y="2060"/>
                  </a:cubicBezTo>
                  <a:cubicBezTo>
                    <a:pt x="8085" y="1688"/>
                    <a:pt x="7903" y="1316"/>
                    <a:pt x="7592" y="1057"/>
                  </a:cubicBezTo>
                  <a:cubicBezTo>
                    <a:pt x="7296" y="814"/>
                    <a:pt x="6927" y="705"/>
                    <a:pt x="6550" y="705"/>
                  </a:cubicBezTo>
                  <a:cubicBezTo>
                    <a:pt x="6497" y="705"/>
                    <a:pt x="6443" y="707"/>
                    <a:pt x="6390" y="711"/>
                  </a:cubicBezTo>
                  <a:cubicBezTo>
                    <a:pt x="5958" y="754"/>
                    <a:pt x="5543" y="893"/>
                    <a:pt x="5119" y="970"/>
                  </a:cubicBezTo>
                  <a:cubicBezTo>
                    <a:pt x="4986" y="996"/>
                    <a:pt x="4849" y="1012"/>
                    <a:pt x="4703" y="1012"/>
                  </a:cubicBezTo>
                  <a:cubicBezTo>
                    <a:pt x="4650" y="1012"/>
                    <a:pt x="4595" y="1010"/>
                    <a:pt x="4540" y="1005"/>
                  </a:cubicBezTo>
                  <a:cubicBezTo>
                    <a:pt x="4471" y="1005"/>
                    <a:pt x="4496" y="1005"/>
                    <a:pt x="4436" y="996"/>
                  </a:cubicBezTo>
                  <a:cubicBezTo>
                    <a:pt x="4384" y="988"/>
                    <a:pt x="4332" y="970"/>
                    <a:pt x="4289" y="962"/>
                  </a:cubicBezTo>
                  <a:cubicBezTo>
                    <a:pt x="4177" y="927"/>
                    <a:pt x="4090" y="884"/>
                    <a:pt x="3986" y="832"/>
                  </a:cubicBezTo>
                  <a:cubicBezTo>
                    <a:pt x="3563" y="599"/>
                    <a:pt x="3199" y="279"/>
                    <a:pt x="2741" y="114"/>
                  </a:cubicBezTo>
                  <a:cubicBezTo>
                    <a:pt x="2548" y="42"/>
                    <a:pt x="2351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4"/>
            <p:cNvSpPr/>
            <p:nvPr/>
          </p:nvSpPr>
          <p:spPr>
            <a:xfrm flipH="1">
              <a:off x="8221840" y="4351922"/>
              <a:ext cx="324286" cy="116670"/>
            </a:xfrm>
            <a:custGeom>
              <a:avLst/>
              <a:gdLst/>
              <a:ahLst/>
              <a:cxnLst/>
              <a:rect l="l" t="t" r="r" b="b"/>
              <a:pathLst>
                <a:path w="9590" h="3450" extrusionOk="0">
                  <a:moveTo>
                    <a:pt x="596" y="1"/>
                  </a:moveTo>
                  <a:cubicBezTo>
                    <a:pt x="500" y="1"/>
                    <a:pt x="401" y="48"/>
                    <a:pt x="355" y="134"/>
                  </a:cubicBezTo>
                  <a:cubicBezTo>
                    <a:pt x="0" y="835"/>
                    <a:pt x="346" y="1604"/>
                    <a:pt x="882" y="2089"/>
                  </a:cubicBezTo>
                  <a:cubicBezTo>
                    <a:pt x="1150" y="2331"/>
                    <a:pt x="1453" y="2538"/>
                    <a:pt x="1756" y="2728"/>
                  </a:cubicBezTo>
                  <a:cubicBezTo>
                    <a:pt x="2067" y="2910"/>
                    <a:pt x="2404" y="3074"/>
                    <a:pt x="2759" y="3178"/>
                  </a:cubicBezTo>
                  <a:cubicBezTo>
                    <a:pt x="2975" y="3236"/>
                    <a:pt x="3202" y="3265"/>
                    <a:pt x="3432" y="3265"/>
                  </a:cubicBezTo>
                  <a:cubicBezTo>
                    <a:pt x="3578" y="3265"/>
                    <a:pt x="3726" y="3253"/>
                    <a:pt x="3874" y="3230"/>
                  </a:cubicBezTo>
                  <a:cubicBezTo>
                    <a:pt x="4047" y="3195"/>
                    <a:pt x="4229" y="3152"/>
                    <a:pt x="4410" y="3126"/>
                  </a:cubicBezTo>
                  <a:cubicBezTo>
                    <a:pt x="4497" y="3117"/>
                    <a:pt x="4590" y="3113"/>
                    <a:pt x="4684" y="3113"/>
                  </a:cubicBezTo>
                  <a:cubicBezTo>
                    <a:pt x="4778" y="3113"/>
                    <a:pt x="4873" y="3117"/>
                    <a:pt x="4963" y="3126"/>
                  </a:cubicBezTo>
                  <a:cubicBezTo>
                    <a:pt x="5335" y="3169"/>
                    <a:pt x="5690" y="3264"/>
                    <a:pt x="6053" y="3342"/>
                  </a:cubicBezTo>
                  <a:cubicBezTo>
                    <a:pt x="6368" y="3402"/>
                    <a:pt x="6690" y="3449"/>
                    <a:pt x="7019" y="3449"/>
                  </a:cubicBezTo>
                  <a:cubicBezTo>
                    <a:pt x="7068" y="3449"/>
                    <a:pt x="7118" y="3448"/>
                    <a:pt x="7168" y="3446"/>
                  </a:cubicBezTo>
                  <a:cubicBezTo>
                    <a:pt x="7964" y="3420"/>
                    <a:pt x="8759" y="3161"/>
                    <a:pt x="9416" y="2694"/>
                  </a:cubicBezTo>
                  <a:cubicBezTo>
                    <a:pt x="9538" y="2607"/>
                    <a:pt x="9589" y="2452"/>
                    <a:pt x="9512" y="2313"/>
                  </a:cubicBezTo>
                  <a:cubicBezTo>
                    <a:pt x="9465" y="2232"/>
                    <a:pt x="9363" y="2178"/>
                    <a:pt x="9265" y="2178"/>
                  </a:cubicBezTo>
                  <a:cubicBezTo>
                    <a:pt x="9217" y="2178"/>
                    <a:pt x="9170" y="2190"/>
                    <a:pt x="9131" y="2218"/>
                  </a:cubicBezTo>
                  <a:cubicBezTo>
                    <a:pt x="8630" y="2573"/>
                    <a:pt x="8033" y="2815"/>
                    <a:pt x="7428" y="2875"/>
                  </a:cubicBezTo>
                  <a:cubicBezTo>
                    <a:pt x="7288" y="2891"/>
                    <a:pt x="7146" y="2899"/>
                    <a:pt x="7005" y="2899"/>
                  </a:cubicBezTo>
                  <a:cubicBezTo>
                    <a:pt x="6832" y="2899"/>
                    <a:pt x="6661" y="2887"/>
                    <a:pt x="6494" y="2858"/>
                  </a:cubicBezTo>
                  <a:cubicBezTo>
                    <a:pt x="6139" y="2806"/>
                    <a:pt x="5794" y="2711"/>
                    <a:pt x="5439" y="2642"/>
                  </a:cubicBezTo>
                  <a:cubicBezTo>
                    <a:pt x="5195" y="2600"/>
                    <a:pt x="4940" y="2567"/>
                    <a:pt x="4683" y="2567"/>
                  </a:cubicBezTo>
                  <a:cubicBezTo>
                    <a:pt x="4566" y="2567"/>
                    <a:pt x="4449" y="2574"/>
                    <a:pt x="4332" y="2590"/>
                  </a:cubicBezTo>
                  <a:cubicBezTo>
                    <a:pt x="4023" y="2630"/>
                    <a:pt x="3720" y="2713"/>
                    <a:pt x="3405" y="2713"/>
                  </a:cubicBezTo>
                  <a:cubicBezTo>
                    <a:pt x="3377" y="2713"/>
                    <a:pt x="3349" y="2712"/>
                    <a:pt x="3321" y="2711"/>
                  </a:cubicBezTo>
                  <a:cubicBezTo>
                    <a:pt x="2698" y="2676"/>
                    <a:pt x="2101" y="2322"/>
                    <a:pt x="1600" y="1959"/>
                  </a:cubicBezTo>
                  <a:cubicBezTo>
                    <a:pt x="1341" y="1777"/>
                    <a:pt x="1081" y="1552"/>
                    <a:pt x="917" y="1276"/>
                  </a:cubicBezTo>
                  <a:cubicBezTo>
                    <a:pt x="761" y="1008"/>
                    <a:pt x="701" y="679"/>
                    <a:pt x="839" y="420"/>
                  </a:cubicBezTo>
                  <a:cubicBezTo>
                    <a:pt x="908" y="281"/>
                    <a:pt x="874" y="117"/>
                    <a:pt x="735" y="39"/>
                  </a:cubicBezTo>
                  <a:cubicBezTo>
                    <a:pt x="694" y="13"/>
                    <a:pt x="646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4"/>
            <p:cNvSpPr/>
            <p:nvPr/>
          </p:nvSpPr>
          <p:spPr>
            <a:xfrm flipH="1">
              <a:off x="7815722" y="3954296"/>
              <a:ext cx="1080085" cy="488392"/>
            </a:xfrm>
            <a:custGeom>
              <a:avLst/>
              <a:gdLst/>
              <a:ahLst/>
              <a:cxnLst/>
              <a:rect l="l" t="t" r="r" b="b"/>
              <a:pathLst>
                <a:path w="31941" h="14442" extrusionOk="0">
                  <a:moveTo>
                    <a:pt x="7832" y="0"/>
                  </a:moveTo>
                  <a:cubicBezTo>
                    <a:pt x="4105" y="0"/>
                    <a:pt x="1459" y="902"/>
                    <a:pt x="934" y="2649"/>
                  </a:cubicBezTo>
                  <a:cubicBezTo>
                    <a:pt x="0" y="5745"/>
                    <a:pt x="6061" y="10293"/>
                    <a:pt x="14457" y="12818"/>
                  </a:cubicBezTo>
                  <a:cubicBezTo>
                    <a:pt x="18100" y="13909"/>
                    <a:pt x="21587" y="14441"/>
                    <a:pt x="24443" y="14441"/>
                  </a:cubicBezTo>
                  <a:cubicBezTo>
                    <a:pt x="28168" y="14441"/>
                    <a:pt x="30820" y="13536"/>
                    <a:pt x="31344" y="11789"/>
                  </a:cubicBezTo>
                  <a:cubicBezTo>
                    <a:pt x="31940" y="9800"/>
                    <a:pt x="29787" y="7292"/>
                    <a:pt x="25845" y="5027"/>
                  </a:cubicBezTo>
                  <a:lnTo>
                    <a:pt x="25845" y="5027"/>
                  </a:lnTo>
                  <a:lnTo>
                    <a:pt x="26147" y="6912"/>
                  </a:lnTo>
                  <a:cubicBezTo>
                    <a:pt x="28292" y="8269"/>
                    <a:pt x="29381" y="9558"/>
                    <a:pt x="29078" y="10569"/>
                  </a:cubicBezTo>
                  <a:cubicBezTo>
                    <a:pt x="28792" y="11528"/>
                    <a:pt x="27210" y="12003"/>
                    <a:pt x="24862" y="12003"/>
                  </a:cubicBezTo>
                  <a:cubicBezTo>
                    <a:pt x="22318" y="12003"/>
                    <a:pt x="18874" y="11446"/>
                    <a:pt x="15201" y="10345"/>
                  </a:cubicBezTo>
                  <a:cubicBezTo>
                    <a:pt x="8128" y="8226"/>
                    <a:pt x="2888" y="4880"/>
                    <a:pt x="3493" y="2883"/>
                  </a:cubicBezTo>
                  <a:cubicBezTo>
                    <a:pt x="3775" y="1921"/>
                    <a:pt x="5359" y="1445"/>
                    <a:pt x="7698" y="1445"/>
                  </a:cubicBezTo>
                  <a:cubicBezTo>
                    <a:pt x="7799" y="1445"/>
                    <a:pt x="7902" y="1446"/>
                    <a:pt x="8007" y="1447"/>
                  </a:cubicBezTo>
                  <a:lnTo>
                    <a:pt x="9027" y="29"/>
                  </a:lnTo>
                  <a:cubicBezTo>
                    <a:pt x="8618" y="10"/>
                    <a:pt x="8219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 w="887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C89B2EC6-474F-4B33-A875-57086078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88850"/>
              </p:ext>
            </p:extLst>
          </p:nvPr>
        </p:nvGraphicFramePr>
        <p:xfrm>
          <a:off x="833156" y="700812"/>
          <a:ext cx="7408720" cy="40093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5081">
                  <a:extLst>
                    <a:ext uri="{9D8B030D-6E8A-4147-A177-3AD203B41FA5}">
                      <a16:colId xmlns:a16="http://schemas.microsoft.com/office/drawing/2014/main" val="43476273"/>
                    </a:ext>
                  </a:extLst>
                </a:gridCol>
                <a:gridCol w="3437263">
                  <a:extLst>
                    <a:ext uri="{9D8B030D-6E8A-4147-A177-3AD203B41FA5}">
                      <a16:colId xmlns:a16="http://schemas.microsoft.com/office/drawing/2014/main" val="1315352490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val="652417661"/>
                    </a:ext>
                  </a:extLst>
                </a:gridCol>
                <a:gridCol w="650261">
                  <a:extLst>
                    <a:ext uri="{9D8B030D-6E8A-4147-A177-3AD203B41FA5}">
                      <a16:colId xmlns:a16="http://schemas.microsoft.com/office/drawing/2014/main" val="1763255456"/>
                    </a:ext>
                  </a:extLst>
                </a:gridCol>
                <a:gridCol w="1628664">
                  <a:extLst>
                    <a:ext uri="{9D8B030D-6E8A-4147-A177-3AD203B41FA5}">
                      <a16:colId xmlns:a16="http://schemas.microsoft.com/office/drawing/2014/main" val="1103796132"/>
                    </a:ext>
                  </a:extLst>
                </a:gridCol>
              </a:tblGrid>
              <a:tr h="469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Día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82185986"/>
                  </a:ext>
                </a:extLst>
              </a:tr>
              <a:tr h="6584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INICIO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Escucha el canto de bienvenida y canta junto a tu maestra y hacer pase de lista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Responde las preguntas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¿Dónde hay números? ¿para que sirven esos números?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Bocina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Pase de lista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Jueves 7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1241882394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Dentro del salón busca los objetos que tienen números y guárdalos en tu lugar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Observa el objeto que encontraste e identifica para que nos puede servir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Objetos con números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Resuelve problemas a través del conteo y con acciones sobre las colecciones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algunos usos de los números en la vida cotidiana y entiende que significan </a:t>
                      </a:r>
                      <a:endParaRPr lang="es-MX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3412436326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31637" marR="3163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/>
                        <a:t>Jugar a las tripas de gato: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/>
                        <a:t>Une números con la cantidad de objetos correspondientes pero sin tocar la línea que ya haya hecho algún otro compañero </a:t>
                      </a: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effectLst/>
                        </a:rPr>
                        <a:t>Dibujo de gato</a:t>
                      </a: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7" marR="31637" marT="0" marB="0"/>
                </a:tc>
                <a:extLst>
                  <a:ext uri="{0D108BD9-81ED-4DB2-BD59-A6C34878D82A}">
                    <a16:rowId xmlns:a16="http://schemas.microsoft.com/office/drawing/2014/main" val="2135569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1878</Words>
  <Application>Microsoft Office PowerPoint</Application>
  <PresentationFormat>Presentación en pantalla (16:9)</PresentationFormat>
  <Paragraphs>328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Introducing Myself for Pre-K by Slidesgo</vt:lpstr>
      <vt:lpstr>Presentación de PowerPoint</vt:lpstr>
      <vt:lpstr>Una nueva aventura en el jardín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ARIANA JAZMIN MORALES SAUCEDO</cp:lastModifiedBy>
  <cp:revision>7</cp:revision>
  <dcterms:modified xsi:type="dcterms:W3CDTF">2023-09-04T00:36:02Z</dcterms:modified>
</cp:coreProperties>
</file>