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59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51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74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92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52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13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89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83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06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60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23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2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34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95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84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7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5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BC74AF-1C5A-4366-8DD9-156295B93274}" type="datetimeFigureOut">
              <a:rPr lang="es-MX" smtClean="0"/>
              <a:t>12/09/2023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CD9846-D896-419A-9DFA-9827DAA013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6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  <a:t>Escuela normal de educación preescolar</a:t>
            </a: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  <a:t/>
            </a:r>
            <a:b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</a:br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  <a:t>Manifestaciones artísticas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Margaret Judith Martínez mata    1”A”    #17</a:t>
            </a:r>
          </a:p>
          <a:p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Expresión y apreciación artística: cantos, ritmos y juegos</a:t>
            </a:r>
          </a:p>
          <a:p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Docente: María Elena Villareal Márquez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r="19792"/>
          <a:stretch/>
        </p:blipFill>
        <p:spPr>
          <a:xfrm>
            <a:off x="7701307" y="151051"/>
            <a:ext cx="1221393" cy="16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033" y="155356"/>
            <a:ext cx="3348764" cy="423697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Corbel Light" panose="020B0303020204020204" pitchFamily="34" charset="0"/>
              </a:rPr>
              <a:t>Artes plásticas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109469" y="605306"/>
            <a:ext cx="3312328" cy="15841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Utilizan materiales que pueden ser modificados o moldeados por el artista mediante diversas técnicas para crear una obra.</a:t>
            </a:r>
          </a:p>
          <a:p>
            <a:pPr algn="ctr"/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Se manifiesta en la pintura, escritura y arquitectura,</a:t>
            </a:r>
            <a:endParaRPr lang="es-MX" sz="1600" dirty="0">
              <a:solidFill>
                <a:schemeClr val="accent3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262600" y="80510"/>
            <a:ext cx="3731654" cy="492598"/>
          </a:xfrm>
        </p:spPr>
        <p:txBody>
          <a:bodyPr/>
          <a:lstStyle/>
          <a:p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</a:rPr>
              <a:t>Musicales o auditivas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5198205" y="689019"/>
            <a:ext cx="3800912" cy="150039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  <a:latin typeface="Corbel Light" panose="020B0303020204020204" pitchFamily="34" charset="0"/>
              </a:rPr>
              <a:t>Tienen como objetivo principal la exposición articulada y estética de una producción acústica. Este arte sonoro es interdisciplinario, puede ser 3D, electrónico, tecnológico, etc…</a:t>
            </a:r>
          </a:p>
          <a:p>
            <a:pPr algn="ctr">
              <a:lnSpc>
                <a:spcPct val="100000"/>
              </a:lnSpc>
            </a:pPr>
            <a:r>
              <a:rPr lang="es-MX" sz="1400" dirty="0" smtClean="0">
                <a:solidFill>
                  <a:schemeClr val="accent2">
                    <a:lumMod val="75000"/>
                  </a:schemeClr>
                </a:solidFill>
                <a:latin typeface="Corbel Light" panose="020B0303020204020204" pitchFamily="34" charset="0"/>
              </a:rPr>
              <a:t>Se manifiesta en la música.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160985" y="3782237"/>
            <a:ext cx="3348764" cy="423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Corbel Light" panose="020B0303020204020204" pitchFamily="34" charset="0"/>
              </a:rPr>
              <a:t>literarias</a:t>
            </a:r>
            <a:endParaRPr lang="es-MX" b="1" dirty="0">
              <a:solidFill>
                <a:schemeClr val="accent4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5637649" y="3782232"/>
            <a:ext cx="3316405" cy="70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6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Corporales o del espectáculo</a:t>
            </a:r>
            <a:endParaRPr lang="es-MX" b="1" dirty="0">
              <a:solidFill>
                <a:schemeClr val="accent3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37649" y="4484319"/>
            <a:ext cx="3263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cap="all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estas manifestaciones se caracterizan por el uso del cuerpo humano como un instrumento del proceso comunicativo. Por ejemplo: el teatro, la opera, la danza y las artes escénicas.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cap="all" dirty="0" smtClean="0">
                <a:solidFill>
                  <a:schemeClr val="accent3">
                    <a:lumMod val="75000"/>
                  </a:schemeClr>
                </a:solidFill>
                <a:latin typeface="Corbel Light" panose="020B0303020204020204" pitchFamily="34" charset="0"/>
              </a:rPr>
              <a:t>Se manifiestan en la danza y el teatro.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3791" y="4222545"/>
            <a:ext cx="32631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El escritor emplea elementos para producir textos de interés para el publico lector. Utiliza recursos lingüísticos que se clasifican en tres categorías:</a:t>
            </a:r>
          </a:p>
          <a:p>
            <a:pPr algn="ctr"/>
            <a:r>
              <a:rPr lang="es-MX" sz="14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 </a:t>
            </a:r>
          </a:p>
          <a:p>
            <a:pPr algn="ctr"/>
            <a:r>
              <a:rPr lang="es-MX" sz="12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-los que dan organización al texto</a:t>
            </a:r>
          </a:p>
          <a:p>
            <a:pPr algn="ctr"/>
            <a:r>
              <a:rPr lang="es-MX" sz="12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-los que dan énfasis al texto</a:t>
            </a:r>
          </a:p>
          <a:p>
            <a:pPr algn="ctr"/>
            <a:r>
              <a:rPr lang="es-MX" sz="12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-los que dan variedad al lenguaje</a:t>
            </a:r>
          </a:p>
          <a:p>
            <a:pPr algn="ctr"/>
            <a:endParaRPr lang="es-MX" sz="1200" cap="all" dirty="0" smtClean="0">
              <a:solidFill>
                <a:schemeClr val="tx2">
                  <a:lumMod val="75000"/>
                </a:schemeClr>
              </a:solidFill>
              <a:latin typeface="Corbel Light" panose="020B03030202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400" cap="all" dirty="0" smtClean="0">
                <a:solidFill>
                  <a:schemeClr val="tx2">
                    <a:lumMod val="75000"/>
                  </a:schemeClr>
                </a:solidFill>
                <a:latin typeface="Corbel Light" panose="020B0303020204020204" pitchFamily="34" charset="0"/>
              </a:rPr>
              <a:t>Se manifiesta en la literatura.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749" y="3715036"/>
            <a:ext cx="2162689" cy="12151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64" y="1091158"/>
            <a:ext cx="1795657" cy="24283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253" y="2213507"/>
            <a:ext cx="2342277" cy="141022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649" y="2262213"/>
            <a:ext cx="2864811" cy="138362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509749" y="6426314"/>
            <a:ext cx="5634251" cy="43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accent2">
                    <a:lumMod val="75000"/>
                  </a:schemeClr>
                </a:solidFill>
                <a:latin typeface="Corbel Light" panose="020B0303020204020204" pitchFamily="34" charset="0"/>
              </a:rPr>
              <a:t>Bibliografía: https://www.uaeh.edu.mx/division_academica/educacion-media/repositorio/2010/4-semestre/expresion-grafica/Manifestaciones-artisticas.pdf</a:t>
            </a:r>
            <a:endParaRPr lang="es-MX" sz="1100" dirty="0">
              <a:solidFill>
                <a:schemeClr val="accent2">
                  <a:lumMod val="75000"/>
                </a:schemeClr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1125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67</TotalTime>
  <Words>203</Words>
  <Application>Microsoft Office PowerPoint</Application>
  <PresentationFormat>Carta (216 x 279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Corbel Light</vt:lpstr>
      <vt:lpstr>Tw Cen MT</vt:lpstr>
      <vt:lpstr>Gota</vt:lpstr>
      <vt:lpstr>Escuela normal de educación preescolar Manifestaciones artísticas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Manifestaciones artísticas</dc:title>
  <dc:creator>marmt</dc:creator>
  <cp:lastModifiedBy>marmt</cp:lastModifiedBy>
  <cp:revision>5</cp:revision>
  <dcterms:created xsi:type="dcterms:W3CDTF">2023-09-13T01:18:54Z</dcterms:created>
  <dcterms:modified xsi:type="dcterms:W3CDTF">2023-09-13T02:26:28Z</dcterms:modified>
</cp:coreProperties>
</file>