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60" r:id="rId5"/>
    <p:sldId id="259" r:id="rId6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B95D-C348-4307-A661-57C15634C003}" type="datetimeFigureOut">
              <a:rPr lang="es-MX" smtClean="0"/>
              <a:t>18/09/2023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FB1A-8FE4-41A8-84CF-E60B639756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5159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B95D-C348-4307-A661-57C15634C003}" type="datetimeFigureOut">
              <a:rPr lang="es-MX" smtClean="0"/>
              <a:t>18/09/2023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FB1A-8FE4-41A8-84CF-E60B639756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587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B95D-C348-4307-A661-57C15634C003}" type="datetimeFigureOut">
              <a:rPr lang="es-MX" smtClean="0"/>
              <a:t>18/09/2023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FB1A-8FE4-41A8-84CF-E60B639756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3783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B95D-C348-4307-A661-57C15634C003}" type="datetimeFigureOut">
              <a:rPr lang="es-MX" smtClean="0"/>
              <a:t>18/09/2023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FB1A-8FE4-41A8-84CF-E60B639756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106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B95D-C348-4307-A661-57C15634C003}" type="datetimeFigureOut">
              <a:rPr lang="es-MX" smtClean="0"/>
              <a:t>18/09/2023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FB1A-8FE4-41A8-84CF-E60B639756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2160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B95D-C348-4307-A661-57C15634C003}" type="datetimeFigureOut">
              <a:rPr lang="es-MX" smtClean="0"/>
              <a:t>18/09/2023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FB1A-8FE4-41A8-84CF-E60B639756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8186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B95D-C348-4307-A661-57C15634C003}" type="datetimeFigureOut">
              <a:rPr lang="es-MX" smtClean="0"/>
              <a:t>18/09/2023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FB1A-8FE4-41A8-84CF-E60B639756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841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B95D-C348-4307-A661-57C15634C003}" type="datetimeFigureOut">
              <a:rPr lang="es-MX" smtClean="0"/>
              <a:t>18/09/2023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FB1A-8FE4-41A8-84CF-E60B639756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375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B95D-C348-4307-A661-57C15634C003}" type="datetimeFigureOut">
              <a:rPr lang="es-MX" smtClean="0"/>
              <a:t>18/09/2023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FB1A-8FE4-41A8-84CF-E60B639756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115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B95D-C348-4307-A661-57C15634C003}" type="datetimeFigureOut">
              <a:rPr lang="es-MX" smtClean="0"/>
              <a:t>18/09/2023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FB1A-8FE4-41A8-84CF-E60B639756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8953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B95D-C348-4307-A661-57C15634C003}" type="datetimeFigureOut">
              <a:rPr lang="es-MX" smtClean="0"/>
              <a:t>18/09/2023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FB1A-8FE4-41A8-84CF-E60B639756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859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1B95D-C348-4307-A661-57C15634C003}" type="datetimeFigureOut">
              <a:rPr lang="es-MX" smtClean="0"/>
              <a:t>18/09/2023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CFB1A-8FE4-41A8-84CF-E60B639756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5138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15154" y="1339403"/>
            <a:ext cx="82682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</a:p>
          <a:p>
            <a:pPr algn="ctr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2023-2024</a:t>
            </a:r>
          </a:p>
          <a:p>
            <a:pPr algn="ctr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Margaret Judith Martínez Mata</a:t>
            </a:r>
          </a:p>
          <a:p>
            <a:pPr algn="ctr"/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 “A”     No. Lista 17</a:t>
            </a:r>
          </a:p>
          <a:p>
            <a:pPr algn="ctr"/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Tecnologías digitales para el aprendizaje y la enseñanza</a:t>
            </a:r>
          </a:p>
          <a:p>
            <a:pPr algn="ctr"/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Docente: Diana Elizabeth Cerda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Orocio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79" r="19694"/>
          <a:stretch/>
        </p:blipFill>
        <p:spPr>
          <a:xfrm>
            <a:off x="7843232" y="101153"/>
            <a:ext cx="940159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319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07" y="175925"/>
            <a:ext cx="8826967" cy="4962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158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58" y="214562"/>
            <a:ext cx="8689524" cy="4885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124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7" y="201680"/>
            <a:ext cx="8822028" cy="4959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088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411" y="253198"/>
            <a:ext cx="8529175" cy="479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5148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32</Words>
  <Application>Microsoft Office PowerPoint</Application>
  <PresentationFormat>Carta (216 x 279 mm)</PresentationFormat>
  <Paragraphs>10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marmt</dc:creator>
  <cp:lastModifiedBy>marmt</cp:lastModifiedBy>
  <cp:revision>2</cp:revision>
  <dcterms:created xsi:type="dcterms:W3CDTF">2023-09-18T21:50:49Z</dcterms:created>
  <dcterms:modified xsi:type="dcterms:W3CDTF">2023-09-18T22:03:26Z</dcterms:modified>
</cp:coreProperties>
</file>