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515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58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78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0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16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18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4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75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15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95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5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B95D-C348-4307-A661-57C15634C003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FB1A-8FE4-41A8-84CF-E60B63975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13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5154" y="1339403"/>
            <a:ext cx="82682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2023-2024</a:t>
            </a:r>
          </a:p>
          <a:p>
            <a:pPr algn="ctr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Margaret Judith Martínez Mata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“A”     No. Lista 17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Tecnologías digitales para el aprendizaje y la enseñanza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Docente: Diana Elizabeth Cerda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Orocio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9" r="19694"/>
          <a:stretch/>
        </p:blipFill>
        <p:spPr>
          <a:xfrm>
            <a:off x="7843232" y="101153"/>
            <a:ext cx="940159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1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07" y="175925"/>
            <a:ext cx="8826967" cy="496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5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58" y="214562"/>
            <a:ext cx="8689524" cy="488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2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7" y="201680"/>
            <a:ext cx="8822028" cy="49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8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11" y="253198"/>
            <a:ext cx="8529175" cy="479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14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32</Words>
  <Application>Microsoft Office PowerPoint</Application>
  <PresentationFormat>Carta (216 x 279 mm)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marmt</dc:creator>
  <cp:lastModifiedBy>marmt</cp:lastModifiedBy>
  <cp:revision>2</cp:revision>
  <dcterms:created xsi:type="dcterms:W3CDTF">2023-09-18T21:50:49Z</dcterms:created>
  <dcterms:modified xsi:type="dcterms:W3CDTF">2023-09-18T22:03:26Z</dcterms:modified>
</cp:coreProperties>
</file>