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CC29C7-727B-1CE6-A276-9337C80EE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1886C2-5BDD-EC08-C280-7A72A1451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5115B3-0E3A-0EEC-F139-B715323F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572254-155E-7731-D163-A2FA90AC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C9168D-6A3B-90FD-653E-90F5CD30D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865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520E4-FDF1-F6C4-894E-3396C272B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564932-022D-60F1-57EB-D2CBA9DA7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D0171C-F82D-D680-C60E-5101B5D7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B1193-07ED-5C10-B44C-E66C28239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66BA35-4A72-D498-8EC5-EC751202F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592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B2CB26-661E-8B6C-16A6-0B636F4899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CF7871-0AD0-917F-EC95-5DCD82EC1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FF2790-0D62-32F4-086C-14B91B7C2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80C2E4-5DB4-CBFF-E4A9-0D9364C2B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92A3A5-2D54-3256-3C0B-4144817E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74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EF9BC-4937-AAFC-6BAA-40BE7D5C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F9669-A8F8-5B03-9FD0-7C4005AF1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4FAD3-ED65-A585-05A8-24E3F83B4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D4D0A6-1370-F0E1-BACD-95C5DB4A3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48E892-DE10-8049-DB68-2EAFB271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29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E30285-3112-7F1B-BE67-EC506844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CA5C71-5D18-9589-DE8D-7BB74C3CD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9F9929-648C-782F-31E3-2B5D87EFA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B9B123-BCA0-3310-1E1C-879E31D3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4907DD-A8DB-D31E-34C9-7387539F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22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142BF-7900-7D00-3ABF-14EB3E60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7A61AE-26ED-3355-30FA-8298B0879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C85246-8F42-E526-27FF-E4F5A5C3C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A4B2A4-5FEC-6278-70D9-08C9E994A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863A46-5084-5AC5-AC14-DCAFF5E46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3FC033-195D-B899-B59C-090AB853F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06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16958-F843-1F20-0B83-FC994AED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5705EB-8BB8-302E-A54C-339B1B6A9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BFDA82-C9EE-D803-0B2B-6EB4190C7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DEDDB91-526C-FEEC-3C2B-069C9DFC7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42E6DE5-BCDB-E26D-C6CB-B55D3A29E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4BD681-53F6-48BB-D3D3-CD8C391D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6B1AF59-38BC-CAA1-16EC-93A556617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C73A36-8009-F33D-33FE-D7D23610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86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3A957-58A9-94E9-943B-BAB0D2791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353008-B71E-885D-A5EF-2D370F599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8780D0-BD20-898D-9604-B6244F5F2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F1A565-95F3-854B-2CD4-0C95ED0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048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03D32D-444D-2A78-38A9-93D694C4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623011A-3260-48AE-E4AA-D7B53D27F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E3F9D7-B64E-8555-F688-3BD138075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063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67676-B506-90F7-0E9F-DA705A2EC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0A22FB-4177-D224-F5F6-96AD5DC24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A346C4-380B-FA72-22DC-0209EFB86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4D4622-741A-C9F7-48C9-67C8AA4A6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E2AEF2-7B4F-BD60-CCDD-0592E6575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C4B7B3-6082-BACD-38FB-B196ECA95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8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CE52C-CB74-BBCB-21AE-10E22B453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4C73F4-7EC5-3417-72C5-E74A6C68C1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F56EE6-6BC6-A8CD-4B85-26B717BAF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1B075D-A921-EF08-D019-F9C1AEF8A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1BFB86-840B-73A7-F6E7-6009D7190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1E8C34-4D34-2037-E4FB-30176FE2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032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C4B8FD7-68DC-1A80-BAC2-F3895612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69D0DE-57A5-B064-19C4-6347AAA4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D90C1C-45DB-7CE3-A9B5-9C0C80631B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D2342-DBC2-4D58-A1BD-22BA37A0AA06}" type="datetimeFigureOut">
              <a:rPr lang="es-MX" smtClean="0"/>
              <a:t>19/09/2023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0AAC15-DE3E-BF77-6E87-FD6926EA1F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FC8BAC-2F4A-DE03-F227-F3A23C2F5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03FE1-64BB-41C1-A413-276C128C8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97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41.233.82/sistema/mensajes/EnviaMensaje1.asp?e=enep-00047&amp;c=1674507163&amp;p=456A619B6641M17B70A143755&amp;idMateria=7281&amp;idMateria=7281&amp;a=M13&amp;an=DIANA%20ELIZABETH%20CERDA%20OROCIO" TargetMode="External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DB26B64-0FC6-7EE0-DF26-3C955F6A4EB5}"/>
              </a:ext>
            </a:extLst>
          </p:cNvPr>
          <p:cNvSpPr/>
          <p:nvPr/>
        </p:nvSpPr>
        <p:spPr>
          <a:xfrm>
            <a:off x="1642846" y="427335"/>
            <a:ext cx="579004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Escuela Normal </a:t>
            </a:r>
          </a:p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</a:t>
            </a:r>
          </a:p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Educación </a:t>
            </a:r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rescolar</a:t>
            </a:r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0AB56FE2-B6B3-1401-AF24-757E1F3A0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358" y="427335"/>
            <a:ext cx="3056988" cy="2745798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A996690-9136-F607-686A-DEB9B9595B36}"/>
              </a:ext>
            </a:extLst>
          </p:cNvPr>
          <p:cNvSpPr/>
          <p:nvPr/>
        </p:nvSpPr>
        <p:spPr>
          <a:xfrm>
            <a:off x="815895" y="3684868"/>
            <a:ext cx="914538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Alumna: Naomi amheli solis quiroz </a:t>
            </a:r>
          </a:p>
          <a:p>
            <a:r>
              <a:rPr lang="es-ES" sz="2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</a:t>
            </a:r>
            <a:r>
              <a:rPr lang="es-E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lista: 27</a:t>
            </a:r>
          </a:p>
          <a:p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  <a:r>
              <a:rPr lang="es-MX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DIANA ELIZABETH CERDA OROCIO</a:t>
            </a:r>
            <a:endParaRPr lang="es-MX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MX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ASIGNATURA: TECNOLOGÍAS DIGITALES PARA EL APRENDIZAJE Y LA ENSEÑANZA</a:t>
            </a:r>
          </a:p>
          <a:p>
            <a:r>
              <a:rPr lang="es-MX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Fecha: 19-sep-2023</a:t>
            </a:r>
          </a:p>
          <a:p>
            <a:pPr algn="ctr"/>
            <a:endParaRPr lang="es-MX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047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5A060E24-4248-A301-69FC-9CCD47F113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10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9953643E-408A-DB9D-80D0-7CD4AFDF9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00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5E91A1C6-D4FD-7C0A-3711-2741168EBD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E11090E0-EC40-7883-060A-F43F90C04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27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Mc Mendez</dc:creator>
  <cp:lastModifiedBy>Mc Mendez</cp:lastModifiedBy>
  <cp:revision>1</cp:revision>
  <dcterms:created xsi:type="dcterms:W3CDTF">2023-09-20T03:32:54Z</dcterms:created>
  <dcterms:modified xsi:type="dcterms:W3CDTF">2023-09-20T03:41:20Z</dcterms:modified>
</cp:coreProperties>
</file>