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ic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Relief" panose="020B0604020202020204" charset="0"/>
      <p:regular r:id="rId15"/>
    </p:embeddedFont>
    <p:embeddedFont>
      <p:font typeface="Funtastic" panose="020B0604020202020204" charset="0"/>
      <p:regular r:id="rId16"/>
    </p:embeddedFont>
    <p:embeddedFont>
      <p:font typeface="Handy Casual" panose="020B0604020202020204" charset="0"/>
      <p:regular r:id="rId17"/>
    </p:embeddedFont>
    <p:embeddedFont>
      <p:font typeface="Nunit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6" d="100"/>
          <a:sy n="16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34.sv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3.png"/><Relationship Id="rId5" Type="http://schemas.openxmlformats.org/officeDocument/2006/relationships/image" Target="../media/image36.sv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hyperlink" Target="https://definicion.de/sistema-nervioso-central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7.png"/><Relationship Id="rId19" Type="http://schemas.openxmlformats.org/officeDocument/2006/relationships/hyperlink" Target="https://definicion.de/cuerpo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4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5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47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69.svg"/><Relationship Id="rId2" Type="http://schemas.openxmlformats.org/officeDocument/2006/relationships/image" Target="../media/image46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5.svg"/><Relationship Id="rId5" Type="http://schemas.openxmlformats.org/officeDocument/2006/relationships/image" Target="../media/image67.svg"/><Relationship Id="rId15" Type="http://schemas.openxmlformats.org/officeDocument/2006/relationships/image" Target="../media/image32.svg"/><Relationship Id="rId10" Type="http://schemas.openxmlformats.org/officeDocument/2006/relationships/image" Target="../media/image54.png"/><Relationship Id="rId4" Type="http://schemas.openxmlformats.org/officeDocument/2006/relationships/image" Target="../media/image66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1.svg"/><Relationship Id="rId18" Type="http://schemas.openxmlformats.org/officeDocument/2006/relationships/image" Target="../media/image17.png"/><Relationship Id="rId3" Type="http://schemas.openxmlformats.org/officeDocument/2006/relationships/image" Target="../media/image47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70.png"/><Relationship Id="rId17" Type="http://schemas.openxmlformats.org/officeDocument/2006/relationships/image" Target="../media/image16.svg"/><Relationship Id="rId2" Type="http://schemas.openxmlformats.org/officeDocument/2006/relationships/image" Target="../media/image46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hyperlink" Target="https://www.mundoprimaria.com/blog/motricidad-gruesa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55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3823" y="7440007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6"/>
                </a:lnTo>
                <a:lnTo>
                  <a:pt x="0" y="569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57820" y="6563121"/>
            <a:ext cx="6688444" cy="3854976"/>
          </a:xfrm>
          <a:custGeom>
            <a:avLst/>
            <a:gdLst/>
            <a:ahLst/>
            <a:cxnLst/>
            <a:rect l="l" t="t" r="r" b="b"/>
            <a:pathLst>
              <a:path w="6688444" h="3854976">
                <a:moveTo>
                  <a:pt x="0" y="0"/>
                </a:moveTo>
                <a:lnTo>
                  <a:pt x="6688444" y="0"/>
                </a:lnTo>
                <a:lnTo>
                  <a:pt x="6688444" y="3854976"/>
                </a:lnTo>
                <a:lnTo>
                  <a:pt x="0" y="3854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59223" y="2084387"/>
            <a:ext cx="12969554" cy="6368137"/>
            <a:chOff x="0" y="0"/>
            <a:chExt cx="3919719" cy="192460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896859" cy="1896668"/>
            </a:xfrm>
            <a:custGeom>
              <a:avLst/>
              <a:gdLst/>
              <a:ahLst/>
              <a:cxnLst/>
              <a:rect l="l" t="t" r="r" b="b"/>
              <a:pathLst>
                <a:path w="3896859" h="1896668">
                  <a:moveTo>
                    <a:pt x="3896859" y="1896668"/>
                  </a:moveTo>
                  <a:lnTo>
                    <a:pt x="0" y="1889048"/>
                  </a:lnTo>
                  <a:lnTo>
                    <a:pt x="0" y="671041"/>
                  </a:lnTo>
                  <a:lnTo>
                    <a:pt x="17780" y="19050"/>
                  </a:lnTo>
                  <a:lnTo>
                    <a:pt x="1941141" y="0"/>
                  </a:lnTo>
                  <a:lnTo>
                    <a:pt x="38778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3926069" cy="1923338"/>
            </a:xfrm>
            <a:custGeom>
              <a:avLst/>
              <a:gdLst/>
              <a:ahLst/>
              <a:cxnLst/>
              <a:rect l="l" t="t" r="r" b="b"/>
              <a:pathLst>
                <a:path w="3926069" h="1923338">
                  <a:moveTo>
                    <a:pt x="3891779" y="21590"/>
                  </a:moveTo>
                  <a:cubicBezTo>
                    <a:pt x="3893049" y="34290"/>
                    <a:pt x="3893049" y="44450"/>
                    <a:pt x="3894319" y="54610"/>
                  </a:cubicBezTo>
                  <a:cubicBezTo>
                    <a:pt x="3896859" y="92151"/>
                    <a:pt x="3898129" y="132420"/>
                    <a:pt x="3900669" y="171250"/>
                  </a:cubicBezTo>
                  <a:cubicBezTo>
                    <a:pt x="3900669" y="227338"/>
                    <a:pt x="3913369" y="1333287"/>
                    <a:pt x="3919719" y="1389375"/>
                  </a:cubicBezTo>
                  <a:cubicBezTo>
                    <a:pt x="3926069" y="1474227"/>
                    <a:pt x="3922259" y="1560516"/>
                    <a:pt x="3922259" y="1645368"/>
                  </a:cubicBezTo>
                  <a:cubicBezTo>
                    <a:pt x="3922259" y="1720153"/>
                    <a:pt x="3923529" y="1789184"/>
                    <a:pt x="3924799" y="1862378"/>
                  </a:cubicBezTo>
                  <a:cubicBezTo>
                    <a:pt x="3924799" y="1883968"/>
                    <a:pt x="3924799" y="1897938"/>
                    <a:pt x="3924799" y="1922068"/>
                  </a:cubicBezTo>
                  <a:cubicBezTo>
                    <a:pt x="3901939" y="1922068"/>
                    <a:pt x="3881619" y="1923338"/>
                    <a:pt x="3854126" y="1922068"/>
                  </a:cubicBezTo>
                  <a:cubicBezTo>
                    <a:pt x="3657571" y="1916988"/>
                    <a:pt x="3457994" y="1923338"/>
                    <a:pt x="3261439" y="1918258"/>
                  </a:cubicBezTo>
                  <a:cubicBezTo>
                    <a:pt x="3143507" y="1914448"/>
                    <a:pt x="3028599" y="1916988"/>
                    <a:pt x="2910666" y="1914448"/>
                  </a:cubicBezTo>
                  <a:cubicBezTo>
                    <a:pt x="2856236" y="1913178"/>
                    <a:pt x="2801805" y="1911908"/>
                    <a:pt x="2747375" y="1910638"/>
                  </a:cubicBezTo>
                  <a:cubicBezTo>
                    <a:pt x="2714112" y="1910638"/>
                    <a:pt x="2683873" y="1911908"/>
                    <a:pt x="2650610" y="1911908"/>
                  </a:cubicBezTo>
                  <a:cubicBezTo>
                    <a:pt x="2565941" y="1910638"/>
                    <a:pt x="2333100" y="1911908"/>
                    <a:pt x="2248430" y="1910638"/>
                  </a:cubicBezTo>
                  <a:cubicBezTo>
                    <a:pt x="2187952" y="1909368"/>
                    <a:pt x="978389" y="1918258"/>
                    <a:pt x="917911" y="1916988"/>
                  </a:cubicBezTo>
                  <a:cubicBezTo>
                    <a:pt x="902791" y="1916988"/>
                    <a:pt x="884648" y="1918258"/>
                    <a:pt x="869528" y="1918258"/>
                  </a:cubicBezTo>
                  <a:cubicBezTo>
                    <a:pt x="833241" y="1918258"/>
                    <a:pt x="799978" y="1919528"/>
                    <a:pt x="763691" y="1919528"/>
                  </a:cubicBezTo>
                  <a:cubicBezTo>
                    <a:pt x="672974" y="1919528"/>
                    <a:pt x="585281" y="1918258"/>
                    <a:pt x="494563" y="1916988"/>
                  </a:cubicBezTo>
                  <a:cubicBezTo>
                    <a:pt x="440133" y="1915718"/>
                    <a:pt x="385703" y="1914448"/>
                    <a:pt x="334296" y="1913178"/>
                  </a:cubicBezTo>
                  <a:cubicBezTo>
                    <a:pt x="237531" y="1911908"/>
                    <a:pt x="140766" y="1910638"/>
                    <a:pt x="48260" y="1910638"/>
                  </a:cubicBezTo>
                  <a:cubicBezTo>
                    <a:pt x="38100" y="1910638"/>
                    <a:pt x="29210" y="1910638"/>
                    <a:pt x="19050" y="1909368"/>
                  </a:cubicBezTo>
                  <a:cubicBezTo>
                    <a:pt x="10160" y="1908098"/>
                    <a:pt x="5080" y="1901748"/>
                    <a:pt x="7620" y="1892858"/>
                  </a:cubicBezTo>
                  <a:cubicBezTo>
                    <a:pt x="16510" y="1861093"/>
                    <a:pt x="12700" y="1825139"/>
                    <a:pt x="11430" y="1787746"/>
                  </a:cubicBezTo>
                  <a:cubicBezTo>
                    <a:pt x="10160" y="1711524"/>
                    <a:pt x="6350" y="1636739"/>
                    <a:pt x="7620" y="1560516"/>
                  </a:cubicBezTo>
                  <a:cubicBezTo>
                    <a:pt x="5080" y="1465598"/>
                    <a:pt x="0" y="290618"/>
                    <a:pt x="7620" y="194261"/>
                  </a:cubicBezTo>
                  <a:cubicBezTo>
                    <a:pt x="8890" y="175564"/>
                    <a:pt x="7620" y="155430"/>
                    <a:pt x="8890" y="136734"/>
                  </a:cubicBezTo>
                  <a:cubicBezTo>
                    <a:pt x="10160" y="106533"/>
                    <a:pt x="12700" y="73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168" y="30480"/>
                    <a:pt x="113551" y="29210"/>
                  </a:cubicBezTo>
                  <a:cubicBezTo>
                    <a:pt x="195196" y="25400"/>
                    <a:pt x="276842" y="22860"/>
                    <a:pt x="361511" y="20320"/>
                  </a:cubicBezTo>
                  <a:cubicBezTo>
                    <a:pt x="418966" y="17780"/>
                    <a:pt x="476420" y="16510"/>
                    <a:pt x="530850" y="13970"/>
                  </a:cubicBezTo>
                  <a:cubicBezTo>
                    <a:pt x="585281" y="11430"/>
                    <a:pt x="642735" y="8890"/>
                    <a:pt x="697165" y="8890"/>
                  </a:cubicBezTo>
                  <a:cubicBezTo>
                    <a:pt x="757643" y="7620"/>
                    <a:pt x="818122" y="10160"/>
                    <a:pt x="878600" y="8890"/>
                  </a:cubicBezTo>
                  <a:cubicBezTo>
                    <a:pt x="954197" y="8890"/>
                    <a:pt x="2324028" y="6350"/>
                    <a:pt x="2399626" y="5080"/>
                  </a:cubicBezTo>
                  <a:cubicBezTo>
                    <a:pt x="2472199" y="3810"/>
                    <a:pt x="2544773" y="2540"/>
                    <a:pt x="2620371" y="2540"/>
                  </a:cubicBezTo>
                  <a:cubicBezTo>
                    <a:pt x="2744351" y="1270"/>
                    <a:pt x="2865308" y="0"/>
                    <a:pt x="2989288" y="0"/>
                  </a:cubicBezTo>
                  <a:cubicBezTo>
                    <a:pt x="3040694" y="0"/>
                    <a:pt x="3095125" y="2540"/>
                    <a:pt x="3146531" y="2540"/>
                  </a:cubicBezTo>
                  <a:cubicBezTo>
                    <a:pt x="3288655" y="3810"/>
                    <a:pt x="3433802" y="5080"/>
                    <a:pt x="3575926" y="7620"/>
                  </a:cubicBezTo>
                  <a:cubicBezTo>
                    <a:pt x="3651524" y="8890"/>
                    <a:pt x="3727121" y="12700"/>
                    <a:pt x="3802719" y="16510"/>
                  </a:cubicBezTo>
                  <a:cubicBezTo>
                    <a:pt x="3820863" y="16510"/>
                    <a:pt x="3839006" y="16510"/>
                    <a:pt x="3854126" y="16510"/>
                  </a:cubicBezTo>
                  <a:cubicBezTo>
                    <a:pt x="3872729" y="17780"/>
                    <a:pt x="3881619" y="20320"/>
                    <a:pt x="3891779" y="21590"/>
                  </a:cubicBezTo>
                  <a:close/>
                  <a:moveTo>
                    <a:pt x="3901939" y="1905558"/>
                  </a:moveTo>
                  <a:cubicBezTo>
                    <a:pt x="3903209" y="1889048"/>
                    <a:pt x="3904479" y="1876348"/>
                    <a:pt x="3904479" y="1863648"/>
                  </a:cubicBezTo>
                  <a:cubicBezTo>
                    <a:pt x="3903209" y="1781994"/>
                    <a:pt x="3901939" y="1705771"/>
                    <a:pt x="3901939" y="1623796"/>
                  </a:cubicBezTo>
                  <a:cubicBezTo>
                    <a:pt x="3901939" y="1586403"/>
                    <a:pt x="3904479" y="1549011"/>
                    <a:pt x="3903209" y="1511619"/>
                  </a:cubicBezTo>
                  <a:cubicBezTo>
                    <a:pt x="3903209" y="1477103"/>
                    <a:pt x="3901939" y="1441149"/>
                    <a:pt x="3900669" y="1406633"/>
                  </a:cubicBezTo>
                  <a:cubicBezTo>
                    <a:pt x="3895589" y="1353421"/>
                    <a:pt x="3884159" y="251787"/>
                    <a:pt x="3884159" y="198575"/>
                  </a:cubicBezTo>
                  <a:cubicBezTo>
                    <a:pt x="3881619" y="153992"/>
                    <a:pt x="3879079" y="107971"/>
                    <a:pt x="3876539" y="63500"/>
                  </a:cubicBezTo>
                  <a:cubicBezTo>
                    <a:pt x="3875269" y="44450"/>
                    <a:pt x="3873999" y="43180"/>
                    <a:pt x="3845054" y="41910"/>
                  </a:cubicBezTo>
                  <a:cubicBezTo>
                    <a:pt x="3835982" y="41910"/>
                    <a:pt x="3829935" y="41910"/>
                    <a:pt x="3820863" y="40640"/>
                  </a:cubicBezTo>
                  <a:cubicBezTo>
                    <a:pt x="3745265" y="36830"/>
                    <a:pt x="3666643" y="31750"/>
                    <a:pt x="3591046" y="30480"/>
                  </a:cubicBezTo>
                  <a:cubicBezTo>
                    <a:pt x="3406587" y="26670"/>
                    <a:pt x="3219105" y="25400"/>
                    <a:pt x="3034647" y="22860"/>
                  </a:cubicBezTo>
                  <a:cubicBezTo>
                    <a:pt x="3007432" y="22860"/>
                    <a:pt x="2977192" y="22860"/>
                    <a:pt x="2949977" y="22860"/>
                  </a:cubicBezTo>
                  <a:cubicBezTo>
                    <a:pt x="2904618" y="22860"/>
                    <a:pt x="2859260" y="22860"/>
                    <a:pt x="2816925" y="22860"/>
                  </a:cubicBezTo>
                  <a:cubicBezTo>
                    <a:pt x="2720160" y="22860"/>
                    <a:pt x="2623395" y="22860"/>
                    <a:pt x="2529654" y="24130"/>
                  </a:cubicBezTo>
                  <a:cubicBezTo>
                    <a:pt x="2448008" y="25400"/>
                    <a:pt x="1072130" y="29210"/>
                    <a:pt x="990484" y="29210"/>
                  </a:cubicBezTo>
                  <a:cubicBezTo>
                    <a:pt x="857432" y="29210"/>
                    <a:pt x="724380" y="26670"/>
                    <a:pt x="591328" y="33020"/>
                  </a:cubicBezTo>
                  <a:cubicBezTo>
                    <a:pt x="521778" y="36830"/>
                    <a:pt x="455253" y="36830"/>
                    <a:pt x="388727" y="38100"/>
                  </a:cubicBezTo>
                  <a:cubicBezTo>
                    <a:pt x="273818" y="41910"/>
                    <a:pt x="158910" y="45720"/>
                    <a:pt x="49530" y="50800"/>
                  </a:cubicBezTo>
                  <a:cubicBezTo>
                    <a:pt x="36830" y="50800"/>
                    <a:pt x="34290" y="53340"/>
                    <a:pt x="33020" y="69140"/>
                  </a:cubicBezTo>
                  <a:cubicBezTo>
                    <a:pt x="31750" y="95027"/>
                    <a:pt x="31750" y="120914"/>
                    <a:pt x="30480" y="146801"/>
                  </a:cubicBezTo>
                  <a:cubicBezTo>
                    <a:pt x="29210" y="189946"/>
                    <a:pt x="26670" y="231653"/>
                    <a:pt x="25400" y="274798"/>
                  </a:cubicBezTo>
                  <a:cubicBezTo>
                    <a:pt x="20320" y="320819"/>
                    <a:pt x="26670" y="1445463"/>
                    <a:pt x="29210" y="1491484"/>
                  </a:cubicBezTo>
                  <a:cubicBezTo>
                    <a:pt x="29210" y="1540382"/>
                    <a:pt x="29210" y="1590718"/>
                    <a:pt x="30480" y="1639615"/>
                  </a:cubicBezTo>
                  <a:cubicBezTo>
                    <a:pt x="30480" y="1675569"/>
                    <a:pt x="33020" y="1711524"/>
                    <a:pt x="33020" y="1747478"/>
                  </a:cubicBezTo>
                  <a:cubicBezTo>
                    <a:pt x="33020" y="1786308"/>
                    <a:pt x="33020" y="1825139"/>
                    <a:pt x="31750" y="1863648"/>
                  </a:cubicBezTo>
                  <a:cubicBezTo>
                    <a:pt x="31750" y="1867458"/>
                    <a:pt x="31750" y="1869998"/>
                    <a:pt x="31750" y="1873808"/>
                  </a:cubicBezTo>
                  <a:cubicBezTo>
                    <a:pt x="31750" y="1883968"/>
                    <a:pt x="35560" y="1887778"/>
                    <a:pt x="44450" y="1887778"/>
                  </a:cubicBezTo>
                  <a:cubicBezTo>
                    <a:pt x="71216" y="1887778"/>
                    <a:pt x="113551" y="1889048"/>
                    <a:pt x="152862" y="1889048"/>
                  </a:cubicBezTo>
                  <a:cubicBezTo>
                    <a:pt x="210316" y="1889048"/>
                    <a:pt x="270794" y="1886508"/>
                    <a:pt x="328248" y="1889048"/>
                  </a:cubicBezTo>
                  <a:cubicBezTo>
                    <a:pt x="421990" y="1892858"/>
                    <a:pt x="515731" y="1895398"/>
                    <a:pt x="609472" y="1894128"/>
                  </a:cubicBezTo>
                  <a:cubicBezTo>
                    <a:pt x="669950" y="1892858"/>
                    <a:pt x="727404" y="1895398"/>
                    <a:pt x="787882" y="1895398"/>
                  </a:cubicBezTo>
                  <a:cubicBezTo>
                    <a:pt x="875576" y="1895398"/>
                    <a:pt x="963269" y="1894128"/>
                    <a:pt x="1050963" y="1895398"/>
                  </a:cubicBezTo>
                  <a:cubicBezTo>
                    <a:pt x="1180991" y="1896668"/>
                    <a:pt x="2608275" y="1886508"/>
                    <a:pt x="2741327" y="1889048"/>
                  </a:cubicBezTo>
                  <a:cubicBezTo>
                    <a:pt x="2798782" y="1890318"/>
                    <a:pt x="2856236" y="1891588"/>
                    <a:pt x="2910666" y="1891588"/>
                  </a:cubicBezTo>
                  <a:cubicBezTo>
                    <a:pt x="3010455" y="1894128"/>
                    <a:pt x="3107220" y="1890318"/>
                    <a:pt x="3207009" y="1894128"/>
                  </a:cubicBezTo>
                  <a:cubicBezTo>
                    <a:pt x="3288655" y="1896668"/>
                    <a:pt x="3370300" y="1896668"/>
                    <a:pt x="3451946" y="1899208"/>
                  </a:cubicBezTo>
                  <a:cubicBezTo>
                    <a:pt x="3572902" y="1903018"/>
                    <a:pt x="3693858" y="1905558"/>
                    <a:pt x="3814815" y="1906828"/>
                  </a:cubicBezTo>
                  <a:cubicBezTo>
                    <a:pt x="3860173" y="1906828"/>
                    <a:pt x="3881619" y="1905558"/>
                    <a:pt x="3901939" y="1905558"/>
                  </a:cubicBezTo>
                  <a:close/>
                </a:path>
              </a:pathLst>
            </a:custGeom>
            <a:solidFill>
              <a:srgbClr val="272525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346500" y="1331791"/>
            <a:ext cx="7594999" cy="1505191"/>
          </a:xfrm>
          <a:custGeom>
            <a:avLst/>
            <a:gdLst/>
            <a:ahLst/>
            <a:cxnLst/>
            <a:rect l="l" t="t" r="r" b="b"/>
            <a:pathLst>
              <a:path w="7594999" h="1505191">
                <a:moveTo>
                  <a:pt x="0" y="0"/>
                </a:moveTo>
                <a:lnTo>
                  <a:pt x="7595000" y="0"/>
                </a:lnTo>
                <a:lnTo>
                  <a:pt x="7595000" y="1505191"/>
                </a:lnTo>
                <a:lnTo>
                  <a:pt x="0" y="1505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05977" y="-253591"/>
            <a:ext cx="3126567" cy="3446116"/>
          </a:xfrm>
          <a:custGeom>
            <a:avLst/>
            <a:gdLst/>
            <a:ahLst/>
            <a:cxnLst/>
            <a:rect l="l" t="t" r="r" b="b"/>
            <a:pathLst>
              <a:path w="3126567" h="3446116">
                <a:moveTo>
                  <a:pt x="0" y="0"/>
                </a:moveTo>
                <a:lnTo>
                  <a:pt x="3126567" y="0"/>
                </a:lnTo>
                <a:lnTo>
                  <a:pt x="3126567" y="3446116"/>
                </a:lnTo>
                <a:lnTo>
                  <a:pt x="0" y="3446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73394">
            <a:off x="12076" y="5795725"/>
            <a:ext cx="2104376" cy="3605629"/>
          </a:xfrm>
          <a:custGeom>
            <a:avLst/>
            <a:gdLst/>
            <a:ahLst/>
            <a:cxnLst/>
            <a:rect l="l" t="t" r="r" b="b"/>
            <a:pathLst>
              <a:path w="2104376" h="3605629">
                <a:moveTo>
                  <a:pt x="0" y="0"/>
                </a:moveTo>
                <a:lnTo>
                  <a:pt x="2104377" y="0"/>
                </a:lnTo>
                <a:lnTo>
                  <a:pt x="2104377" y="3605629"/>
                </a:lnTo>
                <a:lnTo>
                  <a:pt x="0" y="3605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6633" y="3638838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0" y="0"/>
                </a:moveTo>
                <a:lnTo>
                  <a:pt x="1039856" y="0"/>
                </a:lnTo>
                <a:lnTo>
                  <a:pt x="1039856" y="1339393"/>
                </a:lnTo>
                <a:lnTo>
                  <a:pt x="0" y="1339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219444" y="4208127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3"/>
                </a:lnTo>
                <a:lnTo>
                  <a:pt x="1039856" y="1339393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1257170" y="480780"/>
            <a:ext cx="3223659" cy="2356202"/>
          </a:xfrm>
          <a:custGeom>
            <a:avLst/>
            <a:gdLst/>
            <a:ahLst/>
            <a:cxnLst/>
            <a:rect l="l" t="t" r="r" b="b"/>
            <a:pathLst>
              <a:path w="3223659" h="2356202">
                <a:moveTo>
                  <a:pt x="3223659" y="0"/>
                </a:moveTo>
                <a:lnTo>
                  <a:pt x="0" y="0"/>
                </a:lnTo>
                <a:lnTo>
                  <a:pt x="0" y="2356202"/>
                </a:lnTo>
                <a:lnTo>
                  <a:pt x="3223659" y="2356202"/>
                </a:lnTo>
                <a:lnTo>
                  <a:pt x="32236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967436">
            <a:off x="3088588" y="265613"/>
            <a:ext cx="610470" cy="1526175"/>
          </a:xfrm>
          <a:custGeom>
            <a:avLst/>
            <a:gdLst/>
            <a:ahLst/>
            <a:cxnLst/>
            <a:rect l="l" t="t" r="r" b="b"/>
            <a:pathLst>
              <a:path w="610470" h="1526175">
                <a:moveTo>
                  <a:pt x="0" y="0"/>
                </a:moveTo>
                <a:lnTo>
                  <a:pt x="610470" y="0"/>
                </a:lnTo>
                <a:lnTo>
                  <a:pt x="610470" y="1526174"/>
                </a:lnTo>
                <a:lnTo>
                  <a:pt x="0" y="15261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359479" y="2412755"/>
            <a:ext cx="11456660" cy="189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11309">
                <a:solidFill>
                  <a:srgbClr val="272525"/>
                </a:solidFill>
                <a:latin typeface="Funtastic"/>
              </a:rPr>
              <a:t>INVESTIGACION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17670" y="4010705"/>
            <a:ext cx="8652660" cy="159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1"/>
              </a:lnSpc>
            </a:pPr>
            <a:r>
              <a:rPr lang="en-US" sz="9510">
                <a:solidFill>
                  <a:srgbClr val="272525"/>
                </a:solidFill>
                <a:latin typeface="Funtastic"/>
              </a:rPr>
              <a:t>DE CONCEPTOS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04924" y="5499159"/>
            <a:ext cx="8965769" cy="69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2"/>
              </a:lnSpc>
            </a:pPr>
            <a:r>
              <a:rPr lang="en-US" sz="5105">
                <a:solidFill>
                  <a:srgbClr val="272525"/>
                </a:solidFill>
                <a:latin typeface="Handy Casual"/>
              </a:rPr>
              <a:t>ESCUELA NORMAL DE ESDUCACIÓN PRESCOLAR</a:t>
            </a:r>
          </a:p>
        </p:txBody>
      </p:sp>
      <p:sp>
        <p:nvSpPr>
          <p:cNvPr id="18" name="Freeform 18"/>
          <p:cNvSpPr/>
          <p:nvPr/>
        </p:nvSpPr>
        <p:spPr>
          <a:xfrm rot="-5400000">
            <a:off x="13403697" y="-1604023"/>
            <a:ext cx="2300747" cy="3846233"/>
          </a:xfrm>
          <a:custGeom>
            <a:avLst/>
            <a:gdLst/>
            <a:ahLst/>
            <a:cxnLst/>
            <a:rect l="l" t="t" r="r" b="b"/>
            <a:pathLst>
              <a:path w="2300747" h="3846233">
                <a:moveTo>
                  <a:pt x="0" y="0"/>
                </a:moveTo>
                <a:lnTo>
                  <a:pt x="2300747" y="0"/>
                </a:lnTo>
                <a:lnTo>
                  <a:pt x="2300747" y="3846234"/>
                </a:lnTo>
                <a:lnTo>
                  <a:pt x="0" y="384623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604924" y="6205669"/>
            <a:ext cx="8965769" cy="187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3200">
                <a:solidFill>
                  <a:srgbClr val="272525"/>
                </a:solidFill>
                <a:latin typeface="Handy Casual"/>
              </a:rPr>
              <a:t>ALUMNA:JESSICA NOHEMI PEREZ FLORES                                         </a:t>
            </a:r>
          </a:p>
          <a:p>
            <a:pPr algn="ctr">
              <a:lnSpc>
                <a:spcPts val="3712"/>
              </a:lnSpc>
            </a:pPr>
            <a:r>
              <a:rPr lang="en-US" sz="3200">
                <a:solidFill>
                  <a:srgbClr val="272525"/>
                </a:solidFill>
                <a:latin typeface="Handy Casual"/>
              </a:rPr>
              <a:t>MAESTRO:JESUS ARMANDO VILLANUEVA VILLAREAL                          </a:t>
            </a:r>
          </a:p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3200">
                <a:solidFill>
                  <a:srgbClr val="272525"/>
                </a:solidFill>
                <a:latin typeface="Handy Casual"/>
              </a:rPr>
              <a:t>GRADO:1 SECCIÓN:A                                                                    NUMERO DE LISTA:21                                        25/09/2023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007" y="477989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6"/>
                </a:lnTo>
                <a:lnTo>
                  <a:pt x="0" y="569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06986" y="7490413"/>
            <a:ext cx="11439480" cy="2267097"/>
          </a:xfrm>
          <a:custGeom>
            <a:avLst/>
            <a:gdLst/>
            <a:ahLst/>
            <a:cxnLst/>
            <a:rect l="l" t="t" r="r" b="b"/>
            <a:pathLst>
              <a:path w="11439480" h="2267097">
                <a:moveTo>
                  <a:pt x="0" y="0"/>
                </a:moveTo>
                <a:lnTo>
                  <a:pt x="11439480" y="0"/>
                </a:lnTo>
                <a:lnTo>
                  <a:pt x="11439480" y="2267097"/>
                </a:lnTo>
                <a:lnTo>
                  <a:pt x="0" y="226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45522" y="477989"/>
            <a:ext cx="3148445" cy="2209636"/>
          </a:xfrm>
          <a:custGeom>
            <a:avLst/>
            <a:gdLst/>
            <a:ahLst/>
            <a:cxnLst/>
            <a:rect l="l" t="t" r="r" b="b"/>
            <a:pathLst>
              <a:path w="3148445" h="2209636">
                <a:moveTo>
                  <a:pt x="0" y="0"/>
                </a:moveTo>
                <a:lnTo>
                  <a:pt x="3148444" y="0"/>
                </a:lnTo>
                <a:lnTo>
                  <a:pt x="3148444" y="2209636"/>
                </a:lnTo>
                <a:lnTo>
                  <a:pt x="0" y="2209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8276" y="1845110"/>
            <a:ext cx="15151447" cy="6672132"/>
            <a:chOff x="0" y="0"/>
            <a:chExt cx="4579141" cy="2016483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556281" cy="1988543"/>
            </a:xfrm>
            <a:custGeom>
              <a:avLst/>
              <a:gdLst/>
              <a:ahLst/>
              <a:cxnLst/>
              <a:rect l="l" t="t" r="r" b="b"/>
              <a:pathLst>
                <a:path w="4556281" h="1988543">
                  <a:moveTo>
                    <a:pt x="4556281" y="1988543"/>
                  </a:moveTo>
                  <a:lnTo>
                    <a:pt x="0" y="1980923"/>
                  </a:lnTo>
                  <a:lnTo>
                    <a:pt x="0" y="702905"/>
                  </a:lnTo>
                  <a:lnTo>
                    <a:pt x="17780" y="19050"/>
                  </a:lnTo>
                  <a:lnTo>
                    <a:pt x="2270004" y="0"/>
                  </a:lnTo>
                  <a:lnTo>
                    <a:pt x="45372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85491" cy="2015212"/>
            </a:xfrm>
            <a:custGeom>
              <a:avLst/>
              <a:gdLst/>
              <a:ahLst/>
              <a:cxnLst/>
              <a:rect l="l" t="t" r="r" b="b"/>
              <a:pathLst>
                <a:path w="4585491" h="2015212">
                  <a:moveTo>
                    <a:pt x="4551201" y="21590"/>
                  </a:moveTo>
                  <a:cubicBezTo>
                    <a:pt x="4552471" y="34290"/>
                    <a:pt x="4552471" y="44450"/>
                    <a:pt x="4553741" y="54610"/>
                  </a:cubicBezTo>
                  <a:cubicBezTo>
                    <a:pt x="4556281" y="93573"/>
                    <a:pt x="4557551" y="135900"/>
                    <a:pt x="4560091" y="176716"/>
                  </a:cubicBezTo>
                  <a:cubicBezTo>
                    <a:pt x="4560091" y="235672"/>
                    <a:pt x="4572791" y="1398168"/>
                    <a:pt x="4579141" y="1457124"/>
                  </a:cubicBezTo>
                  <a:cubicBezTo>
                    <a:pt x="4585491" y="1546314"/>
                    <a:pt x="4581681" y="1637016"/>
                    <a:pt x="4581681" y="1726206"/>
                  </a:cubicBezTo>
                  <a:cubicBezTo>
                    <a:pt x="4581681" y="1804814"/>
                    <a:pt x="4582951" y="1877376"/>
                    <a:pt x="4584221" y="1954252"/>
                  </a:cubicBezTo>
                  <a:cubicBezTo>
                    <a:pt x="4584221" y="1975843"/>
                    <a:pt x="4584221" y="1989812"/>
                    <a:pt x="4584221" y="2013943"/>
                  </a:cubicBezTo>
                  <a:cubicBezTo>
                    <a:pt x="4561361" y="2013943"/>
                    <a:pt x="4541041" y="2015212"/>
                    <a:pt x="4511409" y="2013943"/>
                  </a:cubicBezTo>
                  <a:cubicBezTo>
                    <a:pt x="4280862" y="2008862"/>
                    <a:pt x="4046769" y="2015212"/>
                    <a:pt x="3816222" y="2010133"/>
                  </a:cubicBezTo>
                  <a:cubicBezTo>
                    <a:pt x="3677894" y="2006322"/>
                    <a:pt x="3543113" y="2008862"/>
                    <a:pt x="3404785" y="2006322"/>
                  </a:cubicBezTo>
                  <a:cubicBezTo>
                    <a:pt x="3340942" y="2005052"/>
                    <a:pt x="3277098" y="2003783"/>
                    <a:pt x="3213254" y="2002512"/>
                  </a:cubicBezTo>
                  <a:cubicBezTo>
                    <a:pt x="3174239" y="2002512"/>
                    <a:pt x="3138770" y="2003783"/>
                    <a:pt x="3099754" y="2003783"/>
                  </a:cubicBezTo>
                  <a:cubicBezTo>
                    <a:pt x="3000442" y="2002512"/>
                    <a:pt x="2727333" y="2003783"/>
                    <a:pt x="2628021" y="2002512"/>
                  </a:cubicBezTo>
                  <a:cubicBezTo>
                    <a:pt x="2557083" y="2001243"/>
                    <a:pt x="1138335" y="2010133"/>
                    <a:pt x="1067398" y="2008862"/>
                  </a:cubicBezTo>
                  <a:cubicBezTo>
                    <a:pt x="1049663" y="2008862"/>
                    <a:pt x="1028382" y="2010133"/>
                    <a:pt x="1010648" y="2010133"/>
                  </a:cubicBezTo>
                  <a:cubicBezTo>
                    <a:pt x="968085" y="2010133"/>
                    <a:pt x="929070" y="2011402"/>
                    <a:pt x="886507" y="2011402"/>
                  </a:cubicBezTo>
                  <a:cubicBezTo>
                    <a:pt x="780101" y="2011402"/>
                    <a:pt x="677242" y="2010133"/>
                    <a:pt x="570836" y="2008862"/>
                  </a:cubicBezTo>
                  <a:cubicBezTo>
                    <a:pt x="506992" y="2007593"/>
                    <a:pt x="443149" y="2006322"/>
                    <a:pt x="382852" y="2005052"/>
                  </a:cubicBezTo>
                  <a:cubicBezTo>
                    <a:pt x="269352" y="2003783"/>
                    <a:pt x="155852" y="2002512"/>
                    <a:pt x="48260" y="2002512"/>
                  </a:cubicBezTo>
                  <a:cubicBezTo>
                    <a:pt x="38100" y="2002512"/>
                    <a:pt x="29210" y="2002512"/>
                    <a:pt x="19050" y="2001243"/>
                  </a:cubicBezTo>
                  <a:cubicBezTo>
                    <a:pt x="10160" y="1999972"/>
                    <a:pt x="5080" y="1993622"/>
                    <a:pt x="7620" y="1984733"/>
                  </a:cubicBezTo>
                  <a:cubicBezTo>
                    <a:pt x="16510" y="1952961"/>
                    <a:pt x="12700" y="1915168"/>
                    <a:pt x="11430" y="1875864"/>
                  </a:cubicBezTo>
                  <a:cubicBezTo>
                    <a:pt x="10160" y="1795744"/>
                    <a:pt x="6350" y="1717136"/>
                    <a:pt x="7620" y="1637016"/>
                  </a:cubicBezTo>
                  <a:cubicBezTo>
                    <a:pt x="5080" y="1537244"/>
                    <a:pt x="0" y="302187"/>
                    <a:pt x="7620" y="200903"/>
                  </a:cubicBezTo>
                  <a:cubicBezTo>
                    <a:pt x="8890" y="181251"/>
                    <a:pt x="7620" y="160087"/>
                    <a:pt x="8890" y="140435"/>
                  </a:cubicBezTo>
                  <a:cubicBezTo>
                    <a:pt x="10160" y="108690"/>
                    <a:pt x="12700" y="739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180" y="30480"/>
                    <a:pt x="123930" y="29210"/>
                  </a:cubicBezTo>
                  <a:cubicBezTo>
                    <a:pt x="219696" y="25400"/>
                    <a:pt x="315461" y="22860"/>
                    <a:pt x="414774" y="20320"/>
                  </a:cubicBezTo>
                  <a:cubicBezTo>
                    <a:pt x="482164" y="17780"/>
                    <a:pt x="549555" y="16510"/>
                    <a:pt x="613399" y="13970"/>
                  </a:cubicBezTo>
                  <a:cubicBezTo>
                    <a:pt x="677242" y="11430"/>
                    <a:pt x="744633" y="8890"/>
                    <a:pt x="808476" y="8890"/>
                  </a:cubicBezTo>
                  <a:cubicBezTo>
                    <a:pt x="879414" y="7620"/>
                    <a:pt x="950351" y="10160"/>
                    <a:pt x="1021289" y="8890"/>
                  </a:cubicBezTo>
                  <a:cubicBezTo>
                    <a:pt x="1109960" y="8890"/>
                    <a:pt x="2716692" y="6350"/>
                    <a:pt x="2805364" y="5080"/>
                  </a:cubicBezTo>
                  <a:cubicBezTo>
                    <a:pt x="2890489" y="3810"/>
                    <a:pt x="2975614" y="2540"/>
                    <a:pt x="3064286" y="2540"/>
                  </a:cubicBezTo>
                  <a:cubicBezTo>
                    <a:pt x="3209707" y="1270"/>
                    <a:pt x="3351582" y="0"/>
                    <a:pt x="3497004" y="0"/>
                  </a:cubicBezTo>
                  <a:cubicBezTo>
                    <a:pt x="3557301" y="0"/>
                    <a:pt x="3621144" y="2540"/>
                    <a:pt x="3681441" y="2540"/>
                  </a:cubicBezTo>
                  <a:cubicBezTo>
                    <a:pt x="3848144" y="3810"/>
                    <a:pt x="4018394" y="5080"/>
                    <a:pt x="4185097" y="7620"/>
                  </a:cubicBezTo>
                  <a:cubicBezTo>
                    <a:pt x="4273768" y="8890"/>
                    <a:pt x="4362440" y="12700"/>
                    <a:pt x="4451112" y="16510"/>
                  </a:cubicBezTo>
                  <a:cubicBezTo>
                    <a:pt x="4472393" y="16510"/>
                    <a:pt x="4493674" y="16510"/>
                    <a:pt x="4511409" y="16510"/>
                  </a:cubicBezTo>
                  <a:cubicBezTo>
                    <a:pt x="4532151" y="17780"/>
                    <a:pt x="4541041" y="20320"/>
                    <a:pt x="4551201" y="21590"/>
                  </a:cubicBezTo>
                  <a:close/>
                  <a:moveTo>
                    <a:pt x="4561361" y="1997433"/>
                  </a:moveTo>
                  <a:cubicBezTo>
                    <a:pt x="4562631" y="1980922"/>
                    <a:pt x="4563901" y="1968222"/>
                    <a:pt x="4563901" y="1955522"/>
                  </a:cubicBezTo>
                  <a:cubicBezTo>
                    <a:pt x="4562631" y="1869817"/>
                    <a:pt x="4561361" y="1789698"/>
                    <a:pt x="4561361" y="1703531"/>
                  </a:cubicBezTo>
                  <a:cubicBezTo>
                    <a:pt x="4561361" y="1664227"/>
                    <a:pt x="4563901" y="1624923"/>
                    <a:pt x="4562631" y="1585618"/>
                  </a:cubicBezTo>
                  <a:cubicBezTo>
                    <a:pt x="4562631" y="1549338"/>
                    <a:pt x="4561361" y="1511545"/>
                    <a:pt x="4560091" y="1475264"/>
                  </a:cubicBezTo>
                  <a:cubicBezTo>
                    <a:pt x="4555011" y="1419331"/>
                    <a:pt x="4543581" y="261371"/>
                    <a:pt x="4543581" y="205438"/>
                  </a:cubicBezTo>
                  <a:cubicBezTo>
                    <a:pt x="4541041" y="158576"/>
                    <a:pt x="4538501" y="110201"/>
                    <a:pt x="4535961" y="63500"/>
                  </a:cubicBezTo>
                  <a:cubicBezTo>
                    <a:pt x="4534691" y="44450"/>
                    <a:pt x="4533421" y="43180"/>
                    <a:pt x="4500768" y="41910"/>
                  </a:cubicBezTo>
                  <a:cubicBezTo>
                    <a:pt x="4490127" y="41910"/>
                    <a:pt x="4483034" y="41910"/>
                    <a:pt x="4472393" y="40640"/>
                  </a:cubicBezTo>
                  <a:cubicBezTo>
                    <a:pt x="4383722" y="36830"/>
                    <a:pt x="4291503" y="31750"/>
                    <a:pt x="4202831" y="30480"/>
                  </a:cubicBezTo>
                  <a:cubicBezTo>
                    <a:pt x="3986472" y="26670"/>
                    <a:pt x="3766566" y="25400"/>
                    <a:pt x="3550207" y="22860"/>
                  </a:cubicBezTo>
                  <a:cubicBezTo>
                    <a:pt x="3518285" y="22860"/>
                    <a:pt x="3482817" y="22860"/>
                    <a:pt x="3450895" y="22860"/>
                  </a:cubicBezTo>
                  <a:cubicBezTo>
                    <a:pt x="3397692" y="22860"/>
                    <a:pt x="3344489" y="22860"/>
                    <a:pt x="3294832" y="22860"/>
                  </a:cubicBezTo>
                  <a:cubicBezTo>
                    <a:pt x="3181333" y="22860"/>
                    <a:pt x="3067832" y="22860"/>
                    <a:pt x="2957880" y="24130"/>
                  </a:cubicBezTo>
                  <a:cubicBezTo>
                    <a:pt x="2862114" y="25400"/>
                    <a:pt x="1248288" y="29210"/>
                    <a:pt x="1152523" y="29210"/>
                  </a:cubicBezTo>
                  <a:cubicBezTo>
                    <a:pt x="996460" y="29210"/>
                    <a:pt x="840398" y="26670"/>
                    <a:pt x="684336" y="33020"/>
                  </a:cubicBezTo>
                  <a:cubicBezTo>
                    <a:pt x="602758" y="36830"/>
                    <a:pt x="524727" y="36830"/>
                    <a:pt x="446696" y="38100"/>
                  </a:cubicBezTo>
                  <a:cubicBezTo>
                    <a:pt x="311915" y="41910"/>
                    <a:pt x="177133" y="45720"/>
                    <a:pt x="49530" y="50800"/>
                  </a:cubicBezTo>
                  <a:cubicBezTo>
                    <a:pt x="36830" y="50800"/>
                    <a:pt x="34290" y="53340"/>
                    <a:pt x="33020" y="69385"/>
                  </a:cubicBezTo>
                  <a:cubicBezTo>
                    <a:pt x="31750" y="96596"/>
                    <a:pt x="31750" y="123807"/>
                    <a:pt x="30480" y="151017"/>
                  </a:cubicBezTo>
                  <a:cubicBezTo>
                    <a:pt x="29210" y="196368"/>
                    <a:pt x="26670" y="240207"/>
                    <a:pt x="25400" y="285558"/>
                  </a:cubicBezTo>
                  <a:cubicBezTo>
                    <a:pt x="20320" y="333932"/>
                    <a:pt x="26670" y="1516080"/>
                    <a:pt x="29210" y="1564455"/>
                  </a:cubicBezTo>
                  <a:cubicBezTo>
                    <a:pt x="29210" y="1615852"/>
                    <a:pt x="29210" y="1668762"/>
                    <a:pt x="30480" y="1720159"/>
                  </a:cubicBezTo>
                  <a:cubicBezTo>
                    <a:pt x="30480" y="1757952"/>
                    <a:pt x="33020" y="1795744"/>
                    <a:pt x="33020" y="1833537"/>
                  </a:cubicBezTo>
                  <a:cubicBezTo>
                    <a:pt x="33020" y="1874352"/>
                    <a:pt x="33020" y="1915168"/>
                    <a:pt x="31750" y="1955522"/>
                  </a:cubicBezTo>
                  <a:cubicBezTo>
                    <a:pt x="31750" y="1959333"/>
                    <a:pt x="31750" y="1961872"/>
                    <a:pt x="31750" y="1965683"/>
                  </a:cubicBezTo>
                  <a:cubicBezTo>
                    <a:pt x="31750" y="1975843"/>
                    <a:pt x="35560" y="1979653"/>
                    <a:pt x="44450" y="1979653"/>
                  </a:cubicBezTo>
                  <a:cubicBezTo>
                    <a:pt x="74274" y="1979653"/>
                    <a:pt x="123930" y="1980922"/>
                    <a:pt x="170040" y="1980922"/>
                  </a:cubicBezTo>
                  <a:cubicBezTo>
                    <a:pt x="237430" y="1980922"/>
                    <a:pt x="308368" y="1978383"/>
                    <a:pt x="375758" y="1980922"/>
                  </a:cubicBezTo>
                  <a:cubicBezTo>
                    <a:pt x="485711" y="1984733"/>
                    <a:pt x="595664" y="1987272"/>
                    <a:pt x="705617" y="1986003"/>
                  </a:cubicBezTo>
                  <a:cubicBezTo>
                    <a:pt x="776555" y="1984733"/>
                    <a:pt x="843945" y="1987272"/>
                    <a:pt x="914882" y="1987272"/>
                  </a:cubicBezTo>
                  <a:cubicBezTo>
                    <a:pt x="1017742" y="1987272"/>
                    <a:pt x="1120601" y="1986003"/>
                    <a:pt x="1223460" y="1987272"/>
                  </a:cubicBezTo>
                  <a:cubicBezTo>
                    <a:pt x="1375976" y="1988543"/>
                    <a:pt x="3050098" y="1978383"/>
                    <a:pt x="3206160" y="1980922"/>
                  </a:cubicBezTo>
                  <a:cubicBezTo>
                    <a:pt x="3273551" y="1982193"/>
                    <a:pt x="3340942" y="1983462"/>
                    <a:pt x="3404785" y="1983462"/>
                  </a:cubicBezTo>
                  <a:cubicBezTo>
                    <a:pt x="3521832" y="1986003"/>
                    <a:pt x="3635332" y="1982193"/>
                    <a:pt x="3752378" y="1986003"/>
                  </a:cubicBezTo>
                  <a:cubicBezTo>
                    <a:pt x="3848144" y="1988543"/>
                    <a:pt x="3943909" y="1988543"/>
                    <a:pt x="4039675" y="1991083"/>
                  </a:cubicBezTo>
                  <a:cubicBezTo>
                    <a:pt x="4181550" y="1994893"/>
                    <a:pt x="4323425" y="1997433"/>
                    <a:pt x="4465299" y="1998703"/>
                  </a:cubicBezTo>
                  <a:cubicBezTo>
                    <a:pt x="4518502" y="1998703"/>
                    <a:pt x="4541041" y="1997433"/>
                    <a:pt x="4561361" y="1997433"/>
                  </a:cubicBezTo>
                  <a:close/>
                </a:path>
              </a:pathLst>
            </a:custGeom>
            <a:solidFill>
              <a:srgbClr val="272525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804618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32494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6719724" y="8215455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3"/>
                </a:lnTo>
                <a:lnTo>
                  <a:pt x="1039856" y="1339393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2116949" y="8112408"/>
            <a:ext cx="2300747" cy="3846233"/>
          </a:xfrm>
          <a:custGeom>
            <a:avLst/>
            <a:gdLst/>
            <a:ahLst/>
            <a:cxnLst/>
            <a:rect l="l" t="t" r="r" b="b"/>
            <a:pathLst>
              <a:path w="2300747" h="3846233">
                <a:moveTo>
                  <a:pt x="0" y="0"/>
                </a:moveTo>
                <a:lnTo>
                  <a:pt x="2300747" y="0"/>
                </a:lnTo>
                <a:lnTo>
                  <a:pt x="2300747" y="3846234"/>
                </a:lnTo>
                <a:lnTo>
                  <a:pt x="0" y="3846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9753" y="4629513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0" y="0"/>
                </a:moveTo>
                <a:lnTo>
                  <a:pt x="1052297" y="0"/>
                </a:lnTo>
                <a:lnTo>
                  <a:pt x="1052297" y="1103326"/>
                </a:lnTo>
                <a:lnTo>
                  <a:pt x="0" y="11033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5246" flipH="1">
            <a:off x="14664291" y="7944509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1052297" y="0"/>
                </a:moveTo>
                <a:lnTo>
                  <a:pt x="0" y="0"/>
                </a:lnTo>
                <a:lnTo>
                  <a:pt x="0" y="1103326"/>
                </a:lnTo>
                <a:lnTo>
                  <a:pt x="1052297" y="1103326"/>
                </a:lnTo>
                <a:lnTo>
                  <a:pt x="105229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08243" y="2420126"/>
            <a:ext cx="7827443" cy="90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6037">
                <a:solidFill>
                  <a:srgbClr val="2F6DAA"/>
                </a:solidFill>
                <a:latin typeface="Handy Casual"/>
              </a:rPr>
              <a:t>¿QUÉ ES EDUCACION FISICA?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02922" y="3759873"/>
            <a:ext cx="13341332" cy="33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2"/>
              </a:lnSpc>
              <a:spcBef>
                <a:spcPct val="0"/>
              </a:spcBef>
            </a:pPr>
            <a:r>
              <a:rPr lang="en-US" sz="3660" spc="139">
                <a:solidFill>
                  <a:srgbClr val="272525"/>
                </a:solidFill>
                <a:latin typeface="Comic Relief"/>
              </a:rPr>
              <a:t>La Educación Física, como proceso humano de formación continua, es una disciplina pedagógica conducente a la mejora de las funciones cardiovasculares, respiratorias, nerviosas, musculares y digestivas que contribuyen a fortalecer la salud integral, en el que el trabajo físico es fundamental para mantener un estilo de vida saludable.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47032" y="-208660"/>
            <a:ext cx="6688444" cy="3854976"/>
          </a:xfrm>
          <a:custGeom>
            <a:avLst/>
            <a:gdLst/>
            <a:ahLst/>
            <a:cxnLst/>
            <a:rect l="l" t="t" r="r" b="b"/>
            <a:pathLst>
              <a:path w="6688444" h="3854976">
                <a:moveTo>
                  <a:pt x="0" y="0"/>
                </a:moveTo>
                <a:lnTo>
                  <a:pt x="6688443" y="0"/>
                </a:lnTo>
                <a:lnTo>
                  <a:pt x="6688443" y="3854976"/>
                </a:lnTo>
                <a:lnTo>
                  <a:pt x="0" y="3854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41007" y="6474821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5"/>
                </a:lnTo>
                <a:lnTo>
                  <a:pt x="0" y="5693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893120" y="2626141"/>
            <a:ext cx="8411969" cy="6695673"/>
            <a:chOff x="0" y="0"/>
            <a:chExt cx="2295309" cy="1826997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272450" cy="1799057"/>
            </a:xfrm>
            <a:custGeom>
              <a:avLst/>
              <a:gdLst/>
              <a:ahLst/>
              <a:cxnLst/>
              <a:rect l="l" t="t" r="r" b="b"/>
              <a:pathLst>
                <a:path w="2272450" h="1799057">
                  <a:moveTo>
                    <a:pt x="2272450" y="1799057"/>
                  </a:moveTo>
                  <a:lnTo>
                    <a:pt x="0" y="1791437"/>
                  </a:lnTo>
                  <a:lnTo>
                    <a:pt x="0" y="637187"/>
                  </a:lnTo>
                  <a:lnTo>
                    <a:pt x="17780" y="19050"/>
                  </a:lnTo>
                  <a:lnTo>
                    <a:pt x="1131025" y="0"/>
                  </a:lnTo>
                  <a:lnTo>
                    <a:pt x="225340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2301659" cy="1825727"/>
            </a:xfrm>
            <a:custGeom>
              <a:avLst/>
              <a:gdLst/>
              <a:ahLst/>
              <a:cxnLst/>
              <a:rect l="l" t="t" r="r" b="b"/>
              <a:pathLst>
                <a:path w="2301659" h="1825727">
                  <a:moveTo>
                    <a:pt x="2267370" y="21590"/>
                  </a:moveTo>
                  <a:cubicBezTo>
                    <a:pt x="2268640" y="34290"/>
                    <a:pt x="2268640" y="44450"/>
                    <a:pt x="2269909" y="54610"/>
                  </a:cubicBezTo>
                  <a:cubicBezTo>
                    <a:pt x="2272449" y="90641"/>
                    <a:pt x="2273720" y="128722"/>
                    <a:pt x="2276259" y="165443"/>
                  </a:cubicBezTo>
                  <a:cubicBezTo>
                    <a:pt x="2276259" y="218484"/>
                    <a:pt x="2288959" y="1264355"/>
                    <a:pt x="2295309" y="1317396"/>
                  </a:cubicBezTo>
                  <a:cubicBezTo>
                    <a:pt x="2301659" y="1397638"/>
                    <a:pt x="2297849" y="1479241"/>
                    <a:pt x="2297849" y="1559483"/>
                  </a:cubicBezTo>
                  <a:cubicBezTo>
                    <a:pt x="2297849" y="1630205"/>
                    <a:pt x="2299120" y="1695487"/>
                    <a:pt x="2300390" y="1764767"/>
                  </a:cubicBezTo>
                  <a:cubicBezTo>
                    <a:pt x="2300390" y="1786357"/>
                    <a:pt x="2300390" y="1800327"/>
                    <a:pt x="2300390" y="1824457"/>
                  </a:cubicBezTo>
                  <a:cubicBezTo>
                    <a:pt x="2277530" y="1824457"/>
                    <a:pt x="2257209" y="1825727"/>
                    <a:pt x="2234985" y="1824457"/>
                  </a:cubicBezTo>
                  <a:cubicBezTo>
                    <a:pt x="2122168" y="1819377"/>
                    <a:pt x="2007614" y="1825727"/>
                    <a:pt x="1894797" y="1820647"/>
                  </a:cubicBezTo>
                  <a:cubicBezTo>
                    <a:pt x="1827106" y="1816837"/>
                    <a:pt x="1761152" y="1819377"/>
                    <a:pt x="1693461" y="1816837"/>
                  </a:cubicBezTo>
                  <a:cubicBezTo>
                    <a:pt x="1662219" y="1815567"/>
                    <a:pt x="1630978" y="1814297"/>
                    <a:pt x="1599736" y="1813027"/>
                  </a:cubicBezTo>
                  <a:cubicBezTo>
                    <a:pt x="1580644" y="1813027"/>
                    <a:pt x="1563287" y="1814297"/>
                    <a:pt x="1544195" y="1814297"/>
                  </a:cubicBezTo>
                  <a:cubicBezTo>
                    <a:pt x="1495597" y="1813027"/>
                    <a:pt x="1361951" y="1814297"/>
                    <a:pt x="1313353" y="1813027"/>
                  </a:cubicBezTo>
                  <a:cubicBezTo>
                    <a:pt x="1278640" y="1811757"/>
                    <a:pt x="584379" y="1820647"/>
                    <a:pt x="549666" y="1819377"/>
                  </a:cubicBezTo>
                  <a:cubicBezTo>
                    <a:pt x="540988" y="1819377"/>
                    <a:pt x="530574" y="1820647"/>
                    <a:pt x="521895" y="1820647"/>
                  </a:cubicBezTo>
                  <a:cubicBezTo>
                    <a:pt x="501068" y="1820647"/>
                    <a:pt x="481975" y="1821917"/>
                    <a:pt x="461147" y="1821917"/>
                  </a:cubicBezTo>
                  <a:cubicBezTo>
                    <a:pt x="409078" y="1821917"/>
                    <a:pt x="358744" y="1820647"/>
                    <a:pt x="306674" y="1819377"/>
                  </a:cubicBezTo>
                  <a:cubicBezTo>
                    <a:pt x="275433" y="1818107"/>
                    <a:pt x="244191" y="1816837"/>
                    <a:pt x="214685" y="1815567"/>
                  </a:cubicBezTo>
                  <a:cubicBezTo>
                    <a:pt x="159144" y="1814297"/>
                    <a:pt x="103603" y="1813027"/>
                    <a:pt x="48260" y="1813027"/>
                  </a:cubicBezTo>
                  <a:cubicBezTo>
                    <a:pt x="38100" y="1813027"/>
                    <a:pt x="29210" y="1813027"/>
                    <a:pt x="19050" y="1811757"/>
                  </a:cubicBezTo>
                  <a:cubicBezTo>
                    <a:pt x="10160" y="1810487"/>
                    <a:pt x="5080" y="1804137"/>
                    <a:pt x="7620" y="1795247"/>
                  </a:cubicBezTo>
                  <a:cubicBezTo>
                    <a:pt x="16510" y="1763489"/>
                    <a:pt x="12700" y="1729488"/>
                    <a:pt x="11430" y="1694127"/>
                  </a:cubicBezTo>
                  <a:cubicBezTo>
                    <a:pt x="10160" y="1622045"/>
                    <a:pt x="6350" y="1551323"/>
                    <a:pt x="7620" y="1479241"/>
                  </a:cubicBezTo>
                  <a:cubicBezTo>
                    <a:pt x="5080" y="1389478"/>
                    <a:pt x="0" y="278326"/>
                    <a:pt x="7620" y="187203"/>
                  </a:cubicBezTo>
                  <a:cubicBezTo>
                    <a:pt x="8890" y="169523"/>
                    <a:pt x="7620" y="150482"/>
                    <a:pt x="8890" y="132802"/>
                  </a:cubicBezTo>
                  <a:cubicBezTo>
                    <a:pt x="10160" y="104241"/>
                    <a:pt x="12700" y="72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212" y="30480"/>
                    <a:pt x="87982" y="29210"/>
                  </a:cubicBezTo>
                  <a:cubicBezTo>
                    <a:pt x="134845" y="25400"/>
                    <a:pt x="181707" y="22860"/>
                    <a:pt x="230306" y="20320"/>
                  </a:cubicBezTo>
                  <a:cubicBezTo>
                    <a:pt x="263283" y="17780"/>
                    <a:pt x="296260" y="16510"/>
                    <a:pt x="327502" y="13970"/>
                  </a:cubicBezTo>
                  <a:cubicBezTo>
                    <a:pt x="358744" y="11430"/>
                    <a:pt x="391721" y="8890"/>
                    <a:pt x="422963" y="8890"/>
                  </a:cubicBezTo>
                  <a:cubicBezTo>
                    <a:pt x="457676" y="7620"/>
                    <a:pt x="492389" y="10160"/>
                    <a:pt x="527102" y="8890"/>
                  </a:cubicBezTo>
                  <a:cubicBezTo>
                    <a:pt x="570494" y="8890"/>
                    <a:pt x="1356745" y="6350"/>
                    <a:pt x="1400136" y="5080"/>
                  </a:cubicBezTo>
                  <a:cubicBezTo>
                    <a:pt x="1441792" y="3810"/>
                    <a:pt x="1483447" y="2540"/>
                    <a:pt x="1526839" y="2540"/>
                  </a:cubicBezTo>
                  <a:cubicBezTo>
                    <a:pt x="1598000" y="1270"/>
                    <a:pt x="1667426" y="0"/>
                    <a:pt x="1738588" y="0"/>
                  </a:cubicBezTo>
                  <a:cubicBezTo>
                    <a:pt x="1768094" y="0"/>
                    <a:pt x="1799336" y="2540"/>
                    <a:pt x="1828842" y="2540"/>
                  </a:cubicBezTo>
                  <a:cubicBezTo>
                    <a:pt x="1910418" y="3810"/>
                    <a:pt x="1993729" y="5080"/>
                    <a:pt x="2075305" y="7620"/>
                  </a:cubicBezTo>
                  <a:cubicBezTo>
                    <a:pt x="2118696" y="8890"/>
                    <a:pt x="2162088" y="12700"/>
                    <a:pt x="2205479" y="16510"/>
                  </a:cubicBezTo>
                  <a:cubicBezTo>
                    <a:pt x="2215893" y="16510"/>
                    <a:pt x="2226307" y="16510"/>
                    <a:pt x="2234985" y="16510"/>
                  </a:cubicBezTo>
                  <a:cubicBezTo>
                    <a:pt x="2248320" y="17780"/>
                    <a:pt x="2257209" y="20320"/>
                    <a:pt x="2267370" y="21590"/>
                  </a:cubicBezTo>
                  <a:close/>
                  <a:moveTo>
                    <a:pt x="2277530" y="1807947"/>
                  </a:moveTo>
                  <a:cubicBezTo>
                    <a:pt x="2278800" y="1791437"/>
                    <a:pt x="2280070" y="1778737"/>
                    <a:pt x="2280070" y="1766037"/>
                  </a:cubicBezTo>
                  <a:cubicBezTo>
                    <a:pt x="2278800" y="1688687"/>
                    <a:pt x="2277530" y="1616605"/>
                    <a:pt x="2277530" y="1539082"/>
                  </a:cubicBezTo>
                  <a:cubicBezTo>
                    <a:pt x="2277530" y="1503721"/>
                    <a:pt x="2280070" y="1468360"/>
                    <a:pt x="2278800" y="1432999"/>
                  </a:cubicBezTo>
                  <a:cubicBezTo>
                    <a:pt x="2278800" y="1400358"/>
                    <a:pt x="2277530" y="1366357"/>
                    <a:pt x="2276259" y="1333716"/>
                  </a:cubicBezTo>
                  <a:cubicBezTo>
                    <a:pt x="2271180" y="1283395"/>
                    <a:pt x="2259750" y="241605"/>
                    <a:pt x="2259750" y="191284"/>
                  </a:cubicBezTo>
                  <a:cubicBezTo>
                    <a:pt x="2257209" y="149122"/>
                    <a:pt x="2254670" y="105601"/>
                    <a:pt x="2252130" y="63500"/>
                  </a:cubicBezTo>
                  <a:cubicBezTo>
                    <a:pt x="2250859" y="44450"/>
                    <a:pt x="2249590" y="43180"/>
                    <a:pt x="2229778" y="41910"/>
                  </a:cubicBezTo>
                  <a:cubicBezTo>
                    <a:pt x="2224571" y="41910"/>
                    <a:pt x="2221100" y="41910"/>
                    <a:pt x="2215893" y="40640"/>
                  </a:cubicBezTo>
                  <a:cubicBezTo>
                    <a:pt x="2172502" y="36830"/>
                    <a:pt x="2127375" y="31750"/>
                    <a:pt x="2083983" y="30480"/>
                  </a:cubicBezTo>
                  <a:cubicBezTo>
                    <a:pt x="1978108" y="26670"/>
                    <a:pt x="1870498" y="25400"/>
                    <a:pt x="1764623" y="22860"/>
                  </a:cubicBezTo>
                  <a:cubicBezTo>
                    <a:pt x="1749002" y="22860"/>
                    <a:pt x="1731646" y="22860"/>
                    <a:pt x="1716025" y="22860"/>
                  </a:cubicBezTo>
                  <a:cubicBezTo>
                    <a:pt x="1689990" y="22860"/>
                    <a:pt x="1663955" y="22860"/>
                    <a:pt x="1639656" y="22860"/>
                  </a:cubicBezTo>
                  <a:cubicBezTo>
                    <a:pt x="1584115" y="22860"/>
                    <a:pt x="1528574" y="22860"/>
                    <a:pt x="1474769" y="24130"/>
                  </a:cubicBezTo>
                  <a:cubicBezTo>
                    <a:pt x="1427906" y="25400"/>
                    <a:pt x="638184" y="29210"/>
                    <a:pt x="591322" y="29210"/>
                  </a:cubicBezTo>
                  <a:cubicBezTo>
                    <a:pt x="514953" y="29210"/>
                    <a:pt x="438584" y="26670"/>
                    <a:pt x="362215" y="33020"/>
                  </a:cubicBezTo>
                  <a:cubicBezTo>
                    <a:pt x="322295" y="36830"/>
                    <a:pt x="284111" y="36830"/>
                    <a:pt x="245927" y="38100"/>
                  </a:cubicBezTo>
                  <a:cubicBezTo>
                    <a:pt x="179972" y="41910"/>
                    <a:pt x="114017" y="45720"/>
                    <a:pt x="49530" y="50800"/>
                  </a:cubicBezTo>
                  <a:cubicBezTo>
                    <a:pt x="36830" y="50800"/>
                    <a:pt x="34290" y="53340"/>
                    <a:pt x="33020" y="68880"/>
                  </a:cubicBezTo>
                  <a:cubicBezTo>
                    <a:pt x="31750" y="93361"/>
                    <a:pt x="31750" y="117841"/>
                    <a:pt x="30480" y="142322"/>
                  </a:cubicBezTo>
                  <a:cubicBezTo>
                    <a:pt x="29210" y="183123"/>
                    <a:pt x="26670" y="222564"/>
                    <a:pt x="25400" y="263366"/>
                  </a:cubicBezTo>
                  <a:cubicBezTo>
                    <a:pt x="20320" y="306887"/>
                    <a:pt x="26670" y="1370437"/>
                    <a:pt x="29210" y="1413959"/>
                  </a:cubicBezTo>
                  <a:cubicBezTo>
                    <a:pt x="29210" y="1460200"/>
                    <a:pt x="29210" y="1507801"/>
                    <a:pt x="30480" y="1554043"/>
                  </a:cubicBezTo>
                  <a:cubicBezTo>
                    <a:pt x="30480" y="1588044"/>
                    <a:pt x="33020" y="1622045"/>
                    <a:pt x="33020" y="1656046"/>
                  </a:cubicBezTo>
                  <a:cubicBezTo>
                    <a:pt x="33020" y="1692767"/>
                    <a:pt x="33020" y="1729488"/>
                    <a:pt x="31750" y="1766037"/>
                  </a:cubicBezTo>
                  <a:cubicBezTo>
                    <a:pt x="31750" y="1769847"/>
                    <a:pt x="31750" y="1772387"/>
                    <a:pt x="31750" y="1776197"/>
                  </a:cubicBezTo>
                  <a:cubicBezTo>
                    <a:pt x="31750" y="1786357"/>
                    <a:pt x="35560" y="1790167"/>
                    <a:pt x="44450" y="1790167"/>
                  </a:cubicBezTo>
                  <a:cubicBezTo>
                    <a:pt x="63683" y="1790167"/>
                    <a:pt x="87982" y="1791437"/>
                    <a:pt x="110546" y="1791437"/>
                  </a:cubicBezTo>
                  <a:cubicBezTo>
                    <a:pt x="143523" y="1791437"/>
                    <a:pt x="178236" y="1788897"/>
                    <a:pt x="211213" y="1791437"/>
                  </a:cubicBezTo>
                  <a:cubicBezTo>
                    <a:pt x="265019" y="1795247"/>
                    <a:pt x="318824" y="1797787"/>
                    <a:pt x="372629" y="1796517"/>
                  </a:cubicBezTo>
                  <a:cubicBezTo>
                    <a:pt x="407342" y="1795247"/>
                    <a:pt x="440320" y="1797787"/>
                    <a:pt x="475033" y="1797787"/>
                  </a:cubicBezTo>
                  <a:cubicBezTo>
                    <a:pt x="525367" y="1797787"/>
                    <a:pt x="575701" y="1796517"/>
                    <a:pt x="626035" y="1797787"/>
                  </a:cubicBezTo>
                  <a:cubicBezTo>
                    <a:pt x="700668" y="1799057"/>
                    <a:pt x="1519896" y="1788897"/>
                    <a:pt x="1596265" y="1791437"/>
                  </a:cubicBezTo>
                  <a:cubicBezTo>
                    <a:pt x="1629242" y="1792707"/>
                    <a:pt x="1662219" y="1793977"/>
                    <a:pt x="1693461" y="1793977"/>
                  </a:cubicBezTo>
                  <a:cubicBezTo>
                    <a:pt x="1750738" y="1796517"/>
                    <a:pt x="1806279" y="1792707"/>
                    <a:pt x="1863555" y="1796517"/>
                  </a:cubicBezTo>
                  <a:cubicBezTo>
                    <a:pt x="1910418" y="1799057"/>
                    <a:pt x="1957280" y="1799057"/>
                    <a:pt x="2004143" y="1801597"/>
                  </a:cubicBezTo>
                  <a:cubicBezTo>
                    <a:pt x="2073569" y="1805407"/>
                    <a:pt x="2142996" y="1807947"/>
                    <a:pt x="2212422" y="1809217"/>
                  </a:cubicBezTo>
                  <a:cubicBezTo>
                    <a:pt x="2238456" y="1809217"/>
                    <a:pt x="2257209" y="1807947"/>
                    <a:pt x="2277530" y="1807947"/>
                  </a:cubicBezTo>
                  <a:close/>
                </a:path>
              </a:pathLst>
            </a:custGeom>
            <a:solidFill>
              <a:srgbClr val="27252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53057" y="6474821"/>
            <a:ext cx="6294468" cy="2839907"/>
            <a:chOff x="0" y="0"/>
            <a:chExt cx="1902343" cy="85829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879483" cy="830350"/>
            </a:xfrm>
            <a:custGeom>
              <a:avLst/>
              <a:gdLst/>
              <a:ahLst/>
              <a:cxnLst/>
              <a:rect l="l" t="t" r="r" b="b"/>
              <a:pathLst>
                <a:path w="1879483" h="830350">
                  <a:moveTo>
                    <a:pt x="1879483" y="830350"/>
                  </a:moveTo>
                  <a:lnTo>
                    <a:pt x="0" y="822730"/>
                  </a:lnTo>
                  <a:lnTo>
                    <a:pt x="0" y="301214"/>
                  </a:lnTo>
                  <a:lnTo>
                    <a:pt x="17780" y="19050"/>
                  </a:lnTo>
                  <a:lnTo>
                    <a:pt x="935047" y="0"/>
                  </a:lnTo>
                  <a:lnTo>
                    <a:pt x="186043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908693" cy="857020"/>
            </a:xfrm>
            <a:custGeom>
              <a:avLst/>
              <a:gdLst/>
              <a:ahLst/>
              <a:cxnLst/>
              <a:rect l="l" t="t" r="r" b="b"/>
              <a:pathLst>
                <a:path w="1908693" h="857020">
                  <a:moveTo>
                    <a:pt x="1874403" y="21590"/>
                  </a:moveTo>
                  <a:cubicBezTo>
                    <a:pt x="1875673" y="34290"/>
                    <a:pt x="1875673" y="44450"/>
                    <a:pt x="1876943" y="54610"/>
                  </a:cubicBezTo>
                  <a:cubicBezTo>
                    <a:pt x="1879483" y="75652"/>
                    <a:pt x="1880753" y="92024"/>
                    <a:pt x="1883293" y="107811"/>
                  </a:cubicBezTo>
                  <a:cubicBezTo>
                    <a:pt x="1883293" y="130615"/>
                    <a:pt x="1895993" y="580261"/>
                    <a:pt x="1902343" y="603065"/>
                  </a:cubicBezTo>
                  <a:cubicBezTo>
                    <a:pt x="1908693" y="637563"/>
                    <a:pt x="1904883" y="672646"/>
                    <a:pt x="1904883" y="707144"/>
                  </a:cubicBezTo>
                  <a:cubicBezTo>
                    <a:pt x="1904883" y="737549"/>
                    <a:pt x="1906153" y="765616"/>
                    <a:pt x="1907423" y="796060"/>
                  </a:cubicBezTo>
                  <a:cubicBezTo>
                    <a:pt x="1907423" y="817650"/>
                    <a:pt x="1907423" y="831620"/>
                    <a:pt x="1907423" y="855750"/>
                  </a:cubicBezTo>
                  <a:cubicBezTo>
                    <a:pt x="1884563" y="855750"/>
                    <a:pt x="1864243" y="857020"/>
                    <a:pt x="1843294" y="855750"/>
                  </a:cubicBezTo>
                  <a:cubicBezTo>
                    <a:pt x="1750733" y="850670"/>
                    <a:pt x="1656749" y="857020"/>
                    <a:pt x="1564188" y="851940"/>
                  </a:cubicBezTo>
                  <a:cubicBezTo>
                    <a:pt x="1508652" y="848130"/>
                    <a:pt x="1454540" y="850670"/>
                    <a:pt x="1399003" y="848130"/>
                  </a:cubicBezTo>
                  <a:cubicBezTo>
                    <a:pt x="1373371" y="846860"/>
                    <a:pt x="1347739" y="845590"/>
                    <a:pt x="1322107" y="844320"/>
                  </a:cubicBezTo>
                  <a:cubicBezTo>
                    <a:pt x="1306443" y="844320"/>
                    <a:pt x="1292203" y="845590"/>
                    <a:pt x="1276539" y="845590"/>
                  </a:cubicBezTo>
                  <a:cubicBezTo>
                    <a:pt x="1236667" y="844320"/>
                    <a:pt x="1127018" y="845590"/>
                    <a:pt x="1087146" y="844320"/>
                  </a:cubicBezTo>
                  <a:cubicBezTo>
                    <a:pt x="1058666" y="843050"/>
                    <a:pt x="489063" y="851940"/>
                    <a:pt x="460583" y="850670"/>
                  </a:cubicBezTo>
                  <a:cubicBezTo>
                    <a:pt x="453463" y="850670"/>
                    <a:pt x="444918" y="851940"/>
                    <a:pt x="437798" y="851940"/>
                  </a:cubicBezTo>
                  <a:cubicBezTo>
                    <a:pt x="420710" y="851940"/>
                    <a:pt x="405046" y="853210"/>
                    <a:pt x="387958" y="853210"/>
                  </a:cubicBezTo>
                  <a:cubicBezTo>
                    <a:pt x="345238" y="853210"/>
                    <a:pt x="303942" y="851940"/>
                    <a:pt x="261222" y="850670"/>
                  </a:cubicBezTo>
                  <a:cubicBezTo>
                    <a:pt x="235589" y="849400"/>
                    <a:pt x="209957" y="848130"/>
                    <a:pt x="185749" y="846860"/>
                  </a:cubicBezTo>
                  <a:cubicBezTo>
                    <a:pt x="140181" y="845590"/>
                    <a:pt x="94613" y="844320"/>
                    <a:pt x="48260" y="844320"/>
                  </a:cubicBezTo>
                  <a:cubicBezTo>
                    <a:pt x="38100" y="844320"/>
                    <a:pt x="29210" y="844320"/>
                    <a:pt x="19050" y="843050"/>
                  </a:cubicBezTo>
                  <a:cubicBezTo>
                    <a:pt x="10160" y="841780"/>
                    <a:pt x="5080" y="835430"/>
                    <a:pt x="7620" y="826540"/>
                  </a:cubicBezTo>
                  <a:cubicBezTo>
                    <a:pt x="16510" y="794852"/>
                    <a:pt x="12700" y="780234"/>
                    <a:pt x="11430" y="765031"/>
                  </a:cubicBezTo>
                  <a:cubicBezTo>
                    <a:pt x="10160" y="734041"/>
                    <a:pt x="6350" y="703636"/>
                    <a:pt x="7620" y="672646"/>
                  </a:cubicBezTo>
                  <a:cubicBezTo>
                    <a:pt x="5080" y="634055"/>
                    <a:pt x="0" y="156343"/>
                    <a:pt x="7620" y="117167"/>
                  </a:cubicBezTo>
                  <a:cubicBezTo>
                    <a:pt x="8890" y="109565"/>
                    <a:pt x="7620" y="101379"/>
                    <a:pt x="8890" y="93778"/>
                  </a:cubicBezTo>
                  <a:cubicBezTo>
                    <a:pt x="10160" y="81499"/>
                    <a:pt x="12700" y="6805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13" y="30480"/>
                    <a:pt x="81797" y="29210"/>
                  </a:cubicBezTo>
                  <a:cubicBezTo>
                    <a:pt x="120245" y="25400"/>
                    <a:pt x="158693" y="22860"/>
                    <a:pt x="198565" y="20320"/>
                  </a:cubicBezTo>
                  <a:cubicBezTo>
                    <a:pt x="225621" y="17780"/>
                    <a:pt x="252678" y="16510"/>
                    <a:pt x="278310" y="13970"/>
                  </a:cubicBezTo>
                  <a:cubicBezTo>
                    <a:pt x="303942" y="11430"/>
                    <a:pt x="330998" y="8890"/>
                    <a:pt x="356630" y="8890"/>
                  </a:cubicBezTo>
                  <a:cubicBezTo>
                    <a:pt x="385110" y="7620"/>
                    <a:pt x="413590" y="10160"/>
                    <a:pt x="442071" y="8890"/>
                  </a:cubicBezTo>
                  <a:cubicBezTo>
                    <a:pt x="477671" y="8890"/>
                    <a:pt x="1122746" y="6350"/>
                    <a:pt x="1158346" y="5080"/>
                  </a:cubicBezTo>
                  <a:cubicBezTo>
                    <a:pt x="1192522" y="3810"/>
                    <a:pt x="1226699" y="2540"/>
                    <a:pt x="1262299" y="2540"/>
                  </a:cubicBezTo>
                  <a:cubicBezTo>
                    <a:pt x="1320683" y="1270"/>
                    <a:pt x="1377643" y="0"/>
                    <a:pt x="1436028" y="0"/>
                  </a:cubicBezTo>
                  <a:cubicBezTo>
                    <a:pt x="1460236" y="0"/>
                    <a:pt x="1485868" y="2540"/>
                    <a:pt x="1510076" y="2540"/>
                  </a:cubicBezTo>
                  <a:cubicBezTo>
                    <a:pt x="1577004" y="3810"/>
                    <a:pt x="1645357" y="5080"/>
                    <a:pt x="1712285" y="7620"/>
                  </a:cubicBezTo>
                  <a:cubicBezTo>
                    <a:pt x="1747885" y="8890"/>
                    <a:pt x="1783485" y="12700"/>
                    <a:pt x="1819085" y="16510"/>
                  </a:cubicBezTo>
                  <a:cubicBezTo>
                    <a:pt x="1827629" y="16510"/>
                    <a:pt x="1836174" y="16510"/>
                    <a:pt x="1843294" y="16510"/>
                  </a:cubicBezTo>
                  <a:cubicBezTo>
                    <a:pt x="1855353" y="17780"/>
                    <a:pt x="1864243" y="20320"/>
                    <a:pt x="1874403" y="21590"/>
                  </a:cubicBezTo>
                  <a:close/>
                  <a:moveTo>
                    <a:pt x="1884563" y="839240"/>
                  </a:moveTo>
                  <a:cubicBezTo>
                    <a:pt x="1885833" y="822730"/>
                    <a:pt x="1887103" y="810030"/>
                    <a:pt x="1887103" y="797330"/>
                  </a:cubicBezTo>
                  <a:cubicBezTo>
                    <a:pt x="1885833" y="762692"/>
                    <a:pt x="1884563" y="731702"/>
                    <a:pt x="1884563" y="698374"/>
                  </a:cubicBezTo>
                  <a:cubicBezTo>
                    <a:pt x="1884563" y="683171"/>
                    <a:pt x="1887103" y="667968"/>
                    <a:pt x="1885833" y="652766"/>
                  </a:cubicBezTo>
                  <a:cubicBezTo>
                    <a:pt x="1885833" y="638733"/>
                    <a:pt x="1884563" y="624115"/>
                    <a:pt x="1883293" y="610082"/>
                  </a:cubicBezTo>
                  <a:cubicBezTo>
                    <a:pt x="1878213" y="588447"/>
                    <a:pt x="1866783" y="140555"/>
                    <a:pt x="1866783" y="118921"/>
                  </a:cubicBezTo>
                  <a:cubicBezTo>
                    <a:pt x="1864243" y="100795"/>
                    <a:pt x="1861703" y="82084"/>
                    <a:pt x="1859163" y="63500"/>
                  </a:cubicBezTo>
                  <a:cubicBezTo>
                    <a:pt x="1857893" y="44450"/>
                    <a:pt x="1856623" y="43180"/>
                    <a:pt x="1839022" y="41910"/>
                  </a:cubicBezTo>
                  <a:cubicBezTo>
                    <a:pt x="1834750" y="41910"/>
                    <a:pt x="1831902" y="41910"/>
                    <a:pt x="1827629" y="40640"/>
                  </a:cubicBezTo>
                  <a:cubicBezTo>
                    <a:pt x="1792030" y="36830"/>
                    <a:pt x="1755005" y="31750"/>
                    <a:pt x="1719405" y="30480"/>
                  </a:cubicBezTo>
                  <a:cubicBezTo>
                    <a:pt x="1632541" y="26670"/>
                    <a:pt x="1544252" y="25400"/>
                    <a:pt x="1457388" y="22860"/>
                  </a:cubicBezTo>
                  <a:cubicBezTo>
                    <a:pt x="1444572" y="22860"/>
                    <a:pt x="1430332" y="22860"/>
                    <a:pt x="1417515" y="22860"/>
                  </a:cubicBezTo>
                  <a:cubicBezTo>
                    <a:pt x="1396155" y="22860"/>
                    <a:pt x="1374795" y="22860"/>
                    <a:pt x="1354859" y="22860"/>
                  </a:cubicBezTo>
                  <a:cubicBezTo>
                    <a:pt x="1309291" y="22860"/>
                    <a:pt x="1263723" y="22860"/>
                    <a:pt x="1219578" y="24130"/>
                  </a:cubicBezTo>
                  <a:cubicBezTo>
                    <a:pt x="1181130" y="25400"/>
                    <a:pt x="533207" y="29210"/>
                    <a:pt x="494759" y="29210"/>
                  </a:cubicBezTo>
                  <a:cubicBezTo>
                    <a:pt x="432102" y="29210"/>
                    <a:pt x="369446" y="26670"/>
                    <a:pt x="306790" y="33020"/>
                  </a:cubicBezTo>
                  <a:cubicBezTo>
                    <a:pt x="274038" y="36830"/>
                    <a:pt x="242709" y="36830"/>
                    <a:pt x="211381" y="38100"/>
                  </a:cubicBezTo>
                  <a:cubicBezTo>
                    <a:pt x="157269" y="41910"/>
                    <a:pt x="103157" y="45720"/>
                    <a:pt x="49530" y="50800"/>
                  </a:cubicBezTo>
                  <a:cubicBezTo>
                    <a:pt x="36830" y="50800"/>
                    <a:pt x="34290" y="53340"/>
                    <a:pt x="33020" y="66296"/>
                  </a:cubicBezTo>
                  <a:cubicBezTo>
                    <a:pt x="31750" y="76821"/>
                    <a:pt x="31750" y="87346"/>
                    <a:pt x="30480" y="97871"/>
                  </a:cubicBezTo>
                  <a:cubicBezTo>
                    <a:pt x="29210" y="115413"/>
                    <a:pt x="26670" y="132369"/>
                    <a:pt x="25400" y="149911"/>
                  </a:cubicBezTo>
                  <a:cubicBezTo>
                    <a:pt x="20320" y="168622"/>
                    <a:pt x="26670" y="625869"/>
                    <a:pt x="29210" y="644580"/>
                  </a:cubicBezTo>
                  <a:cubicBezTo>
                    <a:pt x="29210" y="664460"/>
                    <a:pt x="29210" y="684925"/>
                    <a:pt x="30480" y="704805"/>
                  </a:cubicBezTo>
                  <a:cubicBezTo>
                    <a:pt x="30480" y="719423"/>
                    <a:pt x="33020" y="734041"/>
                    <a:pt x="33020" y="748659"/>
                  </a:cubicBezTo>
                  <a:cubicBezTo>
                    <a:pt x="33020" y="764446"/>
                    <a:pt x="33020" y="780234"/>
                    <a:pt x="31750" y="797330"/>
                  </a:cubicBezTo>
                  <a:cubicBezTo>
                    <a:pt x="31750" y="801140"/>
                    <a:pt x="31750" y="803680"/>
                    <a:pt x="31750" y="807490"/>
                  </a:cubicBezTo>
                  <a:cubicBezTo>
                    <a:pt x="31750" y="817650"/>
                    <a:pt x="35560" y="821460"/>
                    <a:pt x="44450" y="821460"/>
                  </a:cubicBezTo>
                  <a:cubicBezTo>
                    <a:pt x="61861" y="821460"/>
                    <a:pt x="81797" y="822730"/>
                    <a:pt x="100309" y="822730"/>
                  </a:cubicBezTo>
                  <a:cubicBezTo>
                    <a:pt x="127365" y="822730"/>
                    <a:pt x="155845" y="820190"/>
                    <a:pt x="182901" y="822730"/>
                  </a:cubicBezTo>
                  <a:cubicBezTo>
                    <a:pt x="227045" y="826540"/>
                    <a:pt x="271190" y="829080"/>
                    <a:pt x="315334" y="827810"/>
                  </a:cubicBezTo>
                  <a:cubicBezTo>
                    <a:pt x="343814" y="826540"/>
                    <a:pt x="370870" y="829080"/>
                    <a:pt x="399350" y="829080"/>
                  </a:cubicBezTo>
                  <a:cubicBezTo>
                    <a:pt x="440647" y="829080"/>
                    <a:pt x="481943" y="827810"/>
                    <a:pt x="523239" y="829080"/>
                  </a:cubicBezTo>
                  <a:cubicBezTo>
                    <a:pt x="584471" y="830350"/>
                    <a:pt x="1256603" y="820190"/>
                    <a:pt x="1319259" y="822730"/>
                  </a:cubicBezTo>
                  <a:cubicBezTo>
                    <a:pt x="1346315" y="824000"/>
                    <a:pt x="1373371" y="825270"/>
                    <a:pt x="1399003" y="825270"/>
                  </a:cubicBezTo>
                  <a:cubicBezTo>
                    <a:pt x="1445996" y="827810"/>
                    <a:pt x="1491564" y="824000"/>
                    <a:pt x="1538556" y="827810"/>
                  </a:cubicBezTo>
                  <a:cubicBezTo>
                    <a:pt x="1577004" y="830350"/>
                    <a:pt x="1615452" y="830350"/>
                    <a:pt x="1653901" y="832890"/>
                  </a:cubicBezTo>
                  <a:cubicBezTo>
                    <a:pt x="1710861" y="836700"/>
                    <a:pt x="1767821" y="839240"/>
                    <a:pt x="1824782" y="840510"/>
                  </a:cubicBezTo>
                  <a:cubicBezTo>
                    <a:pt x="1846142" y="840510"/>
                    <a:pt x="1864243" y="839240"/>
                    <a:pt x="1884563" y="839240"/>
                  </a:cubicBezTo>
                  <a:close/>
                </a:path>
              </a:pathLst>
            </a:custGeom>
            <a:solidFill>
              <a:srgbClr val="272525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121128" y="475846"/>
            <a:ext cx="5955953" cy="180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6037">
                <a:solidFill>
                  <a:srgbClr val="03C256"/>
                </a:solidFill>
                <a:latin typeface="Handy Casual"/>
              </a:rPr>
              <a:t>¿QUÉ ES ESTRATEGIA DIDACTICA?</a:t>
            </a:r>
          </a:p>
        </p:txBody>
      </p:sp>
      <p:sp>
        <p:nvSpPr>
          <p:cNvPr id="12" name="Freeform 12"/>
          <p:cNvSpPr/>
          <p:nvPr/>
        </p:nvSpPr>
        <p:spPr>
          <a:xfrm>
            <a:off x="9662107" y="1888907"/>
            <a:ext cx="1151726" cy="1184018"/>
          </a:xfrm>
          <a:custGeom>
            <a:avLst/>
            <a:gdLst/>
            <a:ahLst/>
            <a:cxnLst/>
            <a:rect l="l" t="t" r="r" b="b"/>
            <a:pathLst>
              <a:path w="1151726" h="1184018">
                <a:moveTo>
                  <a:pt x="0" y="0"/>
                </a:moveTo>
                <a:lnTo>
                  <a:pt x="1151726" y="0"/>
                </a:lnTo>
                <a:lnTo>
                  <a:pt x="1151726" y="1184017"/>
                </a:lnTo>
                <a:lnTo>
                  <a:pt x="0" y="1184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68880" y="1888907"/>
            <a:ext cx="1151726" cy="1184018"/>
          </a:xfrm>
          <a:custGeom>
            <a:avLst/>
            <a:gdLst/>
            <a:ahLst/>
            <a:cxnLst/>
            <a:rect l="l" t="t" r="r" b="b"/>
            <a:pathLst>
              <a:path w="1151726" h="1184018">
                <a:moveTo>
                  <a:pt x="0" y="0"/>
                </a:moveTo>
                <a:lnTo>
                  <a:pt x="1151726" y="0"/>
                </a:lnTo>
                <a:lnTo>
                  <a:pt x="1151726" y="1184017"/>
                </a:lnTo>
                <a:lnTo>
                  <a:pt x="0" y="1184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13052" y="1623548"/>
            <a:ext cx="7459699" cy="5414245"/>
            <a:chOff x="0" y="0"/>
            <a:chExt cx="2899410" cy="2104390"/>
          </a:xfrm>
        </p:grpSpPr>
        <p:sp>
          <p:nvSpPr>
            <p:cNvPr id="15" name="Freeform 15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l="l" t="t" r="r" b="b"/>
              <a:pathLst>
                <a:path w="2903220" h="21158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28700" y="1707485"/>
            <a:ext cx="7228402" cy="5246370"/>
            <a:chOff x="0" y="0"/>
            <a:chExt cx="2899410" cy="2104390"/>
          </a:xfrm>
        </p:grpSpPr>
        <p:sp>
          <p:nvSpPr>
            <p:cNvPr id="17" name="Freeform 17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l="l" t="t" r="r" b="b"/>
              <a:pathLst>
                <a:path w="2903220" h="21158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10"/>
              <a:stretch>
                <a:fillRect l="-15460" r="-15460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 rot="-1110253" flipH="1">
            <a:off x="6143509" y="1167165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1052297" y="0"/>
                </a:moveTo>
                <a:lnTo>
                  <a:pt x="0" y="0"/>
                </a:lnTo>
                <a:lnTo>
                  <a:pt x="0" y="1103326"/>
                </a:lnTo>
                <a:lnTo>
                  <a:pt x="1052297" y="1103326"/>
                </a:lnTo>
                <a:lnTo>
                  <a:pt x="10522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5570555" y="7476961"/>
            <a:ext cx="3030893" cy="3139343"/>
          </a:xfrm>
          <a:custGeom>
            <a:avLst/>
            <a:gdLst/>
            <a:ahLst/>
            <a:cxnLst/>
            <a:rect l="l" t="t" r="r" b="b"/>
            <a:pathLst>
              <a:path w="3030893" h="3139343">
                <a:moveTo>
                  <a:pt x="3030893" y="0"/>
                </a:moveTo>
                <a:lnTo>
                  <a:pt x="0" y="0"/>
                </a:lnTo>
                <a:lnTo>
                  <a:pt x="0" y="3139343"/>
                </a:lnTo>
                <a:lnTo>
                  <a:pt x="3030893" y="3139343"/>
                </a:lnTo>
                <a:lnTo>
                  <a:pt x="303089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96556" flipH="1">
            <a:off x="15999035" y="811431"/>
            <a:ext cx="2520530" cy="1138541"/>
          </a:xfrm>
          <a:custGeom>
            <a:avLst/>
            <a:gdLst/>
            <a:ahLst/>
            <a:cxnLst/>
            <a:rect l="l" t="t" r="r" b="b"/>
            <a:pathLst>
              <a:path w="2520530" h="1138541">
                <a:moveTo>
                  <a:pt x="2520530" y="0"/>
                </a:moveTo>
                <a:lnTo>
                  <a:pt x="0" y="0"/>
                </a:lnTo>
                <a:lnTo>
                  <a:pt x="0" y="1138541"/>
                </a:lnTo>
                <a:lnTo>
                  <a:pt x="2520530" y="1138541"/>
                </a:lnTo>
                <a:lnTo>
                  <a:pt x="252053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728847" y="711005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0" y="0"/>
                </a:moveTo>
                <a:lnTo>
                  <a:pt x="1039856" y="0"/>
                </a:lnTo>
                <a:lnTo>
                  <a:pt x="1039856" y="1339393"/>
                </a:lnTo>
                <a:lnTo>
                  <a:pt x="0" y="13393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893120" y="3097076"/>
            <a:ext cx="8149858" cy="573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514" spc="95">
                <a:solidFill>
                  <a:srgbClr val="272525"/>
                </a:solidFill>
                <a:latin typeface="Comic Relief"/>
              </a:rPr>
              <a:t>Es el conjunto articulado de acciones pedagógicas y actividades programadas con una finalidad educativa, apoyadas en métodos, técnicas y recursos de           enseñanza y de aprendizaje que facilitan lograr los        aprendizajes y guían los pasos a seguir.                       </a:t>
            </a:r>
          </a:p>
          <a:p>
            <a:pPr algn="ctr">
              <a:lnSpc>
                <a:spcPts val="3293"/>
              </a:lnSpc>
            </a:pPr>
            <a:r>
              <a:rPr lang="en-US" sz="2514" spc="95">
                <a:solidFill>
                  <a:srgbClr val="272525"/>
                </a:solidFill>
                <a:latin typeface="Comic Relief"/>
              </a:rPr>
              <a:t>Las estrategias didácticas pueden clasificarse en:</a:t>
            </a:r>
          </a:p>
          <a:p>
            <a:pPr marL="542803" lvl="1" indent="-271401" algn="ctr">
              <a:lnSpc>
                <a:spcPts val="3293"/>
              </a:lnSpc>
              <a:buFont typeface="Arial"/>
              <a:buChar char="•"/>
            </a:pPr>
            <a:r>
              <a:rPr lang="en-US" sz="2514" spc="95">
                <a:solidFill>
                  <a:srgbClr val="272525"/>
                </a:solidFill>
                <a:latin typeface="Comic Relief"/>
              </a:rPr>
              <a:t>Estrategias de enseñanza. Incluyen los                     procedimientos usados por los docentes para               conseguir que los estudiantes aprendan.               </a:t>
            </a:r>
          </a:p>
          <a:p>
            <a:pPr marL="542803" lvl="1" indent="-271401" algn="ctr">
              <a:lnSpc>
                <a:spcPts val="3293"/>
              </a:lnSpc>
              <a:buFont typeface="Arial"/>
              <a:buChar char="•"/>
            </a:pPr>
            <a:r>
              <a:rPr lang="en-US" sz="2514" spc="95">
                <a:solidFill>
                  <a:srgbClr val="272525"/>
                </a:solidFill>
                <a:latin typeface="Comic Relief"/>
              </a:rPr>
              <a:t>Estrategias de aprendizaje. Son los                    procedimientos mentales empleados por un                   alumnopara procesar la información y aprender.        </a:t>
            </a:r>
          </a:p>
          <a:p>
            <a:pPr marL="0" lvl="0" indent="0" algn="ctr">
              <a:lnSpc>
                <a:spcPts val="3293"/>
              </a:lnSpc>
              <a:spcBef>
                <a:spcPct val="0"/>
              </a:spcBef>
            </a:pPr>
            <a:endParaRPr lang="en-US" sz="2514" spc="95">
              <a:solidFill>
                <a:srgbClr val="272525"/>
              </a:solidFill>
              <a:latin typeface="Comic Relie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007" y="477989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6"/>
                </a:lnTo>
                <a:lnTo>
                  <a:pt x="0" y="569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06986" y="7490413"/>
            <a:ext cx="11439480" cy="2267097"/>
          </a:xfrm>
          <a:custGeom>
            <a:avLst/>
            <a:gdLst/>
            <a:ahLst/>
            <a:cxnLst/>
            <a:rect l="l" t="t" r="r" b="b"/>
            <a:pathLst>
              <a:path w="11439480" h="2267097">
                <a:moveTo>
                  <a:pt x="0" y="0"/>
                </a:moveTo>
                <a:lnTo>
                  <a:pt x="11439480" y="0"/>
                </a:lnTo>
                <a:lnTo>
                  <a:pt x="11439480" y="2267097"/>
                </a:lnTo>
                <a:lnTo>
                  <a:pt x="0" y="226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45522" y="477989"/>
            <a:ext cx="3148445" cy="2209636"/>
          </a:xfrm>
          <a:custGeom>
            <a:avLst/>
            <a:gdLst/>
            <a:ahLst/>
            <a:cxnLst/>
            <a:rect l="l" t="t" r="r" b="b"/>
            <a:pathLst>
              <a:path w="3148445" h="2209636">
                <a:moveTo>
                  <a:pt x="0" y="0"/>
                </a:moveTo>
                <a:lnTo>
                  <a:pt x="3148444" y="0"/>
                </a:lnTo>
                <a:lnTo>
                  <a:pt x="3148444" y="2209636"/>
                </a:lnTo>
                <a:lnTo>
                  <a:pt x="0" y="2209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8276" y="1845110"/>
            <a:ext cx="15151447" cy="6672132"/>
            <a:chOff x="0" y="0"/>
            <a:chExt cx="4579141" cy="2016483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556281" cy="1988543"/>
            </a:xfrm>
            <a:custGeom>
              <a:avLst/>
              <a:gdLst/>
              <a:ahLst/>
              <a:cxnLst/>
              <a:rect l="l" t="t" r="r" b="b"/>
              <a:pathLst>
                <a:path w="4556281" h="1988543">
                  <a:moveTo>
                    <a:pt x="4556281" y="1988543"/>
                  </a:moveTo>
                  <a:lnTo>
                    <a:pt x="0" y="1980923"/>
                  </a:lnTo>
                  <a:lnTo>
                    <a:pt x="0" y="702905"/>
                  </a:lnTo>
                  <a:lnTo>
                    <a:pt x="17780" y="19050"/>
                  </a:lnTo>
                  <a:lnTo>
                    <a:pt x="2270004" y="0"/>
                  </a:lnTo>
                  <a:lnTo>
                    <a:pt x="45372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85491" cy="2015212"/>
            </a:xfrm>
            <a:custGeom>
              <a:avLst/>
              <a:gdLst/>
              <a:ahLst/>
              <a:cxnLst/>
              <a:rect l="l" t="t" r="r" b="b"/>
              <a:pathLst>
                <a:path w="4585491" h="2015212">
                  <a:moveTo>
                    <a:pt x="4551201" y="21590"/>
                  </a:moveTo>
                  <a:cubicBezTo>
                    <a:pt x="4552471" y="34290"/>
                    <a:pt x="4552471" y="44450"/>
                    <a:pt x="4553741" y="54610"/>
                  </a:cubicBezTo>
                  <a:cubicBezTo>
                    <a:pt x="4556281" y="93573"/>
                    <a:pt x="4557551" y="135900"/>
                    <a:pt x="4560091" y="176716"/>
                  </a:cubicBezTo>
                  <a:cubicBezTo>
                    <a:pt x="4560091" y="235672"/>
                    <a:pt x="4572791" y="1398168"/>
                    <a:pt x="4579141" y="1457124"/>
                  </a:cubicBezTo>
                  <a:cubicBezTo>
                    <a:pt x="4585491" y="1546314"/>
                    <a:pt x="4581681" y="1637016"/>
                    <a:pt x="4581681" y="1726206"/>
                  </a:cubicBezTo>
                  <a:cubicBezTo>
                    <a:pt x="4581681" y="1804814"/>
                    <a:pt x="4582951" y="1877376"/>
                    <a:pt x="4584221" y="1954252"/>
                  </a:cubicBezTo>
                  <a:cubicBezTo>
                    <a:pt x="4584221" y="1975843"/>
                    <a:pt x="4584221" y="1989812"/>
                    <a:pt x="4584221" y="2013943"/>
                  </a:cubicBezTo>
                  <a:cubicBezTo>
                    <a:pt x="4561361" y="2013943"/>
                    <a:pt x="4541041" y="2015212"/>
                    <a:pt x="4511409" y="2013943"/>
                  </a:cubicBezTo>
                  <a:cubicBezTo>
                    <a:pt x="4280862" y="2008862"/>
                    <a:pt x="4046769" y="2015212"/>
                    <a:pt x="3816222" y="2010133"/>
                  </a:cubicBezTo>
                  <a:cubicBezTo>
                    <a:pt x="3677894" y="2006322"/>
                    <a:pt x="3543113" y="2008862"/>
                    <a:pt x="3404785" y="2006322"/>
                  </a:cubicBezTo>
                  <a:cubicBezTo>
                    <a:pt x="3340942" y="2005052"/>
                    <a:pt x="3277098" y="2003783"/>
                    <a:pt x="3213254" y="2002512"/>
                  </a:cubicBezTo>
                  <a:cubicBezTo>
                    <a:pt x="3174239" y="2002512"/>
                    <a:pt x="3138770" y="2003783"/>
                    <a:pt x="3099754" y="2003783"/>
                  </a:cubicBezTo>
                  <a:cubicBezTo>
                    <a:pt x="3000442" y="2002512"/>
                    <a:pt x="2727333" y="2003783"/>
                    <a:pt x="2628021" y="2002512"/>
                  </a:cubicBezTo>
                  <a:cubicBezTo>
                    <a:pt x="2557083" y="2001243"/>
                    <a:pt x="1138335" y="2010133"/>
                    <a:pt x="1067398" y="2008862"/>
                  </a:cubicBezTo>
                  <a:cubicBezTo>
                    <a:pt x="1049663" y="2008862"/>
                    <a:pt x="1028382" y="2010133"/>
                    <a:pt x="1010648" y="2010133"/>
                  </a:cubicBezTo>
                  <a:cubicBezTo>
                    <a:pt x="968085" y="2010133"/>
                    <a:pt x="929070" y="2011402"/>
                    <a:pt x="886507" y="2011402"/>
                  </a:cubicBezTo>
                  <a:cubicBezTo>
                    <a:pt x="780101" y="2011402"/>
                    <a:pt x="677242" y="2010133"/>
                    <a:pt x="570836" y="2008862"/>
                  </a:cubicBezTo>
                  <a:cubicBezTo>
                    <a:pt x="506992" y="2007593"/>
                    <a:pt x="443149" y="2006322"/>
                    <a:pt x="382852" y="2005052"/>
                  </a:cubicBezTo>
                  <a:cubicBezTo>
                    <a:pt x="269352" y="2003783"/>
                    <a:pt x="155852" y="2002512"/>
                    <a:pt x="48260" y="2002512"/>
                  </a:cubicBezTo>
                  <a:cubicBezTo>
                    <a:pt x="38100" y="2002512"/>
                    <a:pt x="29210" y="2002512"/>
                    <a:pt x="19050" y="2001243"/>
                  </a:cubicBezTo>
                  <a:cubicBezTo>
                    <a:pt x="10160" y="1999972"/>
                    <a:pt x="5080" y="1993622"/>
                    <a:pt x="7620" y="1984733"/>
                  </a:cubicBezTo>
                  <a:cubicBezTo>
                    <a:pt x="16510" y="1952961"/>
                    <a:pt x="12700" y="1915168"/>
                    <a:pt x="11430" y="1875864"/>
                  </a:cubicBezTo>
                  <a:cubicBezTo>
                    <a:pt x="10160" y="1795744"/>
                    <a:pt x="6350" y="1717136"/>
                    <a:pt x="7620" y="1637016"/>
                  </a:cubicBezTo>
                  <a:cubicBezTo>
                    <a:pt x="5080" y="1537244"/>
                    <a:pt x="0" y="302187"/>
                    <a:pt x="7620" y="200903"/>
                  </a:cubicBezTo>
                  <a:cubicBezTo>
                    <a:pt x="8890" y="181251"/>
                    <a:pt x="7620" y="160087"/>
                    <a:pt x="8890" y="140435"/>
                  </a:cubicBezTo>
                  <a:cubicBezTo>
                    <a:pt x="10160" y="108690"/>
                    <a:pt x="12700" y="739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180" y="30480"/>
                    <a:pt x="123930" y="29210"/>
                  </a:cubicBezTo>
                  <a:cubicBezTo>
                    <a:pt x="219696" y="25400"/>
                    <a:pt x="315461" y="22860"/>
                    <a:pt x="414774" y="20320"/>
                  </a:cubicBezTo>
                  <a:cubicBezTo>
                    <a:pt x="482164" y="17780"/>
                    <a:pt x="549555" y="16510"/>
                    <a:pt x="613399" y="13970"/>
                  </a:cubicBezTo>
                  <a:cubicBezTo>
                    <a:pt x="677242" y="11430"/>
                    <a:pt x="744633" y="8890"/>
                    <a:pt x="808476" y="8890"/>
                  </a:cubicBezTo>
                  <a:cubicBezTo>
                    <a:pt x="879414" y="7620"/>
                    <a:pt x="950351" y="10160"/>
                    <a:pt x="1021289" y="8890"/>
                  </a:cubicBezTo>
                  <a:cubicBezTo>
                    <a:pt x="1109960" y="8890"/>
                    <a:pt x="2716692" y="6350"/>
                    <a:pt x="2805364" y="5080"/>
                  </a:cubicBezTo>
                  <a:cubicBezTo>
                    <a:pt x="2890489" y="3810"/>
                    <a:pt x="2975614" y="2540"/>
                    <a:pt x="3064286" y="2540"/>
                  </a:cubicBezTo>
                  <a:cubicBezTo>
                    <a:pt x="3209707" y="1270"/>
                    <a:pt x="3351582" y="0"/>
                    <a:pt x="3497004" y="0"/>
                  </a:cubicBezTo>
                  <a:cubicBezTo>
                    <a:pt x="3557301" y="0"/>
                    <a:pt x="3621144" y="2540"/>
                    <a:pt x="3681441" y="2540"/>
                  </a:cubicBezTo>
                  <a:cubicBezTo>
                    <a:pt x="3848144" y="3810"/>
                    <a:pt x="4018394" y="5080"/>
                    <a:pt x="4185097" y="7620"/>
                  </a:cubicBezTo>
                  <a:cubicBezTo>
                    <a:pt x="4273768" y="8890"/>
                    <a:pt x="4362440" y="12700"/>
                    <a:pt x="4451112" y="16510"/>
                  </a:cubicBezTo>
                  <a:cubicBezTo>
                    <a:pt x="4472393" y="16510"/>
                    <a:pt x="4493674" y="16510"/>
                    <a:pt x="4511409" y="16510"/>
                  </a:cubicBezTo>
                  <a:cubicBezTo>
                    <a:pt x="4532151" y="17780"/>
                    <a:pt x="4541041" y="20320"/>
                    <a:pt x="4551201" y="21590"/>
                  </a:cubicBezTo>
                  <a:close/>
                  <a:moveTo>
                    <a:pt x="4561361" y="1997433"/>
                  </a:moveTo>
                  <a:cubicBezTo>
                    <a:pt x="4562631" y="1980922"/>
                    <a:pt x="4563901" y="1968222"/>
                    <a:pt x="4563901" y="1955522"/>
                  </a:cubicBezTo>
                  <a:cubicBezTo>
                    <a:pt x="4562631" y="1869817"/>
                    <a:pt x="4561361" y="1789698"/>
                    <a:pt x="4561361" y="1703531"/>
                  </a:cubicBezTo>
                  <a:cubicBezTo>
                    <a:pt x="4561361" y="1664227"/>
                    <a:pt x="4563901" y="1624923"/>
                    <a:pt x="4562631" y="1585618"/>
                  </a:cubicBezTo>
                  <a:cubicBezTo>
                    <a:pt x="4562631" y="1549338"/>
                    <a:pt x="4561361" y="1511545"/>
                    <a:pt x="4560091" y="1475264"/>
                  </a:cubicBezTo>
                  <a:cubicBezTo>
                    <a:pt x="4555011" y="1419331"/>
                    <a:pt x="4543581" y="261371"/>
                    <a:pt x="4543581" y="205438"/>
                  </a:cubicBezTo>
                  <a:cubicBezTo>
                    <a:pt x="4541041" y="158576"/>
                    <a:pt x="4538501" y="110201"/>
                    <a:pt x="4535961" y="63500"/>
                  </a:cubicBezTo>
                  <a:cubicBezTo>
                    <a:pt x="4534691" y="44450"/>
                    <a:pt x="4533421" y="43180"/>
                    <a:pt x="4500768" y="41910"/>
                  </a:cubicBezTo>
                  <a:cubicBezTo>
                    <a:pt x="4490127" y="41910"/>
                    <a:pt x="4483034" y="41910"/>
                    <a:pt x="4472393" y="40640"/>
                  </a:cubicBezTo>
                  <a:cubicBezTo>
                    <a:pt x="4383722" y="36830"/>
                    <a:pt x="4291503" y="31750"/>
                    <a:pt x="4202831" y="30480"/>
                  </a:cubicBezTo>
                  <a:cubicBezTo>
                    <a:pt x="3986472" y="26670"/>
                    <a:pt x="3766566" y="25400"/>
                    <a:pt x="3550207" y="22860"/>
                  </a:cubicBezTo>
                  <a:cubicBezTo>
                    <a:pt x="3518285" y="22860"/>
                    <a:pt x="3482817" y="22860"/>
                    <a:pt x="3450895" y="22860"/>
                  </a:cubicBezTo>
                  <a:cubicBezTo>
                    <a:pt x="3397692" y="22860"/>
                    <a:pt x="3344489" y="22860"/>
                    <a:pt x="3294832" y="22860"/>
                  </a:cubicBezTo>
                  <a:cubicBezTo>
                    <a:pt x="3181333" y="22860"/>
                    <a:pt x="3067832" y="22860"/>
                    <a:pt x="2957880" y="24130"/>
                  </a:cubicBezTo>
                  <a:cubicBezTo>
                    <a:pt x="2862114" y="25400"/>
                    <a:pt x="1248288" y="29210"/>
                    <a:pt x="1152523" y="29210"/>
                  </a:cubicBezTo>
                  <a:cubicBezTo>
                    <a:pt x="996460" y="29210"/>
                    <a:pt x="840398" y="26670"/>
                    <a:pt x="684336" y="33020"/>
                  </a:cubicBezTo>
                  <a:cubicBezTo>
                    <a:pt x="602758" y="36830"/>
                    <a:pt x="524727" y="36830"/>
                    <a:pt x="446696" y="38100"/>
                  </a:cubicBezTo>
                  <a:cubicBezTo>
                    <a:pt x="311915" y="41910"/>
                    <a:pt x="177133" y="45720"/>
                    <a:pt x="49530" y="50800"/>
                  </a:cubicBezTo>
                  <a:cubicBezTo>
                    <a:pt x="36830" y="50800"/>
                    <a:pt x="34290" y="53340"/>
                    <a:pt x="33020" y="69385"/>
                  </a:cubicBezTo>
                  <a:cubicBezTo>
                    <a:pt x="31750" y="96596"/>
                    <a:pt x="31750" y="123807"/>
                    <a:pt x="30480" y="151017"/>
                  </a:cubicBezTo>
                  <a:cubicBezTo>
                    <a:pt x="29210" y="196368"/>
                    <a:pt x="26670" y="240207"/>
                    <a:pt x="25400" y="285558"/>
                  </a:cubicBezTo>
                  <a:cubicBezTo>
                    <a:pt x="20320" y="333932"/>
                    <a:pt x="26670" y="1516080"/>
                    <a:pt x="29210" y="1564455"/>
                  </a:cubicBezTo>
                  <a:cubicBezTo>
                    <a:pt x="29210" y="1615852"/>
                    <a:pt x="29210" y="1668762"/>
                    <a:pt x="30480" y="1720159"/>
                  </a:cubicBezTo>
                  <a:cubicBezTo>
                    <a:pt x="30480" y="1757952"/>
                    <a:pt x="33020" y="1795744"/>
                    <a:pt x="33020" y="1833537"/>
                  </a:cubicBezTo>
                  <a:cubicBezTo>
                    <a:pt x="33020" y="1874352"/>
                    <a:pt x="33020" y="1915168"/>
                    <a:pt x="31750" y="1955522"/>
                  </a:cubicBezTo>
                  <a:cubicBezTo>
                    <a:pt x="31750" y="1959333"/>
                    <a:pt x="31750" y="1961872"/>
                    <a:pt x="31750" y="1965683"/>
                  </a:cubicBezTo>
                  <a:cubicBezTo>
                    <a:pt x="31750" y="1975843"/>
                    <a:pt x="35560" y="1979653"/>
                    <a:pt x="44450" y="1979653"/>
                  </a:cubicBezTo>
                  <a:cubicBezTo>
                    <a:pt x="74274" y="1979653"/>
                    <a:pt x="123930" y="1980922"/>
                    <a:pt x="170040" y="1980922"/>
                  </a:cubicBezTo>
                  <a:cubicBezTo>
                    <a:pt x="237430" y="1980922"/>
                    <a:pt x="308368" y="1978383"/>
                    <a:pt x="375758" y="1980922"/>
                  </a:cubicBezTo>
                  <a:cubicBezTo>
                    <a:pt x="485711" y="1984733"/>
                    <a:pt x="595664" y="1987272"/>
                    <a:pt x="705617" y="1986003"/>
                  </a:cubicBezTo>
                  <a:cubicBezTo>
                    <a:pt x="776555" y="1984733"/>
                    <a:pt x="843945" y="1987272"/>
                    <a:pt x="914882" y="1987272"/>
                  </a:cubicBezTo>
                  <a:cubicBezTo>
                    <a:pt x="1017742" y="1987272"/>
                    <a:pt x="1120601" y="1986003"/>
                    <a:pt x="1223460" y="1987272"/>
                  </a:cubicBezTo>
                  <a:cubicBezTo>
                    <a:pt x="1375976" y="1988543"/>
                    <a:pt x="3050098" y="1978383"/>
                    <a:pt x="3206160" y="1980922"/>
                  </a:cubicBezTo>
                  <a:cubicBezTo>
                    <a:pt x="3273551" y="1982193"/>
                    <a:pt x="3340942" y="1983462"/>
                    <a:pt x="3404785" y="1983462"/>
                  </a:cubicBezTo>
                  <a:cubicBezTo>
                    <a:pt x="3521832" y="1986003"/>
                    <a:pt x="3635332" y="1982193"/>
                    <a:pt x="3752378" y="1986003"/>
                  </a:cubicBezTo>
                  <a:cubicBezTo>
                    <a:pt x="3848144" y="1988543"/>
                    <a:pt x="3943909" y="1988543"/>
                    <a:pt x="4039675" y="1991083"/>
                  </a:cubicBezTo>
                  <a:cubicBezTo>
                    <a:pt x="4181550" y="1994893"/>
                    <a:pt x="4323425" y="1997433"/>
                    <a:pt x="4465299" y="1998703"/>
                  </a:cubicBezTo>
                  <a:cubicBezTo>
                    <a:pt x="4518502" y="1998703"/>
                    <a:pt x="4541041" y="1997433"/>
                    <a:pt x="4561361" y="1997433"/>
                  </a:cubicBezTo>
                  <a:close/>
                </a:path>
              </a:pathLst>
            </a:custGeom>
            <a:solidFill>
              <a:srgbClr val="272525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804618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32494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6719724" y="8215455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3"/>
                </a:lnTo>
                <a:lnTo>
                  <a:pt x="1039856" y="1339393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2116949" y="8112408"/>
            <a:ext cx="2300747" cy="3846233"/>
          </a:xfrm>
          <a:custGeom>
            <a:avLst/>
            <a:gdLst/>
            <a:ahLst/>
            <a:cxnLst/>
            <a:rect l="l" t="t" r="r" b="b"/>
            <a:pathLst>
              <a:path w="2300747" h="3846233">
                <a:moveTo>
                  <a:pt x="0" y="0"/>
                </a:moveTo>
                <a:lnTo>
                  <a:pt x="2300747" y="0"/>
                </a:lnTo>
                <a:lnTo>
                  <a:pt x="2300747" y="3846234"/>
                </a:lnTo>
                <a:lnTo>
                  <a:pt x="0" y="3846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9753" y="4629513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0" y="0"/>
                </a:moveTo>
                <a:lnTo>
                  <a:pt x="1052297" y="0"/>
                </a:lnTo>
                <a:lnTo>
                  <a:pt x="1052297" y="1103326"/>
                </a:lnTo>
                <a:lnTo>
                  <a:pt x="0" y="11033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5246" flipH="1">
            <a:off x="14664291" y="7944509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1052297" y="0"/>
                </a:moveTo>
                <a:lnTo>
                  <a:pt x="0" y="0"/>
                </a:lnTo>
                <a:lnTo>
                  <a:pt x="0" y="1103326"/>
                </a:lnTo>
                <a:lnTo>
                  <a:pt x="1052297" y="1103326"/>
                </a:lnTo>
                <a:lnTo>
                  <a:pt x="105229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230062" y="2325789"/>
            <a:ext cx="7247872" cy="90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6037">
                <a:solidFill>
                  <a:srgbClr val="FD4E44"/>
                </a:solidFill>
                <a:latin typeface="Handy Casual"/>
              </a:rPr>
              <a:t>¿QUÉ ES MOTRICIDAD?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2050" y="3644322"/>
            <a:ext cx="13920903" cy="416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8"/>
              </a:lnSpc>
              <a:spcBef>
                <a:spcPct val="0"/>
              </a:spcBef>
            </a:pPr>
            <a:r>
              <a:rPr lang="en-US" sz="3423" spc="130">
                <a:solidFill>
                  <a:srgbClr val="272525"/>
                </a:solidFill>
                <a:latin typeface="Comic Relief"/>
              </a:rPr>
              <a:t>La noción de motricidad hace referencia a la capacidad que tiene un organismo de generar movimiento o de desplazarse. El concepto también alude específicamente a la facultad del </a:t>
            </a:r>
            <a:r>
              <a:rPr lang="en-US" sz="3423" u="sng" spc="130">
                <a:solidFill>
                  <a:srgbClr val="272525"/>
                </a:solidFill>
                <a:latin typeface="Comic Relief"/>
                <a:hlinkClick r:id="rId18" tooltip="https://definicion.de/sistema-nervioso-central/"/>
              </a:rPr>
              <a:t>sistema nervioso central</a:t>
            </a:r>
            <a:r>
              <a:rPr lang="en-US" sz="3423" spc="130">
                <a:solidFill>
                  <a:srgbClr val="272525"/>
                </a:solidFill>
                <a:latin typeface="Comic Relief"/>
              </a:rPr>
              <a:t> de provocar contracciones musculares.Puede entenderse a la motricidad como el dominio del </a:t>
            </a:r>
            <a:r>
              <a:rPr lang="en-US" sz="3423" u="sng" spc="130">
                <a:solidFill>
                  <a:srgbClr val="272525"/>
                </a:solidFill>
                <a:latin typeface="Comic Relief"/>
                <a:hlinkClick r:id="rId19" tooltip="https://definicion.de/cuerpo/"/>
              </a:rPr>
              <a:t>cuerpo</a:t>
            </a:r>
            <a:r>
              <a:rPr lang="en-US" sz="3423" spc="130">
                <a:solidFill>
                  <a:srgbClr val="272525"/>
                </a:solidFill>
                <a:latin typeface="Comic Relief"/>
              </a:rPr>
              <a:t> por parte de las personas. El ser humano no solo está en condiciones de reproducir movimientos, sino que puede expresar su intencionalidad de manera creativa o espontánea.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97177" y="7132075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5" y="0"/>
                </a:lnTo>
                <a:lnTo>
                  <a:pt x="5693985" y="5693985"/>
                </a:lnTo>
                <a:lnTo>
                  <a:pt x="0" y="5693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62124" y="7984013"/>
            <a:ext cx="7315200" cy="1995055"/>
          </a:xfrm>
          <a:custGeom>
            <a:avLst/>
            <a:gdLst/>
            <a:ahLst/>
            <a:cxnLst/>
            <a:rect l="l" t="t" r="r" b="b"/>
            <a:pathLst>
              <a:path w="7315200" h="1995055">
                <a:moveTo>
                  <a:pt x="7315200" y="0"/>
                </a:moveTo>
                <a:lnTo>
                  <a:pt x="0" y="0"/>
                </a:lnTo>
                <a:lnTo>
                  <a:pt x="0" y="1995055"/>
                </a:lnTo>
                <a:lnTo>
                  <a:pt x="7315200" y="199505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99499" flipH="1">
            <a:off x="10147782" y="689221"/>
            <a:ext cx="1805645" cy="1947264"/>
          </a:xfrm>
          <a:custGeom>
            <a:avLst/>
            <a:gdLst/>
            <a:ahLst/>
            <a:cxnLst/>
            <a:rect l="l" t="t" r="r" b="b"/>
            <a:pathLst>
              <a:path w="1805645" h="1947264">
                <a:moveTo>
                  <a:pt x="1805644" y="0"/>
                </a:moveTo>
                <a:lnTo>
                  <a:pt x="0" y="0"/>
                </a:lnTo>
                <a:lnTo>
                  <a:pt x="0" y="1947264"/>
                </a:lnTo>
                <a:lnTo>
                  <a:pt x="1805644" y="1947264"/>
                </a:lnTo>
                <a:lnTo>
                  <a:pt x="18056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8276" y="3365990"/>
            <a:ext cx="15151447" cy="5615550"/>
            <a:chOff x="0" y="0"/>
            <a:chExt cx="4708311" cy="174503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685451" cy="1717092"/>
            </a:xfrm>
            <a:custGeom>
              <a:avLst/>
              <a:gdLst/>
              <a:ahLst/>
              <a:cxnLst/>
              <a:rect l="l" t="t" r="r" b="b"/>
              <a:pathLst>
                <a:path w="4685451" h="1717092">
                  <a:moveTo>
                    <a:pt x="4685451" y="1717092"/>
                  </a:moveTo>
                  <a:lnTo>
                    <a:pt x="0" y="1709472"/>
                  </a:lnTo>
                  <a:lnTo>
                    <a:pt x="0" y="608759"/>
                  </a:lnTo>
                  <a:lnTo>
                    <a:pt x="17780" y="19050"/>
                  </a:lnTo>
                  <a:lnTo>
                    <a:pt x="2334423" y="0"/>
                  </a:lnTo>
                  <a:lnTo>
                    <a:pt x="466640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714661" cy="1743762"/>
            </a:xfrm>
            <a:custGeom>
              <a:avLst/>
              <a:gdLst/>
              <a:ahLst/>
              <a:cxnLst/>
              <a:rect l="l" t="t" r="r" b="b"/>
              <a:pathLst>
                <a:path w="4714661" h="1743762">
                  <a:moveTo>
                    <a:pt x="4680371" y="21590"/>
                  </a:moveTo>
                  <a:cubicBezTo>
                    <a:pt x="4681641" y="34290"/>
                    <a:pt x="4681641" y="44450"/>
                    <a:pt x="4682911" y="54610"/>
                  </a:cubicBezTo>
                  <a:cubicBezTo>
                    <a:pt x="4685451" y="89372"/>
                    <a:pt x="4686721" y="125617"/>
                    <a:pt x="4689261" y="160566"/>
                  </a:cubicBezTo>
                  <a:cubicBezTo>
                    <a:pt x="4689261" y="211049"/>
                    <a:pt x="4701961" y="1206471"/>
                    <a:pt x="4708311" y="1256954"/>
                  </a:cubicBezTo>
                  <a:cubicBezTo>
                    <a:pt x="4714661" y="1333326"/>
                    <a:pt x="4710851" y="1410992"/>
                    <a:pt x="4710851" y="1487364"/>
                  </a:cubicBezTo>
                  <a:cubicBezTo>
                    <a:pt x="4710851" y="1554675"/>
                    <a:pt x="4712121" y="1616808"/>
                    <a:pt x="4713391" y="1682802"/>
                  </a:cubicBezTo>
                  <a:cubicBezTo>
                    <a:pt x="4713391" y="1704392"/>
                    <a:pt x="4713391" y="1718362"/>
                    <a:pt x="4713391" y="1742492"/>
                  </a:cubicBezTo>
                  <a:cubicBezTo>
                    <a:pt x="4690531" y="1742492"/>
                    <a:pt x="4670211" y="1743762"/>
                    <a:pt x="4640160" y="1742492"/>
                  </a:cubicBezTo>
                  <a:cubicBezTo>
                    <a:pt x="4402955" y="1737412"/>
                    <a:pt x="4162100" y="1743762"/>
                    <a:pt x="3924895" y="1738682"/>
                  </a:cubicBezTo>
                  <a:cubicBezTo>
                    <a:pt x="3782572" y="1734872"/>
                    <a:pt x="3643899" y="1737412"/>
                    <a:pt x="3501576" y="1734872"/>
                  </a:cubicBezTo>
                  <a:cubicBezTo>
                    <a:pt x="3435888" y="1733602"/>
                    <a:pt x="3370200" y="1732332"/>
                    <a:pt x="3304512" y="1731062"/>
                  </a:cubicBezTo>
                  <a:cubicBezTo>
                    <a:pt x="3264370" y="1731062"/>
                    <a:pt x="3227877" y="1732332"/>
                    <a:pt x="3187734" y="1732332"/>
                  </a:cubicBezTo>
                  <a:cubicBezTo>
                    <a:pt x="3085554" y="1731062"/>
                    <a:pt x="2804557" y="1732332"/>
                    <a:pt x="2702376" y="1731062"/>
                  </a:cubicBezTo>
                  <a:cubicBezTo>
                    <a:pt x="2629390" y="1729792"/>
                    <a:pt x="1169666" y="1738682"/>
                    <a:pt x="1096680" y="1737412"/>
                  </a:cubicBezTo>
                  <a:cubicBezTo>
                    <a:pt x="1078433" y="1737412"/>
                    <a:pt x="1056538" y="1738682"/>
                    <a:pt x="1038291" y="1738682"/>
                  </a:cubicBezTo>
                  <a:cubicBezTo>
                    <a:pt x="994499" y="1738682"/>
                    <a:pt x="954357" y="1739952"/>
                    <a:pt x="910565" y="1739952"/>
                  </a:cubicBezTo>
                  <a:cubicBezTo>
                    <a:pt x="801086" y="1739952"/>
                    <a:pt x="695256" y="1738682"/>
                    <a:pt x="585777" y="1737412"/>
                  </a:cubicBezTo>
                  <a:cubicBezTo>
                    <a:pt x="520089" y="1736142"/>
                    <a:pt x="454401" y="1734872"/>
                    <a:pt x="392363" y="1733602"/>
                  </a:cubicBezTo>
                  <a:cubicBezTo>
                    <a:pt x="275585" y="1732332"/>
                    <a:pt x="158807" y="1731062"/>
                    <a:pt x="48260" y="1731062"/>
                  </a:cubicBezTo>
                  <a:cubicBezTo>
                    <a:pt x="38100" y="1731062"/>
                    <a:pt x="29210" y="1731062"/>
                    <a:pt x="19050" y="1729792"/>
                  </a:cubicBezTo>
                  <a:cubicBezTo>
                    <a:pt x="10160" y="1728522"/>
                    <a:pt x="5080" y="1722172"/>
                    <a:pt x="7620" y="1713282"/>
                  </a:cubicBezTo>
                  <a:cubicBezTo>
                    <a:pt x="16510" y="1681530"/>
                    <a:pt x="12700" y="1649169"/>
                    <a:pt x="11430" y="1615513"/>
                  </a:cubicBezTo>
                  <a:cubicBezTo>
                    <a:pt x="10160" y="1546908"/>
                    <a:pt x="6350" y="1479597"/>
                    <a:pt x="7620" y="1410992"/>
                  </a:cubicBezTo>
                  <a:cubicBezTo>
                    <a:pt x="5080" y="1325559"/>
                    <a:pt x="0" y="268005"/>
                    <a:pt x="7620" y="181277"/>
                  </a:cubicBezTo>
                  <a:cubicBezTo>
                    <a:pt x="8890" y="164450"/>
                    <a:pt x="7620" y="146328"/>
                    <a:pt x="8890" y="129500"/>
                  </a:cubicBezTo>
                  <a:cubicBezTo>
                    <a:pt x="10160" y="102317"/>
                    <a:pt x="12700" y="725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575" y="30480"/>
                    <a:pt x="125964" y="29210"/>
                  </a:cubicBezTo>
                  <a:cubicBezTo>
                    <a:pt x="224495" y="25400"/>
                    <a:pt x="323026" y="22860"/>
                    <a:pt x="425207" y="20320"/>
                  </a:cubicBezTo>
                  <a:cubicBezTo>
                    <a:pt x="494544" y="17780"/>
                    <a:pt x="563881" y="16510"/>
                    <a:pt x="629568" y="13970"/>
                  </a:cubicBezTo>
                  <a:cubicBezTo>
                    <a:pt x="695256" y="11430"/>
                    <a:pt x="764593" y="8890"/>
                    <a:pt x="830280" y="8890"/>
                  </a:cubicBezTo>
                  <a:cubicBezTo>
                    <a:pt x="903267" y="7620"/>
                    <a:pt x="976253" y="10160"/>
                    <a:pt x="1049239" y="8890"/>
                  </a:cubicBezTo>
                  <a:cubicBezTo>
                    <a:pt x="1140472" y="8890"/>
                    <a:pt x="2793609" y="6350"/>
                    <a:pt x="2884842" y="5080"/>
                  </a:cubicBezTo>
                  <a:cubicBezTo>
                    <a:pt x="2972426" y="3810"/>
                    <a:pt x="3060009" y="2540"/>
                    <a:pt x="3151242" y="2540"/>
                  </a:cubicBezTo>
                  <a:cubicBezTo>
                    <a:pt x="3300863" y="1270"/>
                    <a:pt x="3446836" y="0"/>
                    <a:pt x="3596457" y="0"/>
                  </a:cubicBezTo>
                  <a:cubicBezTo>
                    <a:pt x="3658496" y="0"/>
                    <a:pt x="3724183" y="2540"/>
                    <a:pt x="3786221" y="2540"/>
                  </a:cubicBezTo>
                  <a:cubicBezTo>
                    <a:pt x="3957739" y="3810"/>
                    <a:pt x="4132906" y="5080"/>
                    <a:pt x="4304423" y="7620"/>
                  </a:cubicBezTo>
                  <a:cubicBezTo>
                    <a:pt x="4395656" y="8890"/>
                    <a:pt x="4486889" y="12700"/>
                    <a:pt x="4578122" y="16510"/>
                  </a:cubicBezTo>
                  <a:cubicBezTo>
                    <a:pt x="4600017" y="16510"/>
                    <a:pt x="4621914" y="16510"/>
                    <a:pt x="4640160" y="16510"/>
                  </a:cubicBezTo>
                  <a:cubicBezTo>
                    <a:pt x="4661321" y="17780"/>
                    <a:pt x="4670211" y="20320"/>
                    <a:pt x="4680371" y="21590"/>
                  </a:cubicBezTo>
                  <a:close/>
                  <a:moveTo>
                    <a:pt x="4690531" y="1725982"/>
                  </a:moveTo>
                  <a:cubicBezTo>
                    <a:pt x="4691801" y="1709472"/>
                    <a:pt x="4693071" y="1696772"/>
                    <a:pt x="4693071" y="1684072"/>
                  </a:cubicBezTo>
                  <a:cubicBezTo>
                    <a:pt x="4691801" y="1610336"/>
                    <a:pt x="4690531" y="1541731"/>
                    <a:pt x="4690531" y="1467948"/>
                  </a:cubicBezTo>
                  <a:cubicBezTo>
                    <a:pt x="4690531" y="1434292"/>
                    <a:pt x="4693071" y="1400637"/>
                    <a:pt x="4691801" y="1366981"/>
                  </a:cubicBezTo>
                  <a:cubicBezTo>
                    <a:pt x="4691801" y="1335915"/>
                    <a:pt x="4690531" y="1303554"/>
                    <a:pt x="4689261" y="1272488"/>
                  </a:cubicBezTo>
                  <a:cubicBezTo>
                    <a:pt x="4684181" y="1224593"/>
                    <a:pt x="4672751" y="233055"/>
                    <a:pt x="4672751" y="185161"/>
                  </a:cubicBezTo>
                  <a:cubicBezTo>
                    <a:pt x="4670211" y="145033"/>
                    <a:pt x="4667671" y="103611"/>
                    <a:pt x="4665131" y="63500"/>
                  </a:cubicBezTo>
                  <a:cubicBezTo>
                    <a:pt x="4663861" y="44450"/>
                    <a:pt x="4662591" y="43180"/>
                    <a:pt x="4629212" y="41910"/>
                  </a:cubicBezTo>
                  <a:cubicBezTo>
                    <a:pt x="4618264" y="41910"/>
                    <a:pt x="4610966" y="41910"/>
                    <a:pt x="4600017" y="40640"/>
                  </a:cubicBezTo>
                  <a:cubicBezTo>
                    <a:pt x="4508785" y="36830"/>
                    <a:pt x="4413903" y="31750"/>
                    <a:pt x="4322670" y="30480"/>
                  </a:cubicBezTo>
                  <a:cubicBezTo>
                    <a:pt x="4100062" y="26670"/>
                    <a:pt x="3873805" y="25400"/>
                    <a:pt x="3651197" y="22860"/>
                  </a:cubicBezTo>
                  <a:cubicBezTo>
                    <a:pt x="3618353" y="22860"/>
                    <a:pt x="3581860" y="22860"/>
                    <a:pt x="3549016" y="22860"/>
                  </a:cubicBezTo>
                  <a:cubicBezTo>
                    <a:pt x="3494277" y="22860"/>
                    <a:pt x="3439537" y="22860"/>
                    <a:pt x="3388447" y="22860"/>
                  </a:cubicBezTo>
                  <a:cubicBezTo>
                    <a:pt x="3271669" y="22860"/>
                    <a:pt x="3154891" y="22860"/>
                    <a:pt x="3041762" y="24130"/>
                  </a:cubicBezTo>
                  <a:cubicBezTo>
                    <a:pt x="2943231" y="25400"/>
                    <a:pt x="1282795" y="29210"/>
                    <a:pt x="1184264" y="29210"/>
                  </a:cubicBezTo>
                  <a:cubicBezTo>
                    <a:pt x="1023694" y="29210"/>
                    <a:pt x="863124" y="26670"/>
                    <a:pt x="702555" y="33020"/>
                  </a:cubicBezTo>
                  <a:cubicBezTo>
                    <a:pt x="618620" y="36830"/>
                    <a:pt x="538336" y="36830"/>
                    <a:pt x="458051" y="38100"/>
                  </a:cubicBezTo>
                  <a:cubicBezTo>
                    <a:pt x="319377" y="41910"/>
                    <a:pt x="180703" y="45720"/>
                    <a:pt x="49530" y="50800"/>
                  </a:cubicBezTo>
                  <a:cubicBezTo>
                    <a:pt x="36830" y="50800"/>
                    <a:pt x="34290" y="53340"/>
                    <a:pt x="33020" y="68661"/>
                  </a:cubicBezTo>
                  <a:cubicBezTo>
                    <a:pt x="31750" y="91961"/>
                    <a:pt x="31750" y="115261"/>
                    <a:pt x="30480" y="138561"/>
                  </a:cubicBezTo>
                  <a:cubicBezTo>
                    <a:pt x="29210" y="177394"/>
                    <a:pt x="26670" y="214933"/>
                    <a:pt x="25400" y="253766"/>
                  </a:cubicBezTo>
                  <a:cubicBezTo>
                    <a:pt x="20320" y="295188"/>
                    <a:pt x="26670" y="1307437"/>
                    <a:pt x="29210" y="1348859"/>
                  </a:cubicBezTo>
                  <a:cubicBezTo>
                    <a:pt x="29210" y="1392870"/>
                    <a:pt x="29210" y="1438175"/>
                    <a:pt x="30480" y="1482186"/>
                  </a:cubicBezTo>
                  <a:cubicBezTo>
                    <a:pt x="30480" y="1514547"/>
                    <a:pt x="33020" y="1546908"/>
                    <a:pt x="33020" y="1579269"/>
                  </a:cubicBezTo>
                  <a:cubicBezTo>
                    <a:pt x="33020" y="1614219"/>
                    <a:pt x="33020" y="1649169"/>
                    <a:pt x="31750" y="1684072"/>
                  </a:cubicBezTo>
                  <a:cubicBezTo>
                    <a:pt x="31750" y="1687882"/>
                    <a:pt x="31750" y="1690422"/>
                    <a:pt x="31750" y="1694232"/>
                  </a:cubicBezTo>
                  <a:cubicBezTo>
                    <a:pt x="31750" y="1704392"/>
                    <a:pt x="35560" y="1708202"/>
                    <a:pt x="44450" y="1708202"/>
                  </a:cubicBezTo>
                  <a:cubicBezTo>
                    <a:pt x="74873" y="1708202"/>
                    <a:pt x="125964" y="1709472"/>
                    <a:pt x="173405" y="1709472"/>
                  </a:cubicBezTo>
                  <a:cubicBezTo>
                    <a:pt x="242741" y="1709472"/>
                    <a:pt x="315728" y="1706932"/>
                    <a:pt x="385065" y="1709472"/>
                  </a:cubicBezTo>
                  <a:cubicBezTo>
                    <a:pt x="498193" y="1713282"/>
                    <a:pt x="611322" y="1715822"/>
                    <a:pt x="724450" y="1714552"/>
                  </a:cubicBezTo>
                  <a:cubicBezTo>
                    <a:pt x="797437" y="1713282"/>
                    <a:pt x="866774" y="1715822"/>
                    <a:pt x="939760" y="1715822"/>
                  </a:cubicBezTo>
                  <a:cubicBezTo>
                    <a:pt x="1045590" y="1715822"/>
                    <a:pt x="1151420" y="1714552"/>
                    <a:pt x="1257250" y="1715822"/>
                  </a:cubicBezTo>
                  <a:cubicBezTo>
                    <a:pt x="1414170" y="1717092"/>
                    <a:pt x="3136644" y="1706932"/>
                    <a:pt x="3297214" y="1709472"/>
                  </a:cubicBezTo>
                  <a:cubicBezTo>
                    <a:pt x="3366551" y="1710742"/>
                    <a:pt x="3435888" y="1712012"/>
                    <a:pt x="3501576" y="1712012"/>
                  </a:cubicBezTo>
                  <a:cubicBezTo>
                    <a:pt x="3622003" y="1714552"/>
                    <a:pt x="3738780" y="1710742"/>
                    <a:pt x="3859208" y="1714552"/>
                  </a:cubicBezTo>
                  <a:cubicBezTo>
                    <a:pt x="3957739" y="1717092"/>
                    <a:pt x="4056270" y="1717092"/>
                    <a:pt x="4154802" y="1719632"/>
                  </a:cubicBezTo>
                  <a:cubicBezTo>
                    <a:pt x="4300774" y="1723442"/>
                    <a:pt x="4446747" y="1725982"/>
                    <a:pt x="4592719" y="1727252"/>
                  </a:cubicBezTo>
                  <a:cubicBezTo>
                    <a:pt x="4647459" y="1727252"/>
                    <a:pt x="4670211" y="1725982"/>
                    <a:pt x="4690531" y="1725982"/>
                  </a:cubicBezTo>
                  <a:close/>
                </a:path>
              </a:pathLst>
            </a:custGeom>
            <a:solidFill>
              <a:srgbClr val="121E1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313685" y="2990369"/>
            <a:ext cx="3790675" cy="751243"/>
          </a:xfrm>
          <a:custGeom>
            <a:avLst/>
            <a:gdLst/>
            <a:ahLst/>
            <a:cxnLst/>
            <a:rect l="l" t="t" r="r" b="b"/>
            <a:pathLst>
              <a:path w="3790675" h="751243">
                <a:moveTo>
                  <a:pt x="0" y="0"/>
                </a:moveTo>
                <a:lnTo>
                  <a:pt x="3790674" y="0"/>
                </a:lnTo>
                <a:lnTo>
                  <a:pt x="3790674" y="751243"/>
                </a:lnTo>
                <a:lnTo>
                  <a:pt x="0" y="751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83641" y="2990369"/>
            <a:ext cx="3790675" cy="751243"/>
          </a:xfrm>
          <a:custGeom>
            <a:avLst/>
            <a:gdLst/>
            <a:ahLst/>
            <a:cxnLst/>
            <a:rect l="l" t="t" r="r" b="b"/>
            <a:pathLst>
              <a:path w="3790675" h="751243">
                <a:moveTo>
                  <a:pt x="0" y="0"/>
                </a:moveTo>
                <a:lnTo>
                  <a:pt x="3790674" y="0"/>
                </a:lnTo>
                <a:lnTo>
                  <a:pt x="3790674" y="751243"/>
                </a:lnTo>
                <a:lnTo>
                  <a:pt x="0" y="751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799217" flipH="1">
            <a:off x="11787188" y="942517"/>
            <a:ext cx="4111548" cy="1269440"/>
          </a:xfrm>
          <a:custGeom>
            <a:avLst/>
            <a:gdLst/>
            <a:ahLst/>
            <a:cxnLst/>
            <a:rect l="l" t="t" r="r" b="b"/>
            <a:pathLst>
              <a:path w="4111548" h="1269440">
                <a:moveTo>
                  <a:pt x="4111548" y="0"/>
                </a:moveTo>
                <a:lnTo>
                  <a:pt x="0" y="0"/>
                </a:lnTo>
                <a:lnTo>
                  <a:pt x="0" y="1269441"/>
                </a:lnTo>
                <a:lnTo>
                  <a:pt x="4111548" y="1269441"/>
                </a:lnTo>
                <a:lnTo>
                  <a:pt x="411154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3933981" y="1262300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7" y="0"/>
                </a:moveTo>
                <a:lnTo>
                  <a:pt x="0" y="0"/>
                </a:lnTo>
                <a:lnTo>
                  <a:pt x="0" y="1339394"/>
                </a:lnTo>
                <a:lnTo>
                  <a:pt x="1039857" y="1339394"/>
                </a:lnTo>
                <a:lnTo>
                  <a:pt x="103985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15782" y="484752"/>
            <a:ext cx="3223659" cy="2356202"/>
          </a:xfrm>
          <a:custGeom>
            <a:avLst/>
            <a:gdLst/>
            <a:ahLst/>
            <a:cxnLst/>
            <a:rect l="l" t="t" r="r" b="b"/>
            <a:pathLst>
              <a:path w="3223659" h="2356202">
                <a:moveTo>
                  <a:pt x="0" y="0"/>
                </a:moveTo>
                <a:lnTo>
                  <a:pt x="3223660" y="0"/>
                </a:lnTo>
                <a:lnTo>
                  <a:pt x="3223660" y="2356202"/>
                </a:lnTo>
                <a:lnTo>
                  <a:pt x="0" y="23562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050604" y="5706236"/>
            <a:ext cx="4285310" cy="2851679"/>
          </a:xfrm>
          <a:custGeom>
            <a:avLst/>
            <a:gdLst/>
            <a:ahLst/>
            <a:cxnLst/>
            <a:rect l="l" t="t" r="r" b="b"/>
            <a:pathLst>
              <a:path w="4285310" h="2851679">
                <a:moveTo>
                  <a:pt x="0" y="0"/>
                </a:moveTo>
                <a:lnTo>
                  <a:pt x="4285310" y="0"/>
                </a:lnTo>
                <a:lnTo>
                  <a:pt x="4285310" y="2851679"/>
                </a:lnTo>
                <a:lnTo>
                  <a:pt x="0" y="285167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702871" y="6780087"/>
            <a:ext cx="5057192" cy="2996213"/>
          </a:xfrm>
          <a:custGeom>
            <a:avLst/>
            <a:gdLst/>
            <a:ahLst/>
            <a:cxnLst/>
            <a:rect l="l" t="t" r="r" b="b"/>
            <a:pathLst>
              <a:path w="5057192" h="2996213">
                <a:moveTo>
                  <a:pt x="0" y="0"/>
                </a:moveTo>
                <a:lnTo>
                  <a:pt x="5057192" y="0"/>
                </a:lnTo>
                <a:lnTo>
                  <a:pt x="5057192" y="2996213"/>
                </a:lnTo>
                <a:lnTo>
                  <a:pt x="0" y="299621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68276" y="1038225"/>
            <a:ext cx="8269190" cy="58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3"/>
              </a:lnSpc>
            </a:pPr>
            <a:r>
              <a:rPr lang="en-US" sz="3899">
                <a:solidFill>
                  <a:srgbClr val="2F6DAA"/>
                </a:solidFill>
                <a:latin typeface="Alice"/>
              </a:rPr>
              <a:t>TIPOS DE MOTRICIDAD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7321" y="3884487"/>
            <a:ext cx="14972403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4"/>
              </a:lnSpc>
              <a:spcBef>
                <a:spcPct val="0"/>
              </a:spcBef>
            </a:pPr>
            <a:r>
              <a:rPr lang="en-US" sz="3262">
                <a:solidFill>
                  <a:srgbClr val="121E13"/>
                </a:solidFill>
                <a:latin typeface="Comic Relief"/>
              </a:rPr>
              <a:t>-La motricidad fina: es la </a:t>
            </a:r>
            <a:r>
              <a:rPr lang="en-US" sz="3262">
                <a:solidFill>
                  <a:srgbClr val="121E13"/>
                </a:solidFill>
                <a:latin typeface="Comic Relief Medium"/>
              </a:rPr>
              <a:t>coordinación de músculos, huesos y nervios para producir movimientos pequeños y precisos</a:t>
            </a:r>
            <a:r>
              <a:rPr lang="en-US" sz="3262">
                <a:solidFill>
                  <a:srgbClr val="121E13"/>
                </a:solidFill>
                <a:latin typeface="Comic Relief"/>
              </a:rPr>
              <a:t>. Un ejemplo de control de la motricidad fina es recoger un pequeño elemento con el dedo índice y el pulgar.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97177" y="7132075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5" y="0"/>
                </a:lnTo>
                <a:lnTo>
                  <a:pt x="5693985" y="5693985"/>
                </a:lnTo>
                <a:lnTo>
                  <a:pt x="0" y="5693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062124" y="7984013"/>
            <a:ext cx="7315200" cy="1995055"/>
          </a:xfrm>
          <a:custGeom>
            <a:avLst/>
            <a:gdLst/>
            <a:ahLst/>
            <a:cxnLst/>
            <a:rect l="l" t="t" r="r" b="b"/>
            <a:pathLst>
              <a:path w="7315200" h="1995055">
                <a:moveTo>
                  <a:pt x="7315200" y="0"/>
                </a:moveTo>
                <a:lnTo>
                  <a:pt x="0" y="0"/>
                </a:lnTo>
                <a:lnTo>
                  <a:pt x="0" y="1995055"/>
                </a:lnTo>
                <a:lnTo>
                  <a:pt x="7315200" y="1995055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499499" flipH="1">
            <a:off x="10147782" y="689221"/>
            <a:ext cx="1805645" cy="1947264"/>
          </a:xfrm>
          <a:custGeom>
            <a:avLst/>
            <a:gdLst/>
            <a:ahLst/>
            <a:cxnLst/>
            <a:rect l="l" t="t" r="r" b="b"/>
            <a:pathLst>
              <a:path w="1805645" h="1947264">
                <a:moveTo>
                  <a:pt x="1805644" y="0"/>
                </a:moveTo>
                <a:lnTo>
                  <a:pt x="0" y="0"/>
                </a:lnTo>
                <a:lnTo>
                  <a:pt x="0" y="1947264"/>
                </a:lnTo>
                <a:lnTo>
                  <a:pt x="1805644" y="1947264"/>
                </a:lnTo>
                <a:lnTo>
                  <a:pt x="18056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28739" y="2876718"/>
            <a:ext cx="15151447" cy="5615550"/>
            <a:chOff x="0" y="0"/>
            <a:chExt cx="4708311" cy="1745032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685451" cy="1717092"/>
            </a:xfrm>
            <a:custGeom>
              <a:avLst/>
              <a:gdLst/>
              <a:ahLst/>
              <a:cxnLst/>
              <a:rect l="l" t="t" r="r" b="b"/>
              <a:pathLst>
                <a:path w="4685451" h="1717092">
                  <a:moveTo>
                    <a:pt x="4685451" y="1717092"/>
                  </a:moveTo>
                  <a:lnTo>
                    <a:pt x="0" y="1709472"/>
                  </a:lnTo>
                  <a:lnTo>
                    <a:pt x="0" y="608759"/>
                  </a:lnTo>
                  <a:lnTo>
                    <a:pt x="17780" y="19050"/>
                  </a:lnTo>
                  <a:lnTo>
                    <a:pt x="2334423" y="0"/>
                  </a:lnTo>
                  <a:lnTo>
                    <a:pt x="466640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714661" cy="1743762"/>
            </a:xfrm>
            <a:custGeom>
              <a:avLst/>
              <a:gdLst/>
              <a:ahLst/>
              <a:cxnLst/>
              <a:rect l="l" t="t" r="r" b="b"/>
              <a:pathLst>
                <a:path w="4714661" h="1743762">
                  <a:moveTo>
                    <a:pt x="4680371" y="21590"/>
                  </a:moveTo>
                  <a:cubicBezTo>
                    <a:pt x="4681641" y="34290"/>
                    <a:pt x="4681641" y="44450"/>
                    <a:pt x="4682911" y="54610"/>
                  </a:cubicBezTo>
                  <a:cubicBezTo>
                    <a:pt x="4685451" y="89372"/>
                    <a:pt x="4686721" y="125617"/>
                    <a:pt x="4689261" y="160566"/>
                  </a:cubicBezTo>
                  <a:cubicBezTo>
                    <a:pt x="4689261" y="211049"/>
                    <a:pt x="4701961" y="1206471"/>
                    <a:pt x="4708311" y="1256954"/>
                  </a:cubicBezTo>
                  <a:cubicBezTo>
                    <a:pt x="4714661" y="1333326"/>
                    <a:pt x="4710851" y="1410992"/>
                    <a:pt x="4710851" y="1487364"/>
                  </a:cubicBezTo>
                  <a:cubicBezTo>
                    <a:pt x="4710851" y="1554675"/>
                    <a:pt x="4712121" y="1616808"/>
                    <a:pt x="4713391" y="1682802"/>
                  </a:cubicBezTo>
                  <a:cubicBezTo>
                    <a:pt x="4713391" y="1704392"/>
                    <a:pt x="4713391" y="1718362"/>
                    <a:pt x="4713391" y="1742492"/>
                  </a:cubicBezTo>
                  <a:cubicBezTo>
                    <a:pt x="4690531" y="1742492"/>
                    <a:pt x="4670211" y="1743762"/>
                    <a:pt x="4640160" y="1742492"/>
                  </a:cubicBezTo>
                  <a:cubicBezTo>
                    <a:pt x="4402955" y="1737412"/>
                    <a:pt x="4162100" y="1743762"/>
                    <a:pt x="3924895" y="1738682"/>
                  </a:cubicBezTo>
                  <a:cubicBezTo>
                    <a:pt x="3782572" y="1734872"/>
                    <a:pt x="3643899" y="1737412"/>
                    <a:pt x="3501576" y="1734872"/>
                  </a:cubicBezTo>
                  <a:cubicBezTo>
                    <a:pt x="3435888" y="1733602"/>
                    <a:pt x="3370200" y="1732332"/>
                    <a:pt x="3304512" y="1731062"/>
                  </a:cubicBezTo>
                  <a:cubicBezTo>
                    <a:pt x="3264370" y="1731062"/>
                    <a:pt x="3227877" y="1732332"/>
                    <a:pt x="3187734" y="1732332"/>
                  </a:cubicBezTo>
                  <a:cubicBezTo>
                    <a:pt x="3085554" y="1731062"/>
                    <a:pt x="2804557" y="1732332"/>
                    <a:pt x="2702376" y="1731062"/>
                  </a:cubicBezTo>
                  <a:cubicBezTo>
                    <a:pt x="2629390" y="1729792"/>
                    <a:pt x="1169666" y="1738682"/>
                    <a:pt x="1096680" y="1737412"/>
                  </a:cubicBezTo>
                  <a:cubicBezTo>
                    <a:pt x="1078433" y="1737412"/>
                    <a:pt x="1056538" y="1738682"/>
                    <a:pt x="1038291" y="1738682"/>
                  </a:cubicBezTo>
                  <a:cubicBezTo>
                    <a:pt x="994499" y="1738682"/>
                    <a:pt x="954357" y="1739952"/>
                    <a:pt x="910565" y="1739952"/>
                  </a:cubicBezTo>
                  <a:cubicBezTo>
                    <a:pt x="801086" y="1739952"/>
                    <a:pt x="695256" y="1738682"/>
                    <a:pt x="585777" y="1737412"/>
                  </a:cubicBezTo>
                  <a:cubicBezTo>
                    <a:pt x="520089" y="1736142"/>
                    <a:pt x="454401" y="1734872"/>
                    <a:pt x="392363" y="1733602"/>
                  </a:cubicBezTo>
                  <a:cubicBezTo>
                    <a:pt x="275585" y="1732332"/>
                    <a:pt x="158807" y="1731062"/>
                    <a:pt x="48260" y="1731062"/>
                  </a:cubicBezTo>
                  <a:cubicBezTo>
                    <a:pt x="38100" y="1731062"/>
                    <a:pt x="29210" y="1731062"/>
                    <a:pt x="19050" y="1729792"/>
                  </a:cubicBezTo>
                  <a:cubicBezTo>
                    <a:pt x="10160" y="1728522"/>
                    <a:pt x="5080" y="1722172"/>
                    <a:pt x="7620" y="1713282"/>
                  </a:cubicBezTo>
                  <a:cubicBezTo>
                    <a:pt x="16510" y="1681530"/>
                    <a:pt x="12700" y="1649169"/>
                    <a:pt x="11430" y="1615513"/>
                  </a:cubicBezTo>
                  <a:cubicBezTo>
                    <a:pt x="10160" y="1546908"/>
                    <a:pt x="6350" y="1479597"/>
                    <a:pt x="7620" y="1410992"/>
                  </a:cubicBezTo>
                  <a:cubicBezTo>
                    <a:pt x="5080" y="1325559"/>
                    <a:pt x="0" y="268005"/>
                    <a:pt x="7620" y="181277"/>
                  </a:cubicBezTo>
                  <a:cubicBezTo>
                    <a:pt x="8890" y="164450"/>
                    <a:pt x="7620" y="146328"/>
                    <a:pt x="8890" y="129500"/>
                  </a:cubicBezTo>
                  <a:cubicBezTo>
                    <a:pt x="10160" y="102317"/>
                    <a:pt x="12700" y="725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575" y="30480"/>
                    <a:pt x="125964" y="29210"/>
                  </a:cubicBezTo>
                  <a:cubicBezTo>
                    <a:pt x="224495" y="25400"/>
                    <a:pt x="323026" y="22860"/>
                    <a:pt x="425207" y="20320"/>
                  </a:cubicBezTo>
                  <a:cubicBezTo>
                    <a:pt x="494544" y="17780"/>
                    <a:pt x="563881" y="16510"/>
                    <a:pt x="629568" y="13970"/>
                  </a:cubicBezTo>
                  <a:cubicBezTo>
                    <a:pt x="695256" y="11430"/>
                    <a:pt x="764593" y="8890"/>
                    <a:pt x="830280" y="8890"/>
                  </a:cubicBezTo>
                  <a:cubicBezTo>
                    <a:pt x="903267" y="7620"/>
                    <a:pt x="976253" y="10160"/>
                    <a:pt x="1049239" y="8890"/>
                  </a:cubicBezTo>
                  <a:cubicBezTo>
                    <a:pt x="1140472" y="8890"/>
                    <a:pt x="2793609" y="6350"/>
                    <a:pt x="2884842" y="5080"/>
                  </a:cubicBezTo>
                  <a:cubicBezTo>
                    <a:pt x="2972426" y="3810"/>
                    <a:pt x="3060009" y="2540"/>
                    <a:pt x="3151242" y="2540"/>
                  </a:cubicBezTo>
                  <a:cubicBezTo>
                    <a:pt x="3300863" y="1270"/>
                    <a:pt x="3446836" y="0"/>
                    <a:pt x="3596457" y="0"/>
                  </a:cubicBezTo>
                  <a:cubicBezTo>
                    <a:pt x="3658496" y="0"/>
                    <a:pt x="3724183" y="2540"/>
                    <a:pt x="3786221" y="2540"/>
                  </a:cubicBezTo>
                  <a:cubicBezTo>
                    <a:pt x="3957739" y="3810"/>
                    <a:pt x="4132906" y="5080"/>
                    <a:pt x="4304423" y="7620"/>
                  </a:cubicBezTo>
                  <a:cubicBezTo>
                    <a:pt x="4395656" y="8890"/>
                    <a:pt x="4486889" y="12700"/>
                    <a:pt x="4578122" y="16510"/>
                  </a:cubicBezTo>
                  <a:cubicBezTo>
                    <a:pt x="4600017" y="16510"/>
                    <a:pt x="4621914" y="16510"/>
                    <a:pt x="4640160" y="16510"/>
                  </a:cubicBezTo>
                  <a:cubicBezTo>
                    <a:pt x="4661321" y="17780"/>
                    <a:pt x="4670211" y="20320"/>
                    <a:pt x="4680371" y="21590"/>
                  </a:cubicBezTo>
                  <a:close/>
                  <a:moveTo>
                    <a:pt x="4690531" y="1725982"/>
                  </a:moveTo>
                  <a:cubicBezTo>
                    <a:pt x="4691801" y="1709472"/>
                    <a:pt x="4693071" y="1696772"/>
                    <a:pt x="4693071" y="1684072"/>
                  </a:cubicBezTo>
                  <a:cubicBezTo>
                    <a:pt x="4691801" y="1610336"/>
                    <a:pt x="4690531" y="1541731"/>
                    <a:pt x="4690531" y="1467948"/>
                  </a:cubicBezTo>
                  <a:cubicBezTo>
                    <a:pt x="4690531" y="1434292"/>
                    <a:pt x="4693071" y="1400637"/>
                    <a:pt x="4691801" y="1366981"/>
                  </a:cubicBezTo>
                  <a:cubicBezTo>
                    <a:pt x="4691801" y="1335915"/>
                    <a:pt x="4690531" y="1303554"/>
                    <a:pt x="4689261" y="1272488"/>
                  </a:cubicBezTo>
                  <a:cubicBezTo>
                    <a:pt x="4684181" y="1224593"/>
                    <a:pt x="4672751" y="233055"/>
                    <a:pt x="4672751" y="185161"/>
                  </a:cubicBezTo>
                  <a:cubicBezTo>
                    <a:pt x="4670211" y="145033"/>
                    <a:pt x="4667671" y="103611"/>
                    <a:pt x="4665131" y="63500"/>
                  </a:cubicBezTo>
                  <a:cubicBezTo>
                    <a:pt x="4663861" y="44450"/>
                    <a:pt x="4662591" y="43180"/>
                    <a:pt x="4629212" y="41910"/>
                  </a:cubicBezTo>
                  <a:cubicBezTo>
                    <a:pt x="4618264" y="41910"/>
                    <a:pt x="4610966" y="41910"/>
                    <a:pt x="4600017" y="40640"/>
                  </a:cubicBezTo>
                  <a:cubicBezTo>
                    <a:pt x="4508785" y="36830"/>
                    <a:pt x="4413903" y="31750"/>
                    <a:pt x="4322670" y="30480"/>
                  </a:cubicBezTo>
                  <a:cubicBezTo>
                    <a:pt x="4100062" y="26670"/>
                    <a:pt x="3873805" y="25400"/>
                    <a:pt x="3651197" y="22860"/>
                  </a:cubicBezTo>
                  <a:cubicBezTo>
                    <a:pt x="3618353" y="22860"/>
                    <a:pt x="3581860" y="22860"/>
                    <a:pt x="3549016" y="22860"/>
                  </a:cubicBezTo>
                  <a:cubicBezTo>
                    <a:pt x="3494277" y="22860"/>
                    <a:pt x="3439537" y="22860"/>
                    <a:pt x="3388447" y="22860"/>
                  </a:cubicBezTo>
                  <a:cubicBezTo>
                    <a:pt x="3271669" y="22860"/>
                    <a:pt x="3154891" y="22860"/>
                    <a:pt x="3041762" y="24130"/>
                  </a:cubicBezTo>
                  <a:cubicBezTo>
                    <a:pt x="2943231" y="25400"/>
                    <a:pt x="1282795" y="29210"/>
                    <a:pt x="1184264" y="29210"/>
                  </a:cubicBezTo>
                  <a:cubicBezTo>
                    <a:pt x="1023694" y="29210"/>
                    <a:pt x="863124" y="26670"/>
                    <a:pt x="702555" y="33020"/>
                  </a:cubicBezTo>
                  <a:cubicBezTo>
                    <a:pt x="618620" y="36830"/>
                    <a:pt x="538336" y="36830"/>
                    <a:pt x="458051" y="38100"/>
                  </a:cubicBezTo>
                  <a:cubicBezTo>
                    <a:pt x="319377" y="41910"/>
                    <a:pt x="180703" y="45720"/>
                    <a:pt x="49530" y="50800"/>
                  </a:cubicBezTo>
                  <a:cubicBezTo>
                    <a:pt x="36830" y="50800"/>
                    <a:pt x="34290" y="53340"/>
                    <a:pt x="33020" y="68661"/>
                  </a:cubicBezTo>
                  <a:cubicBezTo>
                    <a:pt x="31750" y="91961"/>
                    <a:pt x="31750" y="115261"/>
                    <a:pt x="30480" y="138561"/>
                  </a:cubicBezTo>
                  <a:cubicBezTo>
                    <a:pt x="29210" y="177394"/>
                    <a:pt x="26670" y="214933"/>
                    <a:pt x="25400" y="253766"/>
                  </a:cubicBezTo>
                  <a:cubicBezTo>
                    <a:pt x="20320" y="295188"/>
                    <a:pt x="26670" y="1307437"/>
                    <a:pt x="29210" y="1348859"/>
                  </a:cubicBezTo>
                  <a:cubicBezTo>
                    <a:pt x="29210" y="1392870"/>
                    <a:pt x="29210" y="1438175"/>
                    <a:pt x="30480" y="1482186"/>
                  </a:cubicBezTo>
                  <a:cubicBezTo>
                    <a:pt x="30480" y="1514547"/>
                    <a:pt x="33020" y="1546908"/>
                    <a:pt x="33020" y="1579269"/>
                  </a:cubicBezTo>
                  <a:cubicBezTo>
                    <a:pt x="33020" y="1614219"/>
                    <a:pt x="33020" y="1649169"/>
                    <a:pt x="31750" y="1684072"/>
                  </a:cubicBezTo>
                  <a:cubicBezTo>
                    <a:pt x="31750" y="1687882"/>
                    <a:pt x="31750" y="1690422"/>
                    <a:pt x="31750" y="1694232"/>
                  </a:cubicBezTo>
                  <a:cubicBezTo>
                    <a:pt x="31750" y="1704392"/>
                    <a:pt x="35560" y="1708202"/>
                    <a:pt x="44450" y="1708202"/>
                  </a:cubicBezTo>
                  <a:cubicBezTo>
                    <a:pt x="74873" y="1708202"/>
                    <a:pt x="125964" y="1709472"/>
                    <a:pt x="173405" y="1709472"/>
                  </a:cubicBezTo>
                  <a:cubicBezTo>
                    <a:pt x="242741" y="1709472"/>
                    <a:pt x="315728" y="1706932"/>
                    <a:pt x="385065" y="1709472"/>
                  </a:cubicBezTo>
                  <a:cubicBezTo>
                    <a:pt x="498193" y="1713282"/>
                    <a:pt x="611322" y="1715822"/>
                    <a:pt x="724450" y="1714552"/>
                  </a:cubicBezTo>
                  <a:cubicBezTo>
                    <a:pt x="797437" y="1713282"/>
                    <a:pt x="866774" y="1715822"/>
                    <a:pt x="939760" y="1715822"/>
                  </a:cubicBezTo>
                  <a:cubicBezTo>
                    <a:pt x="1045590" y="1715822"/>
                    <a:pt x="1151420" y="1714552"/>
                    <a:pt x="1257250" y="1715822"/>
                  </a:cubicBezTo>
                  <a:cubicBezTo>
                    <a:pt x="1414170" y="1717092"/>
                    <a:pt x="3136644" y="1706932"/>
                    <a:pt x="3297214" y="1709472"/>
                  </a:cubicBezTo>
                  <a:cubicBezTo>
                    <a:pt x="3366551" y="1710742"/>
                    <a:pt x="3435888" y="1712012"/>
                    <a:pt x="3501576" y="1712012"/>
                  </a:cubicBezTo>
                  <a:cubicBezTo>
                    <a:pt x="3622003" y="1714552"/>
                    <a:pt x="3738780" y="1710742"/>
                    <a:pt x="3859208" y="1714552"/>
                  </a:cubicBezTo>
                  <a:cubicBezTo>
                    <a:pt x="3957739" y="1717092"/>
                    <a:pt x="4056270" y="1717092"/>
                    <a:pt x="4154802" y="1719632"/>
                  </a:cubicBezTo>
                  <a:cubicBezTo>
                    <a:pt x="4300774" y="1723442"/>
                    <a:pt x="4446747" y="1725982"/>
                    <a:pt x="4592719" y="1727252"/>
                  </a:cubicBezTo>
                  <a:cubicBezTo>
                    <a:pt x="4647459" y="1727252"/>
                    <a:pt x="4670211" y="1725982"/>
                    <a:pt x="4690531" y="1725982"/>
                  </a:cubicBezTo>
                  <a:close/>
                </a:path>
              </a:pathLst>
            </a:custGeom>
            <a:solidFill>
              <a:srgbClr val="121E1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090150" y="2465333"/>
            <a:ext cx="3790675" cy="751243"/>
          </a:xfrm>
          <a:custGeom>
            <a:avLst/>
            <a:gdLst/>
            <a:ahLst/>
            <a:cxnLst/>
            <a:rect l="l" t="t" r="r" b="b"/>
            <a:pathLst>
              <a:path w="3790675" h="751243">
                <a:moveTo>
                  <a:pt x="0" y="0"/>
                </a:moveTo>
                <a:lnTo>
                  <a:pt x="3790675" y="0"/>
                </a:lnTo>
                <a:lnTo>
                  <a:pt x="3790675" y="751242"/>
                </a:lnTo>
                <a:lnTo>
                  <a:pt x="0" y="75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38644" y="2403232"/>
            <a:ext cx="3790675" cy="751243"/>
          </a:xfrm>
          <a:custGeom>
            <a:avLst/>
            <a:gdLst/>
            <a:ahLst/>
            <a:cxnLst/>
            <a:rect l="l" t="t" r="r" b="b"/>
            <a:pathLst>
              <a:path w="3790675" h="751243">
                <a:moveTo>
                  <a:pt x="0" y="0"/>
                </a:moveTo>
                <a:lnTo>
                  <a:pt x="3790675" y="0"/>
                </a:lnTo>
                <a:lnTo>
                  <a:pt x="3790675" y="751243"/>
                </a:lnTo>
                <a:lnTo>
                  <a:pt x="0" y="751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799217" flipH="1">
            <a:off x="11787188" y="942517"/>
            <a:ext cx="4111548" cy="1269440"/>
          </a:xfrm>
          <a:custGeom>
            <a:avLst/>
            <a:gdLst/>
            <a:ahLst/>
            <a:cxnLst/>
            <a:rect l="l" t="t" r="r" b="b"/>
            <a:pathLst>
              <a:path w="4111548" h="1269440">
                <a:moveTo>
                  <a:pt x="4111548" y="0"/>
                </a:moveTo>
                <a:lnTo>
                  <a:pt x="0" y="0"/>
                </a:lnTo>
                <a:lnTo>
                  <a:pt x="0" y="1269441"/>
                </a:lnTo>
                <a:lnTo>
                  <a:pt x="4111548" y="1269441"/>
                </a:lnTo>
                <a:lnTo>
                  <a:pt x="411154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3933981" y="1262300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7" y="0"/>
                </a:moveTo>
                <a:lnTo>
                  <a:pt x="0" y="0"/>
                </a:lnTo>
                <a:lnTo>
                  <a:pt x="0" y="1339394"/>
                </a:lnTo>
                <a:lnTo>
                  <a:pt x="1039857" y="1339394"/>
                </a:lnTo>
                <a:lnTo>
                  <a:pt x="103985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15782" y="484752"/>
            <a:ext cx="3223659" cy="2356202"/>
          </a:xfrm>
          <a:custGeom>
            <a:avLst/>
            <a:gdLst/>
            <a:ahLst/>
            <a:cxnLst/>
            <a:rect l="l" t="t" r="r" b="b"/>
            <a:pathLst>
              <a:path w="3223659" h="2356202">
                <a:moveTo>
                  <a:pt x="0" y="0"/>
                </a:moveTo>
                <a:lnTo>
                  <a:pt x="3223660" y="0"/>
                </a:lnTo>
                <a:lnTo>
                  <a:pt x="3223660" y="2356202"/>
                </a:lnTo>
                <a:lnTo>
                  <a:pt x="0" y="23562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46722" y="6560253"/>
            <a:ext cx="4733464" cy="3149905"/>
          </a:xfrm>
          <a:custGeom>
            <a:avLst/>
            <a:gdLst/>
            <a:ahLst/>
            <a:cxnLst/>
            <a:rect l="l" t="t" r="r" b="b"/>
            <a:pathLst>
              <a:path w="4733464" h="3149905">
                <a:moveTo>
                  <a:pt x="0" y="0"/>
                </a:moveTo>
                <a:lnTo>
                  <a:pt x="4733464" y="0"/>
                </a:lnTo>
                <a:lnTo>
                  <a:pt x="4733464" y="3149905"/>
                </a:lnTo>
                <a:lnTo>
                  <a:pt x="0" y="314990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125362" y="6770672"/>
            <a:ext cx="4821360" cy="3208396"/>
          </a:xfrm>
          <a:custGeom>
            <a:avLst/>
            <a:gdLst/>
            <a:ahLst/>
            <a:cxnLst/>
            <a:rect l="l" t="t" r="r" b="b"/>
            <a:pathLst>
              <a:path w="4821360" h="3208396">
                <a:moveTo>
                  <a:pt x="0" y="0"/>
                </a:moveTo>
                <a:lnTo>
                  <a:pt x="4821360" y="0"/>
                </a:lnTo>
                <a:lnTo>
                  <a:pt x="4821360" y="3208396"/>
                </a:lnTo>
                <a:lnTo>
                  <a:pt x="0" y="320839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18144" y="3409950"/>
            <a:ext cx="14222639" cy="346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32"/>
              </a:lnSpc>
              <a:spcBef>
                <a:spcPct val="0"/>
              </a:spcBef>
            </a:pPr>
            <a:r>
              <a:rPr lang="en-US" sz="3277">
                <a:solidFill>
                  <a:srgbClr val="121E13"/>
                </a:solidFill>
                <a:latin typeface="Comic Relief"/>
              </a:rPr>
              <a:t>-Motricidad gruesa forma parte de la psicomotricidad infantil, que se refiere al desarrollo de habilidades motoras que implican varios movimientos de los músculos del cuerpo y la agilidad con la que se realizan los mismos. Estos movimientos considerados globales y amplios del cuerpo se catalogan como motricidad gruesa y están directamente relacionados con la capacidad de mantener el equilibrio y realizar cambios de posición del cuerpo con destreza.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1007" y="477989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6"/>
                </a:lnTo>
                <a:lnTo>
                  <a:pt x="0" y="569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06986" y="7490413"/>
            <a:ext cx="11439480" cy="2267097"/>
          </a:xfrm>
          <a:custGeom>
            <a:avLst/>
            <a:gdLst/>
            <a:ahLst/>
            <a:cxnLst/>
            <a:rect l="l" t="t" r="r" b="b"/>
            <a:pathLst>
              <a:path w="11439480" h="2267097">
                <a:moveTo>
                  <a:pt x="0" y="0"/>
                </a:moveTo>
                <a:lnTo>
                  <a:pt x="11439480" y="0"/>
                </a:lnTo>
                <a:lnTo>
                  <a:pt x="11439480" y="2267097"/>
                </a:lnTo>
                <a:lnTo>
                  <a:pt x="0" y="226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45522" y="477989"/>
            <a:ext cx="3148445" cy="2209636"/>
          </a:xfrm>
          <a:custGeom>
            <a:avLst/>
            <a:gdLst/>
            <a:ahLst/>
            <a:cxnLst/>
            <a:rect l="l" t="t" r="r" b="b"/>
            <a:pathLst>
              <a:path w="3148445" h="2209636">
                <a:moveTo>
                  <a:pt x="0" y="0"/>
                </a:moveTo>
                <a:lnTo>
                  <a:pt x="3148444" y="0"/>
                </a:lnTo>
                <a:lnTo>
                  <a:pt x="3148444" y="2209636"/>
                </a:lnTo>
                <a:lnTo>
                  <a:pt x="0" y="2209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68276" y="1845110"/>
            <a:ext cx="15151447" cy="6672132"/>
            <a:chOff x="0" y="0"/>
            <a:chExt cx="4579141" cy="2016483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4556281" cy="1988543"/>
            </a:xfrm>
            <a:custGeom>
              <a:avLst/>
              <a:gdLst/>
              <a:ahLst/>
              <a:cxnLst/>
              <a:rect l="l" t="t" r="r" b="b"/>
              <a:pathLst>
                <a:path w="4556281" h="1988543">
                  <a:moveTo>
                    <a:pt x="4556281" y="1988543"/>
                  </a:moveTo>
                  <a:lnTo>
                    <a:pt x="0" y="1980923"/>
                  </a:lnTo>
                  <a:lnTo>
                    <a:pt x="0" y="702905"/>
                  </a:lnTo>
                  <a:lnTo>
                    <a:pt x="17780" y="19050"/>
                  </a:lnTo>
                  <a:lnTo>
                    <a:pt x="2270004" y="0"/>
                  </a:lnTo>
                  <a:lnTo>
                    <a:pt x="4537231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0" y="0"/>
              <a:ext cx="4585491" cy="2015212"/>
            </a:xfrm>
            <a:custGeom>
              <a:avLst/>
              <a:gdLst/>
              <a:ahLst/>
              <a:cxnLst/>
              <a:rect l="l" t="t" r="r" b="b"/>
              <a:pathLst>
                <a:path w="4585491" h="2015212">
                  <a:moveTo>
                    <a:pt x="4551201" y="21590"/>
                  </a:moveTo>
                  <a:cubicBezTo>
                    <a:pt x="4552471" y="34290"/>
                    <a:pt x="4552471" y="44450"/>
                    <a:pt x="4553741" y="54610"/>
                  </a:cubicBezTo>
                  <a:cubicBezTo>
                    <a:pt x="4556281" y="93573"/>
                    <a:pt x="4557551" y="135900"/>
                    <a:pt x="4560091" y="176716"/>
                  </a:cubicBezTo>
                  <a:cubicBezTo>
                    <a:pt x="4560091" y="235672"/>
                    <a:pt x="4572791" y="1398168"/>
                    <a:pt x="4579141" y="1457124"/>
                  </a:cubicBezTo>
                  <a:cubicBezTo>
                    <a:pt x="4585491" y="1546314"/>
                    <a:pt x="4581681" y="1637016"/>
                    <a:pt x="4581681" y="1726206"/>
                  </a:cubicBezTo>
                  <a:cubicBezTo>
                    <a:pt x="4581681" y="1804814"/>
                    <a:pt x="4582951" y="1877376"/>
                    <a:pt x="4584221" y="1954252"/>
                  </a:cubicBezTo>
                  <a:cubicBezTo>
                    <a:pt x="4584221" y="1975843"/>
                    <a:pt x="4584221" y="1989812"/>
                    <a:pt x="4584221" y="2013943"/>
                  </a:cubicBezTo>
                  <a:cubicBezTo>
                    <a:pt x="4561361" y="2013943"/>
                    <a:pt x="4541041" y="2015212"/>
                    <a:pt x="4511409" y="2013943"/>
                  </a:cubicBezTo>
                  <a:cubicBezTo>
                    <a:pt x="4280862" y="2008862"/>
                    <a:pt x="4046769" y="2015212"/>
                    <a:pt x="3816222" y="2010133"/>
                  </a:cubicBezTo>
                  <a:cubicBezTo>
                    <a:pt x="3677894" y="2006322"/>
                    <a:pt x="3543113" y="2008862"/>
                    <a:pt x="3404785" y="2006322"/>
                  </a:cubicBezTo>
                  <a:cubicBezTo>
                    <a:pt x="3340942" y="2005052"/>
                    <a:pt x="3277098" y="2003783"/>
                    <a:pt x="3213254" y="2002512"/>
                  </a:cubicBezTo>
                  <a:cubicBezTo>
                    <a:pt x="3174239" y="2002512"/>
                    <a:pt x="3138770" y="2003783"/>
                    <a:pt x="3099754" y="2003783"/>
                  </a:cubicBezTo>
                  <a:cubicBezTo>
                    <a:pt x="3000442" y="2002512"/>
                    <a:pt x="2727333" y="2003783"/>
                    <a:pt x="2628021" y="2002512"/>
                  </a:cubicBezTo>
                  <a:cubicBezTo>
                    <a:pt x="2557083" y="2001243"/>
                    <a:pt x="1138335" y="2010133"/>
                    <a:pt x="1067398" y="2008862"/>
                  </a:cubicBezTo>
                  <a:cubicBezTo>
                    <a:pt x="1049663" y="2008862"/>
                    <a:pt x="1028382" y="2010133"/>
                    <a:pt x="1010648" y="2010133"/>
                  </a:cubicBezTo>
                  <a:cubicBezTo>
                    <a:pt x="968085" y="2010133"/>
                    <a:pt x="929070" y="2011402"/>
                    <a:pt x="886507" y="2011402"/>
                  </a:cubicBezTo>
                  <a:cubicBezTo>
                    <a:pt x="780101" y="2011402"/>
                    <a:pt x="677242" y="2010133"/>
                    <a:pt x="570836" y="2008862"/>
                  </a:cubicBezTo>
                  <a:cubicBezTo>
                    <a:pt x="506992" y="2007593"/>
                    <a:pt x="443149" y="2006322"/>
                    <a:pt x="382852" y="2005052"/>
                  </a:cubicBezTo>
                  <a:cubicBezTo>
                    <a:pt x="269352" y="2003783"/>
                    <a:pt x="155852" y="2002512"/>
                    <a:pt x="48260" y="2002512"/>
                  </a:cubicBezTo>
                  <a:cubicBezTo>
                    <a:pt x="38100" y="2002512"/>
                    <a:pt x="29210" y="2002512"/>
                    <a:pt x="19050" y="2001243"/>
                  </a:cubicBezTo>
                  <a:cubicBezTo>
                    <a:pt x="10160" y="1999972"/>
                    <a:pt x="5080" y="1993622"/>
                    <a:pt x="7620" y="1984733"/>
                  </a:cubicBezTo>
                  <a:cubicBezTo>
                    <a:pt x="16510" y="1952961"/>
                    <a:pt x="12700" y="1915168"/>
                    <a:pt x="11430" y="1875864"/>
                  </a:cubicBezTo>
                  <a:cubicBezTo>
                    <a:pt x="10160" y="1795744"/>
                    <a:pt x="6350" y="1717136"/>
                    <a:pt x="7620" y="1637016"/>
                  </a:cubicBezTo>
                  <a:cubicBezTo>
                    <a:pt x="5080" y="1537244"/>
                    <a:pt x="0" y="302187"/>
                    <a:pt x="7620" y="200903"/>
                  </a:cubicBezTo>
                  <a:cubicBezTo>
                    <a:pt x="8890" y="181251"/>
                    <a:pt x="7620" y="160087"/>
                    <a:pt x="8890" y="140435"/>
                  </a:cubicBezTo>
                  <a:cubicBezTo>
                    <a:pt x="10160" y="108690"/>
                    <a:pt x="12700" y="739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180" y="30480"/>
                    <a:pt x="123930" y="29210"/>
                  </a:cubicBezTo>
                  <a:cubicBezTo>
                    <a:pt x="219696" y="25400"/>
                    <a:pt x="315461" y="22860"/>
                    <a:pt x="414774" y="20320"/>
                  </a:cubicBezTo>
                  <a:cubicBezTo>
                    <a:pt x="482164" y="17780"/>
                    <a:pt x="549555" y="16510"/>
                    <a:pt x="613399" y="13970"/>
                  </a:cubicBezTo>
                  <a:cubicBezTo>
                    <a:pt x="677242" y="11430"/>
                    <a:pt x="744633" y="8890"/>
                    <a:pt x="808476" y="8890"/>
                  </a:cubicBezTo>
                  <a:cubicBezTo>
                    <a:pt x="879414" y="7620"/>
                    <a:pt x="950351" y="10160"/>
                    <a:pt x="1021289" y="8890"/>
                  </a:cubicBezTo>
                  <a:cubicBezTo>
                    <a:pt x="1109960" y="8890"/>
                    <a:pt x="2716692" y="6350"/>
                    <a:pt x="2805364" y="5080"/>
                  </a:cubicBezTo>
                  <a:cubicBezTo>
                    <a:pt x="2890489" y="3810"/>
                    <a:pt x="2975614" y="2540"/>
                    <a:pt x="3064286" y="2540"/>
                  </a:cubicBezTo>
                  <a:cubicBezTo>
                    <a:pt x="3209707" y="1270"/>
                    <a:pt x="3351582" y="0"/>
                    <a:pt x="3497004" y="0"/>
                  </a:cubicBezTo>
                  <a:cubicBezTo>
                    <a:pt x="3557301" y="0"/>
                    <a:pt x="3621144" y="2540"/>
                    <a:pt x="3681441" y="2540"/>
                  </a:cubicBezTo>
                  <a:cubicBezTo>
                    <a:pt x="3848144" y="3810"/>
                    <a:pt x="4018394" y="5080"/>
                    <a:pt x="4185097" y="7620"/>
                  </a:cubicBezTo>
                  <a:cubicBezTo>
                    <a:pt x="4273768" y="8890"/>
                    <a:pt x="4362440" y="12700"/>
                    <a:pt x="4451112" y="16510"/>
                  </a:cubicBezTo>
                  <a:cubicBezTo>
                    <a:pt x="4472393" y="16510"/>
                    <a:pt x="4493674" y="16510"/>
                    <a:pt x="4511409" y="16510"/>
                  </a:cubicBezTo>
                  <a:cubicBezTo>
                    <a:pt x="4532151" y="17780"/>
                    <a:pt x="4541041" y="20320"/>
                    <a:pt x="4551201" y="21590"/>
                  </a:cubicBezTo>
                  <a:close/>
                  <a:moveTo>
                    <a:pt x="4561361" y="1997433"/>
                  </a:moveTo>
                  <a:cubicBezTo>
                    <a:pt x="4562631" y="1980922"/>
                    <a:pt x="4563901" y="1968222"/>
                    <a:pt x="4563901" y="1955522"/>
                  </a:cubicBezTo>
                  <a:cubicBezTo>
                    <a:pt x="4562631" y="1869817"/>
                    <a:pt x="4561361" y="1789698"/>
                    <a:pt x="4561361" y="1703531"/>
                  </a:cubicBezTo>
                  <a:cubicBezTo>
                    <a:pt x="4561361" y="1664227"/>
                    <a:pt x="4563901" y="1624923"/>
                    <a:pt x="4562631" y="1585618"/>
                  </a:cubicBezTo>
                  <a:cubicBezTo>
                    <a:pt x="4562631" y="1549338"/>
                    <a:pt x="4561361" y="1511545"/>
                    <a:pt x="4560091" y="1475264"/>
                  </a:cubicBezTo>
                  <a:cubicBezTo>
                    <a:pt x="4555011" y="1419331"/>
                    <a:pt x="4543581" y="261371"/>
                    <a:pt x="4543581" y="205438"/>
                  </a:cubicBezTo>
                  <a:cubicBezTo>
                    <a:pt x="4541041" y="158576"/>
                    <a:pt x="4538501" y="110201"/>
                    <a:pt x="4535961" y="63500"/>
                  </a:cubicBezTo>
                  <a:cubicBezTo>
                    <a:pt x="4534691" y="44450"/>
                    <a:pt x="4533421" y="43180"/>
                    <a:pt x="4500768" y="41910"/>
                  </a:cubicBezTo>
                  <a:cubicBezTo>
                    <a:pt x="4490127" y="41910"/>
                    <a:pt x="4483034" y="41910"/>
                    <a:pt x="4472393" y="40640"/>
                  </a:cubicBezTo>
                  <a:cubicBezTo>
                    <a:pt x="4383722" y="36830"/>
                    <a:pt x="4291503" y="31750"/>
                    <a:pt x="4202831" y="30480"/>
                  </a:cubicBezTo>
                  <a:cubicBezTo>
                    <a:pt x="3986472" y="26670"/>
                    <a:pt x="3766566" y="25400"/>
                    <a:pt x="3550207" y="22860"/>
                  </a:cubicBezTo>
                  <a:cubicBezTo>
                    <a:pt x="3518285" y="22860"/>
                    <a:pt x="3482817" y="22860"/>
                    <a:pt x="3450895" y="22860"/>
                  </a:cubicBezTo>
                  <a:cubicBezTo>
                    <a:pt x="3397692" y="22860"/>
                    <a:pt x="3344489" y="22860"/>
                    <a:pt x="3294832" y="22860"/>
                  </a:cubicBezTo>
                  <a:cubicBezTo>
                    <a:pt x="3181333" y="22860"/>
                    <a:pt x="3067832" y="22860"/>
                    <a:pt x="2957880" y="24130"/>
                  </a:cubicBezTo>
                  <a:cubicBezTo>
                    <a:pt x="2862114" y="25400"/>
                    <a:pt x="1248288" y="29210"/>
                    <a:pt x="1152523" y="29210"/>
                  </a:cubicBezTo>
                  <a:cubicBezTo>
                    <a:pt x="996460" y="29210"/>
                    <a:pt x="840398" y="26670"/>
                    <a:pt x="684336" y="33020"/>
                  </a:cubicBezTo>
                  <a:cubicBezTo>
                    <a:pt x="602758" y="36830"/>
                    <a:pt x="524727" y="36830"/>
                    <a:pt x="446696" y="38100"/>
                  </a:cubicBezTo>
                  <a:cubicBezTo>
                    <a:pt x="311915" y="41910"/>
                    <a:pt x="177133" y="45720"/>
                    <a:pt x="49530" y="50800"/>
                  </a:cubicBezTo>
                  <a:cubicBezTo>
                    <a:pt x="36830" y="50800"/>
                    <a:pt x="34290" y="53340"/>
                    <a:pt x="33020" y="69385"/>
                  </a:cubicBezTo>
                  <a:cubicBezTo>
                    <a:pt x="31750" y="96596"/>
                    <a:pt x="31750" y="123807"/>
                    <a:pt x="30480" y="151017"/>
                  </a:cubicBezTo>
                  <a:cubicBezTo>
                    <a:pt x="29210" y="196368"/>
                    <a:pt x="26670" y="240207"/>
                    <a:pt x="25400" y="285558"/>
                  </a:cubicBezTo>
                  <a:cubicBezTo>
                    <a:pt x="20320" y="333932"/>
                    <a:pt x="26670" y="1516080"/>
                    <a:pt x="29210" y="1564455"/>
                  </a:cubicBezTo>
                  <a:cubicBezTo>
                    <a:pt x="29210" y="1615852"/>
                    <a:pt x="29210" y="1668762"/>
                    <a:pt x="30480" y="1720159"/>
                  </a:cubicBezTo>
                  <a:cubicBezTo>
                    <a:pt x="30480" y="1757952"/>
                    <a:pt x="33020" y="1795744"/>
                    <a:pt x="33020" y="1833537"/>
                  </a:cubicBezTo>
                  <a:cubicBezTo>
                    <a:pt x="33020" y="1874352"/>
                    <a:pt x="33020" y="1915168"/>
                    <a:pt x="31750" y="1955522"/>
                  </a:cubicBezTo>
                  <a:cubicBezTo>
                    <a:pt x="31750" y="1959333"/>
                    <a:pt x="31750" y="1961872"/>
                    <a:pt x="31750" y="1965683"/>
                  </a:cubicBezTo>
                  <a:cubicBezTo>
                    <a:pt x="31750" y="1975843"/>
                    <a:pt x="35560" y="1979653"/>
                    <a:pt x="44450" y="1979653"/>
                  </a:cubicBezTo>
                  <a:cubicBezTo>
                    <a:pt x="74274" y="1979653"/>
                    <a:pt x="123930" y="1980922"/>
                    <a:pt x="170040" y="1980922"/>
                  </a:cubicBezTo>
                  <a:cubicBezTo>
                    <a:pt x="237430" y="1980922"/>
                    <a:pt x="308368" y="1978383"/>
                    <a:pt x="375758" y="1980922"/>
                  </a:cubicBezTo>
                  <a:cubicBezTo>
                    <a:pt x="485711" y="1984733"/>
                    <a:pt x="595664" y="1987272"/>
                    <a:pt x="705617" y="1986003"/>
                  </a:cubicBezTo>
                  <a:cubicBezTo>
                    <a:pt x="776555" y="1984733"/>
                    <a:pt x="843945" y="1987272"/>
                    <a:pt x="914882" y="1987272"/>
                  </a:cubicBezTo>
                  <a:cubicBezTo>
                    <a:pt x="1017742" y="1987272"/>
                    <a:pt x="1120601" y="1986003"/>
                    <a:pt x="1223460" y="1987272"/>
                  </a:cubicBezTo>
                  <a:cubicBezTo>
                    <a:pt x="1375976" y="1988543"/>
                    <a:pt x="3050098" y="1978383"/>
                    <a:pt x="3206160" y="1980922"/>
                  </a:cubicBezTo>
                  <a:cubicBezTo>
                    <a:pt x="3273551" y="1982193"/>
                    <a:pt x="3340942" y="1983462"/>
                    <a:pt x="3404785" y="1983462"/>
                  </a:cubicBezTo>
                  <a:cubicBezTo>
                    <a:pt x="3521832" y="1986003"/>
                    <a:pt x="3635332" y="1982193"/>
                    <a:pt x="3752378" y="1986003"/>
                  </a:cubicBezTo>
                  <a:cubicBezTo>
                    <a:pt x="3848144" y="1988543"/>
                    <a:pt x="3943909" y="1988543"/>
                    <a:pt x="4039675" y="1991083"/>
                  </a:cubicBezTo>
                  <a:cubicBezTo>
                    <a:pt x="4181550" y="1994893"/>
                    <a:pt x="4323425" y="1997433"/>
                    <a:pt x="4465299" y="1998703"/>
                  </a:cubicBezTo>
                  <a:cubicBezTo>
                    <a:pt x="4518502" y="1998703"/>
                    <a:pt x="4541041" y="1997433"/>
                    <a:pt x="4561361" y="1997433"/>
                  </a:cubicBezTo>
                  <a:close/>
                </a:path>
              </a:pathLst>
            </a:custGeom>
            <a:solidFill>
              <a:srgbClr val="121E1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804618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32494" y="1364431"/>
            <a:ext cx="4850888" cy="961358"/>
          </a:xfrm>
          <a:custGeom>
            <a:avLst/>
            <a:gdLst/>
            <a:ahLst/>
            <a:cxnLst/>
            <a:rect l="l" t="t" r="r" b="b"/>
            <a:pathLst>
              <a:path w="4850888" h="961358">
                <a:moveTo>
                  <a:pt x="0" y="0"/>
                </a:moveTo>
                <a:lnTo>
                  <a:pt x="4850888" y="0"/>
                </a:lnTo>
                <a:lnTo>
                  <a:pt x="4850888" y="961358"/>
                </a:lnTo>
                <a:lnTo>
                  <a:pt x="0" y="961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6719724" y="8215455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3"/>
                </a:lnTo>
                <a:lnTo>
                  <a:pt x="1039856" y="1339393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2116949" y="8112408"/>
            <a:ext cx="2300747" cy="3846233"/>
          </a:xfrm>
          <a:custGeom>
            <a:avLst/>
            <a:gdLst/>
            <a:ahLst/>
            <a:cxnLst/>
            <a:rect l="l" t="t" r="r" b="b"/>
            <a:pathLst>
              <a:path w="2300747" h="3846233">
                <a:moveTo>
                  <a:pt x="0" y="0"/>
                </a:moveTo>
                <a:lnTo>
                  <a:pt x="2300747" y="0"/>
                </a:lnTo>
                <a:lnTo>
                  <a:pt x="2300747" y="3846234"/>
                </a:lnTo>
                <a:lnTo>
                  <a:pt x="0" y="3846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9753" y="4629513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0" y="0"/>
                </a:moveTo>
                <a:lnTo>
                  <a:pt x="1052297" y="0"/>
                </a:lnTo>
                <a:lnTo>
                  <a:pt x="1052297" y="1103326"/>
                </a:lnTo>
                <a:lnTo>
                  <a:pt x="0" y="11033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75246" flipH="1">
            <a:off x="14664291" y="7944509"/>
            <a:ext cx="1052297" cy="1103326"/>
          </a:xfrm>
          <a:custGeom>
            <a:avLst/>
            <a:gdLst/>
            <a:ahLst/>
            <a:cxnLst/>
            <a:rect l="l" t="t" r="r" b="b"/>
            <a:pathLst>
              <a:path w="1052297" h="1103326">
                <a:moveTo>
                  <a:pt x="1052297" y="0"/>
                </a:moveTo>
                <a:lnTo>
                  <a:pt x="0" y="0"/>
                </a:lnTo>
                <a:lnTo>
                  <a:pt x="0" y="1103326"/>
                </a:lnTo>
                <a:lnTo>
                  <a:pt x="1052297" y="1103326"/>
                </a:lnTo>
                <a:lnTo>
                  <a:pt x="105229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036639" y="2687625"/>
            <a:ext cx="5861940" cy="90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6037">
                <a:solidFill>
                  <a:srgbClr val="2F6DAA"/>
                </a:solidFill>
                <a:latin typeface="Handy Casual"/>
              </a:rPr>
              <a:t>¿QUÉ ES CORPOREIDAD?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06208" y="3944906"/>
            <a:ext cx="12678763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2"/>
              </a:lnSpc>
              <a:spcBef>
                <a:spcPct val="0"/>
              </a:spcBef>
            </a:pPr>
            <a:r>
              <a:rPr lang="en-US" sz="3260" spc="123">
                <a:solidFill>
                  <a:srgbClr val="272525"/>
                </a:solidFill>
                <a:latin typeface="Comic Relief"/>
              </a:rPr>
              <a:t>La corporeidad </a:t>
            </a:r>
            <a:r>
              <a:rPr lang="en-US" sz="3260" spc="123">
                <a:solidFill>
                  <a:srgbClr val="272525"/>
                </a:solidFill>
                <a:latin typeface="Comic Relief Medium"/>
              </a:rPr>
              <a:t>es la complejidad humana, es cuerpo físico, cuerpo emocional, cuerpo mental, cuerpo trascendente, cuerpo cultural, cuerpo mágico y cuerpo inconsciente</a:t>
            </a:r>
            <a:r>
              <a:rPr lang="en-US" sz="3260" spc="123">
                <a:solidFill>
                  <a:srgbClr val="272525"/>
                </a:solidFill>
                <a:latin typeface="Comic Relief"/>
              </a:rPr>
              <a:t>; esos siete cuerpos que nos hacen humanos y que nos diferencian de las otras criaturas vivientes.El concepto de corporeidad suele utilizarse en el terreno de la educación física en referencia a la percepción del cuerpo y a los movimientos que una persona puede realizar para dotarlo de expresión.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0185" y="-4150685"/>
            <a:ext cx="18588370" cy="18588370"/>
          </a:xfrm>
          <a:custGeom>
            <a:avLst/>
            <a:gdLst/>
            <a:ahLst/>
            <a:cxnLst/>
            <a:rect l="l" t="t" r="r" b="b"/>
            <a:pathLst>
              <a:path w="18588370" h="18588370">
                <a:moveTo>
                  <a:pt x="0" y="0"/>
                </a:moveTo>
                <a:lnTo>
                  <a:pt x="18588370" y="0"/>
                </a:lnTo>
                <a:lnTo>
                  <a:pt x="18588370" y="18588370"/>
                </a:lnTo>
                <a:lnTo>
                  <a:pt x="0" y="18588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3823" y="7440007"/>
            <a:ext cx="5693985" cy="5693985"/>
          </a:xfrm>
          <a:custGeom>
            <a:avLst/>
            <a:gdLst/>
            <a:ahLst/>
            <a:cxnLst/>
            <a:rect l="l" t="t" r="r" b="b"/>
            <a:pathLst>
              <a:path w="5693985" h="5693985">
                <a:moveTo>
                  <a:pt x="0" y="0"/>
                </a:moveTo>
                <a:lnTo>
                  <a:pt x="5693986" y="0"/>
                </a:lnTo>
                <a:lnTo>
                  <a:pt x="5693986" y="5693986"/>
                </a:lnTo>
                <a:lnTo>
                  <a:pt x="0" y="5693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57820" y="6563121"/>
            <a:ext cx="6688444" cy="3854976"/>
          </a:xfrm>
          <a:custGeom>
            <a:avLst/>
            <a:gdLst/>
            <a:ahLst/>
            <a:cxnLst/>
            <a:rect l="l" t="t" r="r" b="b"/>
            <a:pathLst>
              <a:path w="6688444" h="3854976">
                <a:moveTo>
                  <a:pt x="0" y="0"/>
                </a:moveTo>
                <a:lnTo>
                  <a:pt x="6688444" y="0"/>
                </a:lnTo>
                <a:lnTo>
                  <a:pt x="6688444" y="3854976"/>
                </a:lnTo>
                <a:lnTo>
                  <a:pt x="0" y="3854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59223" y="2084387"/>
            <a:ext cx="12969554" cy="6368137"/>
            <a:chOff x="0" y="0"/>
            <a:chExt cx="3919719" cy="192460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3896859" cy="1896668"/>
            </a:xfrm>
            <a:custGeom>
              <a:avLst/>
              <a:gdLst/>
              <a:ahLst/>
              <a:cxnLst/>
              <a:rect l="l" t="t" r="r" b="b"/>
              <a:pathLst>
                <a:path w="3896859" h="1896668">
                  <a:moveTo>
                    <a:pt x="3896859" y="1896668"/>
                  </a:moveTo>
                  <a:lnTo>
                    <a:pt x="0" y="1889048"/>
                  </a:lnTo>
                  <a:lnTo>
                    <a:pt x="0" y="671041"/>
                  </a:lnTo>
                  <a:lnTo>
                    <a:pt x="17780" y="19050"/>
                  </a:lnTo>
                  <a:lnTo>
                    <a:pt x="1941141" y="0"/>
                  </a:lnTo>
                  <a:lnTo>
                    <a:pt x="387780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3926069" cy="1923338"/>
            </a:xfrm>
            <a:custGeom>
              <a:avLst/>
              <a:gdLst/>
              <a:ahLst/>
              <a:cxnLst/>
              <a:rect l="l" t="t" r="r" b="b"/>
              <a:pathLst>
                <a:path w="3926069" h="1923338">
                  <a:moveTo>
                    <a:pt x="3891779" y="21590"/>
                  </a:moveTo>
                  <a:cubicBezTo>
                    <a:pt x="3893049" y="34290"/>
                    <a:pt x="3893049" y="44450"/>
                    <a:pt x="3894319" y="54610"/>
                  </a:cubicBezTo>
                  <a:cubicBezTo>
                    <a:pt x="3896859" y="92151"/>
                    <a:pt x="3898129" y="132420"/>
                    <a:pt x="3900669" y="171250"/>
                  </a:cubicBezTo>
                  <a:cubicBezTo>
                    <a:pt x="3900669" y="227338"/>
                    <a:pt x="3913369" y="1333287"/>
                    <a:pt x="3919719" y="1389375"/>
                  </a:cubicBezTo>
                  <a:cubicBezTo>
                    <a:pt x="3926069" y="1474227"/>
                    <a:pt x="3922259" y="1560516"/>
                    <a:pt x="3922259" y="1645368"/>
                  </a:cubicBezTo>
                  <a:cubicBezTo>
                    <a:pt x="3922259" y="1720153"/>
                    <a:pt x="3923529" y="1789184"/>
                    <a:pt x="3924799" y="1862378"/>
                  </a:cubicBezTo>
                  <a:cubicBezTo>
                    <a:pt x="3924799" y="1883968"/>
                    <a:pt x="3924799" y="1897938"/>
                    <a:pt x="3924799" y="1922068"/>
                  </a:cubicBezTo>
                  <a:cubicBezTo>
                    <a:pt x="3901939" y="1922068"/>
                    <a:pt x="3881619" y="1923338"/>
                    <a:pt x="3854126" y="1922068"/>
                  </a:cubicBezTo>
                  <a:cubicBezTo>
                    <a:pt x="3657571" y="1916988"/>
                    <a:pt x="3457994" y="1923338"/>
                    <a:pt x="3261439" y="1918258"/>
                  </a:cubicBezTo>
                  <a:cubicBezTo>
                    <a:pt x="3143507" y="1914448"/>
                    <a:pt x="3028599" y="1916988"/>
                    <a:pt x="2910666" y="1914448"/>
                  </a:cubicBezTo>
                  <a:cubicBezTo>
                    <a:pt x="2856236" y="1913178"/>
                    <a:pt x="2801805" y="1911908"/>
                    <a:pt x="2747375" y="1910638"/>
                  </a:cubicBezTo>
                  <a:cubicBezTo>
                    <a:pt x="2714112" y="1910638"/>
                    <a:pt x="2683873" y="1911908"/>
                    <a:pt x="2650610" y="1911908"/>
                  </a:cubicBezTo>
                  <a:cubicBezTo>
                    <a:pt x="2565941" y="1910638"/>
                    <a:pt x="2333100" y="1911908"/>
                    <a:pt x="2248430" y="1910638"/>
                  </a:cubicBezTo>
                  <a:cubicBezTo>
                    <a:pt x="2187952" y="1909368"/>
                    <a:pt x="978389" y="1918258"/>
                    <a:pt x="917911" y="1916988"/>
                  </a:cubicBezTo>
                  <a:cubicBezTo>
                    <a:pt x="902791" y="1916988"/>
                    <a:pt x="884648" y="1918258"/>
                    <a:pt x="869528" y="1918258"/>
                  </a:cubicBezTo>
                  <a:cubicBezTo>
                    <a:pt x="833241" y="1918258"/>
                    <a:pt x="799978" y="1919528"/>
                    <a:pt x="763691" y="1919528"/>
                  </a:cubicBezTo>
                  <a:cubicBezTo>
                    <a:pt x="672974" y="1919528"/>
                    <a:pt x="585281" y="1918258"/>
                    <a:pt x="494563" y="1916988"/>
                  </a:cubicBezTo>
                  <a:cubicBezTo>
                    <a:pt x="440133" y="1915718"/>
                    <a:pt x="385703" y="1914448"/>
                    <a:pt x="334296" y="1913178"/>
                  </a:cubicBezTo>
                  <a:cubicBezTo>
                    <a:pt x="237531" y="1911908"/>
                    <a:pt x="140766" y="1910638"/>
                    <a:pt x="48260" y="1910638"/>
                  </a:cubicBezTo>
                  <a:cubicBezTo>
                    <a:pt x="38100" y="1910638"/>
                    <a:pt x="29210" y="1910638"/>
                    <a:pt x="19050" y="1909368"/>
                  </a:cubicBezTo>
                  <a:cubicBezTo>
                    <a:pt x="10160" y="1908098"/>
                    <a:pt x="5080" y="1901748"/>
                    <a:pt x="7620" y="1892858"/>
                  </a:cubicBezTo>
                  <a:cubicBezTo>
                    <a:pt x="16510" y="1861093"/>
                    <a:pt x="12700" y="1825139"/>
                    <a:pt x="11430" y="1787746"/>
                  </a:cubicBezTo>
                  <a:cubicBezTo>
                    <a:pt x="10160" y="1711524"/>
                    <a:pt x="6350" y="1636739"/>
                    <a:pt x="7620" y="1560516"/>
                  </a:cubicBezTo>
                  <a:cubicBezTo>
                    <a:pt x="5080" y="1465598"/>
                    <a:pt x="0" y="290618"/>
                    <a:pt x="7620" y="194261"/>
                  </a:cubicBezTo>
                  <a:cubicBezTo>
                    <a:pt x="8890" y="175564"/>
                    <a:pt x="7620" y="155430"/>
                    <a:pt x="8890" y="136734"/>
                  </a:cubicBezTo>
                  <a:cubicBezTo>
                    <a:pt x="10160" y="106533"/>
                    <a:pt x="12700" y="7345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168" y="30480"/>
                    <a:pt x="113551" y="29210"/>
                  </a:cubicBezTo>
                  <a:cubicBezTo>
                    <a:pt x="195196" y="25400"/>
                    <a:pt x="276842" y="22860"/>
                    <a:pt x="361511" y="20320"/>
                  </a:cubicBezTo>
                  <a:cubicBezTo>
                    <a:pt x="418966" y="17780"/>
                    <a:pt x="476420" y="16510"/>
                    <a:pt x="530850" y="13970"/>
                  </a:cubicBezTo>
                  <a:cubicBezTo>
                    <a:pt x="585281" y="11430"/>
                    <a:pt x="642735" y="8890"/>
                    <a:pt x="697165" y="8890"/>
                  </a:cubicBezTo>
                  <a:cubicBezTo>
                    <a:pt x="757643" y="7620"/>
                    <a:pt x="818122" y="10160"/>
                    <a:pt x="878600" y="8890"/>
                  </a:cubicBezTo>
                  <a:cubicBezTo>
                    <a:pt x="954197" y="8890"/>
                    <a:pt x="2324028" y="6350"/>
                    <a:pt x="2399626" y="5080"/>
                  </a:cubicBezTo>
                  <a:cubicBezTo>
                    <a:pt x="2472199" y="3810"/>
                    <a:pt x="2544773" y="2540"/>
                    <a:pt x="2620371" y="2540"/>
                  </a:cubicBezTo>
                  <a:cubicBezTo>
                    <a:pt x="2744351" y="1270"/>
                    <a:pt x="2865308" y="0"/>
                    <a:pt x="2989288" y="0"/>
                  </a:cubicBezTo>
                  <a:cubicBezTo>
                    <a:pt x="3040694" y="0"/>
                    <a:pt x="3095125" y="2540"/>
                    <a:pt x="3146531" y="2540"/>
                  </a:cubicBezTo>
                  <a:cubicBezTo>
                    <a:pt x="3288655" y="3810"/>
                    <a:pt x="3433802" y="5080"/>
                    <a:pt x="3575926" y="7620"/>
                  </a:cubicBezTo>
                  <a:cubicBezTo>
                    <a:pt x="3651524" y="8890"/>
                    <a:pt x="3727121" y="12700"/>
                    <a:pt x="3802719" y="16510"/>
                  </a:cubicBezTo>
                  <a:cubicBezTo>
                    <a:pt x="3820863" y="16510"/>
                    <a:pt x="3839006" y="16510"/>
                    <a:pt x="3854126" y="16510"/>
                  </a:cubicBezTo>
                  <a:cubicBezTo>
                    <a:pt x="3872729" y="17780"/>
                    <a:pt x="3881619" y="20320"/>
                    <a:pt x="3891779" y="21590"/>
                  </a:cubicBezTo>
                  <a:close/>
                  <a:moveTo>
                    <a:pt x="3901939" y="1905558"/>
                  </a:moveTo>
                  <a:cubicBezTo>
                    <a:pt x="3903209" y="1889048"/>
                    <a:pt x="3904479" y="1876348"/>
                    <a:pt x="3904479" y="1863648"/>
                  </a:cubicBezTo>
                  <a:cubicBezTo>
                    <a:pt x="3903209" y="1781994"/>
                    <a:pt x="3901939" y="1705771"/>
                    <a:pt x="3901939" y="1623796"/>
                  </a:cubicBezTo>
                  <a:cubicBezTo>
                    <a:pt x="3901939" y="1586403"/>
                    <a:pt x="3904479" y="1549011"/>
                    <a:pt x="3903209" y="1511619"/>
                  </a:cubicBezTo>
                  <a:cubicBezTo>
                    <a:pt x="3903209" y="1477103"/>
                    <a:pt x="3901939" y="1441149"/>
                    <a:pt x="3900669" y="1406633"/>
                  </a:cubicBezTo>
                  <a:cubicBezTo>
                    <a:pt x="3895589" y="1353421"/>
                    <a:pt x="3884159" y="251787"/>
                    <a:pt x="3884159" y="198575"/>
                  </a:cubicBezTo>
                  <a:cubicBezTo>
                    <a:pt x="3881619" y="153992"/>
                    <a:pt x="3879079" y="107971"/>
                    <a:pt x="3876539" y="63500"/>
                  </a:cubicBezTo>
                  <a:cubicBezTo>
                    <a:pt x="3875269" y="44450"/>
                    <a:pt x="3873999" y="43180"/>
                    <a:pt x="3845054" y="41910"/>
                  </a:cubicBezTo>
                  <a:cubicBezTo>
                    <a:pt x="3835982" y="41910"/>
                    <a:pt x="3829935" y="41910"/>
                    <a:pt x="3820863" y="40640"/>
                  </a:cubicBezTo>
                  <a:cubicBezTo>
                    <a:pt x="3745265" y="36830"/>
                    <a:pt x="3666643" y="31750"/>
                    <a:pt x="3591046" y="30480"/>
                  </a:cubicBezTo>
                  <a:cubicBezTo>
                    <a:pt x="3406587" y="26670"/>
                    <a:pt x="3219105" y="25400"/>
                    <a:pt x="3034647" y="22860"/>
                  </a:cubicBezTo>
                  <a:cubicBezTo>
                    <a:pt x="3007432" y="22860"/>
                    <a:pt x="2977192" y="22860"/>
                    <a:pt x="2949977" y="22860"/>
                  </a:cubicBezTo>
                  <a:cubicBezTo>
                    <a:pt x="2904618" y="22860"/>
                    <a:pt x="2859260" y="22860"/>
                    <a:pt x="2816925" y="22860"/>
                  </a:cubicBezTo>
                  <a:cubicBezTo>
                    <a:pt x="2720160" y="22860"/>
                    <a:pt x="2623395" y="22860"/>
                    <a:pt x="2529654" y="24130"/>
                  </a:cubicBezTo>
                  <a:cubicBezTo>
                    <a:pt x="2448008" y="25400"/>
                    <a:pt x="1072130" y="29210"/>
                    <a:pt x="990484" y="29210"/>
                  </a:cubicBezTo>
                  <a:cubicBezTo>
                    <a:pt x="857432" y="29210"/>
                    <a:pt x="724380" y="26670"/>
                    <a:pt x="591328" y="33020"/>
                  </a:cubicBezTo>
                  <a:cubicBezTo>
                    <a:pt x="521778" y="36830"/>
                    <a:pt x="455253" y="36830"/>
                    <a:pt x="388727" y="38100"/>
                  </a:cubicBezTo>
                  <a:cubicBezTo>
                    <a:pt x="273818" y="41910"/>
                    <a:pt x="158910" y="45720"/>
                    <a:pt x="49530" y="50800"/>
                  </a:cubicBezTo>
                  <a:cubicBezTo>
                    <a:pt x="36830" y="50800"/>
                    <a:pt x="34290" y="53340"/>
                    <a:pt x="33020" y="69140"/>
                  </a:cubicBezTo>
                  <a:cubicBezTo>
                    <a:pt x="31750" y="95027"/>
                    <a:pt x="31750" y="120914"/>
                    <a:pt x="30480" y="146801"/>
                  </a:cubicBezTo>
                  <a:cubicBezTo>
                    <a:pt x="29210" y="189946"/>
                    <a:pt x="26670" y="231653"/>
                    <a:pt x="25400" y="274798"/>
                  </a:cubicBezTo>
                  <a:cubicBezTo>
                    <a:pt x="20320" y="320819"/>
                    <a:pt x="26670" y="1445463"/>
                    <a:pt x="29210" y="1491484"/>
                  </a:cubicBezTo>
                  <a:cubicBezTo>
                    <a:pt x="29210" y="1540382"/>
                    <a:pt x="29210" y="1590718"/>
                    <a:pt x="30480" y="1639615"/>
                  </a:cubicBezTo>
                  <a:cubicBezTo>
                    <a:pt x="30480" y="1675569"/>
                    <a:pt x="33020" y="1711524"/>
                    <a:pt x="33020" y="1747478"/>
                  </a:cubicBezTo>
                  <a:cubicBezTo>
                    <a:pt x="33020" y="1786308"/>
                    <a:pt x="33020" y="1825139"/>
                    <a:pt x="31750" y="1863648"/>
                  </a:cubicBezTo>
                  <a:cubicBezTo>
                    <a:pt x="31750" y="1867458"/>
                    <a:pt x="31750" y="1869998"/>
                    <a:pt x="31750" y="1873808"/>
                  </a:cubicBezTo>
                  <a:cubicBezTo>
                    <a:pt x="31750" y="1883968"/>
                    <a:pt x="35560" y="1887778"/>
                    <a:pt x="44450" y="1887778"/>
                  </a:cubicBezTo>
                  <a:cubicBezTo>
                    <a:pt x="71216" y="1887778"/>
                    <a:pt x="113551" y="1889048"/>
                    <a:pt x="152862" y="1889048"/>
                  </a:cubicBezTo>
                  <a:cubicBezTo>
                    <a:pt x="210316" y="1889048"/>
                    <a:pt x="270794" y="1886508"/>
                    <a:pt x="328248" y="1889048"/>
                  </a:cubicBezTo>
                  <a:cubicBezTo>
                    <a:pt x="421990" y="1892858"/>
                    <a:pt x="515731" y="1895398"/>
                    <a:pt x="609472" y="1894128"/>
                  </a:cubicBezTo>
                  <a:cubicBezTo>
                    <a:pt x="669950" y="1892858"/>
                    <a:pt x="727404" y="1895398"/>
                    <a:pt x="787882" y="1895398"/>
                  </a:cubicBezTo>
                  <a:cubicBezTo>
                    <a:pt x="875576" y="1895398"/>
                    <a:pt x="963269" y="1894128"/>
                    <a:pt x="1050963" y="1895398"/>
                  </a:cubicBezTo>
                  <a:cubicBezTo>
                    <a:pt x="1180991" y="1896668"/>
                    <a:pt x="2608275" y="1886508"/>
                    <a:pt x="2741327" y="1889048"/>
                  </a:cubicBezTo>
                  <a:cubicBezTo>
                    <a:pt x="2798782" y="1890318"/>
                    <a:pt x="2856236" y="1891588"/>
                    <a:pt x="2910666" y="1891588"/>
                  </a:cubicBezTo>
                  <a:cubicBezTo>
                    <a:pt x="3010455" y="1894128"/>
                    <a:pt x="3107220" y="1890318"/>
                    <a:pt x="3207009" y="1894128"/>
                  </a:cubicBezTo>
                  <a:cubicBezTo>
                    <a:pt x="3288655" y="1896668"/>
                    <a:pt x="3370300" y="1896668"/>
                    <a:pt x="3451946" y="1899208"/>
                  </a:cubicBezTo>
                  <a:cubicBezTo>
                    <a:pt x="3572902" y="1903018"/>
                    <a:pt x="3693858" y="1905558"/>
                    <a:pt x="3814815" y="1906828"/>
                  </a:cubicBezTo>
                  <a:cubicBezTo>
                    <a:pt x="3860173" y="1906828"/>
                    <a:pt x="3881619" y="1905558"/>
                    <a:pt x="3901939" y="1905558"/>
                  </a:cubicBezTo>
                  <a:close/>
                </a:path>
              </a:pathLst>
            </a:custGeom>
            <a:solidFill>
              <a:srgbClr val="121E1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346500" y="1331791"/>
            <a:ext cx="7594999" cy="1505191"/>
          </a:xfrm>
          <a:custGeom>
            <a:avLst/>
            <a:gdLst/>
            <a:ahLst/>
            <a:cxnLst/>
            <a:rect l="l" t="t" r="r" b="b"/>
            <a:pathLst>
              <a:path w="7594999" h="1505191">
                <a:moveTo>
                  <a:pt x="0" y="0"/>
                </a:moveTo>
                <a:lnTo>
                  <a:pt x="7595000" y="0"/>
                </a:lnTo>
                <a:lnTo>
                  <a:pt x="7595000" y="1505191"/>
                </a:lnTo>
                <a:lnTo>
                  <a:pt x="0" y="15051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05977" y="-253591"/>
            <a:ext cx="3126567" cy="3446116"/>
          </a:xfrm>
          <a:custGeom>
            <a:avLst/>
            <a:gdLst/>
            <a:ahLst/>
            <a:cxnLst/>
            <a:rect l="l" t="t" r="r" b="b"/>
            <a:pathLst>
              <a:path w="3126567" h="3446116">
                <a:moveTo>
                  <a:pt x="0" y="0"/>
                </a:moveTo>
                <a:lnTo>
                  <a:pt x="3126567" y="0"/>
                </a:lnTo>
                <a:lnTo>
                  <a:pt x="3126567" y="3446116"/>
                </a:lnTo>
                <a:lnTo>
                  <a:pt x="0" y="3446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73394">
            <a:off x="12076" y="5795725"/>
            <a:ext cx="2104376" cy="3605629"/>
          </a:xfrm>
          <a:custGeom>
            <a:avLst/>
            <a:gdLst/>
            <a:ahLst/>
            <a:cxnLst/>
            <a:rect l="l" t="t" r="r" b="b"/>
            <a:pathLst>
              <a:path w="2104376" h="3605629">
                <a:moveTo>
                  <a:pt x="0" y="0"/>
                </a:moveTo>
                <a:lnTo>
                  <a:pt x="2104377" y="0"/>
                </a:lnTo>
                <a:lnTo>
                  <a:pt x="2104377" y="3605629"/>
                </a:lnTo>
                <a:lnTo>
                  <a:pt x="0" y="36056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26633" y="3638838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0" y="0"/>
                </a:moveTo>
                <a:lnTo>
                  <a:pt x="1039856" y="0"/>
                </a:lnTo>
                <a:lnTo>
                  <a:pt x="1039856" y="1339393"/>
                </a:lnTo>
                <a:lnTo>
                  <a:pt x="0" y="1339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6219444" y="4208127"/>
            <a:ext cx="1039856" cy="1339393"/>
          </a:xfrm>
          <a:custGeom>
            <a:avLst/>
            <a:gdLst/>
            <a:ahLst/>
            <a:cxnLst/>
            <a:rect l="l" t="t" r="r" b="b"/>
            <a:pathLst>
              <a:path w="1039856" h="1339393">
                <a:moveTo>
                  <a:pt x="1039856" y="0"/>
                </a:moveTo>
                <a:lnTo>
                  <a:pt x="0" y="0"/>
                </a:lnTo>
                <a:lnTo>
                  <a:pt x="0" y="1339393"/>
                </a:lnTo>
                <a:lnTo>
                  <a:pt x="1039856" y="1339393"/>
                </a:lnTo>
                <a:lnTo>
                  <a:pt x="103985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1257170" y="480780"/>
            <a:ext cx="3223659" cy="2356202"/>
          </a:xfrm>
          <a:custGeom>
            <a:avLst/>
            <a:gdLst/>
            <a:ahLst/>
            <a:cxnLst/>
            <a:rect l="l" t="t" r="r" b="b"/>
            <a:pathLst>
              <a:path w="3223659" h="2356202">
                <a:moveTo>
                  <a:pt x="3223659" y="0"/>
                </a:moveTo>
                <a:lnTo>
                  <a:pt x="0" y="0"/>
                </a:lnTo>
                <a:lnTo>
                  <a:pt x="0" y="2356202"/>
                </a:lnTo>
                <a:lnTo>
                  <a:pt x="3223659" y="2356202"/>
                </a:lnTo>
                <a:lnTo>
                  <a:pt x="32236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967436">
            <a:off x="3088588" y="265613"/>
            <a:ext cx="610470" cy="1526175"/>
          </a:xfrm>
          <a:custGeom>
            <a:avLst/>
            <a:gdLst/>
            <a:ahLst/>
            <a:cxnLst/>
            <a:rect l="l" t="t" r="r" b="b"/>
            <a:pathLst>
              <a:path w="610470" h="1526175">
                <a:moveTo>
                  <a:pt x="0" y="0"/>
                </a:moveTo>
                <a:lnTo>
                  <a:pt x="610470" y="0"/>
                </a:lnTo>
                <a:lnTo>
                  <a:pt x="610470" y="1526174"/>
                </a:lnTo>
                <a:lnTo>
                  <a:pt x="0" y="15261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72117" y="3129604"/>
            <a:ext cx="9943766" cy="58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3910">
                <a:solidFill>
                  <a:srgbClr val="272525"/>
                </a:solidFill>
                <a:latin typeface="Nunito"/>
              </a:rPr>
              <a:t>BIBLIOGRAFIA </a:t>
            </a:r>
          </a:p>
        </p:txBody>
      </p:sp>
      <p:sp>
        <p:nvSpPr>
          <p:cNvPr id="16" name="Freeform 16"/>
          <p:cNvSpPr/>
          <p:nvPr/>
        </p:nvSpPr>
        <p:spPr>
          <a:xfrm rot="-5400000">
            <a:off x="13403697" y="-1604023"/>
            <a:ext cx="2300747" cy="3846233"/>
          </a:xfrm>
          <a:custGeom>
            <a:avLst/>
            <a:gdLst/>
            <a:ahLst/>
            <a:cxnLst/>
            <a:rect l="l" t="t" r="r" b="b"/>
            <a:pathLst>
              <a:path w="2300747" h="3846233">
                <a:moveTo>
                  <a:pt x="0" y="0"/>
                </a:moveTo>
                <a:lnTo>
                  <a:pt x="2300747" y="0"/>
                </a:lnTo>
                <a:lnTo>
                  <a:pt x="2300747" y="3846234"/>
                </a:lnTo>
                <a:lnTo>
                  <a:pt x="0" y="384623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615530" y="3711446"/>
            <a:ext cx="12786513" cy="437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u="sng">
                <a:solidFill>
                  <a:srgbClr val="272525"/>
                </a:solidFill>
                <a:latin typeface="Handy Casual"/>
                <a:hlinkClick r:id="rId24" tooltip="https://www.mundoprimaria.com/blog/motricidad-gruesa"/>
              </a:rPr>
              <a:t>HTTPS://WWW.ISFODOSU.EDU.DO/INDEX.PHP/PUBLICACIONES/NOTICIAS/ITEM/627-DIA-MUNDIAL-DE-LA-EDUCACION-FISICA#:~:TEXT=LA%20EDUCACI%C3%B3N%20F%C3%ADSICA%2C%20COMO%20PROCESO,PARA%20MANTENER%20UN%20ESTILO%20DE</a:t>
            </a:r>
          </a:p>
          <a:p>
            <a:pPr algn="ctr">
              <a:lnSpc>
                <a:spcPts val="3840"/>
              </a:lnSpc>
            </a:pPr>
            <a:endParaRPr lang="en-US" sz="3200" u="sng">
              <a:solidFill>
                <a:srgbClr val="272525"/>
              </a:solidFill>
              <a:latin typeface="Handy Casual"/>
              <a:hlinkClick r:id="rId24" tooltip="https://www.mundoprimaria.com/blog/motricidad-gruesa"/>
            </a:endParaRPr>
          </a:p>
          <a:p>
            <a:pPr algn="ctr">
              <a:lnSpc>
                <a:spcPts val="3840"/>
              </a:lnSpc>
            </a:pPr>
            <a:r>
              <a:rPr lang="en-US" sz="3200" u="sng">
                <a:solidFill>
                  <a:srgbClr val="272525"/>
                </a:solidFill>
                <a:latin typeface="Handy Casual"/>
                <a:hlinkClick r:id="rId24" tooltip="https://www.mundoprimaria.com/blog/motricidad-gruesa"/>
              </a:rPr>
              <a:t>HTTPS://MEXICO.UNIR.NET/EDUCACION/NOTICIAS/ESTRATEGIAS-DIDACTICAS/</a:t>
            </a:r>
            <a:r>
              <a:rPr lang="en-US" sz="3200">
                <a:solidFill>
                  <a:srgbClr val="272525"/>
                </a:solidFill>
                <a:latin typeface="Handy Casual"/>
              </a:rPr>
              <a:t> </a:t>
            </a:r>
          </a:p>
          <a:p>
            <a:pPr algn="ctr">
              <a:lnSpc>
                <a:spcPts val="3840"/>
              </a:lnSpc>
            </a:pPr>
            <a:endParaRPr lang="en-US" sz="3200">
              <a:solidFill>
                <a:srgbClr val="272525"/>
              </a:solidFill>
              <a:latin typeface="Handy Casual"/>
            </a:endParaRPr>
          </a:p>
          <a:p>
            <a:pPr algn="ctr">
              <a:lnSpc>
                <a:spcPts val="3840"/>
              </a:lnSpc>
            </a:pPr>
            <a:r>
              <a:rPr lang="en-US" sz="3200" u="sng">
                <a:solidFill>
                  <a:srgbClr val="272525"/>
                </a:solidFill>
                <a:latin typeface="Handy Casual"/>
              </a:rPr>
              <a:t>HTTPS://WWW.MUNDOPRIMARIA.COM/BLOG/MOTRICIDAD-GRUESA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z="3200" u="sng">
              <a:solidFill>
                <a:srgbClr val="272525"/>
              </a:solidFill>
              <a:latin typeface="Handy Casu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544</Words>
  <Application>Microsoft Office PowerPoint</Application>
  <PresentationFormat>Personalizado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Handy Casual</vt:lpstr>
      <vt:lpstr>Calibri</vt:lpstr>
      <vt:lpstr>Funtastic</vt:lpstr>
      <vt:lpstr>Comic Relief</vt:lpstr>
      <vt:lpstr>Comic Relief Medium</vt:lpstr>
      <vt:lpstr>Arial</vt:lpstr>
      <vt:lpstr>Alice</vt:lpstr>
      <vt:lpstr>Nunito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Creativo Moderno Azul y Amarillo</dc:title>
  <dc:creator>DELL</dc:creator>
  <cp:lastModifiedBy>JESSICA NOHEMI PEREZ FLORES</cp:lastModifiedBy>
  <cp:revision>2</cp:revision>
  <dcterms:created xsi:type="dcterms:W3CDTF">2006-08-16T00:00:00Z</dcterms:created>
  <dcterms:modified xsi:type="dcterms:W3CDTF">2023-09-25T21:25:33Z</dcterms:modified>
  <dc:identifier>DAFvfEwGVc4</dc:identifier>
</cp:coreProperties>
</file>