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94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F8DD8-972B-46D2-BFAE-A4DE9B9A2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4695" y="629345"/>
            <a:ext cx="10020821" cy="2806818"/>
          </a:xfrm>
        </p:spPr>
        <p:txBody>
          <a:bodyPr>
            <a:normAutofit fontScale="90000"/>
          </a:bodyPr>
          <a:lstStyle/>
          <a:p>
            <a:r>
              <a:rPr lang="es-419" dirty="0"/>
              <a:t>Estrategias de educación física en educación preescolar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298BA1-4081-4B7D-865F-114847E4E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Jesus</a:t>
            </a:r>
            <a:r>
              <a:rPr lang="es-419" dirty="0"/>
              <a:t> armando </a:t>
            </a:r>
            <a:r>
              <a:rPr lang="es-419" dirty="0" err="1"/>
              <a:t>villanueva</a:t>
            </a:r>
            <a:r>
              <a:rPr lang="es-419" dirty="0"/>
              <a:t> </a:t>
            </a:r>
            <a:r>
              <a:rPr lang="es-419" dirty="0" err="1"/>
              <a:t>villarreal</a:t>
            </a: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3E68D8-0FE9-44F4-85E3-22987FD4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5667" l="10000" r="90000">
                        <a14:foregroundMark x1="58000" y1="95667" x2="75667" y2="90667"/>
                        <a14:foregroundMark x1="75667" y1="90667" x2="76333" y2="88667"/>
                        <a14:foregroundMark x1="32000" y1="91000" x2="64667" y2="95667"/>
                        <a14:foregroundMark x1="23333" y1="71667" x2="26000" y2="53667"/>
                        <a14:foregroundMark x1="76667" y1="84000" x2="81667" y2="59333"/>
                        <a14:foregroundMark x1="67667" y1="74000" x2="77000" y2="65333"/>
                        <a14:foregroundMark x1="22333" y1="7000" x2="76667" y2="14000"/>
                        <a14:foregroundMark x1="76667" y1="14000" x2="83667" y2="6667"/>
                        <a14:foregroundMark x1="32333" y1="41000" x2="71333" y2="12333"/>
                        <a14:foregroundMark x1="71333" y1="12333" x2="72333" y2="12333"/>
                        <a14:foregroundMark x1="63667" y1="37000" x2="63000" y2="37333"/>
                        <a14:foregroundMark x1="25667" y1="4333" x2="25667" y2="4333"/>
                      </a14:backgroundRemoval>
                    </a14:imgEffect>
                  </a14:imgLayer>
                </a14:imgProps>
              </a:ext>
            </a:extLst>
          </a:blip>
          <a:srcRect l="12039" r="7334" b="589"/>
          <a:stretch/>
        </p:blipFill>
        <p:spPr>
          <a:xfrm rot="21412085">
            <a:off x="189805" y="461581"/>
            <a:ext cx="1571081" cy="19371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3BCF39-7D6E-4F81-A317-E2C46327FB6A}"/>
              </a:ext>
            </a:extLst>
          </p:cNvPr>
          <p:cNvSpPr txBox="1"/>
          <p:nvPr/>
        </p:nvSpPr>
        <p:spPr>
          <a:xfrm rot="21406210">
            <a:off x="4860507" y="5033241"/>
            <a:ext cx="427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ALUMNA: LAURA SUSETH ESQUIVEL PERALTA </a:t>
            </a:r>
          </a:p>
        </p:txBody>
      </p:sp>
    </p:spTree>
    <p:extLst>
      <p:ext uri="{BB962C8B-B14F-4D97-AF65-F5344CB8AC3E}">
        <p14:creationId xmlns:p14="http://schemas.microsoft.com/office/powerpoint/2010/main" val="27930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581EF-54F9-4CE6-B45F-BEFE7C81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713" y="161365"/>
            <a:ext cx="5490881" cy="974722"/>
          </a:xfrm>
        </p:spPr>
        <p:txBody>
          <a:bodyPr/>
          <a:lstStyle/>
          <a:p>
            <a:r>
              <a:rPr lang="es-419" dirty="0"/>
              <a:t>C U E S T I O N A R I 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B9D63-22F9-4BEC-8C2A-194BD6A0B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9" y="1286189"/>
            <a:ext cx="10460334" cy="1356527"/>
          </a:xfrm>
        </p:spPr>
        <p:txBody>
          <a:bodyPr>
            <a:normAutofit lnSpcReduction="10000"/>
          </a:bodyPr>
          <a:lstStyle/>
          <a:p>
            <a:r>
              <a:rPr lang="es-419" sz="2800" dirty="0"/>
              <a:t>¿Qué ES LA EDUCACION FISICA? </a:t>
            </a: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disciplina</a:t>
            </a: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educativa que 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centra en la acción motriz </a:t>
            </a: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desarrollo de propiedades físicas de las personas 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CC6DA5-D116-480C-9546-E28E1563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0" b="97447" l="2000" r="95556">
                        <a14:foregroundMark x1="12222" y1="11064" x2="14667" y2="31064"/>
                        <a14:foregroundMark x1="6222" y1="55745" x2="12667" y2="80851"/>
                        <a14:foregroundMark x1="11111" y1="88511" x2="15778" y2="85957"/>
                        <a14:foregroundMark x1="27111" y1="88936" x2="35556" y2="90638"/>
                        <a14:foregroundMark x1="7333" y1="15319" x2="21556" y2="13191"/>
                        <a14:foregroundMark x1="21556" y1="13191" x2="23778" y2="19574"/>
                        <a14:foregroundMark x1="31556" y1="8511" x2="31556" y2="8511"/>
                        <a14:foregroundMark x1="62667" y1="91915" x2="62667" y2="36170"/>
                        <a14:foregroundMark x1="73111" y1="91064" x2="80000" y2="64681"/>
                        <a14:foregroundMark x1="78667" y1="86809" x2="84667" y2="83830"/>
                        <a14:foregroundMark x1="95556" y1="78298" x2="88889" y2="64681"/>
                        <a14:foregroundMark x1="79778" y1="6383" x2="82889" y2="8085"/>
                        <a14:foregroundMark x1="44667" y1="93617" x2="45778" y2="67660"/>
                        <a14:foregroundMark x1="49778" y1="96170" x2="48889" y2="67660"/>
                        <a14:foregroundMark x1="25556" y1="91489" x2="30222" y2="68936"/>
                        <a14:foregroundMark x1="35111" y1="91064" x2="32000" y2="66383"/>
                        <a14:foregroundMark x1="37333" y1="92766" x2="34667" y2="72340"/>
                        <a14:foregroundMark x1="44222" y1="96170" x2="44222" y2="96170"/>
                        <a14:foregroundMark x1="52667" y1="95319" x2="52667" y2="95319"/>
                        <a14:foregroundMark x1="70222" y1="83830" x2="70222" y2="83830"/>
                        <a14:foregroundMark x1="72222" y1="78298" x2="72222" y2="78298"/>
                        <a14:foregroundMark x1="73333" y1="91489" x2="84889" y2="85106"/>
                        <a14:foregroundMark x1="84889" y1="85106" x2="85111" y2="84681"/>
                        <a14:foregroundMark x1="83778" y1="80000" x2="85778" y2="88085"/>
                        <a14:foregroundMark x1="8667" y1="36596" x2="13778" y2="42128"/>
                        <a14:foregroundMark x1="20444" y1="37872" x2="14667" y2="37021"/>
                        <a14:foregroundMark x1="6444" y1="37021" x2="9333" y2="39574"/>
                        <a14:foregroundMark x1="2222" y1="50213" x2="4667" y2="55319"/>
                        <a14:foregroundMark x1="10222" y1="93191" x2="11111" y2="81702"/>
                        <a14:foregroundMark x1="16889" y1="92340" x2="17333" y2="83404"/>
                        <a14:foregroundMark x1="8667" y1="91489" x2="9111" y2="81702"/>
                        <a14:foregroundMark x1="19333" y1="90213" x2="19111" y2="84255"/>
                        <a14:foregroundMark x1="29111" y1="93191" x2="28000" y2="92766"/>
                        <a14:foregroundMark x1="35333" y1="93617" x2="34444" y2="93191"/>
                        <a14:foregroundMark x1="44667" y1="97447" x2="46222" y2="96170"/>
                        <a14:foregroundMark x1="51333" y1="97021" x2="52222" y2="97021"/>
                        <a14:foregroundMark x1="60222" y1="40000" x2="63111" y2="41277"/>
                        <a14:foregroundMark x1="67111" y1="42553" x2="68000" y2="42979"/>
                        <a14:foregroundMark x1="71333" y1="88085" x2="70667" y2="82553"/>
                        <a14:foregroundMark x1="75556" y1="88511" x2="77333" y2="82979"/>
                        <a14:foregroundMark x1="82667" y1="81702" x2="83333" y2="76596"/>
                        <a14:foregroundMark x1="85333" y1="89787" x2="83333" y2="88085"/>
                        <a14:foregroundMark x1="86444" y1="88511" x2="86444" y2="88511"/>
                        <a14:foregroundMark x1="65778" y1="88511" x2="64444" y2="87234"/>
                        <a14:foregroundMark x1="38222" y1="92340" x2="38222" y2="92340"/>
                        <a14:foregroundMark x1="32222" y1="94043" x2="32222" y2="94043"/>
                        <a14:foregroundMark x1="29556" y1="92766" x2="29556" y2="92766"/>
                        <a14:foregroundMark x1="26889" y1="93191" x2="26889" y2="93191"/>
                        <a14:foregroundMark x1="18889" y1="91489" x2="18889" y2="91489"/>
                        <a14:foregroundMark x1="14889" y1="91915" x2="14889" y2="91915"/>
                        <a14:foregroundMark x1="7333" y1="90638" x2="7333" y2="90638"/>
                        <a14:foregroundMark x1="20444" y1="91064" x2="20444" y2="91064"/>
                        <a14:foregroundMark x1="30667" y1="5532" x2="30667" y2="5532"/>
                        <a14:foregroundMark x1="13778" y1="3830" x2="13778" y2="3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332" y="3033574"/>
            <a:ext cx="4525699" cy="23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0C4B36-BB71-4A6E-AA0A-A2632963EEAE}"/>
              </a:ext>
            </a:extLst>
          </p:cNvPr>
          <p:cNvSpPr txBox="1"/>
          <p:nvPr/>
        </p:nvSpPr>
        <p:spPr>
          <a:xfrm>
            <a:off x="941294" y="448235"/>
            <a:ext cx="9511553" cy="174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419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¿Qué ES LA ESTRATEGIA DIDACTICA</a:t>
            </a:r>
            <a:r>
              <a:rPr kumimoji="0" lang="es-419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Conjunto de acciones</a:t>
            </a:r>
            <a:r>
              <a:rPr kumimoji="0" lang="es-419" sz="2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el personal docente lleva a cabo, de manera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planificada</a:t>
            </a:r>
            <a:r>
              <a:rPr kumimoji="0" lang="es-419" sz="2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lograr </a:t>
            </a:r>
            <a:r>
              <a:rPr kumimoji="0" lang="es-419" sz="2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consecución de unos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aprendizajes específicos</a:t>
            </a:r>
            <a:endParaRPr kumimoji="0" lang="es-419" sz="17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EB6F6C-B7E5-4CF8-86D3-08610A99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94966" l="4545" r="94805">
                        <a14:foregroundMark x1="5455" y1="90618" x2="5974" y2="75515"/>
                        <a14:foregroundMark x1="5974" y1="75515" x2="12468" y2="54691"/>
                        <a14:foregroundMark x1="12468" y1="54691" x2="20260" y2="38215"/>
                        <a14:foregroundMark x1="18831" y1="93822" x2="18442" y2="85584"/>
                        <a14:foregroundMark x1="4805" y1="94966" x2="4805" y2="91076"/>
                        <a14:foregroundMark x1="21169" y1="48284" x2="20649" y2="32265"/>
                        <a14:foregroundMark x1="30649" y1="8238" x2="30260" y2="55835"/>
                        <a14:foregroundMark x1="25584" y1="40732" x2="27922" y2="32494"/>
                        <a14:foregroundMark x1="67792" y1="88558" x2="61299" y2="85812"/>
                        <a14:foregroundMark x1="69280" y1="89187" x2="67792" y2="88558"/>
                        <a14:foregroundMark x1="77532" y1="92677" x2="70750" y2="89809"/>
                        <a14:foregroundMark x1="61299" y1="85812" x2="59610" y2="72540"/>
                        <a14:foregroundMark x1="59610" y1="72540" x2="60130" y2="53776"/>
                        <a14:foregroundMark x1="60130" y1="53776" x2="61169" y2="49428"/>
                        <a14:foregroundMark x1="76494" y1="90160" x2="78961" y2="92220"/>
                        <a14:foregroundMark x1="79091" y1="77346" x2="88052" y2="58124"/>
                        <a14:foregroundMark x1="88052" y1="58124" x2="85065" y2="44622"/>
                        <a14:foregroundMark x1="85065" y1="44622" x2="80000" y2="37757"/>
                        <a14:foregroundMark x1="92468" y1="41648" x2="94805" y2="48513"/>
                        <a14:foregroundMark x1="41688" y1="93364" x2="42987" y2="93364"/>
                        <a14:backgroundMark x1="36234" y1="85584" x2="35065" y2="77574"/>
                        <a14:backgroundMark x1="34805" y1="69565" x2="34805" y2="69565"/>
                        <a14:backgroundMark x1="30130" y1="71167" x2="30130" y2="71167"/>
                        <a14:backgroundMark x1="17792" y1="55835" x2="17792" y2="55835"/>
                        <a14:backgroundMark x1="16494" y1="36613" x2="16494" y2="36613"/>
                        <a14:backgroundMark x1="88442" y1="42334" x2="88442" y2="42334"/>
                        <a14:backgroundMark x1="67922" y1="88558" x2="67922" y2="88558"/>
                        <a14:backgroundMark x1="69610" y1="88558" x2="69610" y2="88558"/>
                        <a14:backgroundMark x1="70649" y1="89474" x2="69091" y2="88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286" y="2195380"/>
            <a:ext cx="6293784" cy="35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303A4D7-E119-439E-8174-4A2F9A953EF6}"/>
              </a:ext>
            </a:extLst>
          </p:cNvPr>
          <p:cNvSpPr txBox="1"/>
          <p:nvPr/>
        </p:nvSpPr>
        <p:spPr>
          <a:xfrm>
            <a:off x="1380565" y="206189"/>
            <a:ext cx="925157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419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¿Qué ES LA MOTRICIDAD GRUESA?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de coordinar</a:t>
            </a:r>
            <a:r>
              <a:rPr kumimoji="0" lang="es-419" sz="2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sistema nervioso central y la contradicción muscular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realizar  movimientos </a:t>
            </a:r>
            <a:r>
              <a:rPr kumimoji="0" lang="es-419" sz="2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gran recorrido </a:t>
            </a:r>
            <a:r>
              <a:rPr kumimoji="0" lang="es-419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implican grupos musculares grandes </a:t>
            </a:r>
            <a:endParaRPr kumimoji="0" lang="es-419" sz="17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D911A4-DBB1-47EC-972A-0119BEDE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9" b="98921" l="3355" r="96486">
                        <a14:foregroundMark x1="17093" y1="2619" x2="21406" y2="39599"/>
                        <a14:foregroundMark x1="54473" y1="5855" x2="60863" y2="15408"/>
                        <a14:foregroundMark x1="60863" y1="15408" x2="70767" y2="16641"/>
                        <a14:foregroundMark x1="70767" y1="16641" x2="81470" y2="15408"/>
                        <a14:foregroundMark x1="81470" y1="15408" x2="81789" y2="15408"/>
                        <a14:foregroundMark x1="3355" y1="44376" x2="14058" y2="45146"/>
                        <a14:foregroundMark x1="14058" y1="45146" x2="22045" y2="49769"/>
                        <a14:foregroundMark x1="22045" y1="49769" x2="28594" y2="57473"/>
                        <a14:foregroundMark x1="28594" y1="57473" x2="29553" y2="65177"/>
                        <a14:foregroundMark x1="46166" y1="37750" x2="52077" y2="58089"/>
                        <a14:foregroundMark x1="52077" y1="58089" x2="66613" y2="61325"/>
                        <a14:foregroundMark x1="78754" y1="34206" x2="84984" y2="42219"/>
                        <a14:foregroundMark x1="84984" y1="42219" x2="86901" y2="61941"/>
                        <a14:foregroundMark x1="88978" y1="54083" x2="96645" y2="65794"/>
                        <a14:foregroundMark x1="82748" y1="66410" x2="84824" y2="65639"/>
                        <a14:foregroundMark x1="83387" y1="65639" x2="85463" y2="62250"/>
                        <a14:foregroundMark x1="63578" y1="58243" x2="63578" y2="58243"/>
                        <a14:foregroundMark x1="21086" y1="98305" x2="33546" y2="91680"/>
                        <a14:foregroundMark x1="33546" y1="91680" x2="26997" y2="76888"/>
                        <a14:foregroundMark x1="28435" y1="26348" x2="27157" y2="21726"/>
                        <a14:foregroundMark x1="76518" y1="14946" x2="78594" y2="14022"/>
                        <a14:foregroundMark x1="81629" y1="13867" x2="81629" y2="13867"/>
                        <a14:foregroundMark x1="83227" y1="18644" x2="83227" y2="18644"/>
                        <a14:foregroundMark x1="81470" y1="18028" x2="81470" y2="18028"/>
                        <a14:foregroundMark x1="17891" y1="65948" x2="21086" y2="60401"/>
                        <a14:foregroundMark x1="62939" y1="63174" x2="62939" y2="63174"/>
                        <a14:foregroundMark x1="68211" y1="61325" x2="68211" y2="61325"/>
                        <a14:foregroundMark x1="67891" y1="62096" x2="67891" y2="62096"/>
                        <a14:foregroundMark x1="63898" y1="63482" x2="63898" y2="63482"/>
                        <a14:foregroundMark x1="65495" y1="63174" x2="65495" y2="63174"/>
                        <a14:foregroundMark x1="66773" y1="63328" x2="66773" y2="63328"/>
                        <a14:foregroundMark x1="61661" y1="63174" x2="61661" y2="63174"/>
                        <a14:foregroundMark x1="18530" y1="97843" x2="18530" y2="97843"/>
                        <a14:foregroundMark x1="63099" y1="57319" x2="63099" y2="57319"/>
                        <a14:foregroundMark x1="19010" y1="35439" x2="19010" y2="35439"/>
                        <a14:foregroundMark x1="23482" y1="18798" x2="23482" y2="18798"/>
                        <a14:foregroundMark x1="14537" y1="18952" x2="14537" y2="18952"/>
                        <a14:foregroundMark x1="37540" y1="77812" x2="37540" y2="77812"/>
                        <a14:foregroundMark x1="33546" y1="98767" x2="33546" y2="98767"/>
                        <a14:foregroundMark x1="29233" y1="98921" x2="32907" y2="97689"/>
                        <a14:foregroundMark x1="69010" y1="74884" x2="67412" y2="93374"/>
                        <a14:foregroundMark x1="67412" y1="93374" x2="83067" y2="95686"/>
                        <a14:foregroundMark x1="83067" y1="95686" x2="86422" y2="95378"/>
                        <a14:foregroundMark x1="60383" y1="85362" x2="64058" y2="82897"/>
                        <a14:foregroundMark x1="80032" y1="13713" x2="80032" y2="13713"/>
                        <a14:foregroundMark x1="23163" y1="33744" x2="23163" y2="33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938" y="1718875"/>
            <a:ext cx="3671312" cy="38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6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B0F303-2CDF-45B1-A535-462B8001A049}"/>
              </a:ext>
            </a:extLst>
          </p:cNvPr>
          <p:cNvSpPr txBox="1"/>
          <p:nvPr/>
        </p:nvSpPr>
        <p:spPr>
          <a:xfrm>
            <a:off x="753626" y="522514"/>
            <a:ext cx="9988061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419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¿Qué ES LA MOTRICIDAD FINA? </a:t>
            </a:r>
            <a:r>
              <a:rPr kumimoji="0" lang="es-419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de coordinar músculos, huesos, nervios para producir  movimientos pequeños y precisos</a:t>
            </a:r>
            <a:endParaRPr kumimoji="0" lang="es-419" sz="17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79B00E-9D02-4FB9-A473-261E9C49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0" y="1545551"/>
            <a:ext cx="7093178" cy="38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F2A29F-A3B9-43D1-88BA-C2595543632E}"/>
              </a:ext>
            </a:extLst>
          </p:cNvPr>
          <p:cNvSpPr txBox="1"/>
          <p:nvPr/>
        </p:nvSpPr>
        <p:spPr>
          <a:xfrm>
            <a:off x="894302" y="411983"/>
            <a:ext cx="9726805" cy="17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419" sz="1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¿Qué ES CORPOREIDAD? </a:t>
            </a:r>
            <a:r>
              <a:rPr kumimoji="0" lang="es-419" sz="1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refiere a la percepción que tiene un ser humano sabe sobre su propio cuerpo. es la complejidad humana, es cuerpo físico, cuerpo emocional, cuerpo mental, cuerpo trascendente, cuerpo cultural, cuerpo mágico y cuerpo inconsciente; esos siete cuerpos que nos hacen humanos y que nos diferencian de las otras criaturas vivientes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es-419" sz="17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34B4F8-B025-4CF6-B747-5A2B4284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20" y="2181314"/>
            <a:ext cx="4239567" cy="28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38FD3-4686-4BE1-AD22-6271DC7A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419" sz="2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¿Qué ES LA LATERALIDAD? </a:t>
            </a:r>
            <a:r>
              <a:rPr kumimoji="0" lang="es-419" sz="2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Predominio de un lado del cuerpo sobre todo</a:t>
            </a:r>
            <a:br>
              <a:rPr kumimoji="0" lang="es-419" sz="1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064DEF-3013-408E-BEB8-6AB00CBF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59" y="2378077"/>
            <a:ext cx="5350956" cy="29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9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260</TotalTime>
  <Words>216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Evento principal</vt:lpstr>
      <vt:lpstr>Estrategias de educación física en educación preescolar</vt:lpstr>
      <vt:lpstr>C U E S T I O N A R I O</vt:lpstr>
      <vt:lpstr>Presentación de PowerPoint</vt:lpstr>
      <vt:lpstr>Presentación de PowerPoint</vt:lpstr>
      <vt:lpstr>Presentación de PowerPoint</vt:lpstr>
      <vt:lpstr>Presentación de PowerPoint</vt:lpstr>
      <vt:lpstr>¿Qué ES LA LATERALIDAD? Predominio de un lado del cuerpo sobre todo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educación física en educación preescolar</dc:title>
  <dc:creator>ivan esquivel</dc:creator>
  <cp:lastModifiedBy>ivan esquivel</cp:lastModifiedBy>
  <cp:revision>10</cp:revision>
  <dcterms:created xsi:type="dcterms:W3CDTF">2023-09-03T22:53:21Z</dcterms:created>
  <dcterms:modified xsi:type="dcterms:W3CDTF">2023-09-04T03:13:54Z</dcterms:modified>
</cp:coreProperties>
</file>