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734" y="13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47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95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76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69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58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60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68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02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90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127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46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39320-E68E-473D-93FF-C9CD4BFBDAEF}" type="datetimeFigureOut">
              <a:rPr lang="es-MX" smtClean="0"/>
              <a:t>25/09/2023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4E9A-A700-4A35-B4A7-C890E64BA6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749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00808" y="4469161"/>
            <a:ext cx="655272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92696" y="683568"/>
            <a:ext cx="5517232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Impact" pitchFamily="34" charset="0"/>
              </a:rPr>
              <a:t>ESCUELA NORMAL DE EDUCACIÓN PREESCOLAR</a:t>
            </a:r>
          </a:p>
          <a:p>
            <a:pPr algn="ctr"/>
            <a:endParaRPr lang="es-MX" sz="2800" dirty="0" smtClean="0">
              <a:latin typeface="Impact" pitchFamily="34" charset="0"/>
            </a:endParaRP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endParaRPr lang="es-MX" sz="2800" dirty="0" smtClean="0">
              <a:latin typeface="Impact" pitchFamily="34" charset="0"/>
            </a:endParaRP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endParaRPr lang="es-MX" sz="2800" dirty="0" smtClean="0">
              <a:latin typeface="Impact" pitchFamily="34" charset="0"/>
            </a:endParaRPr>
          </a:p>
          <a:p>
            <a:pPr algn="ctr"/>
            <a:r>
              <a:rPr lang="es-MX" sz="2800" dirty="0" smtClean="0">
                <a:latin typeface="Impact" pitchFamily="34" charset="0"/>
              </a:rPr>
              <a:t>LICENCIATURA EN EDUCACIÓN PREESCOLAR</a:t>
            </a: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r>
              <a:rPr lang="es-MX" sz="2800" dirty="0" smtClean="0">
                <a:latin typeface="Impact" pitchFamily="34" charset="0"/>
              </a:rPr>
              <a:t>«CONCEPTOS»</a:t>
            </a: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r>
              <a:rPr lang="es-MX" sz="2800" dirty="0" smtClean="0">
                <a:latin typeface="Impact" pitchFamily="34" charset="0"/>
              </a:rPr>
              <a:t>DULCE XIMENA GONZÁLEZ HERNÁNDEZ</a:t>
            </a: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r>
              <a:rPr lang="es-MX" sz="2800" dirty="0" smtClean="0">
                <a:latin typeface="Impact" pitchFamily="34" charset="0"/>
              </a:rPr>
              <a:t>1°A #12</a:t>
            </a: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endParaRPr lang="es-MX" sz="2800" dirty="0" smtClean="0">
              <a:latin typeface="Impact" pitchFamily="34" charset="0"/>
            </a:endParaRPr>
          </a:p>
          <a:p>
            <a:pPr algn="ctr"/>
            <a:endParaRPr lang="es-MX" sz="2800" dirty="0">
              <a:latin typeface="Impact" pitchFamily="34" charset="0"/>
            </a:endParaRPr>
          </a:p>
          <a:p>
            <a:pPr algn="ctr"/>
            <a:r>
              <a:rPr lang="es-MX" sz="2000" dirty="0" smtClean="0">
                <a:latin typeface="Impact" pitchFamily="34" charset="0"/>
              </a:rPr>
              <a:t>25 DE SEPTIEMBRE DEL 2023</a:t>
            </a:r>
            <a:endParaRPr lang="es-MX" sz="2000" dirty="0">
              <a:latin typeface="Impact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671" y="1907704"/>
            <a:ext cx="222728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72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700808" y="4469161"/>
            <a:ext cx="655272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76672" y="288710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¿QUÉ ES EDUCACIÓN FÍSICA?</a:t>
            </a:r>
            <a:endParaRPr lang="es-MX" sz="2800" b="1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76672" y="899592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solidFill>
                  <a:srgbClr val="000000"/>
                </a:solidFill>
                <a:latin typeface="Constantia" pitchFamily="18" charset="0"/>
              </a:rPr>
              <a:t>E</a:t>
            </a:r>
            <a:r>
              <a:rPr lang="es-MX" sz="1400" b="0" i="0" dirty="0" smtClean="0">
                <a:solidFill>
                  <a:srgbClr val="000000"/>
                </a:solidFill>
                <a:effectLst/>
                <a:latin typeface="Constantia" pitchFamily="18" charset="0"/>
              </a:rPr>
              <a:t>s una disciplina pedagógica conducente a la mejora de las funciones cardiovasculares, respiratorias, nerviosas, musculares y digestivas que contribuyen a fortalecer la salud integral, en el que el trabajo físico es fundamental para mantener un estilo de vida saludable.</a:t>
            </a:r>
            <a:endParaRPr lang="es-MX" sz="1400" dirty="0">
              <a:latin typeface="Constantia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76672" y="1851291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https://www.isfodosu.edu.do/index.php/publicaciones/noticias/item/627-dia-mundial-de-la-educacionfisica#:~:text=La%20Educaci%C3%B3n%20F%C3%ADsica%2C%20como%20proceso,para%20mantener%20un%20estilo%20de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332656" y="249762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¿QUÉ ES UNA ESTRATEGIA DIDÁCTICA?</a:t>
            </a:r>
            <a:endParaRPr lang="es-MX" sz="2800" b="1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76672" y="3122127"/>
            <a:ext cx="60486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latin typeface="Constantia" pitchFamily="18" charset="0"/>
              </a:rPr>
              <a:t>C</a:t>
            </a:r>
            <a:r>
              <a:rPr lang="es-MX" sz="1400" dirty="0" smtClean="0">
                <a:latin typeface="Constantia" pitchFamily="18" charset="0"/>
              </a:rPr>
              <a:t>onjunto de acciones que el personal docente lleva a cabo, de manera planificada, para lograr la consecución de unos objetivos de aprendizaje específicos.</a:t>
            </a:r>
            <a:endParaRPr lang="es-MX" sz="1400" dirty="0">
              <a:latin typeface="Constantia" pitchFamily="18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6672" y="3860791"/>
            <a:ext cx="61789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https://psicologiaymente.com/desarrollo/estrategias-didacticas</a:t>
            </a:r>
            <a:endParaRPr lang="es-MX" sz="12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32656" y="415640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¿QUÉ ES MOTRICIDAD?</a:t>
            </a:r>
            <a:endParaRPr lang="es-MX" sz="2800" b="1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76672" y="4788024"/>
            <a:ext cx="60486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latin typeface="Constantia" pitchFamily="18" charset="0"/>
              </a:rPr>
              <a:t>C</a:t>
            </a:r>
            <a:r>
              <a:rPr lang="es-MX" sz="1400" dirty="0" smtClean="0">
                <a:latin typeface="Constantia" pitchFamily="18" charset="0"/>
              </a:rPr>
              <a:t>apacidad de controlar los movimientos del cuerpo. En ella, intervienen todos los sistemas de nuestro cuerpo y va más allá de la realización de movimientos y gestos. Incluye además la espontaneidad, la creatividad, etc.</a:t>
            </a:r>
            <a:endParaRPr lang="es-MX" sz="1400" dirty="0">
              <a:latin typeface="Constantia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76672" y="5554351"/>
            <a:ext cx="60486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s-MX" sz="1400" dirty="0" smtClean="0">
                <a:latin typeface="Constantia" pitchFamily="18" charset="0"/>
              </a:rPr>
              <a:t>Las destrezas de </a:t>
            </a:r>
            <a:r>
              <a:rPr lang="es-MX" sz="1400" b="1" dirty="0" smtClean="0">
                <a:solidFill>
                  <a:srgbClr val="FF99CC"/>
                </a:solidFill>
                <a:latin typeface="Constantia" pitchFamily="18" charset="0"/>
              </a:rPr>
              <a:t>motricidad gruesa </a:t>
            </a:r>
            <a:r>
              <a:rPr lang="es-MX" sz="1400" dirty="0" smtClean="0">
                <a:latin typeface="Constantia" pitchFamily="18" charset="0"/>
              </a:rPr>
              <a:t>comprende los movimientos motrices complejos como lanzar objetos, patear un balón o saltar la cuerda, subir o bajar escaleras, etc.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s-MX" sz="1400" dirty="0" smtClean="0">
                <a:latin typeface="Constantia" pitchFamily="18" charset="0"/>
              </a:rPr>
              <a:t>Las destrezas de </a:t>
            </a:r>
            <a:r>
              <a:rPr lang="es-MX" sz="1400" b="1" dirty="0" smtClean="0">
                <a:solidFill>
                  <a:srgbClr val="FF99CC"/>
                </a:solidFill>
                <a:latin typeface="Constantia" pitchFamily="18" charset="0"/>
              </a:rPr>
              <a:t>motricidad fina </a:t>
            </a:r>
            <a:r>
              <a:rPr lang="es-MX" sz="1400" dirty="0" smtClean="0">
                <a:latin typeface="Constantia" pitchFamily="18" charset="0"/>
              </a:rPr>
              <a:t>se refieren a las actividades que requieren la coordinación ojo-mano y la coordinación de los músculos cortos para realizar actividades como recortar figuras, ensartar cuentas o agarrar el lápiz para dibujar.</a:t>
            </a:r>
            <a:endParaRPr lang="es-MX" sz="1400" dirty="0">
              <a:latin typeface="Constantia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6672" y="7154789"/>
            <a:ext cx="3089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CORPOREIDAD</a:t>
            </a:r>
            <a:endParaRPr lang="es-MX" sz="2800" b="1" dirty="0">
              <a:solidFill>
                <a:srgbClr val="FF99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76672" y="7787912"/>
            <a:ext cx="6048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latin typeface="Constantia" pitchFamily="18" charset="0"/>
              </a:rPr>
              <a:t>en el plano de la educación física se refiere a la percepción que tiene un ser humano sobre su propio cuerpo.</a:t>
            </a:r>
            <a:endParaRPr lang="es-MX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98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250</Words>
  <Application>Microsoft Office PowerPoint</Application>
  <PresentationFormat>Carta (216 x 279 mm)</PresentationFormat>
  <Paragraphs>29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5</cp:revision>
  <dcterms:created xsi:type="dcterms:W3CDTF">2023-09-25T22:45:52Z</dcterms:created>
  <dcterms:modified xsi:type="dcterms:W3CDTF">2023-09-25T23:33:16Z</dcterms:modified>
</cp:coreProperties>
</file>