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48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20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894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6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770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13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84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67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73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57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60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098AF-7525-4D15-8FC2-9208528CDC54}" type="datetimeFigureOut">
              <a:rPr lang="es-MX" smtClean="0"/>
              <a:t>28/09/2023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7A0A6-8249-42E7-8C77-152EC372F0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971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44236" y="519544"/>
            <a:ext cx="10842914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CICLO ESCOLAR 2022-2023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INGLES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1. Generic competences: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•Use critical and creative thought for solving problems and taking decisions.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•Learn in an autonomous way and demonstrate initiative for self-regulation and strengthen her /his personal development.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•Cooperate to bring about innovative projects having a social impact.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•Act with in an ethical way, by interiorizing social rules and principles needed for a better coexistence.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•Use information and communications technology, as well as other languages, for understanding, explaining and offering alternative solutions to the problems encountered.</a:t>
            </a:r>
          </a:p>
          <a:p>
            <a:pPr algn="ctr"/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Docente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Guadalupe del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Rocío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Robledo Corpus 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Alumna:</a:t>
            </a:r>
          </a:p>
          <a:p>
            <a:pPr algn="ctr"/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Naela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Yamileth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Alvarado Hernández  #2</a:t>
            </a:r>
          </a:p>
          <a:p>
            <a:pPr algn="ctr"/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Semestre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sección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5° A</a:t>
            </a: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 unit 1 It´s a really great place!</a:t>
            </a:r>
          </a:p>
          <a:p>
            <a:pPr 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                                                                                       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Septiembre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n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268" y="519544"/>
            <a:ext cx="1466850" cy="10902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290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4236" y="519544"/>
            <a:ext cx="10842914" cy="54476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BAHAMAS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like?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beautiful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nice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relaxing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can you do there?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beautiful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beaches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swim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pigs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swim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sharks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should you see there?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beautiful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beaches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the weather like?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wather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hot</a:t>
            </a:r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the best time of the year to visit the place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best time of the year to visit is in summer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things can you buy?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but straw products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Warwick Paradise Island Bahamas - All Inclusive - Adults Only, Nassau –  Precios 2023 actualizad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612" y="3820959"/>
            <a:ext cx="2699463" cy="180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914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4236" y="519544"/>
            <a:ext cx="10842914" cy="58812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259" y="1190336"/>
            <a:ext cx="3541568" cy="472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5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4236" y="519544"/>
            <a:ext cx="10842914" cy="58812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853" y="567792"/>
            <a:ext cx="5792293" cy="572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2678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89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pc470</dc:creator>
  <cp:lastModifiedBy>pc470</cp:lastModifiedBy>
  <cp:revision>4</cp:revision>
  <dcterms:created xsi:type="dcterms:W3CDTF">2023-09-29T03:50:02Z</dcterms:created>
  <dcterms:modified xsi:type="dcterms:W3CDTF">2023-09-29T05:00:24Z</dcterms:modified>
</cp:coreProperties>
</file>