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E441C-0D56-4991-B806-CFE30966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960956-3DC5-9AE9-9F7D-09B9B35E6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85E562-B8E7-4F1E-4B12-D3DE4667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3A09FA-9E8E-4C11-7100-BD38511F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BEB31-F701-9D2C-B80B-B8D27846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46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CCC2B-7593-CD97-3E03-DD31755A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8052E0-4237-7066-293A-5F186C1E8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37398-1DC2-9679-D417-2008886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965866-3ADB-9BDA-539D-C9767121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41E27-A2D4-BE9A-EDA4-5CE6B8EA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21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EA1DC-794A-AD0D-D557-83E1AAEDB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58DAB0-268B-EA4A-5D85-F9C05338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6B484B-8065-E14D-CC30-4667BB25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B4C5D-E815-2EF9-5230-AAFDD838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C1E2B2-CF5E-390E-9802-A828FBC8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32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DAC9B-C40B-D2A7-2BBF-74FD867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FAC05-F0C1-282F-DF7B-BDDE6FFD5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13862-AE5B-8A89-424B-A5DCD18E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1CD23-E180-1533-B8DC-8E3EC3F0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73C-DA1E-5284-62A8-DB9D11AB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49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24E47-4B58-2349-E0D8-3D5BEE1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D14D7-B0C0-5AAA-C0CC-AD98EBAA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8F630-ABF2-168E-7AC9-7205CF90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F67498-B583-CE8C-A6A0-C99FA176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8E4A7-98E9-AE67-81D7-1A59C7A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6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B52BB-C4B1-F15D-6F0D-F9C433F2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6328A-37BD-F47D-16CB-BAFE6CEB4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114CCB-4FDC-6095-7750-FDC65222C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EEA5F-B165-3C92-2D84-FF33904B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1C70BB-7C94-B5D6-37BC-8D3CA8FF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294E1-22E8-08E6-1B09-BE3B99DE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8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03A54-AE58-9972-615A-015437E7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A89D0-8003-0C65-FD99-915981F6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7C243B-598F-88E5-DC8C-B016A7E8E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4F3BCC-D4FF-8A8E-C2A9-8F9983CDE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1B83C7-1359-2586-99B8-F8E4670F4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56E88D-2CC7-52B5-2F63-33382DC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74F271-E6C2-5A91-0364-96645031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D7232F-0CAE-AD62-B8A1-BE40B039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3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841B1-85B0-7AF4-7126-91DBF1FB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A447A-4F81-7BC8-9C99-C2C7C9CC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71D89F-59D3-6FE3-B85E-A3F29076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165AE0-EA37-9F5D-F418-676977AF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0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1BFB47-D922-047C-DEDE-39AC3154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DE43CF-3DF8-4D90-4DD4-B44F2F5F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E1F500-0AF6-9948-8301-2FF5E871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19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E35BC-F2DD-E67D-783F-B5D98D29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EEB73-CF11-CCCD-9A3D-1680029E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FF47C-F8A4-5F11-237C-938D7AD25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46371F-09D8-3A64-9123-8F89BEAF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B72923-43A1-C2E2-466F-5C0B3C2B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570BB0-C2FC-7CFB-2CD6-D23C8890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35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5B6DC-8418-CB26-863A-28E6624C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217545-F904-0D31-2172-8EA737A9B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B4C7E9-363C-C32E-2B3E-B5B1DB8F6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11356A-6ECD-6965-8AD7-91AC658F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E4BC0A-DA94-6282-DD9F-E2B44C05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A61940-732E-9F53-BAF6-FB765B5D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9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B9BF0C-F553-6DE7-EAB8-6452DCEE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AA5B97-FC8E-DF62-CCFC-1B1B4CF5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ED8F8-A91D-2820-93C3-8520DCF0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609C-444D-4AE4-81A0-00F5134FA993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16963-DB24-B339-19ED-2D4AFBA5B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44303-2522-8DB9-1DD1-82DD3F08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63A9-28DD-47B2-98CD-52D6569871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9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357AA3-C52D-2433-6F35-FCC318A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98" y="-3748"/>
            <a:ext cx="4324737" cy="19827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F673BB-8150-1AFA-8875-4972378A3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851"/>
            <a:ext cx="3464399" cy="18501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10E186-7556-17C8-B2E4-84C741649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40598" cy="19827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A95163-0E52-FBCA-BE83-6ECBF863F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328" y="2008967"/>
            <a:ext cx="4397078" cy="48940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468753-2246-2BCF-E28C-555B4B1AC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336" y="-16656"/>
            <a:ext cx="4324736" cy="19789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05C3BC-CF4E-A3E9-42EB-2322532ED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994" y="1934016"/>
            <a:ext cx="4397078" cy="18478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6B23D5-BE7E-DB07-3953-DC5E1D3B4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2994" y="3781866"/>
            <a:ext cx="4399006" cy="1666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0AA10E-7119-CE90-55E9-64B1EAADA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2994" y="5438383"/>
            <a:ext cx="4473276" cy="14179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E64B3F-C077-D9AA-A245-1367BC40D47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377"/>
          <a:stretch/>
        </p:blipFill>
        <p:spPr>
          <a:xfrm>
            <a:off x="-1928" y="1934015"/>
            <a:ext cx="3464398" cy="30588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73E1C2B-3D15-76DA-F297-3B9E05145F38}"/>
              </a:ext>
            </a:extLst>
          </p:cNvPr>
          <p:cNvSpPr txBox="1"/>
          <p:nvPr/>
        </p:nvSpPr>
        <p:spPr>
          <a:xfrm>
            <a:off x="5846164" y="4180868"/>
            <a:ext cx="57165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IT</a:t>
            </a:r>
            <a:r>
              <a:rPr lang="es-MX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</a:t>
            </a:r>
            <a:r>
              <a:rPr lang="es-MX" sz="1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LY</a:t>
            </a:r>
          </a:p>
        </p:txBody>
      </p:sp>
    </p:spTree>
    <p:extLst>
      <p:ext uri="{BB962C8B-B14F-4D97-AF65-F5344CB8AC3E}">
        <p14:creationId xmlns:p14="http://schemas.microsoft.com/office/powerpoint/2010/main" val="3121623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citaly leija velez</dc:creator>
  <cp:lastModifiedBy>citaly leija velez</cp:lastModifiedBy>
  <cp:revision>1</cp:revision>
  <dcterms:created xsi:type="dcterms:W3CDTF">2023-09-29T04:21:14Z</dcterms:created>
  <dcterms:modified xsi:type="dcterms:W3CDTF">2023-09-29T04:47:29Z</dcterms:modified>
</cp:coreProperties>
</file>