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B06AE-2E7C-317E-C784-24FECA007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B5FE75-1D47-21D8-A8D7-4D1EDE093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197749-4A47-2714-7E8F-EFA3D449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01C22-53CB-61B7-B51A-70A5E8CC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C11EC-C6AB-5139-8827-762B1982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014681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34DFE-B607-E0F4-99A3-B8B087D1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55C027-A6E0-40A7-29B5-21ED2ADC8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602E-0B4F-ACCB-EEE2-7A4B656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89867E-48D2-E082-3F12-9679BC2D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3F6AF-0B99-D253-D36F-B87D7341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804496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0CD42D-D1EE-8A6B-59E7-61EF21A18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3A4B6F-159F-0381-110F-66F8B542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7D391-6EA8-B3FA-6833-B4D20872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B4DE9-2E1F-A1EB-849C-01E442EA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A2500-AFF3-EF73-FA84-EE3F4B05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2658969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074E-80CB-EC47-DA84-4B5B94C2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633774-7B76-2C1C-1B92-085394B3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8D8352-8728-298E-EF7C-51FCE46F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239FC-9928-5D09-7F37-B807A9DD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83C5B-9F0B-421F-89E3-F09AFB34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547397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14C4-4F2D-8AA0-D1F7-1923F60D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35E08-57C3-8033-9AB6-8CD284AE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C2B2BE-2FD0-B2FA-A3E2-CB16B128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3D2AC-39B0-F0C6-7644-55386BBA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0A1AA-2560-1EB0-1DA7-63BE4B0A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243875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A87D-BB5D-4999-7281-56F823FD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630F5-DC55-77BA-8634-563A2E5D3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55B83C-99D8-DA35-302F-6778624F3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FB286-5013-C1B0-FEA5-7AC94B12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E3DD8-74C6-F560-C931-9B5E604C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FF31C-058E-4C67-37B8-90C1DE30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244523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50AB6-7327-D6B7-F385-7CCF06FF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159696-46B3-B73D-2A57-E797FB33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443B65-1755-570E-1212-E336CF3C4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51F69-4BC2-47F8-8BA5-9EDB866C8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AEA174-81B3-2B2D-B5B4-B68ECC205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04A0C-9262-AE0D-8C19-AA4A0C82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280849-00E7-465E-DE9B-97C51750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91497E-EF16-EC86-4A3E-625A8345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711748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8E2B0-B705-7274-1A44-5A6324C0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6EF6E9-CFB8-5746-1847-B0F72FC9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936022-B8EC-ADBB-47D7-8815E342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F009EA-F13E-3560-EF68-75A391F9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194277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AF658C-37F3-11B5-E789-50217047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A1DBE2-EE31-E6EB-F21C-EED73A7F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E229B1-6962-B3B5-EB25-9B0FCBB0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836061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E4421-094E-9D93-4C4A-DEE5C9D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2657C-3C67-F264-95F1-EDFBE7F6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8189D6-20B9-09F7-51D2-AA66EDB68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67A8B0-8437-2848-7A8C-C43F2B16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93B58E-FE0D-17FD-E98A-24CBDC61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4AFF9C-E774-6D10-2505-80001C09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021512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608BD-09D1-8ABC-4BB9-F31E0772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07A8A9-F30F-2325-4485-93F72B8EE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0E430-009F-733A-BF95-49CFD24C5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DFF5E4-AFE6-6FC7-76E5-5485ACD1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131633-4BEC-2337-2115-7E358368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EF2FB7-BE7C-6E03-A0C8-D14DD972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285097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58D4D1-B7FE-42A8-D781-55D37895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F7666-B9B9-86C0-5A06-0A87148C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461F5-8269-324F-95F1-16E4F1CD6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373E-B035-AD47-8064-8D9E0D8EAA5D}" type="datetimeFigureOut">
              <a:rPr lang="es-MX" smtClean="0"/>
              <a:t>28/09/23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50D91-49AA-4579-E038-24D4FA24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1FC7A-C238-083F-D6F7-5F8F16730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4CCE-6695-E340-8FF4-0080636C7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FCE9A-593B-0BFC-439E-97BA34BA4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EC3712-0FF2-F01E-1651-87110633A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778740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7F86E-35C0-6839-A9FF-B7357DBC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9CAC5C-43F1-96A8-986E-4AC46830FE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58AD8E-5E27-DC38-0AE1-205AFD037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4636" y="1"/>
            <a:ext cx="12485856" cy="6858000"/>
          </a:xfrm>
        </p:spPr>
      </p:pic>
    </p:spTree>
    <p:extLst>
      <p:ext uri="{BB962C8B-B14F-4D97-AF65-F5344CB8AC3E}">
        <p14:creationId xmlns:p14="http://schemas.microsoft.com/office/powerpoint/2010/main" val="3177770055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B3D0A-9815-C2C6-DA9D-87207C74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74163-3C67-D9F8-03FD-BF37A637A3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5EF5F2-252E-1358-A0A8-AB04650CB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857561" cy="6858000"/>
          </a:xfrm>
        </p:spPr>
      </p:pic>
    </p:spTree>
    <p:extLst>
      <p:ext uri="{BB962C8B-B14F-4D97-AF65-F5344CB8AC3E}">
        <p14:creationId xmlns:p14="http://schemas.microsoft.com/office/powerpoint/2010/main" val="3066971737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6FF9C-64C6-2F0C-6037-427E94DD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8A2C-8DD6-B474-FC08-05D1F36A52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99B96B-A0D1-A763-6860-6956DB662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41597"/>
            <a:ext cx="12191999" cy="7086539"/>
          </a:xfrm>
        </p:spPr>
      </p:pic>
    </p:spTree>
    <p:extLst>
      <p:ext uri="{BB962C8B-B14F-4D97-AF65-F5344CB8AC3E}">
        <p14:creationId xmlns:p14="http://schemas.microsoft.com/office/powerpoint/2010/main" val="2345983382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76932-18F3-2014-983A-78A5EDFF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24801D-F519-27DD-8C67-161850422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C8A106-F551-0E42-6023-FA9233861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7102" cy="6900244"/>
          </a:xfrm>
        </p:spPr>
      </p:pic>
    </p:spTree>
    <p:extLst>
      <p:ext uri="{BB962C8B-B14F-4D97-AF65-F5344CB8AC3E}">
        <p14:creationId xmlns:p14="http://schemas.microsoft.com/office/powerpoint/2010/main" val="559229774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5D46-0D17-7587-BFD2-CD091F12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8B736-4463-3DA2-D18F-7E1A400FD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D70B70-0923-E046-8E9D-1F801D06EE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3845292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NAOMI RANGEL CARMONA</dc:creator>
  <cp:lastModifiedBy>MARIANA NAOMI RANGEL CARMONA</cp:lastModifiedBy>
  <cp:revision>1</cp:revision>
  <dcterms:created xsi:type="dcterms:W3CDTF">2023-09-29T02:28:43Z</dcterms:created>
  <dcterms:modified xsi:type="dcterms:W3CDTF">2023-09-29T02:35:12Z</dcterms:modified>
</cp:coreProperties>
</file>