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napToGrid="0">
      <p:cViewPr varScale="1">
        <p:scale>
          <a:sx n="65" d="100"/>
          <a:sy n="65"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43B41-268A-4202-9B2D-B3A6A793989C}"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s-MX"/>
        </a:p>
      </dgm:t>
    </dgm:pt>
    <dgm:pt modelId="{74EFC4B2-940E-46E9-BBA0-9882BA2E6DBD}">
      <dgm:prSet phldrT="[Texto]" custT="1"/>
      <dgm:spPr/>
      <dgm:t>
        <a:bodyPr/>
        <a:lstStyle/>
        <a:p>
          <a:r>
            <a:rPr lang="es-MX" sz="2800" dirty="0" smtClean="0">
              <a:latin typeface="Times New Roman" panose="02020603050405020304" pitchFamily="18" charset="0"/>
              <a:cs typeface="Times New Roman" panose="02020603050405020304" pitchFamily="18" charset="0"/>
            </a:rPr>
            <a:t>No recibió la atención adecuada </a:t>
          </a:r>
          <a:endParaRPr lang="es-MX" sz="2800" dirty="0">
            <a:latin typeface="Times New Roman" panose="02020603050405020304" pitchFamily="18" charset="0"/>
            <a:cs typeface="Times New Roman" panose="02020603050405020304" pitchFamily="18" charset="0"/>
          </a:endParaRPr>
        </a:p>
      </dgm:t>
    </dgm:pt>
    <dgm:pt modelId="{8BFACC8A-BF3B-42B9-9D7C-0C4E6F76F2FA}" type="parTrans" cxnId="{61EE0C75-A103-4640-A130-D2D2BB9BEB3B}">
      <dgm:prSet/>
      <dgm:spPr/>
      <dgm:t>
        <a:bodyPr/>
        <a:lstStyle/>
        <a:p>
          <a:endParaRPr lang="es-MX"/>
        </a:p>
      </dgm:t>
    </dgm:pt>
    <dgm:pt modelId="{45D7C260-2742-4757-B9E5-7D5A0F953C20}" type="sibTrans" cxnId="{61EE0C75-A103-4640-A130-D2D2BB9BEB3B}">
      <dgm:prSet/>
      <dgm:spPr/>
      <dgm:t>
        <a:bodyPr/>
        <a:lstStyle/>
        <a:p>
          <a:endParaRPr lang="es-MX"/>
        </a:p>
      </dgm:t>
    </dgm:pt>
    <dgm:pt modelId="{95F8C9AA-5F82-4534-9304-627139977A6C}">
      <dgm:prSet phldrT="[Texto]" custT="1"/>
      <dgm:spPr/>
      <dgm:t>
        <a:bodyPr/>
        <a:lstStyle/>
        <a:p>
          <a:r>
            <a:rPr lang="es-MX" sz="2800" dirty="0" smtClean="0">
              <a:latin typeface="Times New Roman" panose="02020603050405020304" pitchFamily="18" charset="0"/>
              <a:cs typeface="Times New Roman" panose="02020603050405020304" pitchFamily="18" charset="0"/>
            </a:rPr>
            <a:t>Sufrió rechazo por parte de compañeros, docentes e incluso su padre</a:t>
          </a:r>
          <a:endParaRPr lang="es-MX" sz="2800" dirty="0">
            <a:latin typeface="Times New Roman" panose="02020603050405020304" pitchFamily="18" charset="0"/>
            <a:cs typeface="Times New Roman" panose="02020603050405020304" pitchFamily="18" charset="0"/>
          </a:endParaRPr>
        </a:p>
      </dgm:t>
    </dgm:pt>
    <dgm:pt modelId="{B8BA5016-4C4C-4057-A0EC-D6CFCDC64147}" type="parTrans" cxnId="{0722FC96-A1BD-42B1-B3B7-E2F8539F7A93}">
      <dgm:prSet/>
      <dgm:spPr/>
      <dgm:t>
        <a:bodyPr/>
        <a:lstStyle/>
        <a:p>
          <a:endParaRPr lang="es-MX"/>
        </a:p>
      </dgm:t>
    </dgm:pt>
    <dgm:pt modelId="{C8C1E69C-4F11-406A-AE95-4B5E2EBDD134}" type="sibTrans" cxnId="{0722FC96-A1BD-42B1-B3B7-E2F8539F7A93}">
      <dgm:prSet/>
      <dgm:spPr/>
      <dgm:t>
        <a:bodyPr/>
        <a:lstStyle/>
        <a:p>
          <a:endParaRPr lang="es-MX"/>
        </a:p>
      </dgm:t>
    </dgm:pt>
    <dgm:pt modelId="{6F32C5A3-207E-4ADB-A39B-9C6B0E9E862B}">
      <dgm:prSet phldrT="[Texto]"/>
      <dgm:spPr/>
      <dgm:t>
        <a:bodyPr/>
        <a:lstStyle/>
        <a:p>
          <a:r>
            <a:rPr lang="es-MX" dirty="0" smtClean="0">
              <a:latin typeface="Times New Roman" panose="02020603050405020304" pitchFamily="18" charset="0"/>
              <a:cs typeface="Times New Roman" panose="02020603050405020304" pitchFamily="18" charset="0"/>
            </a:rPr>
            <a:t>Se le diagnostico el síndrome a los 11 </a:t>
          </a:r>
          <a:endParaRPr lang="es-MX" dirty="0"/>
        </a:p>
      </dgm:t>
    </dgm:pt>
    <dgm:pt modelId="{AF13211A-2CB5-4A66-B1DA-360D2A39D5F5}" type="parTrans" cxnId="{53EEC96C-0AB9-4D6C-813A-A873452DD638}">
      <dgm:prSet/>
      <dgm:spPr/>
      <dgm:t>
        <a:bodyPr/>
        <a:lstStyle/>
        <a:p>
          <a:endParaRPr lang="es-MX"/>
        </a:p>
      </dgm:t>
    </dgm:pt>
    <dgm:pt modelId="{5F5EA9DB-346F-416E-919B-21C13A58385A}" type="sibTrans" cxnId="{53EEC96C-0AB9-4D6C-813A-A873452DD638}">
      <dgm:prSet/>
      <dgm:spPr/>
      <dgm:t>
        <a:bodyPr/>
        <a:lstStyle/>
        <a:p>
          <a:endParaRPr lang="es-MX"/>
        </a:p>
      </dgm:t>
    </dgm:pt>
    <dgm:pt modelId="{D894BE94-F0D6-4EE4-B1ED-045FB6BADD15}">
      <dgm:prSet phldrT="[Texto]"/>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s-MX" dirty="0"/>
        </a:p>
      </dgm:t>
    </dgm:pt>
    <dgm:pt modelId="{57CA0C64-95AD-4D04-ADE6-F1EA64D6831D}" type="sibTrans" cxnId="{E828591D-9D2D-43CD-846A-8FFB5AC6D78B}">
      <dgm:prSet/>
      <dgm:spPr/>
      <dgm:t>
        <a:bodyPr/>
        <a:lstStyle/>
        <a:p>
          <a:endParaRPr lang="es-MX"/>
        </a:p>
      </dgm:t>
    </dgm:pt>
    <dgm:pt modelId="{9E9594F5-A911-4843-99DA-85B521A5EC9D}" type="parTrans" cxnId="{E828591D-9D2D-43CD-846A-8FFB5AC6D78B}">
      <dgm:prSet/>
      <dgm:spPr/>
      <dgm:t>
        <a:bodyPr/>
        <a:lstStyle/>
        <a:p>
          <a:endParaRPr lang="es-MX"/>
        </a:p>
      </dgm:t>
    </dgm:pt>
    <dgm:pt modelId="{FAD43E3F-85BB-49A7-9671-92727B5CF7C7}">
      <dgm:prSet custT="1"/>
      <dgm:spPr>
        <a:noFill/>
      </dgm:spPr>
      <dgm:t>
        <a:bodyPr/>
        <a:lstStyle/>
        <a:p>
          <a:r>
            <a:rPr lang="es-MX" sz="4000" b="1" dirty="0" smtClean="0">
              <a:latin typeface="Times New Roman" panose="02020603050405020304" pitchFamily="18" charset="0"/>
              <a:cs typeface="Times New Roman" panose="02020603050405020304" pitchFamily="18" charset="0"/>
            </a:rPr>
            <a:t>Al frente de la clase</a:t>
          </a:r>
          <a:r>
            <a:rPr lang="es-MX" sz="3600" dirty="0" smtClean="0"/>
            <a:t> </a:t>
          </a:r>
          <a:endParaRPr lang="es-MX" sz="3600" dirty="0"/>
        </a:p>
      </dgm:t>
    </dgm:pt>
    <dgm:pt modelId="{31CE73CC-9E49-47B3-9E78-41350311134B}" type="parTrans" cxnId="{FB59CF3D-DC97-49CF-AFD8-787BE53B90B3}">
      <dgm:prSet/>
      <dgm:spPr/>
      <dgm:t>
        <a:bodyPr/>
        <a:lstStyle/>
        <a:p>
          <a:endParaRPr lang="es-MX"/>
        </a:p>
      </dgm:t>
    </dgm:pt>
    <dgm:pt modelId="{3B1D726E-9364-421F-A173-B36F7B35E182}" type="sibTrans" cxnId="{FB59CF3D-DC97-49CF-AFD8-787BE53B90B3}">
      <dgm:prSet/>
      <dgm:spPr/>
      <dgm:t>
        <a:bodyPr/>
        <a:lstStyle/>
        <a:p>
          <a:endParaRPr lang="es-MX"/>
        </a:p>
      </dgm:t>
    </dgm:pt>
    <dgm:pt modelId="{D0905931-C883-4D9A-998B-EE4DDBC74E6E}">
      <dgm:prSet phldrT="[Texto]" custT="1"/>
      <dgm:spPr/>
      <dgm:t>
        <a:bodyPr/>
        <a:lstStyle/>
        <a:p>
          <a:r>
            <a:rPr lang="es-MX" sz="2800" dirty="0" smtClean="0">
              <a:latin typeface="Times New Roman" panose="02020603050405020304" pitchFamily="18" charset="0"/>
              <a:cs typeface="Times New Roman" panose="02020603050405020304" pitchFamily="18" charset="0"/>
            </a:rPr>
            <a:t>Muestra</a:t>
          </a:r>
          <a:r>
            <a:rPr lang="es-MX" sz="2800" baseline="0" dirty="0" smtClean="0">
              <a:latin typeface="Times New Roman" panose="02020603050405020304" pitchFamily="18" charset="0"/>
              <a:cs typeface="Times New Roman" panose="02020603050405020304" pitchFamily="18" charset="0"/>
            </a:rPr>
            <a:t> el apoyo que le proporcionó a Brad</a:t>
          </a:r>
          <a:endParaRPr lang="es-MX" sz="2800" dirty="0">
            <a:latin typeface="Times New Roman" panose="02020603050405020304" pitchFamily="18" charset="0"/>
            <a:cs typeface="Times New Roman" panose="02020603050405020304" pitchFamily="18" charset="0"/>
          </a:endParaRPr>
        </a:p>
      </dgm:t>
    </dgm:pt>
    <dgm:pt modelId="{B02C168B-64F7-48BC-8887-D08139255353}" type="parTrans" cxnId="{B5509F8F-7E3C-4A07-B90E-54851B5A147F}">
      <dgm:prSet/>
      <dgm:spPr/>
      <dgm:t>
        <a:bodyPr/>
        <a:lstStyle/>
        <a:p>
          <a:endParaRPr lang="es-MX"/>
        </a:p>
      </dgm:t>
    </dgm:pt>
    <dgm:pt modelId="{77678493-1EE9-43A7-8DF5-F037DCB73CC4}" type="sibTrans" cxnId="{B5509F8F-7E3C-4A07-B90E-54851B5A147F}">
      <dgm:prSet/>
      <dgm:spPr/>
      <dgm:t>
        <a:bodyPr/>
        <a:lstStyle/>
        <a:p>
          <a:endParaRPr lang="es-MX"/>
        </a:p>
      </dgm:t>
    </dgm:pt>
    <dgm:pt modelId="{89F85F73-7449-4C7B-81A2-1217C68738DF}" type="pres">
      <dgm:prSet presAssocID="{42F43B41-268A-4202-9B2D-B3A6A793989C}" presName="diagram" presStyleCnt="0">
        <dgm:presLayoutVars>
          <dgm:dir/>
          <dgm:resizeHandles val="exact"/>
        </dgm:presLayoutVars>
      </dgm:prSet>
      <dgm:spPr/>
    </dgm:pt>
    <dgm:pt modelId="{A5072B72-0D8B-4583-B89E-5592BE749E4E}" type="pres">
      <dgm:prSet presAssocID="{D894BE94-F0D6-4EE4-B1ED-045FB6BADD15}" presName="node" presStyleLbl="node1" presStyleIdx="0" presStyleCnt="6" custLinFactNeighborX="3920" custLinFactNeighborY="173">
        <dgm:presLayoutVars>
          <dgm:bulletEnabled val="1"/>
        </dgm:presLayoutVars>
      </dgm:prSet>
      <dgm:spPr/>
      <dgm:t>
        <a:bodyPr/>
        <a:lstStyle/>
        <a:p>
          <a:endParaRPr lang="es-MX"/>
        </a:p>
      </dgm:t>
    </dgm:pt>
    <dgm:pt modelId="{8DFDC388-3552-4F76-A73E-BDF4A5FD530A}" type="pres">
      <dgm:prSet presAssocID="{57CA0C64-95AD-4D04-ADE6-F1EA64D6831D}" presName="sibTrans" presStyleCnt="0"/>
      <dgm:spPr/>
    </dgm:pt>
    <dgm:pt modelId="{B73D669D-DB61-4B8A-9ED7-86220A945D4A}" type="pres">
      <dgm:prSet presAssocID="{FAD43E3F-85BB-49A7-9671-92727B5CF7C7}" presName="node" presStyleLbl="node1" presStyleIdx="1" presStyleCnt="6" custLinFactX="-6344" custLinFactNeighborX="-100000" custLinFactNeighborY="1248">
        <dgm:presLayoutVars>
          <dgm:bulletEnabled val="1"/>
        </dgm:presLayoutVars>
      </dgm:prSet>
      <dgm:spPr/>
    </dgm:pt>
    <dgm:pt modelId="{7530F9B8-25FD-4F24-9210-DD02CB604E55}" type="pres">
      <dgm:prSet presAssocID="{3B1D726E-9364-421F-A173-B36F7B35E182}" presName="sibTrans" presStyleCnt="0"/>
      <dgm:spPr/>
    </dgm:pt>
    <dgm:pt modelId="{C0FA8525-1EEC-4462-9B4C-42A6256B3AD3}" type="pres">
      <dgm:prSet presAssocID="{74EFC4B2-940E-46E9-BBA0-9882BA2E6DBD}" presName="node" presStyleLbl="node1" presStyleIdx="2" presStyleCnt="6" custLinFactX="-11961" custLinFactNeighborX="-100000">
        <dgm:presLayoutVars>
          <dgm:bulletEnabled val="1"/>
        </dgm:presLayoutVars>
      </dgm:prSet>
      <dgm:spPr/>
    </dgm:pt>
    <dgm:pt modelId="{AAA0AE01-D822-4329-B23F-DC5E9D6A53F6}" type="pres">
      <dgm:prSet presAssocID="{45D7C260-2742-4757-B9E5-7D5A0F953C20}" presName="sibTrans" presStyleCnt="0"/>
      <dgm:spPr/>
    </dgm:pt>
    <dgm:pt modelId="{B65FF78E-1794-4676-A057-ACFBC76EF53C}" type="pres">
      <dgm:prSet presAssocID="{95F8C9AA-5F82-4534-9304-627139977A6C}" presName="node" presStyleLbl="node1" presStyleIdx="3" presStyleCnt="6" custLinFactX="100000" custLinFactY="-16080" custLinFactNeighborX="111940" custLinFactNeighborY="-100000">
        <dgm:presLayoutVars>
          <dgm:bulletEnabled val="1"/>
        </dgm:presLayoutVars>
      </dgm:prSet>
      <dgm:spPr/>
      <dgm:t>
        <a:bodyPr/>
        <a:lstStyle/>
        <a:p>
          <a:endParaRPr lang="es-MX"/>
        </a:p>
      </dgm:t>
    </dgm:pt>
    <dgm:pt modelId="{E967CC67-0F3C-481B-9D43-29D2522DB03E}" type="pres">
      <dgm:prSet presAssocID="{C8C1E69C-4F11-406A-AE95-4B5E2EBDD134}" presName="sibTrans" presStyleCnt="0"/>
      <dgm:spPr/>
    </dgm:pt>
    <dgm:pt modelId="{F4696CFE-9ABE-4D48-8CAA-72FAC36D3ACE}" type="pres">
      <dgm:prSet presAssocID="{6F32C5A3-207E-4ADB-A39B-9C6B0E9E862B}" presName="node" presStyleLbl="node1" presStyleIdx="4" presStyleCnt="6" custLinFactNeighborX="-68899" custLinFactNeighborY="1872">
        <dgm:presLayoutVars>
          <dgm:bulletEnabled val="1"/>
        </dgm:presLayoutVars>
      </dgm:prSet>
      <dgm:spPr/>
      <dgm:t>
        <a:bodyPr/>
        <a:lstStyle/>
        <a:p>
          <a:endParaRPr lang="es-MX"/>
        </a:p>
      </dgm:t>
    </dgm:pt>
    <dgm:pt modelId="{614C07E4-B9D1-4571-B264-18F4BF772452}" type="pres">
      <dgm:prSet presAssocID="{5F5EA9DB-346F-416E-919B-21C13A58385A}" presName="sibTrans" presStyleCnt="0"/>
      <dgm:spPr/>
    </dgm:pt>
    <dgm:pt modelId="{CA2480D1-E6AB-47BB-A6D9-F3C7CC1BF507}" type="pres">
      <dgm:prSet presAssocID="{D0905931-C883-4D9A-998B-EE4DDBC74E6E}" presName="node" presStyleLbl="node1" presStyleIdx="5" presStyleCnt="6" custLinFactNeighborX="-62159" custLinFactNeighborY="0">
        <dgm:presLayoutVars>
          <dgm:bulletEnabled val="1"/>
        </dgm:presLayoutVars>
      </dgm:prSet>
      <dgm:spPr/>
      <dgm:t>
        <a:bodyPr/>
        <a:lstStyle/>
        <a:p>
          <a:endParaRPr lang="es-MX"/>
        </a:p>
      </dgm:t>
    </dgm:pt>
  </dgm:ptLst>
  <dgm:cxnLst>
    <dgm:cxn modelId="{7E20CEB2-5AEB-462E-AEEC-C01423D9C2EF}" type="presOf" srcId="{74EFC4B2-940E-46E9-BBA0-9882BA2E6DBD}" destId="{C0FA8525-1EEC-4462-9B4C-42A6256B3AD3}" srcOrd="0" destOrd="0" presId="urn:microsoft.com/office/officeart/2005/8/layout/default"/>
    <dgm:cxn modelId="{E828591D-9D2D-43CD-846A-8FFB5AC6D78B}" srcId="{42F43B41-268A-4202-9B2D-B3A6A793989C}" destId="{D894BE94-F0D6-4EE4-B1ED-045FB6BADD15}" srcOrd="0" destOrd="0" parTransId="{9E9594F5-A911-4843-99DA-85B521A5EC9D}" sibTransId="{57CA0C64-95AD-4D04-ADE6-F1EA64D6831D}"/>
    <dgm:cxn modelId="{61EE0C75-A103-4640-A130-D2D2BB9BEB3B}" srcId="{42F43B41-268A-4202-9B2D-B3A6A793989C}" destId="{74EFC4B2-940E-46E9-BBA0-9882BA2E6DBD}" srcOrd="2" destOrd="0" parTransId="{8BFACC8A-BF3B-42B9-9D7C-0C4E6F76F2FA}" sibTransId="{45D7C260-2742-4757-B9E5-7D5A0F953C20}"/>
    <dgm:cxn modelId="{DC24BECB-C994-4BB7-AA1C-B696C41C24A2}" type="presOf" srcId="{6F32C5A3-207E-4ADB-A39B-9C6B0E9E862B}" destId="{F4696CFE-9ABE-4D48-8CAA-72FAC36D3ACE}" srcOrd="0" destOrd="0" presId="urn:microsoft.com/office/officeart/2005/8/layout/default"/>
    <dgm:cxn modelId="{FB59CF3D-DC97-49CF-AFD8-787BE53B90B3}" srcId="{42F43B41-268A-4202-9B2D-B3A6A793989C}" destId="{FAD43E3F-85BB-49A7-9671-92727B5CF7C7}" srcOrd="1" destOrd="0" parTransId="{31CE73CC-9E49-47B3-9E78-41350311134B}" sibTransId="{3B1D726E-9364-421F-A173-B36F7B35E182}"/>
    <dgm:cxn modelId="{E359EDBF-A260-4D14-82DD-4A3240B22C95}" type="presOf" srcId="{FAD43E3F-85BB-49A7-9671-92727B5CF7C7}" destId="{B73D669D-DB61-4B8A-9ED7-86220A945D4A}" srcOrd="0" destOrd="0" presId="urn:microsoft.com/office/officeart/2005/8/layout/default"/>
    <dgm:cxn modelId="{A4A671FA-BC33-4CBC-B2B1-FF0BDF7E0A74}" type="presOf" srcId="{D894BE94-F0D6-4EE4-B1ED-045FB6BADD15}" destId="{A5072B72-0D8B-4583-B89E-5592BE749E4E}" srcOrd="0" destOrd="0" presId="urn:microsoft.com/office/officeart/2005/8/layout/default"/>
    <dgm:cxn modelId="{4C4D0C05-0F6C-486F-B917-F65A2AED367D}" type="presOf" srcId="{42F43B41-268A-4202-9B2D-B3A6A793989C}" destId="{89F85F73-7449-4C7B-81A2-1217C68738DF}" srcOrd="0" destOrd="0" presId="urn:microsoft.com/office/officeart/2005/8/layout/default"/>
    <dgm:cxn modelId="{0722FC96-A1BD-42B1-B3B7-E2F8539F7A93}" srcId="{42F43B41-268A-4202-9B2D-B3A6A793989C}" destId="{95F8C9AA-5F82-4534-9304-627139977A6C}" srcOrd="3" destOrd="0" parTransId="{B8BA5016-4C4C-4057-A0EC-D6CFCDC64147}" sibTransId="{C8C1E69C-4F11-406A-AE95-4B5E2EBDD134}"/>
    <dgm:cxn modelId="{B5509F8F-7E3C-4A07-B90E-54851B5A147F}" srcId="{42F43B41-268A-4202-9B2D-B3A6A793989C}" destId="{D0905931-C883-4D9A-998B-EE4DDBC74E6E}" srcOrd="5" destOrd="0" parTransId="{B02C168B-64F7-48BC-8887-D08139255353}" sibTransId="{77678493-1EE9-43A7-8DF5-F037DCB73CC4}"/>
    <dgm:cxn modelId="{A5A2ACBB-F37B-4E56-9380-C9A6E2B35A1D}" type="presOf" srcId="{D0905931-C883-4D9A-998B-EE4DDBC74E6E}" destId="{CA2480D1-E6AB-47BB-A6D9-F3C7CC1BF507}" srcOrd="0" destOrd="0" presId="urn:microsoft.com/office/officeart/2005/8/layout/default"/>
    <dgm:cxn modelId="{FB1D8D91-815A-4FD2-B510-B2BD931B6C94}" type="presOf" srcId="{95F8C9AA-5F82-4534-9304-627139977A6C}" destId="{B65FF78E-1794-4676-A057-ACFBC76EF53C}" srcOrd="0" destOrd="0" presId="urn:microsoft.com/office/officeart/2005/8/layout/default"/>
    <dgm:cxn modelId="{53EEC96C-0AB9-4D6C-813A-A873452DD638}" srcId="{42F43B41-268A-4202-9B2D-B3A6A793989C}" destId="{6F32C5A3-207E-4ADB-A39B-9C6B0E9E862B}" srcOrd="4" destOrd="0" parTransId="{AF13211A-2CB5-4A66-B1DA-360D2A39D5F5}" sibTransId="{5F5EA9DB-346F-416E-919B-21C13A58385A}"/>
    <dgm:cxn modelId="{3E3A71B7-3BAC-4C4E-9B76-F37F1C30086A}" type="presParOf" srcId="{89F85F73-7449-4C7B-81A2-1217C68738DF}" destId="{A5072B72-0D8B-4583-B89E-5592BE749E4E}" srcOrd="0" destOrd="0" presId="urn:microsoft.com/office/officeart/2005/8/layout/default"/>
    <dgm:cxn modelId="{FE37EF1D-58D0-4E46-A716-1E59A1FCDEBC}" type="presParOf" srcId="{89F85F73-7449-4C7B-81A2-1217C68738DF}" destId="{8DFDC388-3552-4F76-A73E-BDF4A5FD530A}" srcOrd="1" destOrd="0" presId="urn:microsoft.com/office/officeart/2005/8/layout/default"/>
    <dgm:cxn modelId="{765306D2-5E10-4E03-A185-0A8FDA4E898A}" type="presParOf" srcId="{89F85F73-7449-4C7B-81A2-1217C68738DF}" destId="{B73D669D-DB61-4B8A-9ED7-86220A945D4A}" srcOrd="2" destOrd="0" presId="urn:microsoft.com/office/officeart/2005/8/layout/default"/>
    <dgm:cxn modelId="{60DED486-E645-46A2-9305-5B8C6773DEFB}" type="presParOf" srcId="{89F85F73-7449-4C7B-81A2-1217C68738DF}" destId="{7530F9B8-25FD-4F24-9210-DD02CB604E55}" srcOrd="3" destOrd="0" presId="urn:microsoft.com/office/officeart/2005/8/layout/default"/>
    <dgm:cxn modelId="{D79D4613-81A4-49D6-937C-62D9C9ED08D8}" type="presParOf" srcId="{89F85F73-7449-4C7B-81A2-1217C68738DF}" destId="{C0FA8525-1EEC-4462-9B4C-42A6256B3AD3}" srcOrd="4" destOrd="0" presId="urn:microsoft.com/office/officeart/2005/8/layout/default"/>
    <dgm:cxn modelId="{4A5D96CC-44D2-4519-9BB2-354B51E04FE6}" type="presParOf" srcId="{89F85F73-7449-4C7B-81A2-1217C68738DF}" destId="{AAA0AE01-D822-4329-B23F-DC5E9D6A53F6}" srcOrd="5" destOrd="0" presId="urn:microsoft.com/office/officeart/2005/8/layout/default"/>
    <dgm:cxn modelId="{51ACE287-BAB6-4863-A571-B8B0A5BBD804}" type="presParOf" srcId="{89F85F73-7449-4C7B-81A2-1217C68738DF}" destId="{B65FF78E-1794-4676-A057-ACFBC76EF53C}" srcOrd="6" destOrd="0" presId="urn:microsoft.com/office/officeart/2005/8/layout/default"/>
    <dgm:cxn modelId="{2C11E8E3-32DD-4988-A4F9-E61F214EA42B}" type="presParOf" srcId="{89F85F73-7449-4C7B-81A2-1217C68738DF}" destId="{E967CC67-0F3C-481B-9D43-29D2522DB03E}" srcOrd="7" destOrd="0" presId="urn:microsoft.com/office/officeart/2005/8/layout/default"/>
    <dgm:cxn modelId="{CE0EB0E1-19B0-48FE-9A60-C6D90B9916C4}" type="presParOf" srcId="{89F85F73-7449-4C7B-81A2-1217C68738DF}" destId="{F4696CFE-9ABE-4D48-8CAA-72FAC36D3ACE}" srcOrd="8" destOrd="0" presId="urn:microsoft.com/office/officeart/2005/8/layout/default"/>
    <dgm:cxn modelId="{F90A2DF5-F533-454B-A43D-737812D56D6F}" type="presParOf" srcId="{89F85F73-7449-4C7B-81A2-1217C68738DF}" destId="{614C07E4-B9D1-4571-B264-18F4BF772452}" srcOrd="9" destOrd="0" presId="urn:microsoft.com/office/officeart/2005/8/layout/default"/>
    <dgm:cxn modelId="{4FB44B55-EDEB-485E-B821-BB85DACDBFD7}" type="presParOf" srcId="{89F85F73-7449-4C7B-81A2-1217C68738DF}" destId="{CA2480D1-E6AB-47BB-A6D9-F3C7CC1BF50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DFFD63-5EA9-4064-A846-27A95F789690}"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s-MX"/>
        </a:p>
      </dgm:t>
    </dgm:pt>
    <dgm:pt modelId="{6EB46CD7-6C0A-4BDE-A2EA-23E741D773CC}">
      <dgm:prSet phldrT="[Texto]" custT="1"/>
      <dgm:spPr>
        <a:blipFill rotWithShape="0">
          <a:blip xmlns:r="http://schemas.openxmlformats.org/officeDocument/2006/relationships" r:embed="rId1"/>
          <a:stretch>
            <a:fillRect/>
          </a:stretch>
        </a:blipFill>
      </dgm:spPr>
      <dgm:t>
        <a:bodyPr/>
        <a:lstStyle/>
        <a:p>
          <a:r>
            <a:rPr lang="es-MX" sz="4800" b="1"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Alumno de panzazo</a:t>
          </a:r>
          <a:endParaRPr lang="es-MX" sz="4800" b="1"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E23AC2B-798F-44AD-9CD8-2D7045DA164F}" type="parTrans" cxnId="{E58FBAC7-7A58-4CCB-B516-BB0DD693EF46}">
      <dgm:prSet/>
      <dgm:spPr/>
      <dgm:t>
        <a:bodyPr/>
        <a:lstStyle/>
        <a:p>
          <a:endParaRPr lang="es-MX"/>
        </a:p>
      </dgm:t>
    </dgm:pt>
    <dgm:pt modelId="{9FC9E282-72AF-46BE-A669-7AA6A19FEE6C}" type="sibTrans" cxnId="{E58FBAC7-7A58-4CCB-B516-BB0DD693EF46}">
      <dgm:prSet/>
      <dgm:spPr/>
      <dgm:t>
        <a:bodyPr/>
        <a:lstStyle/>
        <a:p>
          <a:endParaRPr lang="es-MX"/>
        </a:p>
      </dgm:t>
    </dgm:pt>
    <dgm:pt modelId="{CC36A8CB-23CD-4D02-9888-FAB3B257C345}">
      <dgm:prSet phldrT="[Texto]" custT="1"/>
      <dgm:spPr/>
      <dgm:t>
        <a:bodyPr/>
        <a:lstStyle/>
        <a:p>
          <a:r>
            <a:rPr lang="es-MX" sz="2800" dirty="0" smtClean="0">
              <a:latin typeface="Times New Roman" panose="02020603050405020304" pitchFamily="18" charset="0"/>
              <a:cs typeface="Times New Roman" panose="02020603050405020304" pitchFamily="18" charset="0"/>
            </a:rPr>
            <a:t>Tenía sacrificios como recorrer un camino diario de 7 km para llegar a estudiar</a:t>
          </a:r>
          <a:endParaRPr lang="es-MX" sz="2800" dirty="0">
            <a:latin typeface="Times New Roman" panose="02020603050405020304" pitchFamily="18" charset="0"/>
            <a:cs typeface="Times New Roman" panose="02020603050405020304" pitchFamily="18" charset="0"/>
          </a:endParaRPr>
        </a:p>
      </dgm:t>
    </dgm:pt>
    <dgm:pt modelId="{3C8AF7AA-8CE9-41F7-9621-50BF67857DE7}" type="parTrans" cxnId="{5350520E-E6E7-4B0F-874C-E001500CA975}">
      <dgm:prSet/>
      <dgm:spPr/>
      <dgm:t>
        <a:bodyPr/>
        <a:lstStyle/>
        <a:p>
          <a:endParaRPr lang="es-MX"/>
        </a:p>
      </dgm:t>
    </dgm:pt>
    <dgm:pt modelId="{29FF7336-FD63-4E46-85A3-44187551CEE5}" type="sibTrans" cxnId="{5350520E-E6E7-4B0F-874C-E001500CA975}">
      <dgm:prSet/>
      <dgm:spPr/>
      <dgm:t>
        <a:bodyPr/>
        <a:lstStyle/>
        <a:p>
          <a:endParaRPr lang="es-MX"/>
        </a:p>
      </dgm:t>
    </dgm:pt>
    <dgm:pt modelId="{3B7A4AA2-B916-4347-AED3-3174F4A85771}">
      <dgm:prSet phldrT="[Texto]" custT="1"/>
      <dgm:spPr/>
      <dgm:t>
        <a:bodyPr/>
        <a:lstStyle/>
        <a:p>
          <a:r>
            <a:rPr lang="es-MX" sz="2800" dirty="0" smtClean="0">
              <a:latin typeface="Times New Roman" panose="02020603050405020304" pitchFamily="18" charset="0"/>
              <a:cs typeface="Times New Roman" panose="02020603050405020304" pitchFamily="18" charset="0"/>
            </a:rPr>
            <a:t>Se silenciaba a los que exigían que se respetaran sus derechos</a:t>
          </a:r>
          <a:endParaRPr lang="es-MX" sz="2800" dirty="0">
            <a:latin typeface="Times New Roman" panose="02020603050405020304" pitchFamily="18" charset="0"/>
            <a:cs typeface="Times New Roman" panose="02020603050405020304" pitchFamily="18" charset="0"/>
          </a:endParaRPr>
        </a:p>
      </dgm:t>
    </dgm:pt>
    <dgm:pt modelId="{F18E2D0F-A033-490F-9CC0-B76EFE01DE54}" type="parTrans" cxnId="{3374A659-DEB5-4B3B-8225-00B05B25F016}">
      <dgm:prSet/>
      <dgm:spPr/>
      <dgm:t>
        <a:bodyPr/>
        <a:lstStyle/>
        <a:p>
          <a:endParaRPr lang="es-MX"/>
        </a:p>
      </dgm:t>
    </dgm:pt>
    <dgm:pt modelId="{93AADF95-EDA0-4DCD-9B8F-D0684E4BD23C}" type="sibTrans" cxnId="{3374A659-DEB5-4B3B-8225-00B05B25F016}">
      <dgm:prSet/>
      <dgm:spPr/>
      <dgm:t>
        <a:bodyPr/>
        <a:lstStyle/>
        <a:p>
          <a:endParaRPr lang="es-MX"/>
        </a:p>
      </dgm:t>
    </dgm:pt>
    <dgm:pt modelId="{DD455CF5-52E2-419F-9C21-0DF40081F79C}">
      <dgm:prSet phldrT="[Texto]" custT="1"/>
      <dgm:spPr/>
      <dgm:t>
        <a:bodyPr/>
        <a:lstStyle/>
        <a:p>
          <a:r>
            <a:rPr lang="es-MX" sz="2800" dirty="0" smtClean="0">
              <a:latin typeface="Times New Roman" panose="02020603050405020304" pitchFamily="18" charset="0"/>
              <a:cs typeface="Times New Roman" panose="02020603050405020304" pitchFamily="18" charset="0"/>
            </a:rPr>
            <a:t>Él y su familia tenían una esperanza en la educación</a:t>
          </a:r>
          <a:endParaRPr lang="es-MX" sz="2800" dirty="0">
            <a:latin typeface="Times New Roman" panose="02020603050405020304" pitchFamily="18" charset="0"/>
            <a:cs typeface="Times New Roman" panose="02020603050405020304" pitchFamily="18" charset="0"/>
          </a:endParaRPr>
        </a:p>
      </dgm:t>
    </dgm:pt>
    <dgm:pt modelId="{FBE17256-F2EB-4564-AFCC-2E860EA4839B}" type="parTrans" cxnId="{6927B40A-46ED-4CC5-A39F-A66819FCFD7B}">
      <dgm:prSet/>
      <dgm:spPr/>
      <dgm:t>
        <a:bodyPr/>
        <a:lstStyle/>
        <a:p>
          <a:endParaRPr lang="es-MX"/>
        </a:p>
      </dgm:t>
    </dgm:pt>
    <dgm:pt modelId="{B0B351B5-70E4-429A-B8E9-1FA2F69CB96E}" type="sibTrans" cxnId="{6927B40A-46ED-4CC5-A39F-A66819FCFD7B}">
      <dgm:prSet/>
      <dgm:spPr/>
      <dgm:t>
        <a:bodyPr/>
        <a:lstStyle/>
        <a:p>
          <a:endParaRPr lang="es-MX"/>
        </a:p>
      </dgm:t>
    </dgm:pt>
    <dgm:pt modelId="{C72A31D3-5F99-4405-BD8E-88369613CC88}">
      <dgm:prSet phldrT="[Texto]" custT="1"/>
      <dgm:spPr/>
      <dgm:t>
        <a:bodyPr/>
        <a:lstStyle/>
        <a:p>
          <a:r>
            <a:rPr lang="es-MX" sz="2800" dirty="0" smtClean="0">
              <a:latin typeface="Times New Roman" panose="02020603050405020304" pitchFamily="18" charset="0"/>
              <a:cs typeface="Times New Roman" panose="02020603050405020304" pitchFamily="18" charset="0"/>
            </a:rPr>
            <a:t>No pasar su examen a la normal dos veces</a:t>
          </a:r>
          <a:endParaRPr lang="es-MX" sz="2800" dirty="0">
            <a:latin typeface="Times New Roman" panose="02020603050405020304" pitchFamily="18" charset="0"/>
            <a:cs typeface="Times New Roman" panose="02020603050405020304" pitchFamily="18" charset="0"/>
          </a:endParaRPr>
        </a:p>
      </dgm:t>
    </dgm:pt>
    <dgm:pt modelId="{38D00ED8-8991-4669-81E0-3F9C8C2B88EE}" type="parTrans" cxnId="{7B308579-E1F9-44F7-BDD4-CC5289BADB67}">
      <dgm:prSet/>
      <dgm:spPr/>
      <dgm:t>
        <a:bodyPr/>
        <a:lstStyle/>
        <a:p>
          <a:endParaRPr lang="es-MX"/>
        </a:p>
      </dgm:t>
    </dgm:pt>
    <dgm:pt modelId="{1F28D04B-4CC5-4112-B399-CF23651DCEF0}" type="sibTrans" cxnId="{7B308579-E1F9-44F7-BDD4-CC5289BADB67}">
      <dgm:prSet/>
      <dgm:spPr/>
      <dgm:t>
        <a:bodyPr/>
        <a:lstStyle/>
        <a:p>
          <a:endParaRPr lang="es-MX"/>
        </a:p>
      </dgm:t>
    </dgm:pt>
    <dgm:pt modelId="{0DD1AC3F-B657-47FD-80C5-524D60B91102}" type="pres">
      <dgm:prSet presAssocID="{98DFFD63-5EA9-4064-A846-27A95F789690}" presName="diagram" presStyleCnt="0">
        <dgm:presLayoutVars>
          <dgm:dir/>
          <dgm:resizeHandles val="exact"/>
        </dgm:presLayoutVars>
      </dgm:prSet>
      <dgm:spPr/>
    </dgm:pt>
    <dgm:pt modelId="{02D91A09-3F99-433C-BA66-E44765F7C05A}" type="pres">
      <dgm:prSet presAssocID="{6EB46CD7-6C0A-4BDE-A2EA-23E741D773CC}" presName="node" presStyleLbl="node1" presStyleIdx="0" presStyleCnt="5" custLinFactNeighborX="449" custLinFactNeighborY="748">
        <dgm:presLayoutVars>
          <dgm:bulletEnabled val="1"/>
        </dgm:presLayoutVars>
      </dgm:prSet>
      <dgm:spPr/>
    </dgm:pt>
    <dgm:pt modelId="{3878B085-129F-4A29-8CE8-BF4E2729214E}" type="pres">
      <dgm:prSet presAssocID="{9FC9E282-72AF-46BE-A669-7AA6A19FEE6C}" presName="sibTrans" presStyleCnt="0"/>
      <dgm:spPr/>
    </dgm:pt>
    <dgm:pt modelId="{9217A232-BF6A-4A0A-8D74-26FF41353026}" type="pres">
      <dgm:prSet presAssocID="{CC36A8CB-23CD-4D02-9888-FAB3B257C345}" presName="node" presStyleLbl="node1" presStyleIdx="1" presStyleCnt="5">
        <dgm:presLayoutVars>
          <dgm:bulletEnabled val="1"/>
        </dgm:presLayoutVars>
      </dgm:prSet>
      <dgm:spPr/>
      <dgm:t>
        <a:bodyPr/>
        <a:lstStyle/>
        <a:p>
          <a:endParaRPr lang="es-MX"/>
        </a:p>
      </dgm:t>
    </dgm:pt>
    <dgm:pt modelId="{C42F19F8-95BB-491B-AF05-82F0AEEA7B3D}" type="pres">
      <dgm:prSet presAssocID="{29FF7336-FD63-4E46-85A3-44187551CEE5}" presName="sibTrans" presStyleCnt="0"/>
      <dgm:spPr/>
    </dgm:pt>
    <dgm:pt modelId="{82B223A1-5016-4A83-A7CC-12ED9B54ADE4}" type="pres">
      <dgm:prSet presAssocID="{3B7A4AA2-B916-4347-AED3-3174F4A85771}" presName="node" presStyleLbl="node1" presStyleIdx="2" presStyleCnt="5">
        <dgm:presLayoutVars>
          <dgm:bulletEnabled val="1"/>
        </dgm:presLayoutVars>
      </dgm:prSet>
      <dgm:spPr/>
      <dgm:t>
        <a:bodyPr/>
        <a:lstStyle/>
        <a:p>
          <a:endParaRPr lang="es-MX"/>
        </a:p>
      </dgm:t>
    </dgm:pt>
    <dgm:pt modelId="{4306BA5E-6213-401B-865C-FB6ED79B14A1}" type="pres">
      <dgm:prSet presAssocID="{93AADF95-EDA0-4DCD-9B8F-D0684E4BD23C}" presName="sibTrans" presStyleCnt="0"/>
      <dgm:spPr/>
    </dgm:pt>
    <dgm:pt modelId="{A4CD0BB5-0E03-4A24-B1C4-DB1A981D2909}" type="pres">
      <dgm:prSet presAssocID="{DD455CF5-52E2-419F-9C21-0DF40081F79C}" presName="node" presStyleLbl="node1" presStyleIdx="3" presStyleCnt="5" custLinFactX="16242" custLinFactNeighborX="100000" custLinFactNeighborY="-4719">
        <dgm:presLayoutVars>
          <dgm:bulletEnabled val="1"/>
        </dgm:presLayoutVars>
      </dgm:prSet>
      <dgm:spPr/>
      <dgm:t>
        <a:bodyPr/>
        <a:lstStyle/>
        <a:p>
          <a:endParaRPr lang="es-MX"/>
        </a:p>
      </dgm:t>
    </dgm:pt>
    <dgm:pt modelId="{CC2A85F3-57F4-4206-83B9-C4018F929476}" type="pres">
      <dgm:prSet presAssocID="{B0B351B5-70E4-429A-B8E9-1FA2F69CB96E}" presName="sibTrans" presStyleCnt="0"/>
      <dgm:spPr/>
    </dgm:pt>
    <dgm:pt modelId="{EDE3E4E9-34C4-46C0-98DF-892C492F34BB}" type="pres">
      <dgm:prSet presAssocID="{C72A31D3-5F99-4405-BD8E-88369613CC88}" presName="node" presStyleLbl="node1" presStyleIdx="4" presStyleCnt="5" custLinFactX="-13101" custLinFactNeighborX="-100000" custLinFactNeighborY="-4488">
        <dgm:presLayoutVars>
          <dgm:bulletEnabled val="1"/>
        </dgm:presLayoutVars>
      </dgm:prSet>
      <dgm:spPr/>
      <dgm:t>
        <a:bodyPr/>
        <a:lstStyle/>
        <a:p>
          <a:endParaRPr lang="es-MX"/>
        </a:p>
      </dgm:t>
    </dgm:pt>
  </dgm:ptLst>
  <dgm:cxnLst>
    <dgm:cxn modelId="{733E6C22-087E-49F3-9F91-9FB87457DA4F}" type="presOf" srcId="{6EB46CD7-6C0A-4BDE-A2EA-23E741D773CC}" destId="{02D91A09-3F99-433C-BA66-E44765F7C05A}" srcOrd="0" destOrd="0" presId="urn:microsoft.com/office/officeart/2005/8/layout/default"/>
    <dgm:cxn modelId="{A83D4AB3-962A-49A1-92FD-D264E87D206F}" type="presOf" srcId="{3B7A4AA2-B916-4347-AED3-3174F4A85771}" destId="{82B223A1-5016-4A83-A7CC-12ED9B54ADE4}" srcOrd="0" destOrd="0" presId="urn:microsoft.com/office/officeart/2005/8/layout/default"/>
    <dgm:cxn modelId="{7B308579-E1F9-44F7-BDD4-CC5289BADB67}" srcId="{98DFFD63-5EA9-4064-A846-27A95F789690}" destId="{C72A31D3-5F99-4405-BD8E-88369613CC88}" srcOrd="4" destOrd="0" parTransId="{38D00ED8-8991-4669-81E0-3F9C8C2B88EE}" sibTransId="{1F28D04B-4CC5-4112-B399-CF23651DCEF0}"/>
    <dgm:cxn modelId="{5350520E-E6E7-4B0F-874C-E001500CA975}" srcId="{98DFFD63-5EA9-4064-A846-27A95F789690}" destId="{CC36A8CB-23CD-4D02-9888-FAB3B257C345}" srcOrd="1" destOrd="0" parTransId="{3C8AF7AA-8CE9-41F7-9621-50BF67857DE7}" sibTransId="{29FF7336-FD63-4E46-85A3-44187551CEE5}"/>
    <dgm:cxn modelId="{CD4EEB92-0F99-46F1-B69A-0A02966FB6A8}" type="presOf" srcId="{CC36A8CB-23CD-4D02-9888-FAB3B257C345}" destId="{9217A232-BF6A-4A0A-8D74-26FF41353026}" srcOrd="0" destOrd="0" presId="urn:microsoft.com/office/officeart/2005/8/layout/default"/>
    <dgm:cxn modelId="{3374A659-DEB5-4B3B-8225-00B05B25F016}" srcId="{98DFFD63-5EA9-4064-A846-27A95F789690}" destId="{3B7A4AA2-B916-4347-AED3-3174F4A85771}" srcOrd="2" destOrd="0" parTransId="{F18E2D0F-A033-490F-9CC0-B76EFE01DE54}" sibTransId="{93AADF95-EDA0-4DCD-9B8F-D0684E4BD23C}"/>
    <dgm:cxn modelId="{3A990390-DBF7-45B3-B2C3-F48786FB4701}" type="presOf" srcId="{98DFFD63-5EA9-4064-A846-27A95F789690}" destId="{0DD1AC3F-B657-47FD-80C5-524D60B91102}" srcOrd="0" destOrd="0" presId="urn:microsoft.com/office/officeart/2005/8/layout/default"/>
    <dgm:cxn modelId="{E58FBAC7-7A58-4CCB-B516-BB0DD693EF46}" srcId="{98DFFD63-5EA9-4064-A846-27A95F789690}" destId="{6EB46CD7-6C0A-4BDE-A2EA-23E741D773CC}" srcOrd="0" destOrd="0" parTransId="{2E23AC2B-798F-44AD-9CD8-2D7045DA164F}" sibTransId="{9FC9E282-72AF-46BE-A669-7AA6A19FEE6C}"/>
    <dgm:cxn modelId="{07553878-017F-4683-A590-DF59612C974E}" type="presOf" srcId="{C72A31D3-5F99-4405-BD8E-88369613CC88}" destId="{EDE3E4E9-34C4-46C0-98DF-892C492F34BB}" srcOrd="0" destOrd="0" presId="urn:microsoft.com/office/officeart/2005/8/layout/default"/>
    <dgm:cxn modelId="{D9BA2823-FEC3-4AE8-938F-3FE938F21D40}" type="presOf" srcId="{DD455CF5-52E2-419F-9C21-0DF40081F79C}" destId="{A4CD0BB5-0E03-4A24-B1C4-DB1A981D2909}" srcOrd="0" destOrd="0" presId="urn:microsoft.com/office/officeart/2005/8/layout/default"/>
    <dgm:cxn modelId="{6927B40A-46ED-4CC5-A39F-A66819FCFD7B}" srcId="{98DFFD63-5EA9-4064-A846-27A95F789690}" destId="{DD455CF5-52E2-419F-9C21-0DF40081F79C}" srcOrd="3" destOrd="0" parTransId="{FBE17256-F2EB-4564-AFCC-2E860EA4839B}" sibTransId="{B0B351B5-70E4-429A-B8E9-1FA2F69CB96E}"/>
    <dgm:cxn modelId="{3687B5E9-D510-48BE-9E38-24DA240AD3C4}" type="presParOf" srcId="{0DD1AC3F-B657-47FD-80C5-524D60B91102}" destId="{02D91A09-3F99-433C-BA66-E44765F7C05A}" srcOrd="0" destOrd="0" presId="urn:microsoft.com/office/officeart/2005/8/layout/default"/>
    <dgm:cxn modelId="{CD46EA14-4B30-484D-8FC4-27514F2C8798}" type="presParOf" srcId="{0DD1AC3F-B657-47FD-80C5-524D60B91102}" destId="{3878B085-129F-4A29-8CE8-BF4E2729214E}" srcOrd="1" destOrd="0" presId="urn:microsoft.com/office/officeart/2005/8/layout/default"/>
    <dgm:cxn modelId="{BA523591-DF9C-44D4-B7B4-8779AE0915E9}" type="presParOf" srcId="{0DD1AC3F-B657-47FD-80C5-524D60B91102}" destId="{9217A232-BF6A-4A0A-8D74-26FF41353026}" srcOrd="2" destOrd="0" presId="urn:microsoft.com/office/officeart/2005/8/layout/default"/>
    <dgm:cxn modelId="{7F9E43E6-8463-4613-9A7D-5B943BAD9168}" type="presParOf" srcId="{0DD1AC3F-B657-47FD-80C5-524D60B91102}" destId="{C42F19F8-95BB-491B-AF05-82F0AEEA7B3D}" srcOrd="3" destOrd="0" presId="urn:microsoft.com/office/officeart/2005/8/layout/default"/>
    <dgm:cxn modelId="{881E7FC1-E53D-4775-878C-AFFC344C48DF}" type="presParOf" srcId="{0DD1AC3F-B657-47FD-80C5-524D60B91102}" destId="{82B223A1-5016-4A83-A7CC-12ED9B54ADE4}" srcOrd="4" destOrd="0" presId="urn:microsoft.com/office/officeart/2005/8/layout/default"/>
    <dgm:cxn modelId="{049FC060-3423-4D70-AD5F-3F6590B120C9}" type="presParOf" srcId="{0DD1AC3F-B657-47FD-80C5-524D60B91102}" destId="{4306BA5E-6213-401B-865C-FB6ED79B14A1}" srcOrd="5" destOrd="0" presId="urn:microsoft.com/office/officeart/2005/8/layout/default"/>
    <dgm:cxn modelId="{396D2775-89DF-4D23-A451-A8554C5992AB}" type="presParOf" srcId="{0DD1AC3F-B657-47FD-80C5-524D60B91102}" destId="{A4CD0BB5-0E03-4A24-B1C4-DB1A981D2909}" srcOrd="6" destOrd="0" presId="urn:microsoft.com/office/officeart/2005/8/layout/default"/>
    <dgm:cxn modelId="{BA04543D-33C7-44EF-885B-0F89765D4768}" type="presParOf" srcId="{0DD1AC3F-B657-47FD-80C5-524D60B91102}" destId="{CC2A85F3-57F4-4206-83B9-C4018F929476}" srcOrd="7" destOrd="0" presId="urn:microsoft.com/office/officeart/2005/8/layout/default"/>
    <dgm:cxn modelId="{C397FCC5-886D-4F4C-92B1-0C6EAB3B4CAD}" type="presParOf" srcId="{0DD1AC3F-B657-47FD-80C5-524D60B91102}" destId="{EDE3E4E9-34C4-46C0-98DF-892C492F34B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72B72-0D8B-4583-B89E-5592BE749E4E}">
      <dsp:nvSpPr>
        <dsp:cNvPr id="0" name=""/>
        <dsp:cNvSpPr/>
      </dsp:nvSpPr>
      <dsp:spPr>
        <a:xfrm>
          <a:off x="134824" y="914398"/>
          <a:ext cx="3439396" cy="2063638"/>
        </a:xfrm>
        <a:prstGeom prst="rect">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s-MX" sz="3600" kern="1200" dirty="0"/>
        </a:p>
      </dsp:txBody>
      <dsp:txXfrm>
        <a:off x="134824" y="914398"/>
        <a:ext cx="3439396" cy="2063638"/>
      </dsp:txXfrm>
    </dsp:sp>
    <dsp:sp modelId="{B73D669D-DB61-4B8A-9ED7-86220A945D4A}">
      <dsp:nvSpPr>
        <dsp:cNvPr id="0" name=""/>
        <dsp:cNvSpPr/>
      </dsp:nvSpPr>
      <dsp:spPr>
        <a:xfrm>
          <a:off x="125744" y="936582"/>
          <a:ext cx="3439396" cy="2063638"/>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MX" sz="4000" b="1" kern="1200" dirty="0" smtClean="0">
              <a:latin typeface="Times New Roman" panose="02020603050405020304" pitchFamily="18" charset="0"/>
              <a:cs typeface="Times New Roman" panose="02020603050405020304" pitchFamily="18" charset="0"/>
            </a:rPr>
            <a:t>Al frente de la clase</a:t>
          </a:r>
          <a:r>
            <a:rPr lang="es-MX" sz="3600" kern="1200" dirty="0" smtClean="0"/>
            <a:t> </a:t>
          </a:r>
          <a:endParaRPr lang="es-MX" sz="3600" kern="1200" dirty="0"/>
        </a:p>
      </dsp:txBody>
      <dsp:txXfrm>
        <a:off x="125744" y="936582"/>
        <a:ext cx="3439396" cy="2063638"/>
      </dsp:txXfrm>
    </dsp:sp>
    <dsp:sp modelId="{C0FA8525-1EEC-4462-9B4C-42A6256B3AD3}">
      <dsp:nvSpPr>
        <dsp:cNvPr id="0" name=""/>
        <dsp:cNvSpPr/>
      </dsp:nvSpPr>
      <dsp:spPr>
        <a:xfrm>
          <a:off x="3715889" y="910828"/>
          <a:ext cx="3439396" cy="2063638"/>
        </a:xfrm>
        <a:prstGeom prst="rect">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No recibió la atención adecuada </a:t>
          </a:r>
          <a:endParaRPr lang="es-MX" sz="2800" kern="1200" dirty="0">
            <a:latin typeface="Times New Roman" panose="02020603050405020304" pitchFamily="18" charset="0"/>
            <a:cs typeface="Times New Roman" panose="02020603050405020304" pitchFamily="18" charset="0"/>
          </a:endParaRPr>
        </a:p>
      </dsp:txBody>
      <dsp:txXfrm>
        <a:off x="3715889" y="910828"/>
        <a:ext cx="3439396" cy="2063638"/>
      </dsp:txXfrm>
    </dsp:sp>
    <dsp:sp modelId="{B65FF78E-1794-4676-A057-ACFBC76EF53C}">
      <dsp:nvSpPr>
        <dsp:cNvPr id="0" name=""/>
        <dsp:cNvSpPr/>
      </dsp:nvSpPr>
      <dsp:spPr>
        <a:xfrm>
          <a:off x="7289457" y="922935"/>
          <a:ext cx="3439396" cy="2063638"/>
        </a:xfrm>
        <a:prstGeom prst="rect">
          <a:avLst/>
        </a:prstGeom>
        <a:solidFill>
          <a:schemeClr val="accent2">
            <a:shade val="80000"/>
            <a:hueOff val="-288849"/>
            <a:satOff val="6100"/>
            <a:lumOff val="16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Sufrió rechazo por parte de compañeros, docentes e incluso su padre</a:t>
          </a:r>
          <a:endParaRPr lang="es-MX" sz="2800" kern="1200" dirty="0">
            <a:latin typeface="Times New Roman" panose="02020603050405020304" pitchFamily="18" charset="0"/>
            <a:cs typeface="Times New Roman" panose="02020603050405020304" pitchFamily="18" charset="0"/>
          </a:endParaRPr>
        </a:p>
      </dsp:txBody>
      <dsp:txXfrm>
        <a:off x="7289457" y="922935"/>
        <a:ext cx="3439396" cy="2063638"/>
      </dsp:txXfrm>
    </dsp:sp>
    <dsp:sp modelId="{F4696CFE-9ABE-4D48-8CAA-72FAC36D3ACE}">
      <dsp:nvSpPr>
        <dsp:cNvPr id="0" name=""/>
        <dsp:cNvSpPr/>
      </dsp:nvSpPr>
      <dsp:spPr>
        <a:xfrm>
          <a:off x="1413626" y="3357037"/>
          <a:ext cx="3439396" cy="2063638"/>
        </a:xfrm>
        <a:prstGeom prst="rect">
          <a:avLst/>
        </a:prstGeom>
        <a:solidFill>
          <a:schemeClr val="accent2">
            <a:shade val="80000"/>
            <a:hueOff val="-385132"/>
            <a:satOff val="8133"/>
            <a:lumOff val="216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latin typeface="Times New Roman" panose="02020603050405020304" pitchFamily="18" charset="0"/>
              <a:cs typeface="Times New Roman" panose="02020603050405020304" pitchFamily="18" charset="0"/>
            </a:rPr>
            <a:t>Se le diagnostico el síndrome a los 11 </a:t>
          </a:r>
          <a:endParaRPr lang="es-MX" sz="3600" kern="1200" dirty="0"/>
        </a:p>
      </dsp:txBody>
      <dsp:txXfrm>
        <a:off x="1413626" y="3357037"/>
        <a:ext cx="3439396" cy="2063638"/>
      </dsp:txXfrm>
    </dsp:sp>
    <dsp:sp modelId="{CA2480D1-E6AB-47BB-A6D9-F3C7CC1BF507}">
      <dsp:nvSpPr>
        <dsp:cNvPr id="0" name=""/>
        <dsp:cNvSpPr/>
      </dsp:nvSpPr>
      <dsp:spPr>
        <a:xfrm>
          <a:off x="5428778" y="3318406"/>
          <a:ext cx="3439396" cy="2063638"/>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Muestra</a:t>
          </a:r>
          <a:r>
            <a:rPr lang="es-MX" sz="2800" kern="1200" baseline="0" dirty="0" smtClean="0">
              <a:latin typeface="Times New Roman" panose="02020603050405020304" pitchFamily="18" charset="0"/>
              <a:cs typeface="Times New Roman" panose="02020603050405020304" pitchFamily="18" charset="0"/>
            </a:rPr>
            <a:t> el apoyo que le proporcionó a Brad</a:t>
          </a:r>
          <a:endParaRPr lang="es-MX" sz="2800" kern="1200" dirty="0">
            <a:latin typeface="Times New Roman" panose="02020603050405020304" pitchFamily="18" charset="0"/>
            <a:cs typeface="Times New Roman" panose="02020603050405020304" pitchFamily="18" charset="0"/>
          </a:endParaRPr>
        </a:p>
      </dsp:txBody>
      <dsp:txXfrm>
        <a:off x="5428778" y="3318406"/>
        <a:ext cx="3439396" cy="2063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1A09-3F99-433C-BA66-E44765F7C05A}">
      <dsp:nvSpPr>
        <dsp:cNvPr id="0" name=""/>
        <dsp:cNvSpPr/>
      </dsp:nvSpPr>
      <dsp:spPr>
        <a:xfrm>
          <a:off x="14754" y="54435"/>
          <a:ext cx="3286125" cy="1971675"/>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MX" sz="4800" b="1" kern="1200"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Alumno de panzazo</a:t>
          </a:r>
          <a:endParaRPr lang="es-MX" sz="4800" b="1" kern="1200"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4754" y="54435"/>
        <a:ext cx="3286125" cy="1971675"/>
      </dsp:txXfrm>
    </dsp:sp>
    <dsp:sp modelId="{9217A232-BF6A-4A0A-8D74-26FF41353026}">
      <dsp:nvSpPr>
        <dsp:cNvPr id="0" name=""/>
        <dsp:cNvSpPr/>
      </dsp:nvSpPr>
      <dsp:spPr>
        <a:xfrm>
          <a:off x="3614737" y="39687"/>
          <a:ext cx="3286125" cy="1971675"/>
        </a:xfrm>
        <a:prstGeom prst="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Tenía sacrificios como recorrer un camino diario de 7 km para llegar a estudiar</a:t>
          </a:r>
          <a:endParaRPr lang="es-MX" sz="2800" kern="1200" dirty="0">
            <a:latin typeface="Times New Roman" panose="02020603050405020304" pitchFamily="18" charset="0"/>
            <a:cs typeface="Times New Roman" panose="02020603050405020304" pitchFamily="18" charset="0"/>
          </a:endParaRPr>
        </a:p>
      </dsp:txBody>
      <dsp:txXfrm>
        <a:off x="3614737" y="39687"/>
        <a:ext cx="3286125" cy="1971675"/>
      </dsp:txXfrm>
    </dsp:sp>
    <dsp:sp modelId="{82B223A1-5016-4A83-A7CC-12ED9B54ADE4}">
      <dsp:nvSpPr>
        <dsp:cNvPr id="0" name=""/>
        <dsp:cNvSpPr/>
      </dsp:nvSpPr>
      <dsp:spPr>
        <a:xfrm>
          <a:off x="7229475" y="39687"/>
          <a:ext cx="3286125" cy="1971675"/>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Se silenciaba a los que exigían que se respetaran sus derechos</a:t>
          </a:r>
          <a:endParaRPr lang="es-MX" sz="2800" kern="1200" dirty="0">
            <a:latin typeface="Times New Roman" panose="02020603050405020304" pitchFamily="18" charset="0"/>
            <a:cs typeface="Times New Roman" panose="02020603050405020304" pitchFamily="18" charset="0"/>
          </a:endParaRPr>
        </a:p>
      </dsp:txBody>
      <dsp:txXfrm>
        <a:off x="7229475" y="39687"/>
        <a:ext cx="3286125" cy="1971675"/>
      </dsp:txXfrm>
    </dsp:sp>
    <dsp:sp modelId="{A4CD0BB5-0E03-4A24-B1C4-DB1A981D2909}">
      <dsp:nvSpPr>
        <dsp:cNvPr id="0" name=""/>
        <dsp:cNvSpPr/>
      </dsp:nvSpPr>
      <dsp:spPr>
        <a:xfrm>
          <a:off x="5627226" y="2246931"/>
          <a:ext cx="3286125" cy="1971675"/>
        </a:xfrm>
        <a:prstGeom prst="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Él y su familia tenían una esperanza en la educación</a:t>
          </a:r>
          <a:endParaRPr lang="es-MX" sz="2800" kern="1200" dirty="0">
            <a:latin typeface="Times New Roman" panose="02020603050405020304" pitchFamily="18" charset="0"/>
            <a:cs typeface="Times New Roman" panose="02020603050405020304" pitchFamily="18" charset="0"/>
          </a:endParaRPr>
        </a:p>
      </dsp:txBody>
      <dsp:txXfrm>
        <a:off x="5627226" y="2246931"/>
        <a:ext cx="3286125" cy="1971675"/>
      </dsp:txXfrm>
    </dsp:sp>
    <dsp:sp modelId="{EDE3E4E9-34C4-46C0-98DF-892C492F34BB}">
      <dsp:nvSpPr>
        <dsp:cNvPr id="0" name=""/>
        <dsp:cNvSpPr/>
      </dsp:nvSpPr>
      <dsp:spPr>
        <a:xfrm>
          <a:off x="1705466" y="2251486"/>
          <a:ext cx="3286125" cy="1971675"/>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imes New Roman" panose="02020603050405020304" pitchFamily="18" charset="0"/>
              <a:cs typeface="Times New Roman" panose="02020603050405020304" pitchFamily="18" charset="0"/>
            </a:rPr>
            <a:t>No pasar su examen a la normal dos veces</a:t>
          </a:r>
          <a:endParaRPr lang="es-MX" sz="2800" kern="1200" dirty="0">
            <a:latin typeface="Times New Roman" panose="02020603050405020304" pitchFamily="18" charset="0"/>
            <a:cs typeface="Times New Roman" panose="02020603050405020304" pitchFamily="18" charset="0"/>
          </a:endParaRPr>
        </a:p>
      </dsp:txBody>
      <dsp:txXfrm>
        <a:off x="1705466" y="2251486"/>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51FAE5F-1315-48DD-B27F-DE079C37C134}" type="datetimeFigureOut">
              <a:rPr lang="es-MX" smtClean="0"/>
              <a:t>28/09/2023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227898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1FAE5F-1315-48DD-B27F-DE079C37C134}" type="datetimeFigureOut">
              <a:rPr lang="es-MX" smtClean="0"/>
              <a:t>28/09/2023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295724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1FAE5F-1315-48DD-B27F-DE079C37C134}" type="datetimeFigureOut">
              <a:rPr lang="es-MX" smtClean="0"/>
              <a:t>28/09/2023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247392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1FAE5F-1315-48DD-B27F-DE079C37C134}" type="datetimeFigureOut">
              <a:rPr lang="es-MX" smtClean="0"/>
              <a:t>28/09/2023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373588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51FAE5F-1315-48DD-B27F-DE079C37C134}" type="datetimeFigureOut">
              <a:rPr lang="es-MX" smtClean="0"/>
              <a:t>28/09/2023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155228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51FAE5F-1315-48DD-B27F-DE079C37C134}" type="datetimeFigureOut">
              <a:rPr lang="es-MX" smtClean="0"/>
              <a:t>28/09/2023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45629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51FAE5F-1315-48DD-B27F-DE079C37C134}" type="datetimeFigureOut">
              <a:rPr lang="es-MX" smtClean="0"/>
              <a:t>28/09/2023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396441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1FAE5F-1315-48DD-B27F-DE079C37C134}" type="datetimeFigureOut">
              <a:rPr lang="es-MX" smtClean="0"/>
              <a:t>28/09/2023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254889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1FAE5F-1315-48DD-B27F-DE079C37C134}" type="datetimeFigureOut">
              <a:rPr lang="es-MX" smtClean="0"/>
              <a:t>28/09/2023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90682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1FAE5F-1315-48DD-B27F-DE079C37C134}" type="datetimeFigureOut">
              <a:rPr lang="es-MX" smtClean="0"/>
              <a:t>28/09/2023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5940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1FAE5F-1315-48DD-B27F-DE079C37C134}" type="datetimeFigureOut">
              <a:rPr lang="es-MX" smtClean="0"/>
              <a:t>28/09/2023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6740D15-999E-4DC7-A04B-996DB1A30411}" type="slidenum">
              <a:rPr lang="es-MX" smtClean="0"/>
              <a:t>‹Nº›</a:t>
            </a:fld>
            <a:endParaRPr lang="es-MX"/>
          </a:p>
        </p:txBody>
      </p:sp>
    </p:spTree>
    <p:extLst>
      <p:ext uri="{BB962C8B-B14F-4D97-AF65-F5344CB8AC3E}">
        <p14:creationId xmlns:p14="http://schemas.microsoft.com/office/powerpoint/2010/main" val="65889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FAE5F-1315-48DD-B27F-DE079C37C134}" type="datetimeFigureOut">
              <a:rPr lang="es-MX" smtClean="0"/>
              <a:t>28/09/2023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40D15-999E-4DC7-A04B-996DB1A30411}" type="slidenum">
              <a:rPr lang="es-MX" smtClean="0"/>
              <a:t>‹Nº›</a:t>
            </a:fld>
            <a:endParaRPr lang="es-MX"/>
          </a:p>
        </p:txBody>
      </p:sp>
    </p:spTree>
    <p:extLst>
      <p:ext uri="{BB962C8B-B14F-4D97-AF65-F5344CB8AC3E}">
        <p14:creationId xmlns:p14="http://schemas.microsoft.com/office/powerpoint/2010/main" val="116472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50000"/>
            </a:schemeClr>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51527"/>
            <a:ext cx="9144000" cy="1758435"/>
          </a:xfrm>
        </p:spPr>
        <p:txBody>
          <a:bodyPr>
            <a:normAutofit/>
          </a:bodyPr>
          <a:lstStyle/>
          <a:p>
            <a:r>
              <a:rPr lang="es-MX" dirty="0"/>
              <a:t>"Al frente de la clase" y </a:t>
            </a:r>
            <a:r>
              <a:rPr lang="es-MX" dirty="0" smtClean="0"/>
              <a:t/>
            </a:r>
            <a:br>
              <a:rPr lang="es-MX" dirty="0" smtClean="0"/>
            </a:br>
            <a:r>
              <a:rPr lang="es-MX" dirty="0" smtClean="0"/>
              <a:t>"</a:t>
            </a:r>
            <a:r>
              <a:rPr lang="es-MX" dirty="0"/>
              <a:t>Fui alumno de panzazo"</a:t>
            </a:r>
          </a:p>
        </p:txBody>
      </p:sp>
      <p:sp>
        <p:nvSpPr>
          <p:cNvPr id="3" name="Subtítulo 2"/>
          <p:cNvSpPr>
            <a:spLocks noGrp="1"/>
          </p:cNvSpPr>
          <p:nvPr>
            <p:ph type="subTitle" idx="1"/>
          </p:nvPr>
        </p:nvSpPr>
        <p:spPr>
          <a:xfrm>
            <a:off x="1524000" y="3867509"/>
            <a:ext cx="9144000" cy="1655762"/>
          </a:xfrm>
        </p:spPr>
        <p:txBody>
          <a:bodyPr>
            <a:normAutofit lnSpcReduction="10000"/>
          </a:bodyPr>
          <a:lstStyle/>
          <a:p>
            <a:pPr fontAlgn="base"/>
            <a:r>
              <a:rPr lang="es-MX" dirty="0" smtClean="0"/>
              <a:t>El sujeto y su formación personal ​</a:t>
            </a:r>
          </a:p>
          <a:p>
            <a:pPr fontAlgn="base"/>
            <a:r>
              <a:rPr lang="es-MX" dirty="0" smtClean="0"/>
              <a:t>Graciano Montoya Hoyos​</a:t>
            </a:r>
          </a:p>
          <a:p>
            <a:pPr fontAlgn="base"/>
            <a:r>
              <a:rPr lang="es-MX" dirty="0" smtClean="0"/>
              <a:t>Cintli Aranza Yamile Estrada Alvarez N°8​</a:t>
            </a:r>
          </a:p>
          <a:p>
            <a:pPr fontAlgn="base"/>
            <a:r>
              <a:rPr lang="es-MX" dirty="0" smtClean="0"/>
              <a:t>1°A​</a:t>
            </a:r>
          </a:p>
          <a:p>
            <a:endParaRPr lang="es-MX" dirty="0"/>
          </a:p>
        </p:txBody>
      </p:sp>
    </p:spTree>
    <p:extLst>
      <p:ext uri="{BB962C8B-B14F-4D97-AF65-F5344CB8AC3E}">
        <p14:creationId xmlns:p14="http://schemas.microsoft.com/office/powerpoint/2010/main" val="28183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accent2">
              <a:lumMod val="20000"/>
              <a:lumOff val="80000"/>
            </a:schemeClr>
          </a:bgClr>
        </a:patt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80082297"/>
              </p:ext>
            </p:extLst>
          </p:nvPr>
        </p:nvGraphicFramePr>
        <p:xfrm>
          <a:off x="347730" y="-115910"/>
          <a:ext cx="11006070" cy="6292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80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42077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775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75">
          <a:fgClr>
            <a:schemeClr val="accent1">
              <a:lumMod val="75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bg1"/>
                </a:solidFill>
              </a:rPr>
              <a:t>¿Qué condiciones determinaron su elección para ser docente?</a:t>
            </a:r>
            <a:endParaRPr lang="es-MX" dirty="0">
              <a:solidFill>
                <a:schemeClr val="bg1"/>
              </a:solidFill>
            </a:endParaRPr>
          </a:p>
        </p:txBody>
      </p:sp>
      <p:sp>
        <p:nvSpPr>
          <p:cNvPr id="5" name="Rectángulo 4"/>
          <p:cNvSpPr/>
          <p:nvPr/>
        </p:nvSpPr>
        <p:spPr>
          <a:xfrm>
            <a:off x="838200" y="1690688"/>
            <a:ext cx="7774859" cy="461665"/>
          </a:xfrm>
          <a:prstGeom prst="rect">
            <a:avLst/>
          </a:prstGeom>
        </p:spPr>
        <p:txBody>
          <a:bodyPr wrap="square">
            <a:spAutoFit/>
          </a:bodyPr>
          <a:lstStyle/>
          <a:p>
            <a:r>
              <a:rPr lang="es-MX" sz="2400" i="1" dirty="0" smtClean="0">
                <a:solidFill>
                  <a:schemeClr val="bg1"/>
                </a:solidFill>
                <a:latin typeface="Times New Roman" panose="02020603050405020304" pitchFamily="18" charset="0"/>
                <a:cs typeface="Times New Roman" panose="02020603050405020304" pitchFamily="18" charset="0"/>
              </a:rPr>
              <a:t> Las situaciones desagradables y la búsqueda de un cambio</a:t>
            </a:r>
            <a:endParaRPr lang="es-MX" sz="2400" i="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Cómo denunciar una discriminación laboral? - La Red Hisp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259" y="3628330"/>
            <a:ext cx="4769443" cy="26839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20213" y="2290177"/>
            <a:ext cx="8600768" cy="1200329"/>
          </a:xfrm>
          <a:prstGeom prst="rect">
            <a:avLst/>
          </a:prstGeom>
        </p:spPr>
        <p:txBody>
          <a:bodyPr wrap="square">
            <a:spAutoFit/>
          </a:bodyPr>
          <a:lstStyle/>
          <a:p>
            <a:r>
              <a:rPr lang="es-MX" b="1" dirty="0" smtClean="0">
                <a:solidFill>
                  <a:schemeClr val="bg1"/>
                </a:solidFill>
                <a:effectLst/>
                <a:latin typeface="Times New Roman" panose="02020603050405020304" pitchFamily="18" charset="0"/>
                <a:cs typeface="Times New Roman" panose="02020603050405020304" pitchFamily="18" charset="0"/>
              </a:rPr>
              <a:t>Película</a:t>
            </a:r>
          </a:p>
          <a:p>
            <a:r>
              <a:rPr lang="es-MX" dirty="0" smtClean="0">
                <a:solidFill>
                  <a:schemeClr val="bg1"/>
                </a:solidFill>
                <a:effectLst/>
                <a:latin typeface="Times New Roman" panose="02020603050405020304" pitchFamily="18" charset="0"/>
                <a:cs typeface="Times New Roman" panose="02020603050405020304" pitchFamily="18" charset="0"/>
              </a:rPr>
              <a:t>Se</a:t>
            </a:r>
            <a:r>
              <a:rPr lang="es-MX" baseline="0" dirty="0" smtClean="0">
                <a:solidFill>
                  <a:schemeClr val="bg1"/>
                </a:solidFill>
                <a:effectLst/>
                <a:latin typeface="Times New Roman" panose="02020603050405020304" pitchFamily="18" charset="0"/>
                <a:cs typeface="Times New Roman" panose="02020603050405020304" pitchFamily="18" charset="0"/>
              </a:rPr>
              <a:t> muestran las discriminaciones hacía Brad y él supo que quería un cambio, quería que los estudiantes tuvieran conocimiento sobre temas que no se toman en cuenta como lo era su síndrome.</a:t>
            </a:r>
            <a:endParaRPr lang="es-MX" dirty="0" smtClean="0">
              <a:solidFill>
                <a:schemeClr val="bg1"/>
              </a:solidFill>
              <a:effectLst/>
              <a:latin typeface="Times New Roman" panose="02020603050405020304" pitchFamily="18" charset="0"/>
              <a:cs typeface="Times New Roman" panose="02020603050405020304" pitchFamily="18" charset="0"/>
            </a:endParaRPr>
          </a:p>
        </p:txBody>
      </p:sp>
      <p:sp>
        <p:nvSpPr>
          <p:cNvPr id="12" name="Rectángulo 11"/>
          <p:cNvSpPr/>
          <p:nvPr/>
        </p:nvSpPr>
        <p:spPr>
          <a:xfrm>
            <a:off x="720213" y="3488563"/>
            <a:ext cx="6096000" cy="1754326"/>
          </a:xfrm>
          <a:prstGeom prst="rect">
            <a:avLst/>
          </a:prstGeom>
        </p:spPr>
        <p:txBody>
          <a:bodyPr>
            <a:spAutoFit/>
          </a:bodyPr>
          <a:lstStyle/>
          <a:p>
            <a:pPr>
              <a:defRPr/>
            </a:pPr>
            <a:r>
              <a:rPr lang="es-MX" b="1" dirty="0" smtClean="0">
                <a:solidFill>
                  <a:schemeClr val="bg1"/>
                </a:solidFill>
                <a:latin typeface="Times New Roman" panose="02020603050405020304" pitchFamily="18" charset="0"/>
                <a:cs typeface="Times New Roman" panose="02020603050405020304" pitchFamily="18" charset="0"/>
              </a:rPr>
              <a:t>Lectura</a:t>
            </a:r>
          </a:p>
          <a:p>
            <a:pPr>
              <a:defRPr/>
            </a:pPr>
            <a:r>
              <a:rPr lang="es-MX" dirty="0" smtClean="0">
                <a:solidFill>
                  <a:schemeClr val="bg1"/>
                </a:solidFill>
                <a:latin typeface="Times New Roman" panose="02020603050405020304" pitchFamily="18" charset="0"/>
                <a:cs typeface="Times New Roman" panose="02020603050405020304" pitchFamily="18" charset="0"/>
              </a:rPr>
              <a:t>Se </a:t>
            </a:r>
            <a:r>
              <a:rPr lang="es-MX" dirty="0">
                <a:solidFill>
                  <a:schemeClr val="bg1"/>
                </a:solidFill>
                <a:latin typeface="Times New Roman" panose="02020603050405020304" pitchFamily="18" charset="0"/>
                <a:cs typeface="Times New Roman" panose="02020603050405020304" pitchFamily="18" charset="0"/>
              </a:rPr>
              <a:t>narran las complicaciones que tuvo que pasar el docente, el que mataran a sus conocidos por el simple hecho de expresar sus incomodidades, saber que no quería lo mismo para próximas generaciones.</a:t>
            </a:r>
          </a:p>
          <a:p>
            <a:endParaRPr lang="es-MX"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40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60">
          <a:fgClr>
            <a:schemeClr val="accent1">
              <a:lumMod val="75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bg1"/>
                </a:solidFill>
                <a:latin typeface="Times New Roman" panose="02020603050405020304" pitchFamily="18" charset="0"/>
                <a:cs typeface="Times New Roman" panose="02020603050405020304" pitchFamily="18" charset="0"/>
              </a:rPr>
              <a:t>¿Quiénes influyeron en su decisión de ser docente?</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1105972" y="1926053"/>
            <a:ext cx="5782352" cy="646331"/>
          </a:xfrm>
          <a:prstGeom prst="rect">
            <a:avLst/>
          </a:prstGeom>
        </p:spPr>
        <p:txBody>
          <a:bodyPr wrap="none">
            <a:spAutoFit/>
          </a:bodyPr>
          <a:lstStyle/>
          <a:p>
            <a:r>
              <a:rPr lang="es-MX" b="1" baseline="0" dirty="0" smtClean="0">
                <a:solidFill>
                  <a:schemeClr val="bg1"/>
                </a:solidFill>
                <a:effectLst/>
                <a:latin typeface="Times New Roman" panose="02020603050405020304" pitchFamily="18" charset="0"/>
                <a:cs typeface="Times New Roman" panose="02020603050405020304" pitchFamily="18" charset="0"/>
              </a:rPr>
              <a:t>Película</a:t>
            </a:r>
          </a:p>
          <a:p>
            <a:r>
              <a:rPr lang="es-MX" baseline="0" dirty="0" smtClean="0">
                <a:solidFill>
                  <a:schemeClr val="bg1"/>
                </a:solidFill>
                <a:effectLst/>
                <a:latin typeface="Times New Roman" panose="02020603050405020304" pitchFamily="18" charset="0"/>
                <a:cs typeface="Times New Roman" panose="02020603050405020304" pitchFamily="18" charset="0"/>
              </a:rPr>
              <a:t>El director que conoció en la última escuela en la que estuvo</a:t>
            </a:r>
          </a:p>
        </p:txBody>
      </p:sp>
      <p:sp>
        <p:nvSpPr>
          <p:cNvPr id="7" name="Rectángulo 6"/>
          <p:cNvSpPr/>
          <p:nvPr/>
        </p:nvSpPr>
        <p:spPr>
          <a:xfrm>
            <a:off x="1105972" y="2651318"/>
            <a:ext cx="6096000" cy="646331"/>
          </a:xfrm>
          <a:prstGeom prst="rect">
            <a:avLst/>
          </a:prstGeom>
        </p:spPr>
        <p:txBody>
          <a:bodyPr>
            <a:spAutoFit/>
          </a:bodyPr>
          <a:lstStyle/>
          <a:p>
            <a:r>
              <a:rPr lang="es-MX" b="1" dirty="0" smtClean="0">
                <a:solidFill>
                  <a:schemeClr val="bg1"/>
                </a:solidFill>
                <a:effectLst/>
                <a:latin typeface="Times New Roman" panose="02020603050405020304" pitchFamily="18" charset="0"/>
                <a:cs typeface="Times New Roman" panose="02020603050405020304" pitchFamily="18" charset="0"/>
              </a:rPr>
              <a:t>Lectura</a:t>
            </a:r>
          </a:p>
          <a:p>
            <a:r>
              <a:rPr lang="es-MX" dirty="0" smtClean="0">
                <a:solidFill>
                  <a:schemeClr val="bg1"/>
                </a:solidFill>
                <a:effectLst/>
                <a:latin typeface="Times New Roman" panose="02020603050405020304" pitchFamily="18" charset="0"/>
                <a:cs typeface="Times New Roman" panose="02020603050405020304" pitchFamily="18" charset="0"/>
              </a:rPr>
              <a:t>Sus</a:t>
            </a:r>
            <a:r>
              <a:rPr lang="es-MX" baseline="0" dirty="0" smtClean="0">
                <a:solidFill>
                  <a:schemeClr val="bg1"/>
                </a:solidFill>
                <a:effectLst/>
                <a:latin typeface="Times New Roman" panose="02020603050405020304" pitchFamily="18" charset="0"/>
                <a:cs typeface="Times New Roman" panose="02020603050405020304" pitchFamily="18" charset="0"/>
              </a:rPr>
              <a:t> familiares (mamá, papá, abuelos) </a:t>
            </a:r>
          </a:p>
        </p:txBody>
      </p:sp>
      <p:sp>
        <p:nvSpPr>
          <p:cNvPr id="9" name="Rectángulo 8"/>
          <p:cNvSpPr/>
          <p:nvPr/>
        </p:nvSpPr>
        <p:spPr>
          <a:xfrm>
            <a:off x="698434" y="3297649"/>
            <a:ext cx="8051307" cy="769441"/>
          </a:xfrm>
          <a:prstGeom prst="rect">
            <a:avLst/>
          </a:prstGeom>
        </p:spPr>
        <p:txBody>
          <a:bodyPr wrap="none">
            <a:spAutoFit/>
          </a:bodyPr>
          <a:lstStyle/>
          <a:p>
            <a:r>
              <a:rPr lang="es-MX" sz="4400" dirty="0" smtClean="0">
                <a:solidFill>
                  <a:schemeClr val="bg1"/>
                </a:solidFill>
                <a:latin typeface="Times New Roman" panose="02020603050405020304" pitchFamily="18" charset="0"/>
                <a:cs typeface="Times New Roman" panose="02020603050405020304" pitchFamily="18" charset="0"/>
              </a:rPr>
              <a:t>¿Tenía vocación para la docencia? </a:t>
            </a:r>
            <a:endParaRPr lang="es-MX" sz="44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943897" y="4113256"/>
            <a:ext cx="8465574" cy="1754326"/>
          </a:xfrm>
          <a:prstGeom prst="rect">
            <a:avLst/>
          </a:prstGeom>
          <a:noFill/>
        </p:spPr>
        <p:txBody>
          <a:bodyPr wrap="square" rtlCol="0">
            <a:spAutoFit/>
          </a:bodyPr>
          <a:lstStyle/>
          <a:p>
            <a:r>
              <a:rPr lang="es-MX" b="1" dirty="0" smtClean="0">
                <a:solidFill>
                  <a:schemeClr val="bg1"/>
                </a:solidFill>
                <a:latin typeface="Times New Roman" panose="02020603050405020304" pitchFamily="18" charset="0"/>
                <a:cs typeface="Times New Roman" panose="02020603050405020304" pitchFamily="18" charset="0"/>
              </a:rPr>
              <a:t>Película</a:t>
            </a:r>
          </a:p>
          <a:p>
            <a:r>
              <a:rPr lang="es-MX" dirty="0" smtClean="0">
                <a:solidFill>
                  <a:schemeClr val="bg1"/>
                </a:solidFill>
                <a:latin typeface="Times New Roman" panose="02020603050405020304" pitchFamily="18" charset="0"/>
                <a:cs typeface="Times New Roman" panose="02020603050405020304" pitchFamily="18" charset="0"/>
              </a:rPr>
              <a:t>Sí, desde un comienzo él sabía que quería ser docente y los obstáculos no fueron impedimento para que lo lograra</a:t>
            </a:r>
          </a:p>
          <a:p>
            <a:r>
              <a:rPr lang="es-MX" b="1" dirty="0" smtClean="0">
                <a:solidFill>
                  <a:schemeClr val="bg1"/>
                </a:solidFill>
                <a:latin typeface="Times New Roman" panose="02020603050405020304" pitchFamily="18" charset="0"/>
                <a:cs typeface="Times New Roman" panose="02020603050405020304" pitchFamily="18" charset="0"/>
              </a:rPr>
              <a:t>Lectura</a:t>
            </a:r>
          </a:p>
          <a:p>
            <a:r>
              <a:rPr lang="es-MX" dirty="0" smtClean="0">
                <a:solidFill>
                  <a:schemeClr val="bg1"/>
                </a:solidFill>
                <a:latin typeface="Times New Roman" panose="02020603050405020304" pitchFamily="18" charset="0"/>
                <a:cs typeface="Times New Roman" panose="02020603050405020304" pitchFamily="18" charset="0"/>
              </a:rPr>
              <a:t>Sí, aunque influyó mucho el querer salir del pueblo y mejorar la calidad de vida, pero esto beneficia ya que también quiere eso para los estudiantes con los que va a interactuar</a:t>
            </a:r>
            <a:endParaRPr lang="es-MX"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18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chemeClr val="accent1">
              <a:lumMod val="75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bg1"/>
                </a:solidFill>
              </a:rPr>
              <a:t>¿Influyó la formación que tuvo en la escuela formadora de docentes para su elección?</a:t>
            </a:r>
            <a:endParaRPr lang="es-MX" dirty="0">
              <a:solidFill>
                <a:schemeClr val="bg1"/>
              </a:solidFill>
            </a:endParaRPr>
          </a:p>
        </p:txBody>
      </p:sp>
      <p:sp>
        <p:nvSpPr>
          <p:cNvPr id="8" name="CuadroTexto 7"/>
          <p:cNvSpPr txBox="1"/>
          <p:nvPr/>
        </p:nvSpPr>
        <p:spPr>
          <a:xfrm>
            <a:off x="838200" y="1882417"/>
            <a:ext cx="9220200" cy="1200329"/>
          </a:xfrm>
          <a:prstGeom prst="rect">
            <a:avLst/>
          </a:prstGeom>
          <a:noFill/>
        </p:spPr>
        <p:txBody>
          <a:bodyPr wrap="square" rtlCol="0">
            <a:spAutoFit/>
          </a:bodyPr>
          <a:lstStyle/>
          <a:p>
            <a:r>
              <a:rPr lang="es-MX" b="1" dirty="0" smtClean="0">
                <a:solidFill>
                  <a:schemeClr val="bg1"/>
                </a:solidFill>
                <a:latin typeface="Times New Roman" panose="02020603050405020304" pitchFamily="18" charset="0"/>
                <a:cs typeface="Times New Roman" panose="02020603050405020304" pitchFamily="18" charset="0"/>
              </a:rPr>
              <a:t>Película</a:t>
            </a:r>
          </a:p>
          <a:p>
            <a:r>
              <a:rPr lang="es-MX" dirty="0" smtClean="0">
                <a:solidFill>
                  <a:schemeClr val="bg1"/>
                </a:solidFill>
                <a:latin typeface="Times New Roman" panose="02020603050405020304" pitchFamily="18" charset="0"/>
                <a:cs typeface="Times New Roman" panose="02020603050405020304" pitchFamily="18" charset="0"/>
              </a:rPr>
              <a:t>Sí, por todas esas veces que le cerraron las puertas le dejó claro que quería ayudar a que no pasaran por lo mismo que él pasó. El rechazo y la ignorancia no solo de alumnos sino también de adultos.</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838200" y="3274475"/>
            <a:ext cx="6889955" cy="1477328"/>
          </a:xfrm>
          <a:prstGeom prst="rect">
            <a:avLst/>
          </a:prstGeom>
          <a:noFill/>
        </p:spPr>
        <p:txBody>
          <a:bodyPr wrap="square" rtlCol="0">
            <a:spAutoFit/>
          </a:bodyPr>
          <a:lstStyle/>
          <a:p>
            <a:r>
              <a:rPr lang="es-MX" b="1" dirty="0" smtClean="0">
                <a:solidFill>
                  <a:schemeClr val="bg1"/>
                </a:solidFill>
                <a:latin typeface="Times New Roman" panose="02020603050405020304" pitchFamily="18" charset="0"/>
                <a:cs typeface="Times New Roman" panose="02020603050405020304" pitchFamily="18" charset="0"/>
              </a:rPr>
              <a:t>Lectura</a:t>
            </a:r>
          </a:p>
          <a:p>
            <a:r>
              <a:rPr lang="es-MX" dirty="0" smtClean="0">
                <a:solidFill>
                  <a:schemeClr val="bg1"/>
                </a:solidFill>
                <a:latin typeface="Times New Roman" panose="02020603050405020304" pitchFamily="18" charset="0"/>
                <a:cs typeface="Times New Roman" panose="02020603050405020304" pitchFamily="18" charset="0"/>
              </a:rPr>
              <a:t>Sí, el crecimiento incómodo de realizar actividades en un salón con poca comodidad y el probablemente estar cansados después de recorrer 7 km para llegar o incluso tener hambre.</a:t>
            </a:r>
          </a:p>
          <a:p>
            <a:r>
              <a:rPr lang="es-MX" dirty="0" smtClean="0">
                <a:solidFill>
                  <a:schemeClr val="bg1"/>
                </a:solidFill>
                <a:latin typeface="Times New Roman" panose="02020603050405020304" pitchFamily="18" charset="0"/>
                <a:cs typeface="Times New Roman" panose="02020603050405020304" pitchFamily="18" charset="0"/>
              </a:rPr>
              <a:t>Poder entender y querer mejorar el entorno escolar para los alumnos.</a:t>
            </a:r>
            <a:endParaRPr lang="es-MX" dirty="0">
              <a:solidFill>
                <a:schemeClr val="bg1"/>
              </a:solidFill>
              <a:latin typeface="Times New Roman" panose="02020603050405020304" pitchFamily="18" charset="0"/>
              <a:cs typeface="Times New Roman" panose="02020603050405020304" pitchFamily="18" charset="0"/>
            </a:endParaRPr>
          </a:p>
        </p:txBody>
      </p:sp>
      <p:pic>
        <p:nvPicPr>
          <p:cNvPr id="4100" name="Picture 4" descr="Iniciación al Trabajo Docente | Mtro. Yonatan E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3113820"/>
            <a:ext cx="34861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6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accent1">
              <a:lumMod val="75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bg1"/>
                </a:solidFill>
              </a:rPr>
              <a:t>¿Las condiciones económicas de vida influyeron para su elección de ser docente? </a:t>
            </a:r>
            <a:endParaRPr lang="es-MX" dirty="0">
              <a:solidFill>
                <a:schemeClr val="bg1"/>
              </a:solidFill>
            </a:endParaRPr>
          </a:p>
        </p:txBody>
      </p:sp>
      <p:sp>
        <p:nvSpPr>
          <p:cNvPr id="7" name="CuadroTexto 6"/>
          <p:cNvSpPr txBox="1"/>
          <p:nvPr/>
        </p:nvSpPr>
        <p:spPr>
          <a:xfrm>
            <a:off x="838200" y="1828800"/>
            <a:ext cx="5456903" cy="615553"/>
          </a:xfrm>
          <a:prstGeom prst="rect">
            <a:avLst/>
          </a:prstGeom>
          <a:noFill/>
        </p:spPr>
        <p:txBody>
          <a:bodyPr wrap="square" rtlCol="0">
            <a:spAutoFit/>
          </a:bodyPr>
          <a:lstStyle/>
          <a:p>
            <a:r>
              <a:rPr lang="es-MX" b="1" dirty="0" smtClean="0">
                <a:solidFill>
                  <a:schemeClr val="bg1"/>
                </a:solidFill>
                <a:latin typeface="Times New Roman" panose="02020603050405020304" pitchFamily="18" charset="0"/>
                <a:cs typeface="Times New Roman" panose="02020603050405020304" pitchFamily="18" charset="0"/>
              </a:rPr>
              <a:t>Película</a:t>
            </a:r>
          </a:p>
          <a:p>
            <a:r>
              <a:rPr lang="es-MX" sz="1600" dirty="0" smtClean="0">
                <a:solidFill>
                  <a:schemeClr val="bg1"/>
                </a:solidFill>
                <a:latin typeface="Times New Roman" panose="02020603050405020304" pitchFamily="18" charset="0"/>
                <a:cs typeface="Times New Roman" panose="02020603050405020304" pitchFamily="18" charset="0"/>
              </a:rPr>
              <a:t>No, eso no influyó en la decisión de el protagonista</a:t>
            </a:r>
            <a:endParaRPr lang="es-MX" sz="1600"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838200" y="2582465"/>
            <a:ext cx="6418006" cy="1200329"/>
          </a:xfrm>
          <a:prstGeom prst="rect">
            <a:avLst/>
          </a:prstGeom>
          <a:noFill/>
        </p:spPr>
        <p:txBody>
          <a:bodyPr wrap="square" rtlCol="0">
            <a:spAutoFit/>
          </a:bodyPr>
          <a:lstStyle/>
          <a:p>
            <a:r>
              <a:rPr lang="es-MX" b="1" dirty="0" smtClean="0">
                <a:solidFill>
                  <a:schemeClr val="bg1"/>
                </a:solidFill>
                <a:latin typeface="Times New Roman" panose="02020603050405020304" pitchFamily="18" charset="0"/>
                <a:cs typeface="Times New Roman" panose="02020603050405020304" pitchFamily="18" charset="0"/>
              </a:rPr>
              <a:t>Lectura</a:t>
            </a:r>
          </a:p>
          <a:p>
            <a:r>
              <a:rPr lang="es-MX" dirty="0" smtClean="0">
                <a:solidFill>
                  <a:schemeClr val="bg1"/>
                </a:solidFill>
                <a:latin typeface="Times New Roman" panose="02020603050405020304" pitchFamily="18" charset="0"/>
                <a:cs typeface="Times New Roman" panose="02020603050405020304" pitchFamily="18" charset="0"/>
              </a:rPr>
              <a:t>Sí, se menciona como era una esperanza el estudiar para docente ya que se les daba un lugar con comodidades básicas que quizá no había en donde él vivía. Además, el poder salir de ese pueblo. </a:t>
            </a:r>
            <a:endParaRPr lang="es-MX" dirty="0">
              <a:solidFill>
                <a:schemeClr val="bg1"/>
              </a:solidFill>
              <a:latin typeface="Times New Roman" panose="02020603050405020304" pitchFamily="18" charset="0"/>
              <a:cs typeface="Times New Roman" panose="02020603050405020304" pitchFamily="18" charset="0"/>
            </a:endParaRPr>
          </a:p>
        </p:txBody>
      </p:sp>
      <p:pic>
        <p:nvPicPr>
          <p:cNvPr id="5122" name="Picture 2" descr="Enfrente condiciones económicas adversas - Infocha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66" y="2582465"/>
            <a:ext cx="3774834" cy="32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08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75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solidFill>
                  <a:schemeClr val="bg1"/>
                </a:solidFill>
              </a:rPr>
              <a:t>¿Las condiciones sociales influyeron en su elección de carrera?.</a:t>
            </a:r>
            <a:endParaRPr lang="es-MX" dirty="0">
              <a:solidFill>
                <a:schemeClr val="bg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30648539"/>
              </p:ext>
            </p:extLst>
          </p:nvPr>
        </p:nvGraphicFramePr>
        <p:xfrm>
          <a:off x="1221658" y="1825625"/>
          <a:ext cx="9088284" cy="2161644"/>
        </p:xfrm>
        <a:graphic>
          <a:graphicData uri="http://schemas.openxmlformats.org/drawingml/2006/table">
            <a:tbl>
              <a:tblPr firstRow="1" bandRow="1">
                <a:tableStyleId>{5C22544A-7EE6-4342-B048-85BDC9FD1C3A}</a:tableStyleId>
              </a:tblPr>
              <a:tblGrid>
                <a:gridCol w="4544142"/>
                <a:gridCol w="4544142"/>
              </a:tblGrid>
              <a:tr h="331059">
                <a:tc>
                  <a:txBody>
                    <a:bodyPr/>
                    <a:lstStyle/>
                    <a:p>
                      <a:r>
                        <a:rPr lang="es-MX" dirty="0" smtClean="0">
                          <a:solidFill>
                            <a:schemeClr val="bg1"/>
                          </a:solidFill>
                          <a:latin typeface="Times New Roman" panose="02020603050405020304" pitchFamily="18" charset="0"/>
                          <a:cs typeface="Times New Roman" panose="02020603050405020304" pitchFamily="18" charset="0"/>
                        </a:rPr>
                        <a:t>Película </a:t>
                      </a:r>
                      <a:endParaRPr lang="es-MX"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s-MX" dirty="0" smtClean="0">
                          <a:solidFill>
                            <a:schemeClr val="bg1"/>
                          </a:solidFill>
                          <a:latin typeface="Times New Roman" panose="02020603050405020304" pitchFamily="18" charset="0"/>
                          <a:cs typeface="Times New Roman" panose="02020603050405020304" pitchFamily="18" charset="0"/>
                        </a:rPr>
                        <a:t>Lectura</a:t>
                      </a:r>
                      <a:endParaRPr lang="es-MX" dirty="0">
                        <a:solidFill>
                          <a:schemeClr val="bg1"/>
                        </a:solidFill>
                        <a:latin typeface="Times New Roman" panose="02020603050405020304" pitchFamily="18" charset="0"/>
                        <a:cs typeface="Times New Roman" panose="02020603050405020304" pitchFamily="18" charset="0"/>
                      </a:endParaRPr>
                    </a:p>
                  </a:txBody>
                  <a:tcPr/>
                </a:tc>
              </a:tr>
              <a:tr h="1795884">
                <a:tc>
                  <a:txBody>
                    <a:bodyPr/>
                    <a:lstStyle/>
                    <a:p>
                      <a:r>
                        <a:rPr lang="es-MX" dirty="0" smtClean="0">
                          <a:solidFill>
                            <a:schemeClr val="bg1"/>
                          </a:solidFill>
                          <a:effectLst/>
                          <a:latin typeface="Times New Roman" panose="02020603050405020304" pitchFamily="18" charset="0"/>
                          <a:cs typeface="Times New Roman" panose="02020603050405020304" pitchFamily="18" charset="0"/>
                        </a:rPr>
                        <a:t>Sí,</a:t>
                      </a:r>
                      <a:r>
                        <a:rPr lang="es-MX" baseline="0" dirty="0" smtClean="0">
                          <a:solidFill>
                            <a:schemeClr val="bg1"/>
                          </a:solidFill>
                          <a:effectLst/>
                          <a:latin typeface="Times New Roman" panose="02020603050405020304" pitchFamily="18" charset="0"/>
                          <a:cs typeface="Times New Roman" panose="02020603050405020304" pitchFamily="18" charset="0"/>
                        </a:rPr>
                        <a:t> las opiniones de su entorno obviamente le afectaron y le hicieron comprender que quería hacer un cambio en la sociedad partiendo de ahí, la libertad de poderse expresar y ser ellos mismos sin el miedo a ser juzgados.</a:t>
                      </a:r>
                      <a:endParaRPr lang="es-MX" dirty="0" smtClean="0">
                        <a:solidFill>
                          <a:schemeClr val="bg1"/>
                        </a:solidFill>
                        <a:effectLst/>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chemeClr val="bg1"/>
                          </a:solidFill>
                          <a:effectLst/>
                          <a:latin typeface="Times New Roman" panose="02020603050405020304" pitchFamily="18" charset="0"/>
                          <a:cs typeface="Times New Roman" panose="02020603050405020304" pitchFamily="18" charset="0"/>
                        </a:rPr>
                        <a:t>Sí, quería</a:t>
                      </a:r>
                      <a:r>
                        <a:rPr lang="es-MX" baseline="0" dirty="0" smtClean="0">
                          <a:solidFill>
                            <a:schemeClr val="bg1"/>
                          </a:solidFill>
                          <a:effectLst/>
                          <a:latin typeface="Times New Roman" panose="02020603050405020304" pitchFamily="18" charset="0"/>
                          <a:cs typeface="Times New Roman" panose="02020603050405020304" pitchFamily="18" charset="0"/>
                        </a:rPr>
                        <a:t> que se mejorara el entorno socio-económico en el lugar donde él estudió y más estudiantes pasarían por ahí.</a:t>
                      </a: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solidFill>
                            <a:schemeClr val="bg1"/>
                          </a:solidFill>
                          <a:effectLst/>
                          <a:latin typeface="Times New Roman" panose="02020603050405020304" pitchFamily="18" charset="0"/>
                          <a:cs typeface="Times New Roman" panose="02020603050405020304" pitchFamily="18" charset="0"/>
                        </a:rPr>
                        <a:t>Él sabía por lo que debería pasar un estudiante de la misma manera que lo pasó.</a:t>
                      </a:r>
                      <a:endParaRPr lang="es-MX" dirty="0" smtClean="0">
                        <a:solidFill>
                          <a:schemeClr val="bg1"/>
                        </a:solidFill>
                        <a:effectLst/>
                        <a:latin typeface="Times New Roman" panose="02020603050405020304" pitchFamily="18" charset="0"/>
                        <a:cs typeface="Times New Roman" panose="02020603050405020304" pitchFamily="18" charset="0"/>
                      </a:endParaRPr>
                    </a:p>
                    <a:p>
                      <a:endParaRPr lang="es-MX" dirty="0">
                        <a:solidFill>
                          <a:schemeClr val="bg1"/>
                        </a:solidFill>
                        <a:effectLst/>
                        <a:latin typeface="Times New Roman" panose="02020603050405020304" pitchFamily="18" charset="0"/>
                        <a:cs typeface="Times New Roman" panose="02020603050405020304" pitchFamily="18" charset="0"/>
                      </a:endParaRPr>
                    </a:p>
                  </a:txBody>
                  <a:tcPr>
                    <a:solidFill>
                      <a:schemeClr val="accent1">
                        <a:lumMod val="75000"/>
                      </a:schemeClr>
                    </a:solidFill>
                  </a:tcPr>
                </a:tc>
              </a:tr>
            </a:tbl>
          </a:graphicData>
        </a:graphic>
      </p:graphicFrame>
      <p:pic>
        <p:nvPicPr>
          <p:cNvPr id="1026" name="Picture 2" descr="Clases sociales en pugna? - Plumas Lib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529" y="4365523"/>
            <a:ext cx="3276702" cy="1917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diatría Basada en Pruebas: Cine y Pediatría (348). &quot;Al frente de la clase&quot;  y enfrentándose al síndrome de Tour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671" y="4365523"/>
            <a:ext cx="3655858" cy="191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9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543</Words>
  <Application>Microsoft Office PowerPoint</Application>
  <PresentationFormat>Panorámica</PresentationFormat>
  <Paragraphs>48</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Times New Roman</vt:lpstr>
      <vt:lpstr>Tema de Office</vt:lpstr>
      <vt:lpstr>"Al frente de la clase" y  "Fui alumno de panzazo"</vt:lpstr>
      <vt:lpstr>Presentación de PowerPoint</vt:lpstr>
      <vt:lpstr>Presentación de PowerPoint</vt:lpstr>
      <vt:lpstr>¿Qué condiciones determinaron su elección para ser docente?</vt:lpstr>
      <vt:lpstr>¿Quiénes influyeron en su decisión de ser docente?</vt:lpstr>
      <vt:lpstr>¿Influyó la formación que tuvo en la escuela formadora de docentes para su elección?</vt:lpstr>
      <vt:lpstr>¿Las condiciones económicas de vida influyeron para su elección de ser docente? </vt:lpstr>
      <vt:lpstr>¿Las condiciones sociales influyeron en su elección de carrera?.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CINTLI ARANZA YAMILE ESTRADA ALVAREZ</dc:creator>
  <cp:lastModifiedBy>CINTLI ARANZA YAMILE ESTRADA ALVAREZ</cp:lastModifiedBy>
  <cp:revision>16</cp:revision>
  <dcterms:created xsi:type="dcterms:W3CDTF">2023-09-29T01:59:47Z</dcterms:created>
  <dcterms:modified xsi:type="dcterms:W3CDTF">2023-09-29T05:49:01Z</dcterms:modified>
</cp:coreProperties>
</file>