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6" r:id="rId6"/>
    <p:sldId id="267" r:id="rId7"/>
    <p:sldId id="268" r:id="rId8"/>
    <p:sldId id="269" r:id="rId9"/>
    <p:sldId id="270" r:id="rId10"/>
    <p:sldId id="272" r:id="rId11"/>
  </p:sldIdLst>
  <p:sldSz cx="9144000" cy="5143500" type="screen16x9"/>
  <p:notesSz cx="6858000" cy="9144000"/>
  <p:embeddedFontLst>
    <p:embeddedFont>
      <p:font typeface="Patrick Hand SC" panose="020B0604020202020204" charset="0"/>
      <p:regular r:id="rId13"/>
    </p:embeddedFont>
    <p:embeddedFont>
      <p:font typeface="Patrick Hand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9A1661-D993-4DF0-BF5D-63DCBB67788C}">
  <a:tblStyle styleId="{6C9A1661-D993-4DF0-BF5D-63DCBB6778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acae539fd4_4_6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acae539fd4_4_6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b5bfae178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ab5bfae178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acae539fd4_4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acae539fd4_4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cae539fd4_4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cae539fd4_4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ab5bfae178_0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ab5bfae178_0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a24d75da4c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a24d75da4c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ga24d75da4c_1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0" name="Google Shape;680;ga24d75da4c_1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ga24d75da4c_1_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1" name="Google Shape;761;ga24d75da4c_1_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ga24d75da4c_1_4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7" name="Google Shape;807;ga24d75da4c_1_4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4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subTitle" idx="1"/>
          </p:nvPr>
        </p:nvSpPr>
        <p:spPr>
          <a:xfrm>
            <a:off x="996225" y="2122220"/>
            <a:ext cx="43737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title" idx="2"/>
          </p:nvPr>
        </p:nvSpPr>
        <p:spPr>
          <a:xfrm>
            <a:off x="1194025" y="1385050"/>
            <a:ext cx="67560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ubTitle" idx="3"/>
          </p:nvPr>
        </p:nvSpPr>
        <p:spPr>
          <a:xfrm>
            <a:off x="996225" y="2834860"/>
            <a:ext cx="3261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96225" y="1285875"/>
            <a:ext cx="7151400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1"/>
          </p:nvPr>
        </p:nvSpPr>
        <p:spPr>
          <a:xfrm>
            <a:off x="996225" y="2127875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2"/>
          </p:nvPr>
        </p:nvSpPr>
        <p:spPr>
          <a:xfrm>
            <a:off x="996225" y="2831850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3"/>
          </p:nvPr>
        </p:nvSpPr>
        <p:spPr>
          <a:xfrm>
            <a:off x="4737648" y="2127875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4"/>
          </p:nvPr>
        </p:nvSpPr>
        <p:spPr>
          <a:xfrm>
            <a:off x="4737648" y="2831850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1388100" y="1137450"/>
            <a:ext cx="6367800" cy="28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992625" y="1305975"/>
            <a:ext cx="2950800" cy="10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992625" y="2449425"/>
            <a:ext cx="2950800" cy="13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6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301400" y="3201263"/>
            <a:ext cx="3713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4301400" y="1293338"/>
            <a:ext cx="3713700" cy="19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3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994125" y="445025"/>
            <a:ext cx="71559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ubTitle" idx="1"/>
          </p:nvPr>
        </p:nvSpPr>
        <p:spPr>
          <a:xfrm>
            <a:off x="996225" y="2585741"/>
            <a:ext cx="4132500" cy="4371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2"/>
          </p:nvPr>
        </p:nvSpPr>
        <p:spPr>
          <a:xfrm>
            <a:off x="996225" y="3036395"/>
            <a:ext cx="3583500" cy="4371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3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  <p:sldLayoutId id="2147483660" r:id="rId8"/>
    <p:sldLayoutId id="2147483664" r:id="rId9"/>
    <p:sldLayoutId id="2147483665" r:id="rId10"/>
    <p:sldLayoutId id="214748367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231582" y="24638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s-ES" sz="5400" dirty="0" smtClean="0"/>
              <a:t> </a:t>
            </a:r>
            <a:r>
              <a:rPr lang="es-ES" sz="5400" dirty="0"/>
              <a:t>'Al frente de la clase' y 'Fui alumno de panzazo' </a:t>
            </a:r>
            <a:endParaRPr sz="5400" dirty="0"/>
          </a:p>
        </p:txBody>
      </p:sp>
      <p:sp>
        <p:nvSpPr>
          <p:cNvPr id="150" name="Google Shape;150;p33"/>
          <p:cNvSpPr txBox="1">
            <a:spLocks noGrp="1"/>
          </p:cNvSpPr>
          <p:nvPr>
            <p:ph type="subTitle" idx="1"/>
          </p:nvPr>
        </p:nvSpPr>
        <p:spPr>
          <a:xfrm>
            <a:off x="3180000" y="2674845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dirty="0" smtClean="0"/>
              <a:t>ALUMNA: ANDREA ALEJANDRA GUARDADO MEJIA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400" dirty="0"/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GB" sz="1400" dirty="0"/>
              <a:t>MAESTRO: GRACIANO MONTOYA HOYOS</a:t>
            </a:r>
            <a:endParaRPr lang="en-GB" sz="1400" dirty="0" smtClean="0"/>
          </a:p>
          <a:p>
            <a:pPr marL="0" lvl="0" indent="0">
              <a:buClr>
                <a:schemeClr val="dk1"/>
              </a:buClr>
              <a:buSzPts val="1100"/>
            </a:pPr>
            <a:endParaRPr lang="es-ES" sz="1400" dirty="0" smtClean="0"/>
          </a:p>
          <a:p>
            <a:pPr marL="0" lvl="0" indent="0">
              <a:buClr>
                <a:schemeClr val="dk1"/>
              </a:buClr>
              <a:buSzPts val="1100"/>
            </a:pPr>
            <a:r>
              <a:rPr lang="es-ES" sz="1400" dirty="0" smtClean="0"/>
              <a:t>EL </a:t>
            </a:r>
            <a:r>
              <a:rPr lang="es-ES" sz="1400" dirty="0"/>
              <a:t>SUJETO Y SU FORMACIÓN </a:t>
            </a:r>
            <a:endParaRPr lang="es-ES" sz="1400" dirty="0" smtClean="0"/>
          </a:p>
          <a:p>
            <a:pPr marL="0" lvl="0" indent="0">
              <a:buClr>
                <a:schemeClr val="dk1"/>
              </a:buClr>
              <a:buSzPts val="1100"/>
            </a:pPr>
            <a:r>
              <a:rPr lang="es-ES" sz="1400" dirty="0" smtClean="0"/>
              <a:t>PROFESIONAL</a:t>
            </a:r>
            <a:endParaRPr lang="en-GB" sz="1400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dirty="0" smtClean="0"/>
              <a:t>#14  1A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66992" y="2337678"/>
            <a:ext cx="4009992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49"/>
          <p:cNvSpPr txBox="1">
            <a:spLocks noGrp="1"/>
          </p:cNvSpPr>
          <p:nvPr>
            <p:ph type="title"/>
          </p:nvPr>
        </p:nvSpPr>
        <p:spPr>
          <a:xfrm>
            <a:off x="1388100" y="1137450"/>
            <a:ext cx="6367800" cy="28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¡</a:t>
            </a:r>
            <a:r>
              <a:rPr lang="es-MX" dirty="0" smtClean="0"/>
              <a:t>Gracias!</a:t>
            </a:r>
            <a:endParaRPr dirty="0"/>
          </a:p>
        </p:txBody>
      </p:sp>
      <p:grpSp>
        <p:nvGrpSpPr>
          <p:cNvPr id="849" name="Google Shape;849;p49"/>
          <p:cNvGrpSpPr/>
          <p:nvPr/>
        </p:nvGrpSpPr>
        <p:grpSpPr>
          <a:xfrm rot="-6123802">
            <a:off x="1392175" y="680345"/>
            <a:ext cx="1068247" cy="1196196"/>
            <a:chOff x="1835200" y="3337050"/>
            <a:chExt cx="279350" cy="312825"/>
          </a:xfrm>
        </p:grpSpPr>
        <p:sp>
          <p:nvSpPr>
            <p:cNvPr id="850" name="Google Shape;850;p49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9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9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3" name="Google Shape;853;p49"/>
          <p:cNvGrpSpPr/>
          <p:nvPr/>
        </p:nvGrpSpPr>
        <p:grpSpPr>
          <a:xfrm rot="2964127">
            <a:off x="6602422" y="2833085"/>
            <a:ext cx="1068254" cy="1196197"/>
            <a:chOff x="1835200" y="3337050"/>
            <a:chExt cx="279350" cy="312825"/>
          </a:xfrm>
        </p:grpSpPr>
        <p:sp>
          <p:nvSpPr>
            <p:cNvPr id="854" name="Google Shape;854;p49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9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9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7" name="Google Shape;857;p49"/>
          <p:cNvGrpSpPr/>
          <p:nvPr/>
        </p:nvGrpSpPr>
        <p:grpSpPr>
          <a:xfrm rot="5202478" flipH="1">
            <a:off x="874843" y="3058553"/>
            <a:ext cx="895215" cy="1524038"/>
            <a:chOff x="1474325" y="858525"/>
            <a:chExt cx="808300" cy="1469525"/>
          </a:xfrm>
        </p:grpSpPr>
        <p:sp>
          <p:nvSpPr>
            <p:cNvPr id="858" name="Google Shape;858;p49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9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9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61" name="Google Shape;861;p49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862" name="Google Shape;862;p49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63" name="Google Shape;863;p49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864" name="Google Shape;864;p49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5" name="Google Shape;865;p49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6" name="Google Shape;866;p49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49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49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9" name="Google Shape;869;p49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0" name="Google Shape;870;p49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1" name="Google Shape;871;p49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49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49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4" name="Google Shape;874;p49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5" name="Google Shape;875;p49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6" name="Google Shape;876;p49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49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8" name="Google Shape;878;p49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9" name="Google Shape;879;p49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880" name="Google Shape;880;p49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881" name="Google Shape;881;p49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9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9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9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9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9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9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9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9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9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1" name="Google Shape;891;p49"/>
          <p:cNvGrpSpPr/>
          <p:nvPr/>
        </p:nvGrpSpPr>
        <p:grpSpPr>
          <a:xfrm>
            <a:off x="6924413" y="378025"/>
            <a:ext cx="608900" cy="407500"/>
            <a:chOff x="4137713" y="525925"/>
            <a:chExt cx="608900" cy="407500"/>
          </a:xfrm>
        </p:grpSpPr>
        <p:sp>
          <p:nvSpPr>
            <p:cNvPr id="892" name="Google Shape;892;p49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9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49"/>
          <p:cNvGrpSpPr/>
          <p:nvPr/>
        </p:nvGrpSpPr>
        <p:grpSpPr>
          <a:xfrm>
            <a:off x="7364688" y="849725"/>
            <a:ext cx="475525" cy="287725"/>
            <a:chOff x="622013" y="907250"/>
            <a:chExt cx="475525" cy="287725"/>
          </a:xfrm>
        </p:grpSpPr>
        <p:sp>
          <p:nvSpPr>
            <p:cNvPr id="895" name="Google Shape;895;p49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9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 txBox="1">
            <a:spLocks noGrp="1"/>
          </p:cNvSpPr>
          <p:nvPr>
            <p:ph type="title"/>
          </p:nvPr>
        </p:nvSpPr>
        <p:spPr>
          <a:xfrm>
            <a:off x="720000" y="32213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Al frente de la clase</a:t>
            </a:r>
            <a:endParaRPr dirty="0"/>
          </a:p>
        </p:txBody>
      </p:sp>
      <p:grpSp>
        <p:nvGrpSpPr>
          <p:cNvPr id="278" name="Google Shape;278;p34"/>
          <p:cNvGrpSpPr/>
          <p:nvPr/>
        </p:nvGrpSpPr>
        <p:grpSpPr>
          <a:xfrm>
            <a:off x="7900263" y="275350"/>
            <a:ext cx="777038" cy="619488"/>
            <a:chOff x="7900263" y="275350"/>
            <a:chExt cx="777038" cy="619488"/>
          </a:xfrm>
        </p:grpSpPr>
        <p:sp>
          <p:nvSpPr>
            <p:cNvPr id="279" name="Google Shape;279;p34"/>
            <p:cNvSpPr/>
            <p:nvPr/>
          </p:nvSpPr>
          <p:spPr>
            <a:xfrm>
              <a:off x="8113888" y="275350"/>
              <a:ext cx="313875" cy="324875"/>
            </a:xfrm>
            <a:custGeom>
              <a:avLst/>
              <a:gdLst/>
              <a:ahLst/>
              <a:cxnLst/>
              <a:rect l="l" t="t" r="r" b="b"/>
              <a:pathLst>
                <a:path w="12555" h="12995" extrusionOk="0">
                  <a:moveTo>
                    <a:pt x="2742" y="11634"/>
                  </a:moveTo>
                  <a:cubicBezTo>
                    <a:pt x="2909" y="11321"/>
                    <a:pt x="3160" y="11467"/>
                    <a:pt x="3369" y="11509"/>
                  </a:cubicBezTo>
                  <a:cubicBezTo>
                    <a:pt x="3872" y="11676"/>
                    <a:pt x="4374" y="11739"/>
                    <a:pt x="4897" y="11593"/>
                  </a:cubicBezTo>
                  <a:cubicBezTo>
                    <a:pt x="5002" y="11572"/>
                    <a:pt x="5085" y="11509"/>
                    <a:pt x="5148" y="11467"/>
                  </a:cubicBezTo>
                  <a:cubicBezTo>
                    <a:pt x="4562" y="10253"/>
                    <a:pt x="3976" y="9061"/>
                    <a:pt x="3369" y="7826"/>
                  </a:cubicBezTo>
                  <a:lnTo>
                    <a:pt x="2784" y="7826"/>
                  </a:lnTo>
                  <a:cubicBezTo>
                    <a:pt x="2512" y="7826"/>
                    <a:pt x="2323" y="7701"/>
                    <a:pt x="2261" y="7429"/>
                  </a:cubicBezTo>
                  <a:cubicBezTo>
                    <a:pt x="2177" y="7178"/>
                    <a:pt x="2261" y="6968"/>
                    <a:pt x="2470" y="6801"/>
                  </a:cubicBezTo>
                  <a:cubicBezTo>
                    <a:pt x="2595" y="6696"/>
                    <a:pt x="2742" y="6613"/>
                    <a:pt x="2888" y="6508"/>
                  </a:cubicBezTo>
                  <a:cubicBezTo>
                    <a:pt x="2805" y="4918"/>
                    <a:pt x="2637" y="4395"/>
                    <a:pt x="1968" y="3328"/>
                  </a:cubicBezTo>
                  <a:cubicBezTo>
                    <a:pt x="1842" y="3411"/>
                    <a:pt x="1675" y="3453"/>
                    <a:pt x="1570" y="3558"/>
                  </a:cubicBezTo>
                  <a:cubicBezTo>
                    <a:pt x="1340" y="3788"/>
                    <a:pt x="1131" y="4081"/>
                    <a:pt x="900" y="4311"/>
                  </a:cubicBezTo>
                  <a:cubicBezTo>
                    <a:pt x="796" y="4416"/>
                    <a:pt x="587" y="4479"/>
                    <a:pt x="419" y="4499"/>
                  </a:cubicBezTo>
                  <a:cubicBezTo>
                    <a:pt x="315" y="4499"/>
                    <a:pt x="189" y="4395"/>
                    <a:pt x="1" y="4311"/>
                  </a:cubicBezTo>
                  <a:cubicBezTo>
                    <a:pt x="294" y="3935"/>
                    <a:pt x="545" y="3558"/>
                    <a:pt x="817" y="3223"/>
                  </a:cubicBezTo>
                  <a:cubicBezTo>
                    <a:pt x="1068" y="2909"/>
                    <a:pt x="1340" y="2595"/>
                    <a:pt x="1633" y="2282"/>
                  </a:cubicBezTo>
                  <a:cubicBezTo>
                    <a:pt x="1591" y="2051"/>
                    <a:pt x="1549" y="1779"/>
                    <a:pt x="1570" y="1486"/>
                  </a:cubicBezTo>
                  <a:cubicBezTo>
                    <a:pt x="1591" y="1340"/>
                    <a:pt x="1696" y="1173"/>
                    <a:pt x="1842" y="1068"/>
                  </a:cubicBezTo>
                  <a:cubicBezTo>
                    <a:pt x="2009" y="942"/>
                    <a:pt x="2219" y="1026"/>
                    <a:pt x="2386" y="1173"/>
                  </a:cubicBezTo>
                  <a:lnTo>
                    <a:pt x="2616" y="1486"/>
                  </a:lnTo>
                  <a:cubicBezTo>
                    <a:pt x="2721" y="1486"/>
                    <a:pt x="2805" y="1507"/>
                    <a:pt x="2846" y="1466"/>
                  </a:cubicBezTo>
                  <a:cubicBezTo>
                    <a:pt x="3453" y="942"/>
                    <a:pt x="4165" y="754"/>
                    <a:pt x="4918" y="649"/>
                  </a:cubicBezTo>
                  <a:cubicBezTo>
                    <a:pt x="5838" y="524"/>
                    <a:pt x="6759" y="336"/>
                    <a:pt x="7659" y="189"/>
                  </a:cubicBezTo>
                  <a:cubicBezTo>
                    <a:pt x="8538" y="1"/>
                    <a:pt x="9207" y="419"/>
                    <a:pt x="9835" y="922"/>
                  </a:cubicBezTo>
                  <a:cubicBezTo>
                    <a:pt x="10253" y="1256"/>
                    <a:pt x="10358" y="2282"/>
                    <a:pt x="10065" y="2742"/>
                  </a:cubicBezTo>
                  <a:cubicBezTo>
                    <a:pt x="9709" y="3286"/>
                    <a:pt x="9312" y="3809"/>
                    <a:pt x="8914" y="4332"/>
                  </a:cubicBezTo>
                  <a:cubicBezTo>
                    <a:pt x="8789" y="4499"/>
                    <a:pt x="8663" y="4646"/>
                    <a:pt x="8475" y="4897"/>
                  </a:cubicBezTo>
                  <a:cubicBezTo>
                    <a:pt x="8705" y="4939"/>
                    <a:pt x="8872" y="5002"/>
                    <a:pt x="9019" y="5023"/>
                  </a:cubicBezTo>
                  <a:cubicBezTo>
                    <a:pt x="9709" y="5127"/>
                    <a:pt x="10379" y="5211"/>
                    <a:pt x="11069" y="5357"/>
                  </a:cubicBezTo>
                  <a:cubicBezTo>
                    <a:pt x="12011" y="5587"/>
                    <a:pt x="12555" y="6466"/>
                    <a:pt x="12408" y="7408"/>
                  </a:cubicBezTo>
                  <a:cubicBezTo>
                    <a:pt x="12262" y="8287"/>
                    <a:pt x="11927" y="9124"/>
                    <a:pt x="11279" y="9793"/>
                  </a:cubicBezTo>
                  <a:cubicBezTo>
                    <a:pt x="10484" y="10567"/>
                    <a:pt x="9647" y="11279"/>
                    <a:pt x="8642" y="11718"/>
                  </a:cubicBezTo>
                  <a:cubicBezTo>
                    <a:pt x="8600" y="11739"/>
                    <a:pt x="8579" y="11739"/>
                    <a:pt x="8559" y="11760"/>
                  </a:cubicBezTo>
                  <a:cubicBezTo>
                    <a:pt x="7408" y="12471"/>
                    <a:pt x="6131" y="12681"/>
                    <a:pt x="4813" y="12869"/>
                  </a:cubicBezTo>
                  <a:cubicBezTo>
                    <a:pt x="3767" y="12994"/>
                    <a:pt x="3223" y="12681"/>
                    <a:pt x="2742" y="11634"/>
                  </a:cubicBezTo>
                  <a:close/>
                  <a:moveTo>
                    <a:pt x="6759" y="11258"/>
                  </a:moveTo>
                  <a:cubicBezTo>
                    <a:pt x="7178" y="11049"/>
                    <a:pt x="7596" y="10839"/>
                    <a:pt x="8035" y="10651"/>
                  </a:cubicBezTo>
                  <a:cubicBezTo>
                    <a:pt x="8956" y="10274"/>
                    <a:pt x="9688" y="9647"/>
                    <a:pt x="10358" y="8998"/>
                  </a:cubicBezTo>
                  <a:cubicBezTo>
                    <a:pt x="10860" y="8538"/>
                    <a:pt x="11069" y="7931"/>
                    <a:pt x="11195" y="7261"/>
                  </a:cubicBezTo>
                  <a:cubicBezTo>
                    <a:pt x="11279" y="6927"/>
                    <a:pt x="11111" y="6675"/>
                    <a:pt x="10776" y="6529"/>
                  </a:cubicBezTo>
                  <a:cubicBezTo>
                    <a:pt x="10672" y="6508"/>
                    <a:pt x="10588" y="6466"/>
                    <a:pt x="10484" y="6466"/>
                  </a:cubicBezTo>
                  <a:cubicBezTo>
                    <a:pt x="9521" y="6278"/>
                    <a:pt x="8517" y="6090"/>
                    <a:pt x="7533" y="6383"/>
                  </a:cubicBezTo>
                  <a:cubicBezTo>
                    <a:pt x="7240" y="6466"/>
                    <a:pt x="6926" y="6508"/>
                    <a:pt x="6613" y="6529"/>
                  </a:cubicBezTo>
                  <a:cubicBezTo>
                    <a:pt x="5880" y="6613"/>
                    <a:pt x="5274" y="7010"/>
                    <a:pt x="4646" y="7345"/>
                  </a:cubicBezTo>
                  <a:cubicBezTo>
                    <a:pt x="5106" y="8831"/>
                    <a:pt x="5922" y="10379"/>
                    <a:pt x="6759" y="11258"/>
                  </a:cubicBezTo>
                  <a:close/>
                  <a:moveTo>
                    <a:pt x="4144" y="6090"/>
                  </a:moveTo>
                  <a:cubicBezTo>
                    <a:pt x="4604" y="5859"/>
                    <a:pt x="4939" y="5650"/>
                    <a:pt x="5294" y="5525"/>
                  </a:cubicBezTo>
                  <a:cubicBezTo>
                    <a:pt x="6801" y="4939"/>
                    <a:pt x="7847" y="3872"/>
                    <a:pt x="8747" y="2595"/>
                  </a:cubicBezTo>
                  <a:cubicBezTo>
                    <a:pt x="9228" y="1863"/>
                    <a:pt x="9123" y="1507"/>
                    <a:pt x="8266" y="1277"/>
                  </a:cubicBezTo>
                  <a:cubicBezTo>
                    <a:pt x="8056" y="1235"/>
                    <a:pt x="7805" y="1256"/>
                    <a:pt x="7554" y="1277"/>
                  </a:cubicBezTo>
                  <a:cubicBezTo>
                    <a:pt x="6675" y="1424"/>
                    <a:pt x="5818" y="1633"/>
                    <a:pt x="4918" y="1738"/>
                  </a:cubicBezTo>
                  <a:cubicBezTo>
                    <a:pt x="4206" y="1800"/>
                    <a:pt x="3641" y="2114"/>
                    <a:pt x="3097" y="2700"/>
                  </a:cubicBezTo>
                  <a:cubicBezTo>
                    <a:pt x="3307" y="3223"/>
                    <a:pt x="3537" y="3746"/>
                    <a:pt x="3704" y="4290"/>
                  </a:cubicBezTo>
                  <a:cubicBezTo>
                    <a:pt x="3934" y="4834"/>
                    <a:pt x="3997" y="5420"/>
                    <a:pt x="4144" y="60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4"/>
            <p:cNvSpPr/>
            <p:nvPr/>
          </p:nvSpPr>
          <p:spPr>
            <a:xfrm>
              <a:off x="7900263" y="445013"/>
              <a:ext cx="283550" cy="431575"/>
            </a:xfrm>
            <a:custGeom>
              <a:avLst/>
              <a:gdLst/>
              <a:ahLst/>
              <a:cxnLst/>
              <a:rect l="l" t="t" r="r" b="b"/>
              <a:pathLst>
                <a:path w="11342" h="17263" extrusionOk="0">
                  <a:moveTo>
                    <a:pt x="7826" y="9709"/>
                  </a:moveTo>
                  <a:cubicBezTo>
                    <a:pt x="7324" y="10316"/>
                    <a:pt x="6738" y="10420"/>
                    <a:pt x="6110" y="10399"/>
                  </a:cubicBezTo>
                  <a:cubicBezTo>
                    <a:pt x="5797" y="10399"/>
                    <a:pt x="5483" y="10504"/>
                    <a:pt x="5169" y="10630"/>
                  </a:cubicBezTo>
                  <a:cubicBezTo>
                    <a:pt x="4750" y="10776"/>
                    <a:pt x="4353" y="10985"/>
                    <a:pt x="3976" y="11195"/>
                  </a:cubicBezTo>
                  <a:cubicBezTo>
                    <a:pt x="3411" y="11487"/>
                    <a:pt x="2867" y="11739"/>
                    <a:pt x="2261" y="11822"/>
                  </a:cubicBezTo>
                  <a:cubicBezTo>
                    <a:pt x="2030" y="11843"/>
                    <a:pt x="1821" y="12011"/>
                    <a:pt x="1549" y="12136"/>
                  </a:cubicBezTo>
                  <a:cubicBezTo>
                    <a:pt x="1486" y="12868"/>
                    <a:pt x="1403" y="13580"/>
                    <a:pt x="1382" y="14312"/>
                  </a:cubicBezTo>
                  <a:cubicBezTo>
                    <a:pt x="1361" y="14919"/>
                    <a:pt x="1361" y="15547"/>
                    <a:pt x="1319" y="16153"/>
                  </a:cubicBezTo>
                  <a:cubicBezTo>
                    <a:pt x="1319" y="16384"/>
                    <a:pt x="1298" y="16635"/>
                    <a:pt x="1193" y="16844"/>
                  </a:cubicBezTo>
                  <a:cubicBezTo>
                    <a:pt x="1131" y="17011"/>
                    <a:pt x="942" y="17158"/>
                    <a:pt x="775" y="17221"/>
                  </a:cubicBezTo>
                  <a:cubicBezTo>
                    <a:pt x="566" y="17262"/>
                    <a:pt x="377" y="17116"/>
                    <a:pt x="336" y="16907"/>
                  </a:cubicBezTo>
                  <a:cubicBezTo>
                    <a:pt x="252" y="16551"/>
                    <a:pt x="168" y="16195"/>
                    <a:pt x="147" y="15840"/>
                  </a:cubicBezTo>
                  <a:cubicBezTo>
                    <a:pt x="1" y="13454"/>
                    <a:pt x="231" y="11132"/>
                    <a:pt x="629" y="8788"/>
                  </a:cubicBezTo>
                  <a:cubicBezTo>
                    <a:pt x="942" y="7073"/>
                    <a:pt x="1382" y="5399"/>
                    <a:pt x="1737" y="3662"/>
                  </a:cubicBezTo>
                  <a:cubicBezTo>
                    <a:pt x="1905" y="2888"/>
                    <a:pt x="2302" y="2156"/>
                    <a:pt x="2365" y="1319"/>
                  </a:cubicBezTo>
                  <a:cubicBezTo>
                    <a:pt x="2407" y="1026"/>
                    <a:pt x="2616" y="712"/>
                    <a:pt x="2825" y="461"/>
                  </a:cubicBezTo>
                  <a:cubicBezTo>
                    <a:pt x="3160" y="42"/>
                    <a:pt x="3830" y="0"/>
                    <a:pt x="4227" y="419"/>
                  </a:cubicBezTo>
                  <a:cubicBezTo>
                    <a:pt x="4395" y="607"/>
                    <a:pt x="4520" y="816"/>
                    <a:pt x="4646" y="1005"/>
                  </a:cubicBezTo>
                  <a:cubicBezTo>
                    <a:pt x="6215" y="3432"/>
                    <a:pt x="7701" y="5901"/>
                    <a:pt x="8935" y="8516"/>
                  </a:cubicBezTo>
                  <a:cubicBezTo>
                    <a:pt x="9312" y="9290"/>
                    <a:pt x="9772" y="10002"/>
                    <a:pt x="10170" y="10755"/>
                  </a:cubicBezTo>
                  <a:cubicBezTo>
                    <a:pt x="10504" y="11404"/>
                    <a:pt x="10818" y="12073"/>
                    <a:pt x="11132" y="12722"/>
                  </a:cubicBezTo>
                  <a:cubicBezTo>
                    <a:pt x="11216" y="12848"/>
                    <a:pt x="11258" y="13036"/>
                    <a:pt x="11300" y="13182"/>
                  </a:cubicBezTo>
                  <a:cubicBezTo>
                    <a:pt x="11341" y="13705"/>
                    <a:pt x="10797" y="14103"/>
                    <a:pt x="10295" y="13894"/>
                  </a:cubicBezTo>
                  <a:cubicBezTo>
                    <a:pt x="9940" y="13747"/>
                    <a:pt x="9668" y="13496"/>
                    <a:pt x="9563" y="13140"/>
                  </a:cubicBezTo>
                  <a:cubicBezTo>
                    <a:pt x="9228" y="11906"/>
                    <a:pt x="8370" y="10964"/>
                    <a:pt x="7826" y="9709"/>
                  </a:cubicBezTo>
                  <a:close/>
                  <a:moveTo>
                    <a:pt x="3600" y="2386"/>
                  </a:moveTo>
                  <a:cubicBezTo>
                    <a:pt x="2637" y="4813"/>
                    <a:pt x="2323" y="7156"/>
                    <a:pt x="1821" y="9416"/>
                  </a:cubicBezTo>
                  <a:cubicBezTo>
                    <a:pt x="1779" y="9709"/>
                    <a:pt x="1821" y="10044"/>
                    <a:pt x="1821" y="10420"/>
                  </a:cubicBezTo>
                  <a:cubicBezTo>
                    <a:pt x="2114" y="10399"/>
                    <a:pt x="2344" y="10399"/>
                    <a:pt x="2553" y="10316"/>
                  </a:cubicBezTo>
                  <a:cubicBezTo>
                    <a:pt x="2930" y="10148"/>
                    <a:pt x="3286" y="9981"/>
                    <a:pt x="3662" y="9772"/>
                  </a:cubicBezTo>
                  <a:cubicBezTo>
                    <a:pt x="4709" y="9165"/>
                    <a:pt x="5776" y="8746"/>
                    <a:pt x="7010" y="8935"/>
                  </a:cubicBezTo>
                  <a:cubicBezTo>
                    <a:pt x="7094" y="8935"/>
                    <a:pt x="7136" y="8872"/>
                    <a:pt x="7324" y="8830"/>
                  </a:cubicBezTo>
                  <a:cubicBezTo>
                    <a:pt x="6320" y="6633"/>
                    <a:pt x="5169" y="4541"/>
                    <a:pt x="3600" y="23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4"/>
            <p:cNvSpPr/>
            <p:nvPr/>
          </p:nvSpPr>
          <p:spPr>
            <a:xfrm>
              <a:off x="8380150" y="567888"/>
              <a:ext cx="297150" cy="326950"/>
            </a:xfrm>
            <a:custGeom>
              <a:avLst/>
              <a:gdLst/>
              <a:ahLst/>
              <a:cxnLst/>
              <a:rect l="l" t="t" r="r" b="b"/>
              <a:pathLst>
                <a:path w="11886" h="13078" extrusionOk="0">
                  <a:moveTo>
                    <a:pt x="11195" y="8181"/>
                  </a:moveTo>
                  <a:cubicBezTo>
                    <a:pt x="11864" y="8997"/>
                    <a:pt x="11885" y="9102"/>
                    <a:pt x="11509" y="9772"/>
                  </a:cubicBezTo>
                  <a:cubicBezTo>
                    <a:pt x="11027" y="10650"/>
                    <a:pt x="10483" y="11425"/>
                    <a:pt x="9521" y="11843"/>
                  </a:cubicBezTo>
                  <a:cubicBezTo>
                    <a:pt x="8956" y="12073"/>
                    <a:pt x="8496" y="12450"/>
                    <a:pt x="7952" y="12680"/>
                  </a:cubicBezTo>
                  <a:cubicBezTo>
                    <a:pt x="7052" y="13057"/>
                    <a:pt x="6131" y="13078"/>
                    <a:pt x="5190" y="12806"/>
                  </a:cubicBezTo>
                  <a:cubicBezTo>
                    <a:pt x="4813" y="12701"/>
                    <a:pt x="4353" y="12638"/>
                    <a:pt x="3934" y="12596"/>
                  </a:cubicBezTo>
                  <a:cubicBezTo>
                    <a:pt x="3349" y="12575"/>
                    <a:pt x="2888" y="12345"/>
                    <a:pt x="2512" y="11906"/>
                  </a:cubicBezTo>
                  <a:cubicBezTo>
                    <a:pt x="2030" y="11404"/>
                    <a:pt x="1570" y="10922"/>
                    <a:pt x="1068" y="10462"/>
                  </a:cubicBezTo>
                  <a:cubicBezTo>
                    <a:pt x="419" y="9834"/>
                    <a:pt x="147" y="9039"/>
                    <a:pt x="105" y="8181"/>
                  </a:cubicBezTo>
                  <a:cubicBezTo>
                    <a:pt x="43" y="7428"/>
                    <a:pt x="1" y="6633"/>
                    <a:pt x="126" y="5880"/>
                  </a:cubicBezTo>
                  <a:cubicBezTo>
                    <a:pt x="377" y="4185"/>
                    <a:pt x="984" y="2616"/>
                    <a:pt x="2240" y="1360"/>
                  </a:cubicBezTo>
                  <a:cubicBezTo>
                    <a:pt x="2574" y="1026"/>
                    <a:pt x="2993" y="858"/>
                    <a:pt x="3411" y="649"/>
                  </a:cubicBezTo>
                  <a:cubicBezTo>
                    <a:pt x="4750" y="0"/>
                    <a:pt x="6131" y="42"/>
                    <a:pt x="7533" y="210"/>
                  </a:cubicBezTo>
                  <a:cubicBezTo>
                    <a:pt x="8203" y="293"/>
                    <a:pt x="8642" y="1067"/>
                    <a:pt x="8391" y="1716"/>
                  </a:cubicBezTo>
                  <a:cubicBezTo>
                    <a:pt x="8370" y="1821"/>
                    <a:pt x="8203" y="1883"/>
                    <a:pt x="8077" y="1967"/>
                  </a:cubicBezTo>
                  <a:cubicBezTo>
                    <a:pt x="7805" y="1716"/>
                    <a:pt x="7575" y="1486"/>
                    <a:pt x="7324" y="1256"/>
                  </a:cubicBezTo>
                  <a:cubicBezTo>
                    <a:pt x="6299" y="1256"/>
                    <a:pt x="5336" y="1298"/>
                    <a:pt x="4332" y="1695"/>
                  </a:cubicBezTo>
                  <a:cubicBezTo>
                    <a:pt x="3244" y="2135"/>
                    <a:pt x="2658" y="2951"/>
                    <a:pt x="2219" y="3913"/>
                  </a:cubicBezTo>
                  <a:cubicBezTo>
                    <a:pt x="1612" y="5231"/>
                    <a:pt x="1528" y="6612"/>
                    <a:pt x="1675" y="8035"/>
                  </a:cubicBezTo>
                  <a:cubicBezTo>
                    <a:pt x="1696" y="8391"/>
                    <a:pt x="1821" y="8809"/>
                    <a:pt x="2051" y="9081"/>
                  </a:cubicBezTo>
                  <a:cubicBezTo>
                    <a:pt x="2553" y="9646"/>
                    <a:pt x="3097" y="10169"/>
                    <a:pt x="3683" y="10692"/>
                  </a:cubicBezTo>
                  <a:cubicBezTo>
                    <a:pt x="3809" y="10818"/>
                    <a:pt x="4039" y="10860"/>
                    <a:pt x="4248" y="10902"/>
                  </a:cubicBezTo>
                  <a:cubicBezTo>
                    <a:pt x="4667" y="11006"/>
                    <a:pt x="5085" y="11006"/>
                    <a:pt x="5483" y="11174"/>
                  </a:cubicBezTo>
                  <a:cubicBezTo>
                    <a:pt x="6403" y="11508"/>
                    <a:pt x="7240" y="11278"/>
                    <a:pt x="8056" y="10818"/>
                  </a:cubicBezTo>
                  <a:cubicBezTo>
                    <a:pt x="9123" y="10232"/>
                    <a:pt x="10149" y="9521"/>
                    <a:pt x="10818" y="8453"/>
                  </a:cubicBezTo>
                  <a:cubicBezTo>
                    <a:pt x="10902" y="8412"/>
                    <a:pt x="11027" y="8349"/>
                    <a:pt x="11195" y="81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ángulo 2"/>
          <p:cNvSpPr/>
          <p:nvPr/>
        </p:nvSpPr>
        <p:spPr>
          <a:xfrm>
            <a:off x="2630603" y="2628415"/>
            <a:ext cx="388279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dirty="0" smtClean="0">
                <a:latin typeface="Patrick Hand SC" panose="020B0604020202020204" charset="0"/>
              </a:rPr>
              <a:t>Fui </a:t>
            </a:r>
            <a:r>
              <a:rPr lang="en-US" sz="3500" b="1" dirty="0">
                <a:latin typeface="Patrick Hand SC" panose="020B0604020202020204" charset="0"/>
              </a:rPr>
              <a:t>alumno de panzazo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294067" y="3210621"/>
            <a:ext cx="451201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Patrick Hand" panose="020B0604020202020204" charset="0"/>
              </a:rPr>
              <a:t>La lectura habla sobre como el autor, una persona de bajos recursos paso por dificultades para poder hacer su carrera y como no tenia decidido que quería estudiar hasta que le llamo la atención ser docente y como quiere dar esperanza a los alumnos que estén pasando por la misma situación que el paso.</a:t>
            </a:r>
            <a:endParaRPr lang="en-US" dirty="0">
              <a:latin typeface="Patrick Hand" panose="020B060402020202020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51275" y="645825"/>
            <a:ext cx="7597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>
              <a:latin typeface="Patrick Hand" panose="020B0604020202020204" charset="0"/>
            </a:endParaRPr>
          </a:p>
          <a:p>
            <a:pPr algn="ctr"/>
            <a:r>
              <a:rPr lang="es-ES" dirty="0">
                <a:latin typeface="Patrick Hand" panose="020B0604020202020204" charset="0"/>
              </a:rPr>
              <a:t>es una película basada en la historia real de Brad Cohen, un maestro que sufre del síndrome de Tourette, un trastorno neurológico que causa tics involuntarios y vocales. La película sigue la vida de Brad desde su infancia en la que fue rechazado por sus compañeros y maestros debido a sus tics, hasta su carrera como maestro. A pesar de los obstáculos que enfrentó, Brad nunca se rindió y finalmente logró su sueño de convertirse en maestro. La película muestra cómo Brad enfrenta el desafío de enseñar a una clase de estudiantes sin ser discriminado por su condición. A lo largo de la película, Brad lucha contra la ignorancia y el prejuicio de sus colegas, y trabaja duro para ganarse el respeto y la aceptación de sus estudiantes. La película inspira a los espectadores a superar sus propios obstáculos y a nunca renunciar a sus sueños.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5"/>
          <p:cNvSpPr txBox="1">
            <a:spLocks noGrp="1"/>
          </p:cNvSpPr>
          <p:nvPr>
            <p:ph type="title"/>
          </p:nvPr>
        </p:nvSpPr>
        <p:spPr>
          <a:xfrm>
            <a:off x="2191795" y="421632"/>
            <a:ext cx="4631153" cy="1055700"/>
          </a:xfrm>
          <a:prstGeom prst="rect">
            <a:avLst/>
          </a:prstGeom>
        </p:spPr>
        <p:txBody>
          <a:bodyPr spcFirstLastPara="1" wrap="square" lIns="360000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smtClean="0"/>
              <a:t>¿Que condiciones determinaron su eleccion para ser docente?</a:t>
            </a:r>
            <a:endParaRPr sz="2800" dirty="0"/>
          </a:p>
        </p:txBody>
      </p:sp>
      <p:sp>
        <p:nvSpPr>
          <p:cNvPr id="287" name="Google Shape;287;p35"/>
          <p:cNvSpPr txBox="1">
            <a:spLocks noGrp="1"/>
          </p:cNvSpPr>
          <p:nvPr>
            <p:ph type="subTitle" idx="1"/>
          </p:nvPr>
        </p:nvSpPr>
        <p:spPr>
          <a:xfrm>
            <a:off x="141830" y="2098869"/>
            <a:ext cx="2950800" cy="1388100"/>
          </a:xfrm>
          <a:prstGeom prst="rect">
            <a:avLst/>
          </a:prstGeom>
        </p:spPr>
        <p:txBody>
          <a:bodyPr spcFirstLastPara="1" wrap="square" lIns="360000" tIns="91425" rIns="91425" bIns="91425" anchor="t" anchorCtr="0">
            <a:noAutofit/>
          </a:bodyPr>
          <a:lstStyle/>
          <a:p>
            <a:pPr marL="0" lvl="0" indent="0"/>
            <a:r>
              <a:rPr lang="es-ES" sz="1400" dirty="0"/>
              <a:t>Que el se dio cuenta que muchas veces no apoyan o ayudan a niños que tienen una condición diferente y por eso el quiso ser docente para ayudar a los niños a aprender sin </a:t>
            </a:r>
            <a:r>
              <a:rPr lang="es-ES" sz="1400" dirty="0" smtClean="0"/>
              <a:t>importar </a:t>
            </a:r>
            <a:r>
              <a:rPr lang="es-ES" sz="1400" dirty="0"/>
              <a:t>las diferencias </a:t>
            </a:r>
            <a:endParaRPr sz="1400" dirty="0"/>
          </a:p>
        </p:txBody>
      </p:sp>
      <p:grpSp>
        <p:nvGrpSpPr>
          <p:cNvPr id="288" name="Google Shape;288;p35"/>
          <p:cNvGrpSpPr/>
          <p:nvPr/>
        </p:nvGrpSpPr>
        <p:grpSpPr>
          <a:xfrm>
            <a:off x="5827522" y="1397832"/>
            <a:ext cx="2685457" cy="2852849"/>
            <a:chOff x="5970825" y="1928038"/>
            <a:chExt cx="1569800" cy="1667650"/>
          </a:xfrm>
        </p:grpSpPr>
        <p:sp>
          <p:nvSpPr>
            <p:cNvPr id="289" name="Google Shape;289;p35"/>
            <p:cNvSpPr/>
            <p:nvPr/>
          </p:nvSpPr>
          <p:spPr>
            <a:xfrm>
              <a:off x="6216675" y="1948963"/>
              <a:ext cx="1179075" cy="853200"/>
            </a:xfrm>
            <a:custGeom>
              <a:avLst/>
              <a:gdLst/>
              <a:ahLst/>
              <a:cxnLst/>
              <a:rect l="l" t="t" r="r" b="b"/>
              <a:pathLst>
                <a:path w="47163" h="34128" extrusionOk="0">
                  <a:moveTo>
                    <a:pt x="46785" y="22201"/>
                  </a:moveTo>
                  <a:cubicBezTo>
                    <a:pt x="46221" y="21217"/>
                    <a:pt x="45844" y="20150"/>
                    <a:pt x="45216" y="19209"/>
                  </a:cubicBezTo>
                  <a:cubicBezTo>
                    <a:pt x="44881" y="18685"/>
                    <a:pt x="44861" y="18079"/>
                    <a:pt x="45321" y="17556"/>
                  </a:cubicBezTo>
                  <a:cubicBezTo>
                    <a:pt x="45865" y="16928"/>
                    <a:pt x="46179" y="16216"/>
                    <a:pt x="46074" y="15379"/>
                  </a:cubicBezTo>
                  <a:cubicBezTo>
                    <a:pt x="46053" y="15191"/>
                    <a:pt x="46074" y="14982"/>
                    <a:pt x="46074" y="14773"/>
                  </a:cubicBezTo>
                  <a:cubicBezTo>
                    <a:pt x="46116" y="14438"/>
                    <a:pt x="45969" y="14187"/>
                    <a:pt x="45760" y="13915"/>
                  </a:cubicBezTo>
                  <a:cubicBezTo>
                    <a:pt x="45384" y="13475"/>
                    <a:pt x="45007" y="12994"/>
                    <a:pt x="44651" y="12534"/>
                  </a:cubicBezTo>
                  <a:cubicBezTo>
                    <a:pt x="44442" y="12262"/>
                    <a:pt x="44191" y="12011"/>
                    <a:pt x="43940" y="11802"/>
                  </a:cubicBezTo>
                  <a:cubicBezTo>
                    <a:pt x="43187" y="11216"/>
                    <a:pt x="42475" y="10546"/>
                    <a:pt x="41555" y="10170"/>
                  </a:cubicBezTo>
                  <a:cubicBezTo>
                    <a:pt x="41366" y="10107"/>
                    <a:pt x="41220" y="9960"/>
                    <a:pt x="41032" y="9856"/>
                  </a:cubicBezTo>
                  <a:cubicBezTo>
                    <a:pt x="40676" y="9709"/>
                    <a:pt x="40529" y="9416"/>
                    <a:pt x="40571" y="9061"/>
                  </a:cubicBezTo>
                  <a:cubicBezTo>
                    <a:pt x="40592" y="8454"/>
                    <a:pt x="40592" y="7847"/>
                    <a:pt x="40613" y="7282"/>
                  </a:cubicBezTo>
                  <a:cubicBezTo>
                    <a:pt x="40676" y="6068"/>
                    <a:pt x="39943" y="5357"/>
                    <a:pt x="39044" y="4729"/>
                  </a:cubicBezTo>
                  <a:cubicBezTo>
                    <a:pt x="38270" y="4499"/>
                    <a:pt x="37495" y="4164"/>
                    <a:pt x="36658" y="4164"/>
                  </a:cubicBezTo>
                  <a:cubicBezTo>
                    <a:pt x="35257" y="4164"/>
                    <a:pt x="33813" y="4102"/>
                    <a:pt x="32411" y="4081"/>
                  </a:cubicBezTo>
                  <a:cubicBezTo>
                    <a:pt x="31951" y="4081"/>
                    <a:pt x="31490" y="3997"/>
                    <a:pt x="31072" y="4248"/>
                  </a:cubicBezTo>
                  <a:cubicBezTo>
                    <a:pt x="30967" y="4290"/>
                    <a:pt x="30779" y="4269"/>
                    <a:pt x="30653" y="4290"/>
                  </a:cubicBezTo>
                  <a:cubicBezTo>
                    <a:pt x="29900" y="4290"/>
                    <a:pt x="29754" y="4164"/>
                    <a:pt x="29733" y="3432"/>
                  </a:cubicBezTo>
                  <a:cubicBezTo>
                    <a:pt x="29733" y="3160"/>
                    <a:pt x="29733" y="2909"/>
                    <a:pt x="29649" y="2679"/>
                  </a:cubicBezTo>
                  <a:cubicBezTo>
                    <a:pt x="29398" y="2093"/>
                    <a:pt x="29021" y="1591"/>
                    <a:pt x="28477" y="1256"/>
                  </a:cubicBezTo>
                  <a:cubicBezTo>
                    <a:pt x="28017" y="963"/>
                    <a:pt x="27515" y="649"/>
                    <a:pt x="27034" y="377"/>
                  </a:cubicBezTo>
                  <a:cubicBezTo>
                    <a:pt x="26783" y="210"/>
                    <a:pt x="26490" y="126"/>
                    <a:pt x="26155" y="105"/>
                  </a:cubicBezTo>
                  <a:cubicBezTo>
                    <a:pt x="23623" y="1"/>
                    <a:pt x="23623" y="1"/>
                    <a:pt x="21154" y="796"/>
                  </a:cubicBezTo>
                  <a:cubicBezTo>
                    <a:pt x="21133" y="796"/>
                    <a:pt x="21112" y="817"/>
                    <a:pt x="21070" y="817"/>
                  </a:cubicBezTo>
                  <a:cubicBezTo>
                    <a:pt x="20757" y="859"/>
                    <a:pt x="20526" y="1047"/>
                    <a:pt x="20275" y="1235"/>
                  </a:cubicBezTo>
                  <a:cubicBezTo>
                    <a:pt x="19752" y="1633"/>
                    <a:pt x="19229" y="1988"/>
                    <a:pt x="18727" y="2428"/>
                  </a:cubicBezTo>
                  <a:cubicBezTo>
                    <a:pt x="18434" y="2700"/>
                    <a:pt x="18099" y="2783"/>
                    <a:pt x="17702" y="2616"/>
                  </a:cubicBezTo>
                  <a:cubicBezTo>
                    <a:pt x="17513" y="2532"/>
                    <a:pt x="17304" y="2491"/>
                    <a:pt x="17137" y="2511"/>
                  </a:cubicBezTo>
                  <a:cubicBezTo>
                    <a:pt x="16321" y="2616"/>
                    <a:pt x="15484" y="2700"/>
                    <a:pt x="14689" y="2909"/>
                  </a:cubicBezTo>
                  <a:cubicBezTo>
                    <a:pt x="14124" y="3035"/>
                    <a:pt x="13580" y="3307"/>
                    <a:pt x="13057" y="3579"/>
                  </a:cubicBezTo>
                  <a:cubicBezTo>
                    <a:pt x="12178" y="4060"/>
                    <a:pt x="11487" y="4708"/>
                    <a:pt x="10818" y="5420"/>
                  </a:cubicBezTo>
                  <a:cubicBezTo>
                    <a:pt x="10462" y="5817"/>
                    <a:pt x="10085" y="6257"/>
                    <a:pt x="10044" y="6801"/>
                  </a:cubicBezTo>
                  <a:cubicBezTo>
                    <a:pt x="9960" y="7429"/>
                    <a:pt x="9646" y="7973"/>
                    <a:pt x="9709" y="8642"/>
                  </a:cubicBezTo>
                  <a:cubicBezTo>
                    <a:pt x="9730" y="8977"/>
                    <a:pt x="9541" y="9207"/>
                    <a:pt x="9186" y="9333"/>
                  </a:cubicBezTo>
                  <a:cubicBezTo>
                    <a:pt x="8391" y="9605"/>
                    <a:pt x="7658" y="9939"/>
                    <a:pt x="6926" y="10337"/>
                  </a:cubicBezTo>
                  <a:cubicBezTo>
                    <a:pt x="6382" y="10651"/>
                    <a:pt x="5859" y="10965"/>
                    <a:pt x="5420" y="11425"/>
                  </a:cubicBezTo>
                  <a:cubicBezTo>
                    <a:pt x="5148" y="11718"/>
                    <a:pt x="4834" y="11990"/>
                    <a:pt x="4541" y="12262"/>
                  </a:cubicBezTo>
                  <a:cubicBezTo>
                    <a:pt x="4290" y="12534"/>
                    <a:pt x="4080" y="12827"/>
                    <a:pt x="3850" y="13099"/>
                  </a:cubicBezTo>
                  <a:cubicBezTo>
                    <a:pt x="3578" y="13413"/>
                    <a:pt x="3453" y="13789"/>
                    <a:pt x="3474" y="14208"/>
                  </a:cubicBezTo>
                  <a:cubicBezTo>
                    <a:pt x="3495" y="14668"/>
                    <a:pt x="3369" y="15170"/>
                    <a:pt x="3767" y="15568"/>
                  </a:cubicBezTo>
                  <a:cubicBezTo>
                    <a:pt x="4018" y="15861"/>
                    <a:pt x="3976" y="16279"/>
                    <a:pt x="3913" y="16635"/>
                  </a:cubicBezTo>
                  <a:cubicBezTo>
                    <a:pt x="3892" y="16928"/>
                    <a:pt x="3683" y="17074"/>
                    <a:pt x="3453" y="17221"/>
                  </a:cubicBezTo>
                  <a:cubicBezTo>
                    <a:pt x="3327" y="17284"/>
                    <a:pt x="3223" y="17388"/>
                    <a:pt x="3139" y="17493"/>
                  </a:cubicBezTo>
                  <a:cubicBezTo>
                    <a:pt x="2825" y="17869"/>
                    <a:pt x="2490" y="18204"/>
                    <a:pt x="2197" y="18602"/>
                  </a:cubicBezTo>
                  <a:cubicBezTo>
                    <a:pt x="2072" y="18790"/>
                    <a:pt x="1925" y="18957"/>
                    <a:pt x="1821" y="19146"/>
                  </a:cubicBezTo>
                  <a:cubicBezTo>
                    <a:pt x="1590" y="19522"/>
                    <a:pt x="1381" y="19878"/>
                    <a:pt x="1151" y="20213"/>
                  </a:cubicBezTo>
                  <a:cubicBezTo>
                    <a:pt x="879" y="20527"/>
                    <a:pt x="733" y="20882"/>
                    <a:pt x="649" y="21301"/>
                  </a:cubicBezTo>
                  <a:cubicBezTo>
                    <a:pt x="461" y="22180"/>
                    <a:pt x="230" y="23079"/>
                    <a:pt x="84" y="23958"/>
                  </a:cubicBezTo>
                  <a:cubicBezTo>
                    <a:pt x="0" y="24377"/>
                    <a:pt x="42" y="24795"/>
                    <a:pt x="84" y="25214"/>
                  </a:cubicBezTo>
                  <a:cubicBezTo>
                    <a:pt x="105" y="25548"/>
                    <a:pt x="230" y="25862"/>
                    <a:pt x="293" y="26218"/>
                  </a:cubicBezTo>
                  <a:cubicBezTo>
                    <a:pt x="398" y="27055"/>
                    <a:pt x="733" y="27787"/>
                    <a:pt x="1172" y="28478"/>
                  </a:cubicBezTo>
                  <a:cubicBezTo>
                    <a:pt x="1298" y="28666"/>
                    <a:pt x="1402" y="28875"/>
                    <a:pt x="1486" y="29084"/>
                  </a:cubicBezTo>
                  <a:cubicBezTo>
                    <a:pt x="1611" y="29587"/>
                    <a:pt x="1883" y="30005"/>
                    <a:pt x="2135" y="30444"/>
                  </a:cubicBezTo>
                  <a:cubicBezTo>
                    <a:pt x="2532" y="31072"/>
                    <a:pt x="2867" y="31721"/>
                    <a:pt x="3495" y="32139"/>
                  </a:cubicBezTo>
                  <a:cubicBezTo>
                    <a:pt x="3704" y="32286"/>
                    <a:pt x="3746" y="32516"/>
                    <a:pt x="3641" y="32662"/>
                  </a:cubicBezTo>
                  <a:cubicBezTo>
                    <a:pt x="3536" y="32851"/>
                    <a:pt x="3348" y="32934"/>
                    <a:pt x="3139" y="32913"/>
                  </a:cubicBezTo>
                  <a:cubicBezTo>
                    <a:pt x="2971" y="32872"/>
                    <a:pt x="2825" y="32830"/>
                    <a:pt x="2637" y="32767"/>
                  </a:cubicBezTo>
                  <a:cubicBezTo>
                    <a:pt x="2553" y="33018"/>
                    <a:pt x="2490" y="33185"/>
                    <a:pt x="2448" y="33374"/>
                  </a:cubicBezTo>
                  <a:cubicBezTo>
                    <a:pt x="2407" y="33583"/>
                    <a:pt x="2386" y="33792"/>
                    <a:pt x="2344" y="34022"/>
                  </a:cubicBezTo>
                  <a:cubicBezTo>
                    <a:pt x="3536" y="33918"/>
                    <a:pt x="4687" y="33813"/>
                    <a:pt x="5796" y="33771"/>
                  </a:cubicBezTo>
                  <a:cubicBezTo>
                    <a:pt x="6926" y="33688"/>
                    <a:pt x="8056" y="33771"/>
                    <a:pt x="9290" y="33604"/>
                  </a:cubicBezTo>
                  <a:cubicBezTo>
                    <a:pt x="8809" y="33039"/>
                    <a:pt x="8286" y="32641"/>
                    <a:pt x="7993" y="32035"/>
                  </a:cubicBezTo>
                  <a:cubicBezTo>
                    <a:pt x="7721" y="31470"/>
                    <a:pt x="7470" y="30863"/>
                    <a:pt x="7114" y="30319"/>
                  </a:cubicBezTo>
                  <a:cubicBezTo>
                    <a:pt x="6466" y="30507"/>
                    <a:pt x="5859" y="30528"/>
                    <a:pt x="5252" y="30235"/>
                  </a:cubicBezTo>
                  <a:cubicBezTo>
                    <a:pt x="5106" y="30152"/>
                    <a:pt x="4917" y="30193"/>
                    <a:pt x="4750" y="30131"/>
                  </a:cubicBezTo>
                  <a:cubicBezTo>
                    <a:pt x="4018" y="29921"/>
                    <a:pt x="3474" y="29419"/>
                    <a:pt x="2951" y="28896"/>
                  </a:cubicBezTo>
                  <a:cubicBezTo>
                    <a:pt x="2909" y="28854"/>
                    <a:pt x="2867" y="28750"/>
                    <a:pt x="2846" y="28666"/>
                  </a:cubicBezTo>
                  <a:cubicBezTo>
                    <a:pt x="2532" y="27934"/>
                    <a:pt x="2281" y="27180"/>
                    <a:pt x="2407" y="26364"/>
                  </a:cubicBezTo>
                  <a:cubicBezTo>
                    <a:pt x="2427" y="26218"/>
                    <a:pt x="2427" y="26030"/>
                    <a:pt x="2407" y="25841"/>
                  </a:cubicBezTo>
                  <a:cubicBezTo>
                    <a:pt x="2386" y="25402"/>
                    <a:pt x="2595" y="25004"/>
                    <a:pt x="2867" y="24691"/>
                  </a:cubicBezTo>
                  <a:cubicBezTo>
                    <a:pt x="3139" y="24398"/>
                    <a:pt x="3453" y="24146"/>
                    <a:pt x="3746" y="23854"/>
                  </a:cubicBezTo>
                  <a:cubicBezTo>
                    <a:pt x="3913" y="23707"/>
                    <a:pt x="4101" y="23623"/>
                    <a:pt x="4373" y="23623"/>
                  </a:cubicBezTo>
                  <a:cubicBezTo>
                    <a:pt x="5440" y="23644"/>
                    <a:pt x="6487" y="23414"/>
                    <a:pt x="7554" y="23226"/>
                  </a:cubicBezTo>
                  <a:cubicBezTo>
                    <a:pt x="8056" y="23142"/>
                    <a:pt x="8474" y="22933"/>
                    <a:pt x="8830" y="22598"/>
                  </a:cubicBezTo>
                  <a:cubicBezTo>
                    <a:pt x="9395" y="22096"/>
                    <a:pt x="9918" y="21573"/>
                    <a:pt x="10441" y="21050"/>
                  </a:cubicBezTo>
                  <a:cubicBezTo>
                    <a:pt x="10692" y="20820"/>
                    <a:pt x="10818" y="20506"/>
                    <a:pt x="10881" y="20171"/>
                  </a:cubicBezTo>
                  <a:cubicBezTo>
                    <a:pt x="10985" y="19439"/>
                    <a:pt x="11278" y="18748"/>
                    <a:pt x="11194" y="17995"/>
                  </a:cubicBezTo>
                  <a:cubicBezTo>
                    <a:pt x="11194" y="17953"/>
                    <a:pt x="11194" y="17890"/>
                    <a:pt x="11215" y="17848"/>
                  </a:cubicBezTo>
                  <a:cubicBezTo>
                    <a:pt x="11320" y="17367"/>
                    <a:pt x="11759" y="17158"/>
                    <a:pt x="12220" y="17388"/>
                  </a:cubicBezTo>
                  <a:cubicBezTo>
                    <a:pt x="12387" y="17493"/>
                    <a:pt x="12534" y="17639"/>
                    <a:pt x="12680" y="17765"/>
                  </a:cubicBezTo>
                  <a:cubicBezTo>
                    <a:pt x="12889" y="17974"/>
                    <a:pt x="13161" y="18079"/>
                    <a:pt x="13433" y="18100"/>
                  </a:cubicBezTo>
                  <a:cubicBezTo>
                    <a:pt x="14835" y="18225"/>
                    <a:pt x="15065" y="18183"/>
                    <a:pt x="16300" y="17535"/>
                  </a:cubicBezTo>
                  <a:cubicBezTo>
                    <a:pt x="16446" y="17451"/>
                    <a:pt x="16572" y="17367"/>
                    <a:pt x="16739" y="17284"/>
                  </a:cubicBezTo>
                  <a:cubicBezTo>
                    <a:pt x="17262" y="17032"/>
                    <a:pt x="17681" y="16698"/>
                    <a:pt x="18016" y="16196"/>
                  </a:cubicBezTo>
                  <a:cubicBezTo>
                    <a:pt x="18183" y="15965"/>
                    <a:pt x="18392" y="15756"/>
                    <a:pt x="18601" y="15568"/>
                  </a:cubicBezTo>
                  <a:cubicBezTo>
                    <a:pt x="18936" y="15254"/>
                    <a:pt x="19229" y="14919"/>
                    <a:pt x="19396" y="14501"/>
                  </a:cubicBezTo>
                  <a:cubicBezTo>
                    <a:pt x="19543" y="14229"/>
                    <a:pt x="19668" y="13999"/>
                    <a:pt x="19815" y="13768"/>
                  </a:cubicBezTo>
                  <a:cubicBezTo>
                    <a:pt x="20171" y="13203"/>
                    <a:pt x="20317" y="12639"/>
                    <a:pt x="20338" y="11990"/>
                  </a:cubicBezTo>
                  <a:cubicBezTo>
                    <a:pt x="20338" y="11676"/>
                    <a:pt x="20401" y="11362"/>
                    <a:pt x="20443" y="11048"/>
                  </a:cubicBezTo>
                  <a:cubicBezTo>
                    <a:pt x="20485" y="10797"/>
                    <a:pt x="20526" y="10567"/>
                    <a:pt x="20798" y="10525"/>
                  </a:cubicBezTo>
                  <a:cubicBezTo>
                    <a:pt x="20966" y="10462"/>
                    <a:pt x="21133" y="10672"/>
                    <a:pt x="21175" y="11090"/>
                  </a:cubicBezTo>
                  <a:cubicBezTo>
                    <a:pt x="21238" y="11613"/>
                    <a:pt x="21217" y="12157"/>
                    <a:pt x="21259" y="12722"/>
                  </a:cubicBezTo>
                  <a:cubicBezTo>
                    <a:pt x="21280" y="12973"/>
                    <a:pt x="21280" y="13245"/>
                    <a:pt x="21384" y="13455"/>
                  </a:cubicBezTo>
                  <a:cubicBezTo>
                    <a:pt x="21761" y="14250"/>
                    <a:pt x="22368" y="14919"/>
                    <a:pt x="23016" y="15505"/>
                  </a:cubicBezTo>
                  <a:cubicBezTo>
                    <a:pt x="23456" y="15903"/>
                    <a:pt x="23979" y="16133"/>
                    <a:pt x="24586" y="16007"/>
                  </a:cubicBezTo>
                  <a:cubicBezTo>
                    <a:pt x="25130" y="15882"/>
                    <a:pt x="25715" y="15861"/>
                    <a:pt x="26029" y="15254"/>
                  </a:cubicBezTo>
                  <a:cubicBezTo>
                    <a:pt x="26071" y="15128"/>
                    <a:pt x="26197" y="15045"/>
                    <a:pt x="26301" y="14961"/>
                  </a:cubicBezTo>
                  <a:cubicBezTo>
                    <a:pt x="26762" y="14647"/>
                    <a:pt x="27243" y="14835"/>
                    <a:pt x="27347" y="15379"/>
                  </a:cubicBezTo>
                  <a:cubicBezTo>
                    <a:pt x="27452" y="15882"/>
                    <a:pt x="27536" y="16384"/>
                    <a:pt x="27640" y="16865"/>
                  </a:cubicBezTo>
                  <a:cubicBezTo>
                    <a:pt x="27703" y="17116"/>
                    <a:pt x="27808" y="17367"/>
                    <a:pt x="27912" y="17576"/>
                  </a:cubicBezTo>
                  <a:cubicBezTo>
                    <a:pt x="28226" y="18204"/>
                    <a:pt x="28582" y="18832"/>
                    <a:pt x="28896" y="19460"/>
                  </a:cubicBezTo>
                  <a:cubicBezTo>
                    <a:pt x="29272" y="20171"/>
                    <a:pt x="29942" y="20359"/>
                    <a:pt x="30653" y="20485"/>
                  </a:cubicBezTo>
                  <a:cubicBezTo>
                    <a:pt x="30800" y="20506"/>
                    <a:pt x="30988" y="20464"/>
                    <a:pt x="31156" y="20401"/>
                  </a:cubicBezTo>
                  <a:cubicBezTo>
                    <a:pt x="31386" y="20317"/>
                    <a:pt x="31637" y="20213"/>
                    <a:pt x="31825" y="20066"/>
                  </a:cubicBezTo>
                  <a:cubicBezTo>
                    <a:pt x="32244" y="19732"/>
                    <a:pt x="32767" y="19543"/>
                    <a:pt x="33039" y="19020"/>
                  </a:cubicBezTo>
                  <a:cubicBezTo>
                    <a:pt x="33060" y="18957"/>
                    <a:pt x="33101" y="18937"/>
                    <a:pt x="33164" y="18895"/>
                  </a:cubicBezTo>
                  <a:cubicBezTo>
                    <a:pt x="33373" y="18748"/>
                    <a:pt x="33583" y="18706"/>
                    <a:pt x="33813" y="18811"/>
                  </a:cubicBezTo>
                  <a:cubicBezTo>
                    <a:pt x="34043" y="18916"/>
                    <a:pt x="34189" y="19062"/>
                    <a:pt x="34189" y="19334"/>
                  </a:cubicBezTo>
                  <a:cubicBezTo>
                    <a:pt x="34189" y="19983"/>
                    <a:pt x="34210" y="20631"/>
                    <a:pt x="34148" y="21301"/>
                  </a:cubicBezTo>
                  <a:cubicBezTo>
                    <a:pt x="34127" y="21929"/>
                    <a:pt x="34357" y="22452"/>
                    <a:pt x="34733" y="22933"/>
                  </a:cubicBezTo>
                  <a:cubicBezTo>
                    <a:pt x="34922" y="23184"/>
                    <a:pt x="35089" y="23456"/>
                    <a:pt x="35278" y="23707"/>
                  </a:cubicBezTo>
                  <a:cubicBezTo>
                    <a:pt x="35717" y="24251"/>
                    <a:pt x="36073" y="24858"/>
                    <a:pt x="36805" y="25109"/>
                  </a:cubicBezTo>
                  <a:cubicBezTo>
                    <a:pt x="37161" y="25235"/>
                    <a:pt x="37454" y="25276"/>
                    <a:pt x="37746" y="24983"/>
                  </a:cubicBezTo>
                  <a:cubicBezTo>
                    <a:pt x="38165" y="24586"/>
                    <a:pt x="38625" y="24377"/>
                    <a:pt x="39211" y="24607"/>
                  </a:cubicBezTo>
                  <a:lnTo>
                    <a:pt x="39274" y="24607"/>
                  </a:lnTo>
                  <a:cubicBezTo>
                    <a:pt x="39671" y="24586"/>
                    <a:pt x="39985" y="24711"/>
                    <a:pt x="40278" y="25004"/>
                  </a:cubicBezTo>
                  <a:cubicBezTo>
                    <a:pt x="40404" y="25109"/>
                    <a:pt x="40529" y="25214"/>
                    <a:pt x="40697" y="25297"/>
                  </a:cubicBezTo>
                  <a:cubicBezTo>
                    <a:pt x="40948" y="25444"/>
                    <a:pt x="41052" y="25695"/>
                    <a:pt x="41115" y="26009"/>
                  </a:cubicBezTo>
                  <a:cubicBezTo>
                    <a:pt x="41199" y="26741"/>
                    <a:pt x="41032" y="27411"/>
                    <a:pt x="40885" y="28101"/>
                  </a:cubicBezTo>
                  <a:cubicBezTo>
                    <a:pt x="40843" y="28227"/>
                    <a:pt x="40739" y="28352"/>
                    <a:pt x="40676" y="28457"/>
                  </a:cubicBezTo>
                  <a:cubicBezTo>
                    <a:pt x="39902" y="29273"/>
                    <a:pt x="39148" y="30089"/>
                    <a:pt x="38081" y="30507"/>
                  </a:cubicBezTo>
                  <a:cubicBezTo>
                    <a:pt x="37600" y="30675"/>
                    <a:pt x="37161" y="30821"/>
                    <a:pt x="36658" y="30737"/>
                  </a:cubicBezTo>
                  <a:cubicBezTo>
                    <a:pt x="36345" y="30675"/>
                    <a:pt x="36073" y="30612"/>
                    <a:pt x="35717" y="30549"/>
                  </a:cubicBezTo>
                  <a:cubicBezTo>
                    <a:pt x="35361" y="30989"/>
                    <a:pt x="34922" y="31386"/>
                    <a:pt x="34859" y="32035"/>
                  </a:cubicBezTo>
                  <a:cubicBezTo>
                    <a:pt x="34838" y="32244"/>
                    <a:pt x="34671" y="32432"/>
                    <a:pt x="34566" y="32641"/>
                  </a:cubicBezTo>
                  <a:cubicBezTo>
                    <a:pt x="34503" y="32809"/>
                    <a:pt x="34441" y="32955"/>
                    <a:pt x="34336" y="33227"/>
                  </a:cubicBezTo>
                  <a:cubicBezTo>
                    <a:pt x="34671" y="33269"/>
                    <a:pt x="34943" y="33332"/>
                    <a:pt x="35173" y="33353"/>
                  </a:cubicBezTo>
                  <a:cubicBezTo>
                    <a:pt x="37119" y="33583"/>
                    <a:pt x="39065" y="33792"/>
                    <a:pt x="41011" y="34022"/>
                  </a:cubicBezTo>
                  <a:cubicBezTo>
                    <a:pt x="41848" y="34127"/>
                    <a:pt x="42622" y="34002"/>
                    <a:pt x="43312" y="33457"/>
                  </a:cubicBezTo>
                  <a:cubicBezTo>
                    <a:pt x="43459" y="33332"/>
                    <a:pt x="43731" y="33269"/>
                    <a:pt x="43940" y="33248"/>
                  </a:cubicBezTo>
                  <a:cubicBezTo>
                    <a:pt x="44128" y="33185"/>
                    <a:pt x="44337" y="33248"/>
                    <a:pt x="44547" y="33185"/>
                  </a:cubicBezTo>
                  <a:cubicBezTo>
                    <a:pt x="44798" y="33123"/>
                    <a:pt x="45070" y="33018"/>
                    <a:pt x="45321" y="32913"/>
                  </a:cubicBezTo>
                  <a:cubicBezTo>
                    <a:pt x="45446" y="32851"/>
                    <a:pt x="46179" y="31763"/>
                    <a:pt x="46262" y="31595"/>
                  </a:cubicBezTo>
                  <a:cubicBezTo>
                    <a:pt x="46576" y="31030"/>
                    <a:pt x="46576" y="30403"/>
                    <a:pt x="46576" y="29775"/>
                  </a:cubicBezTo>
                  <a:cubicBezTo>
                    <a:pt x="46576" y="29419"/>
                    <a:pt x="46555" y="29084"/>
                    <a:pt x="46346" y="28792"/>
                  </a:cubicBezTo>
                  <a:cubicBezTo>
                    <a:pt x="46221" y="28624"/>
                    <a:pt x="46137" y="28373"/>
                    <a:pt x="46116" y="28164"/>
                  </a:cubicBezTo>
                  <a:cubicBezTo>
                    <a:pt x="46074" y="27787"/>
                    <a:pt x="45928" y="27473"/>
                    <a:pt x="45760" y="27118"/>
                  </a:cubicBezTo>
                  <a:cubicBezTo>
                    <a:pt x="45635" y="26867"/>
                    <a:pt x="45509" y="26636"/>
                    <a:pt x="45425" y="26343"/>
                  </a:cubicBezTo>
                  <a:cubicBezTo>
                    <a:pt x="45237" y="25716"/>
                    <a:pt x="45237" y="25109"/>
                    <a:pt x="45823" y="24649"/>
                  </a:cubicBezTo>
                  <a:cubicBezTo>
                    <a:pt x="46137" y="24377"/>
                    <a:pt x="46451" y="24063"/>
                    <a:pt x="46785" y="23812"/>
                  </a:cubicBezTo>
                  <a:cubicBezTo>
                    <a:pt x="46995" y="23644"/>
                    <a:pt x="47099" y="23456"/>
                    <a:pt x="47162" y="23247"/>
                  </a:cubicBezTo>
                  <a:cubicBezTo>
                    <a:pt x="46995" y="22828"/>
                    <a:pt x="46974" y="22514"/>
                    <a:pt x="46785" y="222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5"/>
            <p:cNvSpPr/>
            <p:nvPr/>
          </p:nvSpPr>
          <p:spPr>
            <a:xfrm>
              <a:off x="6387725" y="2303613"/>
              <a:ext cx="747000" cy="575950"/>
            </a:xfrm>
            <a:custGeom>
              <a:avLst/>
              <a:gdLst/>
              <a:ahLst/>
              <a:cxnLst/>
              <a:rect l="l" t="t" r="r" b="b"/>
              <a:pathLst>
                <a:path w="29880" h="23038" extrusionOk="0">
                  <a:moveTo>
                    <a:pt x="29879" y="12032"/>
                  </a:moveTo>
                  <a:cubicBezTo>
                    <a:pt x="29544" y="12722"/>
                    <a:pt x="29189" y="13413"/>
                    <a:pt x="28833" y="14062"/>
                  </a:cubicBezTo>
                  <a:cubicBezTo>
                    <a:pt x="28498" y="14689"/>
                    <a:pt x="28080" y="15254"/>
                    <a:pt x="27703" y="15861"/>
                  </a:cubicBezTo>
                  <a:cubicBezTo>
                    <a:pt x="27243" y="16677"/>
                    <a:pt x="26615" y="17388"/>
                    <a:pt x="26134" y="18183"/>
                  </a:cubicBezTo>
                  <a:cubicBezTo>
                    <a:pt x="25695" y="18958"/>
                    <a:pt x="25004" y="19523"/>
                    <a:pt x="24627" y="20318"/>
                  </a:cubicBezTo>
                  <a:cubicBezTo>
                    <a:pt x="24230" y="20569"/>
                    <a:pt x="23832" y="20862"/>
                    <a:pt x="23414" y="21092"/>
                  </a:cubicBezTo>
                  <a:cubicBezTo>
                    <a:pt x="22472" y="21636"/>
                    <a:pt x="21447" y="21929"/>
                    <a:pt x="20443" y="22243"/>
                  </a:cubicBezTo>
                  <a:cubicBezTo>
                    <a:pt x="19564" y="22515"/>
                    <a:pt x="18706" y="22745"/>
                    <a:pt x="17848" y="22954"/>
                  </a:cubicBezTo>
                  <a:cubicBezTo>
                    <a:pt x="17723" y="22975"/>
                    <a:pt x="17555" y="22975"/>
                    <a:pt x="17430" y="22975"/>
                  </a:cubicBezTo>
                  <a:cubicBezTo>
                    <a:pt x="16049" y="22975"/>
                    <a:pt x="14647" y="23017"/>
                    <a:pt x="13245" y="23017"/>
                  </a:cubicBezTo>
                  <a:cubicBezTo>
                    <a:pt x="13036" y="23017"/>
                    <a:pt x="12826" y="23038"/>
                    <a:pt x="12638" y="22975"/>
                  </a:cubicBezTo>
                  <a:cubicBezTo>
                    <a:pt x="12010" y="22829"/>
                    <a:pt x="11383" y="22745"/>
                    <a:pt x="10734" y="22661"/>
                  </a:cubicBezTo>
                  <a:cubicBezTo>
                    <a:pt x="10023" y="22577"/>
                    <a:pt x="9353" y="22347"/>
                    <a:pt x="8663" y="22201"/>
                  </a:cubicBezTo>
                  <a:cubicBezTo>
                    <a:pt x="8433" y="22138"/>
                    <a:pt x="8161" y="22138"/>
                    <a:pt x="7909" y="22096"/>
                  </a:cubicBezTo>
                  <a:cubicBezTo>
                    <a:pt x="7219" y="21908"/>
                    <a:pt x="6549" y="21761"/>
                    <a:pt x="5943" y="21343"/>
                  </a:cubicBezTo>
                  <a:cubicBezTo>
                    <a:pt x="5482" y="21008"/>
                    <a:pt x="4959" y="20820"/>
                    <a:pt x="4457" y="20527"/>
                  </a:cubicBezTo>
                  <a:cubicBezTo>
                    <a:pt x="3934" y="20213"/>
                    <a:pt x="3557" y="19732"/>
                    <a:pt x="3285" y="19209"/>
                  </a:cubicBezTo>
                  <a:cubicBezTo>
                    <a:pt x="3034" y="18790"/>
                    <a:pt x="2804" y="18393"/>
                    <a:pt x="2386" y="18121"/>
                  </a:cubicBezTo>
                  <a:cubicBezTo>
                    <a:pt x="2135" y="17932"/>
                    <a:pt x="1946" y="17619"/>
                    <a:pt x="1758" y="17326"/>
                  </a:cubicBezTo>
                  <a:cubicBezTo>
                    <a:pt x="1549" y="16970"/>
                    <a:pt x="1360" y="16572"/>
                    <a:pt x="1214" y="16175"/>
                  </a:cubicBezTo>
                  <a:cubicBezTo>
                    <a:pt x="482" y="14375"/>
                    <a:pt x="0" y="12513"/>
                    <a:pt x="189" y="10525"/>
                  </a:cubicBezTo>
                  <a:cubicBezTo>
                    <a:pt x="189" y="10421"/>
                    <a:pt x="251" y="10316"/>
                    <a:pt x="272" y="10191"/>
                  </a:cubicBezTo>
                  <a:cubicBezTo>
                    <a:pt x="461" y="10128"/>
                    <a:pt x="607" y="10065"/>
                    <a:pt x="774" y="10065"/>
                  </a:cubicBezTo>
                  <a:cubicBezTo>
                    <a:pt x="1549" y="9981"/>
                    <a:pt x="2155" y="9563"/>
                    <a:pt x="2679" y="9040"/>
                  </a:cubicBezTo>
                  <a:cubicBezTo>
                    <a:pt x="3181" y="8580"/>
                    <a:pt x="3641" y="8077"/>
                    <a:pt x="4143" y="7638"/>
                  </a:cubicBezTo>
                  <a:cubicBezTo>
                    <a:pt x="4562" y="7261"/>
                    <a:pt x="4750" y="6822"/>
                    <a:pt x="4876" y="6320"/>
                  </a:cubicBezTo>
                  <a:cubicBezTo>
                    <a:pt x="5001" y="5797"/>
                    <a:pt x="5106" y="5295"/>
                    <a:pt x="5273" y="4730"/>
                  </a:cubicBezTo>
                  <a:cubicBezTo>
                    <a:pt x="6215" y="5085"/>
                    <a:pt x="7156" y="4939"/>
                    <a:pt x="8098" y="4960"/>
                  </a:cubicBezTo>
                  <a:cubicBezTo>
                    <a:pt x="8328" y="4960"/>
                    <a:pt x="8579" y="4855"/>
                    <a:pt x="8788" y="4751"/>
                  </a:cubicBezTo>
                  <a:cubicBezTo>
                    <a:pt x="9249" y="4541"/>
                    <a:pt x="9625" y="4290"/>
                    <a:pt x="10044" y="4039"/>
                  </a:cubicBezTo>
                  <a:cubicBezTo>
                    <a:pt x="10734" y="3683"/>
                    <a:pt x="11362" y="3223"/>
                    <a:pt x="11780" y="2554"/>
                  </a:cubicBezTo>
                  <a:cubicBezTo>
                    <a:pt x="11801" y="2533"/>
                    <a:pt x="11801" y="2491"/>
                    <a:pt x="11822" y="2470"/>
                  </a:cubicBezTo>
                  <a:cubicBezTo>
                    <a:pt x="12534" y="1800"/>
                    <a:pt x="13078" y="1005"/>
                    <a:pt x="13475" y="126"/>
                  </a:cubicBezTo>
                  <a:cubicBezTo>
                    <a:pt x="13496" y="64"/>
                    <a:pt x="13559" y="43"/>
                    <a:pt x="13601" y="1"/>
                  </a:cubicBezTo>
                  <a:cubicBezTo>
                    <a:pt x="13663" y="43"/>
                    <a:pt x="13747" y="85"/>
                    <a:pt x="13789" y="168"/>
                  </a:cubicBezTo>
                  <a:cubicBezTo>
                    <a:pt x="14333" y="1214"/>
                    <a:pt x="15170" y="1947"/>
                    <a:pt x="16153" y="2574"/>
                  </a:cubicBezTo>
                  <a:cubicBezTo>
                    <a:pt x="16300" y="2679"/>
                    <a:pt x="16509" y="2742"/>
                    <a:pt x="16697" y="2742"/>
                  </a:cubicBezTo>
                  <a:cubicBezTo>
                    <a:pt x="17555" y="2846"/>
                    <a:pt x="18392" y="2679"/>
                    <a:pt x="19145" y="2219"/>
                  </a:cubicBezTo>
                  <a:cubicBezTo>
                    <a:pt x="19229" y="2156"/>
                    <a:pt x="19313" y="2156"/>
                    <a:pt x="19417" y="2114"/>
                  </a:cubicBezTo>
                  <a:cubicBezTo>
                    <a:pt x="19459" y="2240"/>
                    <a:pt x="19543" y="2365"/>
                    <a:pt x="19564" y="2512"/>
                  </a:cubicBezTo>
                  <a:cubicBezTo>
                    <a:pt x="19627" y="3077"/>
                    <a:pt x="19857" y="3600"/>
                    <a:pt x="20150" y="4102"/>
                  </a:cubicBezTo>
                  <a:cubicBezTo>
                    <a:pt x="20401" y="4562"/>
                    <a:pt x="20652" y="5064"/>
                    <a:pt x="20903" y="5504"/>
                  </a:cubicBezTo>
                  <a:cubicBezTo>
                    <a:pt x="21070" y="5776"/>
                    <a:pt x="21217" y="6027"/>
                    <a:pt x="21426" y="6278"/>
                  </a:cubicBezTo>
                  <a:cubicBezTo>
                    <a:pt x="22054" y="6968"/>
                    <a:pt x="23100" y="7345"/>
                    <a:pt x="24021" y="7178"/>
                  </a:cubicBezTo>
                  <a:cubicBezTo>
                    <a:pt x="24565" y="7115"/>
                    <a:pt x="25046" y="6822"/>
                    <a:pt x="25485" y="6508"/>
                  </a:cubicBezTo>
                  <a:lnTo>
                    <a:pt x="26029" y="6131"/>
                  </a:lnTo>
                  <a:cubicBezTo>
                    <a:pt x="26092" y="6320"/>
                    <a:pt x="26134" y="6445"/>
                    <a:pt x="26134" y="6592"/>
                  </a:cubicBezTo>
                  <a:cubicBezTo>
                    <a:pt x="26134" y="6801"/>
                    <a:pt x="26155" y="6968"/>
                    <a:pt x="26134" y="7178"/>
                  </a:cubicBezTo>
                  <a:cubicBezTo>
                    <a:pt x="26029" y="7973"/>
                    <a:pt x="26406" y="8621"/>
                    <a:pt x="26824" y="9228"/>
                  </a:cubicBezTo>
                  <a:cubicBezTo>
                    <a:pt x="27243" y="9793"/>
                    <a:pt x="27661" y="10358"/>
                    <a:pt x="28080" y="10923"/>
                  </a:cubicBezTo>
                  <a:cubicBezTo>
                    <a:pt x="28226" y="11132"/>
                    <a:pt x="28415" y="11321"/>
                    <a:pt x="28645" y="11425"/>
                  </a:cubicBezTo>
                  <a:cubicBezTo>
                    <a:pt x="29063" y="11634"/>
                    <a:pt x="29461" y="11823"/>
                    <a:pt x="29879" y="12032"/>
                  </a:cubicBezTo>
                  <a:close/>
                  <a:moveTo>
                    <a:pt x="7637" y="14815"/>
                  </a:moveTo>
                  <a:cubicBezTo>
                    <a:pt x="7512" y="15714"/>
                    <a:pt x="7721" y="16531"/>
                    <a:pt x="8056" y="17305"/>
                  </a:cubicBezTo>
                  <a:cubicBezTo>
                    <a:pt x="8119" y="17409"/>
                    <a:pt x="8140" y="17514"/>
                    <a:pt x="8140" y="17619"/>
                  </a:cubicBezTo>
                  <a:cubicBezTo>
                    <a:pt x="8223" y="18100"/>
                    <a:pt x="8412" y="18539"/>
                    <a:pt x="8725" y="18937"/>
                  </a:cubicBezTo>
                  <a:cubicBezTo>
                    <a:pt x="8893" y="19167"/>
                    <a:pt x="9060" y="19481"/>
                    <a:pt x="9311" y="19627"/>
                  </a:cubicBezTo>
                  <a:cubicBezTo>
                    <a:pt x="9667" y="19816"/>
                    <a:pt x="9667" y="20213"/>
                    <a:pt x="9918" y="20401"/>
                  </a:cubicBezTo>
                  <a:cubicBezTo>
                    <a:pt x="10462" y="20778"/>
                    <a:pt x="11069" y="21134"/>
                    <a:pt x="11780" y="21155"/>
                  </a:cubicBezTo>
                  <a:cubicBezTo>
                    <a:pt x="13287" y="21238"/>
                    <a:pt x="14814" y="21406"/>
                    <a:pt x="16321" y="21050"/>
                  </a:cubicBezTo>
                  <a:cubicBezTo>
                    <a:pt x="17053" y="20862"/>
                    <a:pt x="17681" y="20548"/>
                    <a:pt x="18267" y="20088"/>
                  </a:cubicBezTo>
                  <a:cubicBezTo>
                    <a:pt x="18476" y="19523"/>
                    <a:pt x="18915" y="19167"/>
                    <a:pt x="19229" y="18686"/>
                  </a:cubicBezTo>
                  <a:cubicBezTo>
                    <a:pt x="19689" y="18016"/>
                    <a:pt x="20150" y="17326"/>
                    <a:pt x="20673" y="16698"/>
                  </a:cubicBezTo>
                  <a:cubicBezTo>
                    <a:pt x="20924" y="16363"/>
                    <a:pt x="21070" y="16049"/>
                    <a:pt x="21070" y="15631"/>
                  </a:cubicBezTo>
                  <a:cubicBezTo>
                    <a:pt x="21091" y="15024"/>
                    <a:pt x="20987" y="14564"/>
                    <a:pt x="20380" y="14229"/>
                  </a:cubicBezTo>
                  <a:cubicBezTo>
                    <a:pt x="20045" y="14041"/>
                    <a:pt x="19752" y="13873"/>
                    <a:pt x="19355" y="13873"/>
                  </a:cubicBezTo>
                  <a:cubicBezTo>
                    <a:pt x="19083" y="13873"/>
                    <a:pt x="18790" y="13873"/>
                    <a:pt x="18518" y="13810"/>
                  </a:cubicBezTo>
                  <a:cubicBezTo>
                    <a:pt x="18120" y="13643"/>
                    <a:pt x="17744" y="13643"/>
                    <a:pt x="17346" y="13643"/>
                  </a:cubicBezTo>
                  <a:cubicBezTo>
                    <a:pt x="15484" y="13622"/>
                    <a:pt x="13663" y="13622"/>
                    <a:pt x="11801" y="13601"/>
                  </a:cubicBezTo>
                  <a:cubicBezTo>
                    <a:pt x="10692" y="13601"/>
                    <a:pt x="9583" y="13538"/>
                    <a:pt x="8495" y="13831"/>
                  </a:cubicBezTo>
                  <a:cubicBezTo>
                    <a:pt x="8391" y="13852"/>
                    <a:pt x="8265" y="13852"/>
                    <a:pt x="8161" y="13852"/>
                  </a:cubicBezTo>
                  <a:cubicBezTo>
                    <a:pt x="7721" y="13831"/>
                    <a:pt x="7428" y="14062"/>
                    <a:pt x="7177" y="14292"/>
                  </a:cubicBezTo>
                  <a:cubicBezTo>
                    <a:pt x="7177" y="14375"/>
                    <a:pt x="7135" y="14438"/>
                    <a:pt x="7177" y="14438"/>
                  </a:cubicBezTo>
                  <a:cubicBezTo>
                    <a:pt x="7324" y="14543"/>
                    <a:pt x="7470" y="14668"/>
                    <a:pt x="7637" y="14815"/>
                  </a:cubicBezTo>
                  <a:close/>
                  <a:moveTo>
                    <a:pt x="20087" y="9458"/>
                  </a:moveTo>
                  <a:cubicBezTo>
                    <a:pt x="19417" y="9458"/>
                    <a:pt x="19145" y="9688"/>
                    <a:pt x="19166" y="10358"/>
                  </a:cubicBezTo>
                  <a:cubicBezTo>
                    <a:pt x="19208" y="10818"/>
                    <a:pt x="19564" y="11237"/>
                    <a:pt x="20024" y="11258"/>
                  </a:cubicBezTo>
                  <a:cubicBezTo>
                    <a:pt x="20401" y="11300"/>
                    <a:pt x="20882" y="10902"/>
                    <a:pt x="20987" y="10463"/>
                  </a:cubicBezTo>
                  <a:cubicBezTo>
                    <a:pt x="21112" y="9835"/>
                    <a:pt x="20819" y="9479"/>
                    <a:pt x="20192" y="9437"/>
                  </a:cubicBezTo>
                  <a:cubicBezTo>
                    <a:pt x="20150" y="9458"/>
                    <a:pt x="20129" y="9458"/>
                    <a:pt x="20087" y="9458"/>
                  </a:cubicBezTo>
                  <a:close/>
                  <a:moveTo>
                    <a:pt x="5106" y="10316"/>
                  </a:moveTo>
                  <a:lnTo>
                    <a:pt x="5106" y="10546"/>
                  </a:lnTo>
                  <a:cubicBezTo>
                    <a:pt x="5127" y="11049"/>
                    <a:pt x="5336" y="11258"/>
                    <a:pt x="5838" y="11279"/>
                  </a:cubicBezTo>
                  <a:cubicBezTo>
                    <a:pt x="6382" y="11321"/>
                    <a:pt x="6612" y="11111"/>
                    <a:pt x="6675" y="10588"/>
                  </a:cubicBezTo>
                  <a:cubicBezTo>
                    <a:pt x="6696" y="10400"/>
                    <a:pt x="6675" y="10191"/>
                    <a:pt x="6654" y="10002"/>
                  </a:cubicBezTo>
                  <a:cubicBezTo>
                    <a:pt x="6591" y="9709"/>
                    <a:pt x="6424" y="9563"/>
                    <a:pt x="6131" y="9542"/>
                  </a:cubicBezTo>
                  <a:cubicBezTo>
                    <a:pt x="5964" y="9500"/>
                    <a:pt x="5796" y="9542"/>
                    <a:pt x="5629" y="9542"/>
                  </a:cubicBezTo>
                  <a:cubicBezTo>
                    <a:pt x="5420" y="9563"/>
                    <a:pt x="5273" y="9688"/>
                    <a:pt x="5210" y="9898"/>
                  </a:cubicBezTo>
                  <a:cubicBezTo>
                    <a:pt x="5127" y="10065"/>
                    <a:pt x="5106" y="10212"/>
                    <a:pt x="5106" y="10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5"/>
            <p:cNvSpPr/>
            <p:nvPr/>
          </p:nvSpPr>
          <p:spPr>
            <a:xfrm>
              <a:off x="6296700" y="2560988"/>
              <a:ext cx="90000" cy="127125"/>
            </a:xfrm>
            <a:custGeom>
              <a:avLst/>
              <a:gdLst/>
              <a:ahLst/>
              <a:cxnLst/>
              <a:rect l="l" t="t" r="r" b="b"/>
              <a:pathLst>
                <a:path w="3600" h="5085" extrusionOk="0">
                  <a:moveTo>
                    <a:pt x="2114" y="21"/>
                  </a:moveTo>
                  <a:cubicBezTo>
                    <a:pt x="2177" y="105"/>
                    <a:pt x="2219" y="126"/>
                    <a:pt x="2219" y="168"/>
                  </a:cubicBezTo>
                  <a:cubicBezTo>
                    <a:pt x="2700" y="607"/>
                    <a:pt x="2909" y="1130"/>
                    <a:pt x="2930" y="1800"/>
                  </a:cubicBezTo>
                  <a:cubicBezTo>
                    <a:pt x="2993" y="2720"/>
                    <a:pt x="3118" y="3599"/>
                    <a:pt x="3453" y="4478"/>
                  </a:cubicBezTo>
                  <a:cubicBezTo>
                    <a:pt x="3516" y="4624"/>
                    <a:pt x="3537" y="4792"/>
                    <a:pt x="3599" y="5022"/>
                  </a:cubicBezTo>
                  <a:cubicBezTo>
                    <a:pt x="3411" y="5043"/>
                    <a:pt x="3286" y="5085"/>
                    <a:pt x="3181" y="5043"/>
                  </a:cubicBezTo>
                  <a:cubicBezTo>
                    <a:pt x="2658" y="4938"/>
                    <a:pt x="2093" y="4896"/>
                    <a:pt x="1633" y="4687"/>
                  </a:cubicBezTo>
                  <a:cubicBezTo>
                    <a:pt x="1047" y="4415"/>
                    <a:pt x="524" y="4059"/>
                    <a:pt x="273" y="3369"/>
                  </a:cubicBezTo>
                  <a:cubicBezTo>
                    <a:pt x="42" y="2720"/>
                    <a:pt x="1" y="2093"/>
                    <a:pt x="63" y="1465"/>
                  </a:cubicBezTo>
                  <a:cubicBezTo>
                    <a:pt x="84" y="1235"/>
                    <a:pt x="231" y="1005"/>
                    <a:pt x="356" y="795"/>
                  </a:cubicBezTo>
                  <a:cubicBezTo>
                    <a:pt x="419" y="649"/>
                    <a:pt x="586" y="544"/>
                    <a:pt x="691" y="419"/>
                  </a:cubicBezTo>
                  <a:cubicBezTo>
                    <a:pt x="942" y="105"/>
                    <a:pt x="1277" y="0"/>
                    <a:pt x="1654" y="63"/>
                  </a:cubicBezTo>
                  <a:cubicBezTo>
                    <a:pt x="1800" y="21"/>
                    <a:pt x="1926" y="21"/>
                    <a:pt x="2114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5"/>
            <p:cNvSpPr/>
            <p:nvPr/>
          </p:nvSpPr>
          <p:spPr>
            <a:xfrm>
              <a:off x="7121100" y="2575638"/>
              <a:ext cx="102025" cy="117200"/>
            </a:xfrm>
            <a:custGeom>
              <a:avLst/>
              <a:gdLst/>
              <a:ahLst/>
              <a:cxnLst/>
              <a:rect l="l" t="t" r="r" b="b"/>
              <a:pathLst>
                <a:path w="4081" h="4688" extrusionOk="0">
                  <a:moveTo>
                    <a:pt x="2365" y="188"/>
                  </a:moveTo>
                  <a:cubicBezTo>
                    <a:pt x="3097" y="0"/>
                    <a:pt x="3515" y="377"/>
                    <a:pt x="3934" y="774"/>
                  </a:cubicBezTo>
                  <a:cubicBezTo>
                    <a:pt x="4080" y="1360"/>
                    <a:pt x="3892" y="1904"/>
                    <a:pt x="3766" y="2427"/>
                  </a:cubicBezTo>
                  <a:cubicBezTo>
                    <a:pt x="3725" y="2553"/>
                    <a:pt x="3662" y="2678"/>
                    <a:pt x="3557" y="2783"/>
                  </a:cubicBezTo>
                  <a:cubicBezTo>
                    <a:pt x="2846" y="3515"/>
                    <a:pt x="2114" y="4227"/>
                    <a:pt x="1109" y="4561"/>
                  </a:cubicBezTo>
                  <a:cubicBezTo>
                    <a:pt x="837" y="4666"/>
                    <a:pt x="565" y="4687"/>
                    <a:pt x="272" y="4645"/>
                  </a:cubicBezTo>
                  <a:cubicBezTo>
                    <a:pt x="168" y="4624"/>
                    <a:pt x="105" y="4541"/>
                    <a:pt x="0" y="4436"/>
                  </a:cubicBezTo>
                  <a:cubicBezTo>
                    <a:pt x="147" y="4122"/>
                    <a:pt x="335" y="3808"/>
                    <a:pt x="461" y="3515"/>
                  </a:cubicBezTo>
                  <a:cubicBezTo>
                    <a:pt x="733" y="2909"/>
                    <a:pt x="1005" y="2344"/>
                    <a:pt x="1256" y="1737"/>
                  </a:cubicBezTo>
                  <a:cubicBezTo>
                    <a:pt x="1402" y="1318"/>
                    <a:pt x="1590" y="900"/>
                    <a:pt x="1967" y="649"/>
                  </a:cubicBezTo>
                  <a:cubicBezTo>
                    <a:pt x="2114" y="523"/>
                    <a:pt x="2239" y="335"/>
                    <a:pt x="2365" y="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5"/>
            <p:cNvSpPr/>
            <p:nvPr/>
          </p:nvSpPr>
          <p:spPr>
            <a:xfrm>
              <a:off x="6118325" y="2812588"/>
              <a:ext cx="1236625" cy="755375"/>
            </a:xfrm>
            <a:custGeom>
              <a:avLst/>
              <a:gdLst/>
              <a:ahLst/>
              <a:cxnLst/>
              <a:rect l="l" t="t" r="r" b="b"/>
              <a:pathLst>
                <a:path w="49465" h="30215" extrusionOk="0">
                  <a:moveTo>
                    <a:pt x="1926" y="524"/>
                  </a:moveTo>
                  <a:cubicBezTo>
                    <a:pt x="2344" y="231"/>
                    <a:pt x="2783" y="189"/>
                    <a:pt x="3244" y="210"/>
                  </a:cubicBezTo>
                  <a:cubicBezTo>
                    <a:pt x="4060" y="231"/>
                    <a:pt x="4897" y="273"/>
                    <a:pt x="5713" y="273"/>
                  </a:cubicBezTo>
                  <a:cubicBezTo>
                    <a:pt x="6152" y="273"/>
                    <a:pt x="6633" y="273"/>
                    <a:pt x="7073" y="231"/>
                  </a:cubicBezTo>
                  <a:cubicBezTo>
                    <a:pt x="9249" y="63"/>
                    <a:pt x="11446" y="42"/>
                    <a:pt x="13601" y="1"/>
                  </a:cubicBezTo>
                  <a:lnTo>
                    <a:pt x="13978" y="1"/>
                  </a:lnTo>
                  <a:cubicBezTo>
                    <a:pt x="14396" y="482"/>
                    <a:pt x="15024" y="733"/>
                    <a:pt x="15359" y="1340"/>
                  </a:cubicBezTo>
                  <a:cubicBezTo>
                    <a:pt x="15254" y="1402"/>
                    <a:pt x="15170" y="1444"/>
                    <a:pt x="15108" y="1423"/>
                  </a:cubicBezTo>
                  <a:cubicBezTo>
                    <a:pt x="14333" y="1277"/>
                    <a:pt x="13664" y="1653"/>
                    <a:pt x="12931" y="1737"/>
                  </a:cubicBezTo>
                  <a:cubicBezTo>
                    <a:pt x="12848" y="1737"/>
                    <a:pt x="12764" y="1779"/>
                    <a:pt x="12701" y="1842"/>
                  </a:cubicBezTo>
                  <a:cubicBezTo>
                    <a:pt x="12178" y="2177"/>
                    <a:pt x="11571" y="2177"/>
                    <a:pt x="10965" y="2177"/>
                  </a:cubicBezTo>
                  <a:cubicBezTo>
                    <a:pt x="9374" y="2156"/>
                    <a:pt x="7784" y="2114"/>
                    <a:pt x="6215" y="2093"/>
                  </a:cubicBezTo>
                  <a:cubicBezTo>
                    <a:pt x="5734" y="2093"/>
                    <a:pt x="4583" y="2386"/>
                    <a:pt x="4248" y="2574"/>
                  </a:cubicBezTo>
                  <a:cubicBezTo>
                    <a:pt x="3955" y="2700"/>
                    <a:pt x="3809" y="2909"/>
                    <a:pt x="3809" y="3223"/>
                  </a:cubicBezTo>
                  <a:cubicBezTo>
                    <a:pt x="3809" y="3369"/>
                    <a:pt x="3767" y="3558"/>
                    <a:pt x="3767" y="3746"/>
                  </a:cubicBezTo>
                  <a:cubicBezTo>
                    <a:pt x="3704" y="7094"/>
                    <a:pt x="3600" y="10441"/>
                    <a:pt x="3516" y="13789"/>
                  </a:cubicBezTo>
                  <a:cubicBezTo>
                    <a:pt x="3516" y="14229"/>
                    <a:pt x="3495" y="14668"/>
                    <a:pt x="3328" y="15128"/>
                  </a:cubicBezTo>
                  <a:cubicBezTo>
                    <a:pt x="3244" y="15358"/>
                    <a:pt x="3244" y="15610"/>
                    <a:pt x="3223" y="15882"/>
                  </a:cubicBezTo>
                  <a:cubicBezTo>
                    <a:pt x="3181" y="18288"/>
                    <a:pt x="3139" y="20694"/>
                    <a:pt x="3097" y="23121"/>
                  </a:cubicBezTo>
                  <a:cubicBezTo>
                    <a:pt x="3097" y="23268"/>
                    <a:pt x="3035" y="23435"/>
                    <a:pt x="3097" y="23540"/>
                  </a:cubicBezTo>
                  <a:cubicBezTo>
                    <a:pt x="3432" y="24272"/>
                    <a:pt x="3202" y="25067"/>
                    <a:pt x="3348" y="25820"/>
                  </a:cubicBezTo>
                  <a:cubicBezTo>
                    <a:pt x="3390" y="25946"/>
                    <a:pt x="3307" y="26092"/>
                    <a:pt x="3286" y="26218"/>
                  </a:cubicBezTo>
                  <a:cubicBezTo>
                    <a:pt x="3202" y="26657"/>
                    <a:pt x="3076" y="27097"/>
                    <a:pt x="3014" y="27557"/>
                  </a:cubicBezTo>
                  <a:cubicBezTo>
                    <a:pt x="2993" y="27892"/>
                    <a:pt x="3181" y="28101"/>
                    <a:pt x="3516" y="28122"/>
                  </a:cubicBezTo>
                  <a:cubicBezTo>
                    <a:pt x="3704" y="28143"/>
                    <a:pt x="3913" y="28143"/>
                    <a:pt x="4123" y="28143"/>
                  </a:cubicBezTo>
                  <a:cubicBezTo>
                    <a:pt x="4918" y="28185"/>
                    <a:pt x="5755" y="28185"/>
                    <a:pt x="6571" y="28206"/>
                  </a:cubicBezTo>
                  <a:cubicBezTo>
                    <a:pt x="6989" y="28206"/>
                    <a:pt x="7408" y="28206"/>
                    <a:pt x="7826" y="28394"/>
                  </a:cubicBezTo>
                  <a:cubicBezTo>
                    <a:pt x="8035" y="28457"/>
                    <a:pt x="8265" y="28457"/>
                    <a:pt x="8517" y="28457"/>
                  </a:cubicBezTo>
                  <a:cubicBezTo>
                    <a:pt x="9312" y="28498"/>
                    <a:pt x="10149" y="28519"/>
                    <a:pt x="10965" y="28519"/>
                  </a:cubicBezTo>
                  <a:cubicBezTo>
                    <a:pt x="11341" y="28519"/>
                    <a:pt x="11697" y="28498"/>
                    <a:pt x="12074" y="28436"/>
                  </a:cubicBezTo>
                  <a:cubicBezTo>
                    <a:pt x="13434" y="28206"/>
                    <a:pt x="14794" y="28394"/>
                    <a:pt x="16154" y="28352"/>
                  </a:cubicBezTo>
                  <a:cubicBezTo>
                    <a:pt x="16196" y="28352"/>
                    <a:pt x="16279" y="28352"/>
                    <a:pt x="16300" y="28394"/>
                  </a:cubicBezTo>
                  <a:cubicBezTo>
                    <a:pt x="17032" y="28729"/>
                    <a:pt x="17786" y="28624"/>
                    <a:pt x="18560" y="28645"/>
                  </a:cubicBezTo>
                  <a:cubicBezTo>
                    <a:pt x="23854" y="28729"/>
                    <a:pt x="29168" y="28833"/>
                    <a:pt x="34483" y="28917"/>
                  </a:cubicBezTo>
                  <a:cubicBezTo>
                    <a:pt x="35236" y="28917"/>
                    <a:pt x="35989" y="28959"/>
                    <a:pt x="36763" y="28729"/>
                  </a:cubicBezTo>
                  <a:cubicBezTo>
                    <a:pt x="36973" y="28666"/>
                    <a:pt x="37224" y="28708"/>
                    <a:pt x="37412" y="28770"/>
                  </a:cubicBezTo>
                  <a:cubicBezTo>
                    <a:pt x="37768" y="28938"/>
                    <a:pt x="38123" y="28938"/>
                    <a:pt x="38479" y="28938"/>
                  </a:cubicBezTo>
                  <a:cubicBezTo>
                    <a:pt x="38898" y="28938"/>
                    <a:pt x="39337" y="28959"/>
                    <a:pt x="39756" y="28959"/>
                  </a:cubicBezTo>
                  <a:cubicBezTo>
                    <a:pt x="39923" y="28959"/>
                    <a:pt x="40132" y="28980"/>
                    <a:pt x="40258" y="28917"/>
                  </a:cubicBezTo>
                  <a:cubicBezTo>
                    <a:pt x="40676" y="28666"/>
                    <a:pt x="41157" y="28729"/>
                    <a:pt x="41597" y="28750"/>
                  </a:cubicBezTo>
                  <a:cubicBezTo>
                    <a:pt x="42455" y="28750"/>
                    <a:pt x="43292" y="28770"/>
                    <a:pt x="44149" y="28770"/>
                  </a:cubicBezTo>
                  <a:cubicBezTo>
                    <a:pt x="44359" y="28770"/>
                    <a:pt x="44568" y="28833"/>
                    <a:pt x="44735" y="28750"/>
                  </a:cubicBezTo>
                  <a:cubicBezTo>
                    <a:pt x="45258" y="28457"/>
                    <a:pt x="45865" y="28603"/>
                    <a:pt x="46409" y="28498"/>
                  </a:cubicBezTo>
                  <a:cubicBezTo>
                    <a:pt x="46535" y="28457"/>
                    <a:pt x="46660" y="28519"/>
                    <a:pt x="46807" y="28540"/>
                  </a:cubicBezTo>
                  <a:cubicBezTo>
                    <a:pt x="47351" y="28666"/>
                    <a:pt x="47748" y="28394"/>
                    <a:pt x="47811" y="27808"/>
                  </a:cubicBezTo>
                  <a:cubicBezTo>
                    <a:pt x="47853" y="27578"/>
                    <a:pt x="47853" y="27369"/>
                    <a:pt x="47853" y="27138"/>
                  </a:cubicBezTo>
                  <a:cubicBezTo>
                    <a:pt x="47853" y="26657"/>
                    <a:pt x="47811" y="26155"/>
                    <a:pt x="48062" y="25716"/>
                  </a:cubicBezTo>
                  <a:cubicBezTo>
                    <a:pt x="48167" y="25527"/>
                    <a:pt x="48125" y="25276"/>
                    <a:pt x="48125" y="25046"/>
                  </a:cubicBezTo>
                  <a:cubicBezTo>
                    <a:pt x="48167" y="24565"/>
                    <a:pt x="48125" y="24063"/>
                    <a:pt x="48167" y="23602"/>
                  </a:cubicBezTo>
                  <a:cubicBezTo>
                    <a:pt x="48167" y="23435"/>
                    <a:pt x="48230" y="23268"/>
                    <a:pt x="48292" y="23121"/>
                  </a:cubicBezTo>
                  <a:cubicBezTo>
                    <a:pt x="48376" y="22954"/>
                    <a:pt x="48585" y="23017"/>
                    <a:pt x="48732" y="22975"/>
                  </a:cubicBezTo>
                  <a:cubicBezTo>
                    <a:pt x="48962" y="22891"/>
                    <a:pt x="49171" y="22786"/>
                    <a:pt x="49443" y="22661"/>
                  </a:cubicBezTo>
                  <a:cubicBezTo>
                    <a:pt x="49464" y="22807"/>
                    <a:pt x="49464" y="22912"/>
                    <a:pt x="49464" y="23017"/>
                  </a:cubicBezTo>
                  <a:cubicBezTo>
                    <a:pt x="49443" y="24314"/>
                    <a:pt x="49422" y="25590"/>
                    <a:pt x="49380" y="26846"/>
                  </a:cubicBezTo>
                  <a:cubicBezTo>
                    <a:pt x="49380" y="26992"/>
                    <a:pt x="49422" y="27201"/>
                    <a:pt x="49339" y="27348"/>
                  </a:cubicBezTo>
                  <a:cubicBezTo>
                    <a:pt x="49025" y="27996"/>
                    <a:pt x="49129" y="28666"/>
                    <a:pt x="49067" y="29356"/>
                  </a:cubicBezTo>
                  <a:cubicBezTo>
                    <a:pt x="49067" y="29566"/>
                    <a:pt x="49067" y="29754"/>
                    <a:pt x="49025" y="29963"/>
                  </a:cubicBezTo>
                  <a:cubicBezTo>
                    <a:pt x="49004" y="30068"/>
                    <a:pt x="48815" y="30214"/>
                    <a:pt x="48732" y="30193"/>
                  </a:cubicBezTo>
                  <a:cubicBezTo>
                    <a:pt x="48083" y="30089"/>
                    <a:pt x="47434" y="30214"/>
                    <a:pt x="46807" y="29963"/>
                  </a:cubicBezTo>
                  <a:cubicBezTo>
                    <a:pt x="46556" y="29859"/>
                    <a:pt x="46305" y="29879"/>
                    <a:pt x="46033" y="29859"/>
                  </a:cubicBezTo>
                  <a:cubicBezTo>
                    <a:pt x="42015" y="29775"/>
                    <a:pt x="37977" y="29691"/>
                    <a:pt x="33960" y="29649"/>
                  </a:cubicBezTo>
                  <a:cubicBezTo>
                    <a:pt x="33269" y="29649"/>
                    <a:pt x="32600" y="29754"/>
                    <a:pt x="31909" y="29775"/>
                  </a:cubicBezTo>
                  <a:cubicBezTo>
                    <a:pt x="30445" y="29796"/>
                    <a:pt x="28959" y="29775"/>
                    <a:pt x="27494" y="29796"/>
                  </a:cubicBezTo>
                  <a:cubicBezTo>
                    <a:pt x="26887" y="29796"/>
                    <a:pt x="26302" y="29817"/>
                    <a:pt x="25716" y="29900"/>
                  </a:cubicBezTo>
                  <a:cubicBezTo>
                    <a:pt x="25172" y="29984"/>
                    <a:pt x="24649" y="30005"/>
                    <a:pt x="24105" y="30005"/>
                  </a:cubicBezTo>
                  <a:cubicBezTo>
                    <a:pt x="17723" y="29900"/>
                    <a:pt x="11341" y="29796"/>
                    <a:pt x="4918" y="29691"/>
                  </a:cubicBezTo>
                  <a:cubicBezTo>
                    <a:pt x="4395" y="29691"/>
                    <a:pt x="3913" y="29649"/>
                    <a:pt x="3411" y="29859"/>
                  </a:cubicBezTo>
                  <a:cubicBezTo>
                    <a:pt x="3286" y="29900"/>
                    <a:pt x="3118" y="29921"/>
                    <a:pt x="2993" y="29921"/>
                  </a:cubicBezTo>
                  <a:cubicBezTo>
                    <a:pt x="2260" y="29921"/>
                    <a:pt x="1528" y="29900"/>
                    <a:pt x="775" y="29900"/>
                  </a:cubicBezTo>
                  <a:cubicBezTo>
                    <a:pt x="587" y="29649"/>
                    <a:pt x="419" y="29398"/>
                    <a:pt x="273" y="29168"/>
                  </a:cubicBezTo>
                  <a:cubicBezTo>
                    <a:pt x="63" y="28854"/>
                    <a:pt x="1" y="28498"/>
                    <a:pt x="1" y="28122"/>
                  </a:cubicBezTo>
                  <a:cubicBezTo>
                    <a:pt x="43" y="27348"/>
                    <a:pt x="43" y="26532"/>
                    <a:pt x="43" y="25737"/>
                  </a:cubicBezTo>
                  <a:lnTo>
                    <a:pt x="43" y="25674"/>
                  </a:lnTo>
                  <a:cubicBezTo>
                    <a:pt x="294" y="24523"/>
                    <a:pt x="315" y="23372"/>
                    <a:pt x="461" y="22221"/>
                  </a:cubicBezTo>
                  <a:cubicBezTo>
                    <a:pt x="461" y="22117"/>
                    <a:pt x="503" y="22012"/>
                    <a:pt x="566" y="21866"/>
                  </a:cubicBezTo>
                  <a:cubicBezTo>
                    <a:pt x="796" y="21803"/>
                    <a:pt x="1047" y="21719"/>
                    <a:pt x="1256" y="21615"/>
                  </a:cubicBezTo>
                  <a:cubicBezTo>
                    <a:pt x="1465" y="21510"/>
                    <a:pt x="1507" y="21175"/>
                    <a:pt x="1298" y="21029"/>
                  </a:cubicBezTo>
                  <a:cubicBezTo>
                    <a:pt x="1089" y="20882"/>
                    <a:pt x="879" y="20778"/>
                    <a:pt x="628" y="20652"/>
                  </a:cubicBezTo>
                  <a:cubicBezTo>
                    <a:pt x="628" y="20234"/>
                    <a:pt x="670" y="19836"/>
                    <a:pt x="670" y="19459"/>
                  </a:cubicBezTo>
                  <a:cubicBezTo>
                    <a:pt x="879" y="19397"/>
                    <a:pt x="942" y="19543"/>
                    <a:pt x="1047" y="19627"/>
                  </a:cubicBezTo>
                  <a:cubicBezTo>
                    <a:pt x="1319" y="19857"/>
                    <a:pt x="1612" y="20129"/>
                    <a:pt x="1863" y="20380"/>
                  </a:cubicBezTo>
                  <a:cubicBezTo>
                    <a:pt x="2051" y="20548"/>
                    <a:pt x="2281" y="20568"/>
                    <a:pt x="2511" y="20485"/>
                  </a:cubicBezTo>
                  <a:cubicBezTo>
                    <a:pt x="2783" y="20401"/>
                    <a:pt x="2909" y="20087"/>
                    <a:pt x="2721" y="19857"/>
                  </a:cubicBezTo>
                  <a:cubicBezTo>
                    <a:pt x="2595" y="19669"/>
                    <a:pt x="2449" y="19501"/>
                    <a:pt x="2260" y="19397"/>
                  </a:cubicBezTo>
                  <a:cubicBezTo>
                    <a:pt x="1842" y="19125"/>
                    <a:pt x="1549" y="18727"/>
                    <a:pt x="1151" y="18351"/>
                  </a:cubicBezTo>
                  <a:cubicBezTo>
                    <a:pt x="1549" y="18204"/>
                    <a:pt x="1884" y="18079"/>
                    <a:pt x="2239" y="17953"/>
                  </a:cubicBezTo>
                  <a:cubicBezTo>
                    <a:pt x="2449" y="17869"/>
                    <a:pt x="2574" y="17723"/>
                    <a:pt x="2574" y="17514"/>
                  </a:cubicBezTo>
                  <a:cubicBezTo>
                    <a:pt x="2574" y="17263"/>
                    <a:pt x="2386" y="17095"/>
                    <a:pt x="2135" y="17095"/>
                  </a:cubicBezTo>
                  <a:cubicBezTo>
                    <a:pt x="1884" y="17095"/>
                    <a:pt x="1633" y="17137"/>
                    <a:pt x="1403" y="17200"/>
                  </a:cubicBezTo>
                  <a:cubicBezTo>
                    <a:pt x="1235" y="17221"/>
                    <a:pt x="1089" y="17242"/>
                    <a:pt x="838" y="17263"/>
                  </a:cubicBezTo>
                  <a:cubicBezTo>
                    <a:pt x="838" y="17032"/>
                    <a:pt x="817" y="16823"/>
                    <a:pt x="838" y="16635"/>
                  </a:cubicBezTo>
                  <a:cubicBezTo>
                    <a:pt x="1005" y="15651"/>
                    <a:pt x="1005" y="14647"/>
                    <a:pt x="1005" y="13664"/>
                  </a:cubicBezTo>
                  <a:cubicBezTo>
                    <a:pt x="1026" y="11446"/>
                    <a:pt x="1047" y="9249"/>
                    <a:pt x="1110" y="7010"/>
                  </a:cubicBezTo>
                  <a:cubicBezTo>
                    <a:pt x="1110" y="6633"/>
                    <a:pt x="1131" y="6215"/>
                    <a:pt x="1214" y="5838"/>
                  </a:cubicBezTo>
                  <a:cubicBezTo>
                    <a:pt x="1361" y="5190"/>
                    <a:pt x="1403" y="4562"/>
                    <a:pt x="1403" y="3913"/>
                  </a:cubicBezTo>
                  <a:cubicBezTo>
                    <a:pt x="1403" y="3327"/>
                    <a:pt x="1423" y="2783"/>
                    <a:pt x="1423" y="2198"/>
                  </a:cubicBezTo>
                  <a:cubicBezTo>
                    <a:pt x="1612" y="1633"/>
                    <a:pt x="1654" y="1089"/>
                    <a:pt x="1926" y="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5"/>
            <p:cNvSpPr/>
            <p:nvPr/>
          </p:nvSpPr>
          <p:spPr>
            <a:xfrm>
              <a:off x="6988750" y="2802638"/>
              <a:ext cx="413800" cy="484950"/>
            </a:xfrm>
            <a:custGeom>
              <a:avLst/>
              <a:gdLst/>
              <a:ahLst/>
              <a:cxnLst/>
              <a:rect l="l" t="t" r="r" b="b"/>
              <a:pathLst>
                <a:path w="16552" h="19398" extrusionOk="0">
                  <a:moveTo>
                    <a:pt x="15547" y="19272"/>
                  </a:moveTo>
                  <a:cubicBezTo>
                    <a:pt x="14940" y="19272"/>
                    <a:pt x="14354" y="19397"/>
                    <a:pt x="13789" y="19021"/>
                  </a:cubicBezTo>
                  <a:cubicBezTo>
                    <a:pt x="13810" y="18853"/>
                    <a:pt x="13789" y="18644"/>
                    <a:pt x="13831" y="18456"/>
                  </a:cubicBezTo>
                  <a:cubicBezTo>
                    <a:pt x="14019" y="17849"/>
                    <a:pt x="14082" y="17221"/>
                    <a:pt x="14082" y="16593"/>
                  </a:cubicBezTo>
                  <a:cubicBezTo>
                    <a:pt x="14103" y="14208"/>
                    <a:pt x="14124" y="11823"/>
                    <a:pt x="14124" y="9458"/>
                  </a:cubicBezTo>
                  <a:cubicBezTo>
                    <a:pt x="14124" y="8726"/>
                    <a:pt x="14082" y="7994"/>
                    <a:pt x="14229" y="7261"/>
                  </a:cubicBezTo>
                  <a:cubicBezTo>
                    <a:pt x="14312" y="6948"/>
                    <a:pt x="14333" y="6655"/>
                    <a:pt x="14417" y="6341"/>
                  </a:cubicBezTo>
                  <a:cubicBezTo>
                    <a:pt x="14563" y="5692"/>
                    <a:pt x="14542" y="5044"/>
                    <a:pt x="14522" y="4416"/>
                  </a:cubicBezTo>
                  <a:cubicBezTo>
                    <a:pt x="14522" y="4060"/>
                    <a:pt x="14333" y="3914"/>
                    <a:pt x="13978" y="3893"/>
                  </a:cubicBezTo>
                  <a:cubicBezTo>
                    <a:pt x="13266" y="3809"/>
                    <a:pt x="12597" y="3579"/>
                    <a:pt x="11927" y="3391"/>
                  </a:cubicBezTo>
                  <a:cubicBezTo>
                    <a:pt x="11111" y="3181"/>
                    <a:pt x="10274" y="3014"/>
                    <a:pt x="9500" y="2742"/>
                  </a:cubicBezTo>
                  <a:cubicBezTo>
                    <a:pt x="8579" y="2386"/>
                    <a:pt x="7659" y="2470"/>
                    <a:pt x="6717" y="2449"/>
                  </a:cubicBezTo>
                  <a:cubicBezTo>
                    <a:pt x="6027" y="2428"/>
                    <a:pt x="5315" y="2428"/>
                    <a:pt x="4604" y="2428"/>
                  </a:cubicBezTo>
                  <a:cubicBezTo>
                    <a:pt x="3955" y="2428"/>
                    <a:pt x="3327" y="2386"/>
                    <a:pt x="2679" y="2240"/>
                  </a:cubicBezTo>
                  <a:cubicBezTo>
                    <a:pt x="2177" y="2093"/>
                    <a:pt x="1654" y="2156"/>
                    <a:pt x="1151" y="2135"/>
                  </a:cubicBezTo>
                  <a:cubicBezTo>
                    <a:pt x="817" y="2093"/>
                    <a:pt x="503" y="2093"/>
                    <a:pt x="1" y="2072"/>
                  </a:cubicBezTo>
                  <a:cubicBezTo>
                    <a:pt x="524" y="1654"/>
                    <a:pt x="963" y="1445"/>
                    <a:pt x="1361" y="1152"/>
                  </a:cubicBezTo>
                  <a:cubicBezTo>
                    <a:pt x="1758" y="838"/>
                    <a:pt x="2093" y="461"/>
                    <a:pt x="2490" y="85"/>
                  </a:cubicBezTo>
                  <a:cubicBezTo>
                    <a:pt x="3348" y="1"/>
                    <a:pt x="4206" y="168"/>
                    <a:pt x="5085" y="273"/>
                  </a:cubicBezTo>
                  <a:cubicBezTo>
                    <a:pt x="6550" y="440"/>
                    <a:pt x="8014" y="608"/>
                    <a:pt x="9479" y="796"/>
                  </a:cubicBezTo>
                  <a:cubicBezTo>
                    <a:pt x="11278" y="1026"/>
                    <a:pt x="13057" y="1319"/>
                    <a:pt x="14835" y="1717"/>
                  </a:cubicBezTo>
                  <a:cubicBezTo>
                    <a:pt x="15484" y="1842"/>
                    <a:pt x="16070" y="2093"/>
                    <a:pt x="16551" y="2721"/>
                  </a:cubicBezTo>
                  <a:lnTo>
                    <a:pt x="16551" y="3140"/>
                  </a:lnTo>
                  <a:cubicBezTo>
                    <a:pt x="16488" y="5901"/>
                    <a:pt x="16384" y="8642"/>
                    <a:pt x="16300" y="11383"/>
                  </a:cubicBezTo>
                  <a:cubicBezTo>
                    <a:pt x="16279" y="12430"/>
                    <a:pt x="16279" y="13476"/>
                    <a:pt x="16237" y="14522"/>
                  </a:cubicBezTo>
                  <a:cubicBezTo>
                    <a:pt x="16237" y="15003"/>
                    <a:pt x="16279" y="15505"/>
                    <a:pt x="16028" y="15945"/>
                  </a:cubicBezTo>
                  <a:cubicBezTo>
                    <a:pt x="16007" y="15987"/>
                    <a:pt x="15986" y="16049"/>
                    <a:pt x="16007" y="16091"/>
                  </a:cubicBezTo>
                  <a:cubicBezTo>
                    <a:pt x="16091" y="17075"/>
                    <a:pt x="15651" y="17974"/>
                    <a:pt x="15672" y="18958"/>
                  </a:cubicBezTo>
                  <a:cubicBezTo>
                    <a:pt x="15610" y="19021"/>
                    <a:pt x="15568" y="19104"/>
                    <a:pt x="15547" y="19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5"/>
            <p:cNvSpPr/>
            <p:nvPr/>
          </p:nvSpPr>
          <p:spPr>
            <a:xfrm>
              <a:off x="7331375" y="3344563"/>
              <a:ext cx="30875" cy="21475"/>
            </a:xfrm>
            <a:custGeom>
              <a:avLst/>
              <a:gdLst/>
              <a:ahLst/>
              <a:cxnLst/>
              <a:rect l="l" t="t" r="r" b="b"/>
              <a:pathLst>
                <a:path w="1235" h="859" extrusionOk="0">
                  <a:moveTo>
                    <a:pt x="1" y="754"/>
                  </a:moveTo>
                  <a:cubicBezTo>
                    <a:pt x="21" y="524"/>
                    <a:pt x="21" y="273"/>
                    <a:pt x="63" y="1"/>
                  </a:cubicBezTo>
                  <a:cubicBezTo>
                    <a:pt x="440" y="1"/>
                    <a:pt x="817" y="1"/>
                    <a:pt x="1235" y="22"/>
                  </a:cubicBezTo>
                  <a:cubicBezTo>
                    <a:pt x="1151" y="126"/>
                    <a:pt x="1109" y="252"/>
                    <a:pt x="1026" y="252"/>
                  </a:cubicBezTo>
                  <a:cubicBezTo>
                    <a:pt x="649" y="336"/>
                    <a:pt x="335" y="482"/>
                    <a:pt x="168" y="859"/>
                  </a:cubicBezTo>
                  <a:cubicBezTo>
                    <a:pt x="105" y="838"/>
                    <a:pt x="63" y="796"/>
                    <a:pt x="1" y="754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5"/>
            <p:cNvSpPr/>
            <p:nvPr/>
          </p:nvSpPr>
          <p:spPr>
            <a:xfrm>
              <a:off x="7331375" y="3303763"/>
              <a:ext cx="28275" cy="11025"/>
            </a:xfrm>
            <a:custGeom>
              <a:avLst/>
              <a:gdLst/>
              <a:ahLst/>
              <a:cxnLst/>
              <a:rect l="l" t="t" r="r" b="b"/>
              <a:pathLst>
                <a:path w="1131" h="441" extrusionOk="0">
                  <a:moveTo>
                    <a:pt x="105" y="1"/>
                  </a:moveTo>
                  <a:cubicBezTo>
                    <a:pt x="440" y="64"/>
                    <a:pt x="733" y="84"/>
                    <a:pt x="1130" y="126"/>
                  </a:cubicBezTo>
                  <a:cubicBezTo>
                    <a:pt x="817" y="231"/>
                    <a:pt x="586" y="377"/>
                    <a:pt x="335" y="398"/>
                  </a:cubicBezTo>
                  <a:cubicBezTo>
                    <a:pt x="105" y="440"/>
                    <a:pt x="1" y="315"/>
                    <a:pt x="105" y="1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5"/>
            <p:cNvSpPr/>
            <p:nvPr/>
          </p:nvSpPr>
          <p:spPr>
            <a:xfrm>
              <a:off x="6217725" y="2867213"/>
              <a:ext cx="1112625" cy="650900"/>
            </a:xfrm>
            <a:custGeom>
              <a:avLst/>
              <a:gdLst/>
              <a:ahLst/>
              <a:cxnLst/>
              <a:rect l="l" t="t" r="r" b="b"/>
              <a:pathLst>
                <a:path w="44505" h="26036" extrusionOk="0">
                  <a:moveTo>
                    <a:pt x="12186" y="0"/>
                  </a:moveTo>
                  <a:cubicBezTo>
                    <a:pt x="12086" y="0"/>
                    <a:pt x="11986" y="4"/>
                    <a:pt x="11885" y="13"/>
                  </a:cubicBezTo>
                  <a:cubicBezTo>
                    <a:pt x="11773" y="19"/>
                    <a:pt x="11659" y="22"/>
                    <a:pt x="11545" y="22"/>
                  </a:cubicBezTo>
                  <a:cubicBezTo>
                    <a:pt x="11315" y="22"/>
                    <a:pt x="11083" y="13"/>
                    <a:pt x="10859" y="13"/>
                  </a:cubicBezTo>
                  <a:cubicBezTo>
                    <a:pt x="10148" y="13"/>
                    <a:pt x="9458" y="180"/>
                    <a:pt x="8830" y="473"/>
                  </a:cubicBezTo>
                  <a:cubicBezTo>
                    <a:pt x="8411" y="640"/>
                    <a:pt x="7993" y="724"/>
                    <a:pt x="7512" y="724"/>
                  </a:cubicBezTo>
                  <a:cubicBezTo>
                    <a:pt x="5901" y="661"/>
                    <a:pt x="4269" y="661"/>
                    <a:pt x="2678" y="619"/>
                  </a:cubicBezTo>
                  <a:cubicBezTo>
                    <a:pt x="2651" y="618"/>
                    <a:pt x="2624" y="618"/>
                    <a:pt x="2597" y="618"/>
                  </a:cubicBezTo>
                  <a:cubicBezTo>
                    <a:pt x="1938" y="618"/>
                    <a:pt x="1334" y="855"/>
                    <a:pt x="691" y="996"/>
                  </a:cubicBezTo>
                  <a:cubicBezTo>
                    <a:pt x="628" y="996"/>
                    <a:pt x="607" y="1059"/>
                    <a:pt x="586" y="1080"/>
                  </a:cubicBezTo>
                  <a:cubicBezTo>
                    <a:pt x="586" y="1582"/>
                    <a:pt x="565" y="2063"/>
                    <a:pt x="565" y="2523"/>
                  </a:cubicBezTo>
                  <a:lnTo>
                    <a:pt x="481" y="11562"/>
                  </a:lnTo>
                  <a:cubicBezTo>
                    <a:pt x="481" y="12106"/>
                    <a:pt x="460" y="12629"/>
                    <a:pt x="251" y="13153"/>
                  </a:cubicBezTo>
                  <a:cubicBezTo>
                    <a:pt x="168" y="13362"/>
                    <a:pt x="168" y="13592"/>
                    <a:pt x="168" y="13822"/>
                  </a:cubicBezTo>
                  <a:cubicBezTo>
                    <a:pt x="105" y="16124"/>
                    <a:pt x="84" y="18425"/>
                    <a:pt x="63" y="20727"/>
                  </a:cubicBezTo>
                  <a:cubicBezTo>
                    <a:pt x="63" y="20936"/>
                    <a:pt x="0" y="21145"/>
                    <a:pt x="84" y="21334"/>
                  </a:cubicBezTo>
                  <a:cubicBezTo>
                    <a:pt x="460" y="22129"/>
                    <a:pt x="168" y="22966"/>
                    <a:pt x="398" y="23740"/>
                  </a:cubicBezTo>
                  <a:cubicBezTo>
                    <a:pt x="314" y="24075"/>
                    <a:pt x="398" y="24430"/>
                    <a:pt x="565" y="24744"/>
                  </a:cubicBezTo>
                  <a:cubicBezTo>
                    <a:pt x="607" y="24807"/>
                    <a:pt x="565" y="24933"/>
                    <a:pt x="565" y="25079"/>
                  </a:cubicBezTo>
                  <a:cubicBezTo>
                    <a:pt x="984" y="25079"/>
                    <a:pt x="1339" y="25079"/>
                    <a:pt x="1716" y="25100"/>
                  </a:cubicBezTo>
                  <a:cubicBezTo>
                    <a:pt x="1866" y="25111"/>
                    <a:pt x="2016" y="25114"/>
                    <a:pt x="2166" y="25114"/>
                  </a:cubicBezTo>
                  <a:cubicBezTo>
                    <a:pt x="2396" y="25114"/>
                    <a:pt x="2627" y="25106"/>
                    <a:pt x="2857" y="25106"/>
                  </a:cubicBezTo>
                  <a:cubicBezTo>
                    <a:pt x="3341" y="25106"/>
                    <a:pt x="3822" y="25140"/>
                    <a:pt x="4289" y="25351"/>
                  </a:cubicBezTo>
                  <a:cubicBezTo>
                    <a:pt x="4352" y="25393"/>
                    <a:pt x="4394" y="25393"/>
                    <a:pt x="4457" y="25393"/>
                  </a:cubicBezTo>
                  <a:cubicBezTo>
                    <a:pt x="4591" y="25388"/>
                    <a:pt x="4725" y="25387"/>
                    <a:pt x="4859" y="25387"/>
                  </a:cubicBezTo>
                  <a:cubicBezTo>
                    <a:pt x="5480" y="25387"/>
                    <a:pt x="6096" y="25426"/>
                    <a:pt x="6713" y="25426"/>
                  </a:cubicBezTo>
                  <a:cubicBezTo>
                    <a:pt x="7208" y="25426"/>
                    <a:pt x="7703" y="25401"/>
                    <a:pt x="8202" y="25309"/>
                  </a:cubicBezTo>
                  <a:cubicBezTo>
                    <a:pt x="8537" y="25267"/>
                    <a:pt x="8872" y="25225"/>
                    <a:pt x="9207" y="25225"/>
                  </a:cubicBezTo>
                  <a:cubicBezTo>
                    <a:pt x="10190" y="25225"/>
                    <a:pt x="11152" y="25267"/>
                    <a:pt x="12115" y="25288"/>
                  </a:cubicBezTo>
                  <a:cubicBezTo>
                    <a:pt x="12345" y="25288"/>
                    <a:pt x="12596" y="25288"/>
                    <a:pt x="12764" y="25393"/>
                  </a:cubicBezTo>
                  <a:cubicBezTo>
                    <a:pt x="13161" y="25581"/>
                    <a:pt x="13538" y="25581"/>
                    <a:pt x="13956" y="25581"/>
                  </a:cubicBezTo>
                  <a:cubicBezTo>
                    <a:pt x="16739" y="25623"/>
                    <a:pt x="19564" y="25686"/>
                    <a:pt x="22367" y="25728"/>
                  </a:cubicBezTo>
                  <a:cubicBezTo>
                    <a:pt x="23832" y="25749"/>
                    <a:pt x="25318" y="25790"/>
                    <a:pt x="26782" y="25811"/>
                  </a:cubicBezTo>
                  <a:cubicBezTo>
                    <a:pt x="27089" y="25811"/>
                    <a:pt x="27396" y="25802"/>
                    <a:pt x="27697" y="25802"/>
                  </a:cubicBezTo>
                  <a:cubicBezTo>
                    <a:pt x="27847" y="25802"/>
                    <a:pt x="27996" y="25804"/>
                    <a:pt x="28142" y="25811"/>
                  </a:cubicBezTo>
                  <a:cubicBezTo>
                    <a:pt x="29712" y="25832"/>
                    <a:pt x="31260" y="25895"/>
                    <a:pt x="32829" y="25937"/>
                  </a:cubicBezTo>
                  <a:cubicBezTo>
                    <a:pt x="33373" y="25958"/>
                    <a:pt x="33896" y="26000"/>
                    <a:pt x="34461" y="26000"/>
                  </a:cubicBezTo>
                  <a:cubicBezTo>
                    <a:pt x="34781" y="26000"/>
                    <a:pt x="35101" y="26036"/>
                    <a:pt x="35413" y="26036"/>
                  </a:cubicBezTo>
                  <a:cubicBezTo>
                    <a:pt x="35631" y="26036"/>
                    <a:pt x="35845" y="26018"/>
                    <a:pt x="36052" y="25958"/>
                  </a:cubicBezTo>
                  <a:cubicBezTo>
                    <a:pt x="36462" y="25859"/>
                    <a:pt x="36834" y="25825"/>
                    <a:pt x="37228" y="25825"/>
                  </a:cubicBezTo>
                  <a:cubicBezTo>
                    <a:pt x="37336" y="25825"/>
                    <a:pt x="37445" y="25828"/>
                    <a:pt x="37558" y="25832"/>
                  </a:cubicBezTo>
                  <a:cubicBezTo>
                    <a:pt x="38437" y="25832"/>
                    <a:pt x="39274" y="25895"/>
                    <a:pt x="40132" y="25895"/>
                  </a:cubicBezTo>
                  <a:cubicBezTo>
                    <a:pt x="40362" y="25895"/>
                    <a:pt x="40592" y="25895"/>
                    <a:pt x="40780" y="25811"/>
                  </a:cubicBezTo>
                  <a:cubicBezTo>
                    <a:pt x="41115" y="25686"/>
                    <a:pt x="41429" y="25686"/>
                    <a:pt x="41785" y="25686"/>
                  </a:cubicBezTo>
                  <a:cubicBezTo>
                    <a:pt x="42119" y="25707"/>
                    <a:pt x="42433" y="25728"/>
                    <a:pt x="42789" y="25749"/>
                  </a:cubicBezTo>
                  <a:cubicBezTo>
                    <a:pt x="42977" y="25477"/>
                    <a:pt x="42935" y="25163"/>
                    <a:pt x="42956" y="24849"/>
                  </a:cubicBezTo>
                  <a:cubicBezTo>
                    <a:pt x="42977" y="24472"/>
                    <a:pt x="42894" y="24075"/>
                    <a:pt x="43040" y="23740"/>
                  </a:cubicBezTo>
                  <a:cubicBezTo>
                    <a:pt x="43249" y="23196"/>
                    <a:pt x="43249" y="22652"/>
                    <a:pt x="43270" y="22066"/>
                  </a:cubicBezTo>
                  <a:cubicBezTo>
                    <a:pt x="43291" y="21501"/>
                    <a:pt x="43207" y="20936"/>
                    <a:pt x="43521" y="20413"/>
                  </a:cubicBezTo>
                  <a:cubicBezTo>
                    <a:pt x="43584" y="20308"/>
                    <a:pt x="43584" y="20141"/>
                    <a:pt x="43584" y="19995"/>
                  </a:cubicBezTo>
                  <a:cubicBezTo>
                    <a:pt x="43626" y="19116"/>
                    <a:pt x="43626" y="19116"/>
                    <a:pt x="43186" y="18467"/>
                  </a:cubicBezTo>
                  <a:lnTo>
                    <a:pt x="43186" y="18383"/>
                  </a:lnTo>
                  <a:cubicBezTo>
                    <a:pt x="43270" y="18300"/>
                    <a:pt x="43312" y="18195"/>
                    <a:pt x="43396" y="18111"/>
                  </a:cubicBezTo>
                  <a:cubicBezTo>
                    <a:pt x="43793" y="17672"/>
                    <a:pt x="43710" y="17316"/>
                    <a:pt x="43207" y="17044"/>
                  </a:cubicBezTo>
                  <a:cubicBezTo>
                    <a:pt x="43019" y="16940"/>
                    <a:pt x="42768" y="16919"/>
                    <a:pt x="42726" y="16626"/>
                  </a:cubicBezTo>
                  <a:cubicBezTo>
                    <a:pt x="42873" y="16186"/>
                    <a:pt x="43375" y="16396"/>
                    <a:pt x="43605" y="16207"/>
                  </a:cubicBezTo>
                  <a:cubicBezTo>
                    <a:pt x="43898" y="15454"/>
                    <a:pt x="43940" y="14743"/>
                    <a:pt x="43940" y="13989"/>
                  </a:cubicBezTo>
                  <a:cubicBezTo>
                    <a:pt x="43940" y="13236"/>
                    <a:pt x="43940" y="12441"/>
                    <a:pt x="44003" y="11688"/>
                  </a:cubicBezTo>
                  <a:cubicBezTo>
                    <a:pt x="44044" y="10767"/>
                    <a:pt x="44065" y="9847"/>
                    <a:pt x="44212" y="8968"/>
                  </a:cubicBezTo>
                  <a:cubicBezTo>
                    <a:pt x="44505" y="7231"/>
                    <a:pt x="44505" y="5620"/>
                    <a:pt x="44442" y="3967"/>
                  </a:cubicBezTo>
                  <a:cubicBezTo>
                    <a:pt x="44421" y="3423"/>
                    <a:pt x="44358" y="2837"/>
                    <a:pt x="44316" y="2314"/>
                  </a:cubicBezTo>
                  <a:cubicBezTo>
                    <a:pt x="43898" y="2189"/>
                    <a:pt x="43563" y="2042"/>
                    <a:pt x="43207" y="2000"/>
                  </a:cubicBezTo>
                  <a:cubicBezTo>
                    <a:pt x="42496" y="1937"/>
                    <a:pt x="41847" y="1665"/>
                    <a:pt x="41178" y="1477"/>
                  </a:cubicBezTo>
                  <a:cubicBezTo>
                    <a:pt x="39525" y="1017"/>
                    <a:pt x="39399" y="849"/>
                    <a:pt x="37537" y="849"/>
                  </a:cubicBezTo>
                  <a:cubicBezTo>
                    <a:pt x="36763" y="849"/>
                    <a:pt x="35947" y="829"/>
                    <a:pt x="35152" y="829"/>
                  </a:cubicBezTo>
                  <a:cubicBezTo>
                    <a:pt x="34566" y="829"/>
                    <a:pt x="33980" y="766"/>
                    <a:pt x="33394" y="598"/>
                  </a:cubicBezTo>
                  <a:cubicBezTo>
                    <a:pt x="33206" y="536"/>
                    <a:pt x="32955" y="494"/>
                    <a:pt x="32725" y="494"/>
                  </a:cubicBezTo>
                  <a:lnTo>
                    <a:pt x="28728" y="410"/>
                  </a:lnTo>
                  <a:cubicBezTo>
                    <a:pt x="28498" y="410"/>
                    <a:pt x="28247" y="410"/>
                    <a:pt x="28038" y="494"/>
                  </a:cubicBezTo>
                  <a:cubicBezTo>
                    <a:pt x="27117" y="787"/>
                    <a:pt x="26259" y="1163"/>
                    <a:pt x="25276" y="1226"/>
                  </a:cubicBezTo>
                  <a:cubicBezTo>
                    <a:pt x="24996" y="1366"/>
                    <a:pt x="24709" y="1405"/>
                    <a:pt x="24418" y="1405"/>
                  </a:cubicBezTo>
                  <a:cubicBezTo>
                    <a:pt x="24231" y="1405"/>
                    <a:pt x="24042" y="1389"/>
                    <a:pt x="23853" y="1373"/>
                  </a:cubicBezTo>
                  <a:cubicBezTo>
                    <a:pt x="23288" y="1373"/>
                    <a:pt x="22744" y="1331"/>
                    <a:pt x="22158" y="1331"/>
                  </a:cubicBezTo>
                  <a:cubicBezTo>
                    <a:pt x="22012" y="1331"/>
                    <a:pt x="21865" y="1320"/>
                    <a:pt x="21724" y="1320"/>
                  </a:cubicBezTo>
                  <a:cubicBezTo>
                    <a:pt x="21583" y="1320"/>
                    <a:pt x="21447" y="1331"/>
                    <a:pt x="21321" y="1373"/>
                  </a:cubicBezTo>
                  <a:cubicBezTo>
                    <a:pt x="20987" y="1477"/>
                    <a:pt x="20673" y="1477"/>
                    <a:pt x="20317" y="1477"/>
                  </a:cubicBezTo>
                  <a:cubicBezTo>
                    <a:pt x="19773" y="1477"/>
                    <a:pt x="19250" y="1456"/>
                    <a:pt x="18706" y="1435"/>
                  </a:cubicBezTo>
                  <a:cubicBezTo>
                    <a:pt x="18266" y="1393"/>
                    <a:pt x="17785" y="1456"/>
                    <a:pt x="17388" y="1163"/>
                  </a:cubicBezTo>
                  <a:cubicBezTo>
                    <a:pt x="17325" y="1121"/>
                    <a:pt x="17178" y="1121"/>
                    <a:pt x="17053" y="1080"/>
                  </a:cubicBezTo>
                  <a:cubicBezTo>
                    <a:pt x="16457" y="1060"/>
                    <a:pt x="15914" y="758"/>
                    <a:pt x="15310" y="758"/>
                  </a:cubicBezTo>
                  <a:cubicBezTo>
                    <a:pt x="15257" y="758"/>
                    <a:pt x="15203" y="761"/>
                    <a:pt x="15149" y="766"/>
                  </a:cubicBezTo>
                  <a:cubicBezTo>
                    <a:pt x="15023" y="766"/>
                    <a:pt x="14898" y="661"/>
                    <a:pt x="14751" y="619"/>
                  </a:cubicBezTo>
                  <a:cubicBezTo>
                    <a:pt x="13942" y="318"/>
                    <a:pt x="13082" y="0"/>
                    <a:pt x="121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5"/>
            <p:cNvSpPr/>
            <p:nvPr/>
          </p:nvSpPr>
          <p:spPr>
            <a:xfrm>
              <a:off x="6600625" y="2659313"/>
              <a:ext cx="298175" cy="158525"/>
            </a:xfrm>
            <a:custGeom>
              <a:avLst/>
              <a:gdLst/>
              <a:ahLst/>
              <a:cxnLst/>
              <a:rect l="l" t="t" r="r" b="b"/>
              <a:pathLst>
                <a:path w="11927" h="6341" extrusionOk="0">
                  <a:moveTo>
                    <a:pt x="105" y="231"/>
                  </a:moveTo>
                  <a:cubicBezTo>
                    <a:pt x="942" y="22"/>
                    <a:pt x="1695" y="1"/>
                    <a:pt x="2469" y="43"/>
                  </a:cubicBezTo>
                  <a:cubicBezTo>
                    <a:pt x="4603" y="126"/>
                    <a:pt x="6717" y="168"/>
                    <a:pt x="8851" y="252"/>
                  </a:cubicBezTo>
                  <a:cubicBezTo>
                    <a:pt x="9081" y="252"/>
                    <a:pt x="9332" y="231"/>
                    <a:pt x="9541" y="336"/>
                  </a:cubicBezTo>
                  <a:cubicBezTo>
                    <a:pt x="9981" y="503"/>
                    <a:pt x="10420" y="503"/>
                    <a:pt x="10881" y="545"/>
                  </a:cubicBezTo>
                  <a:cubicBezTo>
                    <a:pt x="11550" y="587"/>
                    <a:pt x="11927" y="1235"/>
                    <a:pt x="11550" y="1821"/>
                  </a:cubicBezTo>
                  <a:cubicBezTo>
                    <a:pt x="11194" y="2386"/>
                    <a:pt x="10776" y="2909"/>
                    <a:pt x="10378" y="3474"/>
                  </a:cubicBezTo>
                  <a:cubicBezTo>
                    <a:pt x="10044" y="3914"/>
                    <a:pt x="9667" y="4353"/>
                    <a:pt x="9332" y="4792"/>
                  </a:cubicBezTo>
                  <a:cubicBezTo>
                    <a:pt x="9165" y="5002"/>
                    <a:pt x="9018" y="5190"/>
                    <a:pt x="8746" y="5274"/>
                  </a:cubicBezTo>
                  <a:cubicBezTo>
                    <a:pt x="8725" y="5274"/>
                    <a:pt x="8704" y="5295"/>
                    <a:pt x="8684" y="5295"/>
                  </a:cubicBezTo>
                  <a:cubicBezTo>
                    <a:pt x="6717" y="6257"/>
                    <a:pt x="6445" y="6341"/>
                    <a:pt x="4290" y="6194"/>
                  </a:cubicBezTo>
                  <a:cubicBezTo>
                    <a:pt x="3411" y="6132"/>
                    <a:pt x="2553" y="5839"/>
                    <a:pt x="2009" y="5064"/>
                  </a:cubicBezTo>
                  <a:cubicBezTo>
                    <a:pt x="1946" y="4981"/>
                    <a:pt x="1842" y="4876"/>
                    <a:pt x="1779" y="4834"/>
                  </a:cubicBezTo>
                  <a:cubicBezTo>
                    <a:pt x="1151" y="4458"/>
                    <a:pt x="858" y="3851"/>
                    <a:pt x="670" y="3202"/>
                  </a:cubicBezTo>
                  <a:cubicBezTo>
                    <a:pt x="565" y="2784"/>
                    <a:pt x="461" y="2365"/>
                    <a:pt x="272" y="2010"/>
                  </a:cubicBezTo>
                  <a:cubicBezTo>
                    <a:pt x="0" y="1424"/>
                    <a:pt x="63" y="838"/>
                    <a:pt x="105" y="2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5"/>
            <p:cNvSpPr/>
            <p:nvPr/>
          </p:nvSpPr>
          <p:spPr>
            <a:xfrm>
              <a:off x="6389825" y="2591838"/>
              <a:ext cx="192500" cy="152250"/>
            </a:xfrm>
            <a:custGeom>
              <a:avLst/>
              <a:gdLst/>
              <a:ahLst/>
              <a:cxnLst/>
              <a:rect l="l" t="t" r="r" b="b"/>
              <a:pathLst>
                <a:path w="7700" h="6090" extrusionOk="0">
                  <a:moveTo>
                    <a:pt x="7135" y="2198"/>
                  </a:moveTo>
                  <a:cubicBezTo>
                    <a:pt x="7240" y="1214"/>
                    <a:pt x="6863" y="336"/>
                    <a:pt x="5608" y="105"/>
                  </a:cubicBezTo>
                  <a:cubicBezTo>
                    <a:pt x="5043" y="1"/>
                    <a:pt x="4499" y="43"/>
                    <a:pt x="3975" y="231"/>
                  </a:cubicBezTo>
                  <a:cubicBezTo>
                    <a:pt x="3306" y="64"/>
                    <a:pt x="2574" y="126"/>
                    <a:pt x="1967" y="440"/>
                  </a:cubicBezTo>
                  <a:cubicBezTo>
                    <a:pt x="1214" y="838"/>
                    <a:pt x="816" y="1486"/>
                    <a:pt x="649" y="2240"/>
                  </a:cubicBezTo>
                  <a:cubicBezTo>
                    <a:pt x="607" y="2344"/>
                    <a:pt x="544" y="2470"/>
                    <a:pt x="502" y="2616"/>
                  </a:cubicBezTo>
                  <a:cubicBezTo>
                    <a:pt x="0" y="3934"/>
                    <a:pt x="858" y="5169"/>
                    <a:pt x="2030" y="5692"/>
                  </a:cubicBezTo>
                  <a:lnTo>
                    <a:pt x="2197" y="5776"/>
                  </a:lnTo>
                  <a:lnTo>
                    <a:pt x="2218" y="5776"/>
                  </a:lnTo>
                  <a:lnTo>
                    <a:pt x="2448" y="5859"/>
                  </a:lnTo>
                  <a:cubicBezTo>
                    <a:pt x="2825" y="5964"/>
                    <a:pt x="3243" y="6006"/>
                    <a:pt x="3599" y="5985"/>
                  </a:cubicBezTo>
                  <a:cubicBezTo>
                    <a:pt x="4080" y="6090"/>
                    <a:pt x="4603" y="6069"/>
                    <a:pt x="5147" y="5880"/>
                  </a:cubicBezTo>
                  <a:cubicBezTo>
                    <a:pt x="6716" y="5294"/>
                    <a:pt x="7700" y="3662"/>
                    <a:pt x="7135" y="21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5"/>
            <p:cNvSpPr/>
            <p:nvPr/>
          </p:nvSpPr>
          <p:spPr>
            <a:xfrm>
              <a:off x="6912900" y="2581388"/>
              <a:ext cx="176300" cy="194600"/>
            </a:xfrm>
            <a:custGeom>
              <a:avLst/>
              <a:gdLst/>
              <a:ahLst/>
              <a:cxnLst/>
              <a:rect l="l" t="t" r="r" b="b"/>
              <a:pathLst>
                <a:path w="7052" h="7784" extrusionOk="0">
                  <a:moveTo>
                    <a:pt x="6989" y="3055"/>
                  </a:moveTo>
                  <a:cubicBezTo>
                    <a:pt x="7052" y="879"/>
                    <a:pt x="4688" y="0"/>
                    <a:pt x="2930" y="314"/>
                  </a:cubicBezTo>
                  <a:cubicBezTo>
                    <a:pt x="817" y="712"/>
                    <a:pt x="1" y="2658"/>
                    <a:pt x="649" y="4583"/>
                  </a:cubicBezTo>
                  <a:cubicBezTo>
                    <a:pt x="1277" y="6466"/>
                    <a:pt x="3495" y="7784"/>
                    <a:pt x="5336" y="6675"/>
                  </a:cubicBezTo>
                  <a:cubicBezTo>
                    <a:pt x="6257" y="6089"/>
                    <a:pt x="6822" y="4959"/>
                    <a:pt x="6843" y="3892"/>
                  </a:cubicBezTo>
                  <a:cubicBezTo>
                    <a:pt x="6926" y="3599"/>
                    <a:pt x="6989" y="3327"/>
                    <a:pt x="6989" y="30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5"/>
            <p:cNvSpPr/>
            <p:nvPr/>
          </p:nvSpPr>
          <p:spPr>
            <a:xfrm>
              <a:off x="5970825" y="1928038"/>
              <a:ext cx="1569800" cy="1667650"/>
            </a:xfrm>
            <a:custGeom>
              <a:avLst/>
              <a:gdLst/>
              <a:ahLst/>
              <a:cxnLst/>
              <a:rect l="l" t="t" r="r" b="b"/>
              <a:pathLst>
                <a:path w="62792" h="66706" extrusionOk="0">
                  <a:moveTo>
                    <a:pt x="55908" y="19271"/>
                  </a:moveTo>
                  <a:cubicBezTo>
                    <a:pt x="56515" y="20422"/>
                    <a:pt x="57101" y="21552"/>
                    <a:pt x="57687" y="22682"/>
                  </a:cubicBezTo>
                  <a:cubicBezTo>
                    <a:pt x="57980" y="23247"/>
                    <a:pt x="57875" y="23833"/>
                    <a:pt x="57770" y="24439"/>
                  </a:cubicBezTo>
                  <a:cubicBezTo>
                    <a:pt x="57666" y="24879"/>
                    <a:pt x="57477" y="25276"/>
                    <a:pt x="57017" y="25507"/>
                  </a:cubicBezTo>
                  <a:cubicBezTo>
                    <a:pt x="56787" y="25611"/>
                    <a:pt x="56557" y="25862"/>
                    <a:pt x="56368" y="26030"/>
                  </a:cubicBezTo>
                  <a:cubicBezTo>
                    <a:pt x="56013" y="26323"/>
                    <a:pt x="55992" y="26657"/>
                    <a:pt x="56180" y="27013"/>
                  </a:cubicBezTo>
                  <a:cubicBezTo>
                    <a:pt x="56285" y="27264"/>
                    <a:pt x="56410" y="27473"/>
                    <a:pt x="56494" y="27724"/>
                  </a:cubicBezTo>
                  <a:cubicBezTo>
                    <a:pt x="56599" y="28017"/>
                    <a:pt x="56682" y="28331"/>
                    <a:pt x="56787" y="28624"/>
                  </a:cubicBezTo>
                  <a:cubicBezTo>
                    <a:pt x="56829" y="28792"/>
                    <a:pt x="56850" y="29001"/>
                    <a:pt x="56975" y="29168"/>
                  </a:cubicBezTo>
                  <a:cubicBezTo>
                    <a:pt x="57247" y="29482"/>
                    <a:pt x="57268" y="29817"/>
                    <a:pt x="57268" y="30214"/>
                  </a:cubicBezTo>
                  <a:cubicBezTo>
                    <a:pt x="57247" y="30570"/>
                    <a:pt x="57226" y="30947"/>
                    <a:pt x="57247" y="31302"/>
                  </a:cubicBezTo>
                  <a:cubicBezTo>
                    <a:pt x="57310" y="31909"/>
                    <a:pt x="57059" y="32411"/>
                    <a:pt x="56892" y="32955"/>
                  </a:cubicBezTo>
                  <a:cubicBezTo>
                    <a:pt x="56829" y="33081"/>
                    <a:pt x="56724" y="33186"/>
                    <a:pt x="56640" y="33290"/>
                  </a:cubicBezTo>
                  <a:cubicBezTo>
                    <a:pt x="56494" y="33541"/>
                    <a:pt x="56306" y="33750"/>
                    <a:pt x="56159" y="33981"/>
                  </a:cubicBezTo>
                  <a:cubicBezTo>
                    <a:pt x="55657" y="34713"/>
                    <a:pt x="54946" y="35069"/>
                    <a:pt x="54067" y="35048"/>
                  </a:cubicBezTo>
                  <a:cubicBezTo>
                    <a:pt x="53753" y="35048"/>
                    <a:pt x="53439" y="35048"/>
                    <a:pt x="53125" y="35027"/>
                  </a:cubicBezTo>
                  <a:cubicBezTo>
                    <a:pt x="53251" y="35278"/>
                    <a:pt x="53481" y="35257"/>
                    <a:pt x="53690" y="35320"/>
                  </a:cubicBezTo>
                  <a:cubicBezTo>
                    <a:pt x="54381" y="35466"/>
                    <a:pt x="55071" y="35634"/>
                    <a:pt x="55783" y="35696"/>
                  </a:cubicBezTo>
                  <a:cubicBezTo>
                    <a:pt x="56682" y="35843"/>
                    <a:pt x="57352" y="36282"/>
                    <a:pt x="58000" y="36847"/>
                  </a:cubicBezTo>
                  <a:cubicBezTo>
                    <a:pt x="58105" y="36931"/>
                    <a:pt x="58189" y="37098"/>
                    <a:pt x="58189" y="37224"/>
                  </a:cubicBezTo>
                  <a:cubicBezTo>
                    <a:pt x="58210" y="37475"/>
                    <a:pt x="58210" y="37747"/>
                    <a:pt x="58168" y="37977"/>
                  </a:cubicBezTo>
                  <a:cubicBezTo>
                    <a:pt x="57896" y="39337"/>
                    <a:pt x="58042" y="40697"/>
                    <a:pt x="58063" y="42078"/>
                  </a:cubicBezTo>
                  <a:cubicBezTo>
                    <a:pt x="58252" y="42141"/>
                    <a:pt x="58398" y="42162"/>
                    <a:pt x="58524" y="42245"/>
                  </a:cubicBezTo>
                  <a:cubicBezTo>
                    <a:pt x="58796" y="42371"/>
                    <a:pt x="59047" y="42476"/>
                    <a:pt x="59256" y="42664"/>
                  </a:cubicBezTo>
                  <a:cubicBezTo>
                    <a:pt x="60177" y="43543"/>
                    <a:pt x="61097" y="44442"/>
                    <a:pt x="61725" y="45572"/>
                  </a:cubicBezTo>
                  <a:cubicBezTo>
                    <a:pt x="62018" y="46095"/>
                    <a:pt x="62248" y="46639"/>
                    <a:pt x="62248" y="47246"/>
                  </a:cubicBezTo>
                  <a:cubicBezTo>
                    <a:pt x="62248" y="47414"/>
                    <a:pt x="62269" y="47623"/>
                    <a:pt x="62311" y="47811"/>
                  </a:cubicBezTo>
                  <a:cubicBezTo>
                    <a:pt x="62792" y="49485"/>
                    <a:pt x="62353" y="51012"/>
                    <a:pt x="61432" y="52414"/>
                  </a:cubicBezTo>
                  <a:cubicBezTo>
                    <a:pt x="61118" y="52917"/>
                    <a:pt x="60679" y="53335"/>
                    <a:pt x="60281" y="53774"/>
                  </a:cubicBezTo>
                  <a:cubicBezTo>
                    <a:pt x="59946" y="54151"/>
                    <a:pt x="59549" y="54486"/>
                    <a:pt x="59172" y="54841"/>
                  </a:cubicBezTo>
                  <a:cubicBezTo>
                    <a:pt x="58712" y="55323"/>
                    <a:pt x="58231" y="55762"/>
                    <a:pt x="57603" y="55992"/>
                  </a:cubicBezTo>
                  <a:cubicBezTo>
                    <a:pt x="57352" y="56097"/>
                    <a:pt x="57184" y="56264"/>
                    <a:pt x="57122" y="56557"/>
                  </a:cubicBezTo>
                  <a:cubicBezTo>
                    <a:pt x="57017" y="56892"/>
                    <a:pt x="56850" y="57227"/>
                    <a:pt x="56703" y="57562"/>
                  </a:cubicBezTo>
                  <a:cubicBezTo>
                    <a:pt x="56452" y="58168"/>
                    <a:pt x="56410" y="58775"/>
                    <a:pt x="56410" y="59403"/>
                  </a:cubicBezTo>
                  <a:cubicBezTo>
                    <a:pt x="56410" y="60365"/>
                    <a:pt x="56389" y="61328"/>
                    <a:pt x="56347" y="62311"/>
                  </a:cubicBezTo>
                  <a:cubicBezTo>
                    <a:pt x="56347" y="62730"/>
                    <a:pt x="56327" y="63148"/>
                    <a:pt x="56180" y="63567"/>
                  </a:cubicBezTo>
                  <a:cubicBezTo>
                    <a:pt x="56034" y="63922"/>
                    <a:pt x="56096" y="64341"/>
                    <a:pt x="56096" y="64738"/>
                  </a:cubicBezTo>
                  <a:cubicBezTo>
                    <a:pt x="56075" y="65031"/>
                    <a:pt x="56138" y="65303"/>
                    <a:pt x="55887" y="65513"/>
                  </a:cubicBezTo>
                  <a:cubicBezTo>
                    <a:pt x="55511" y="65805"/>
                    <a:pt x="55301" y="66308"/>
                    <a:pt x="54736" y="66308"/>
                  </a:cubicBezTo>
                  <a:cubicBezTo>
                    <a:pt x="54506" y="66308"/>
                    <a:pt x="54234" y="66412"/>
                    <a:pt x="54004" y="66517"/>
                  </a:cubicBezTo>
                  <a:cubicBezTo>
                    <a:pt x="53669" y="66663"/>
                    <a:pt x="53355" y="66705"/>
                    <a:pt x="53021" y="66559"/>
                  </a:cubicBezTo>
                  <a:cubicBezTo>
                    <a:pt x="52518" y="66391"/>
                    <a:pt x="52016" y="66349"/>
                    <a:pt x="51493" y="66349"/>
                  </a:cubicBezTo>
                  <a:cubicBezTo>
                    <a:pt x="47832" y="66308"/>
                    <a:pt x="44170" y="66224"/>
                    <a:pt x="40508" y="66182"/>
                  </a:cubicBezTo>
                  <a:cubicBezTo>
                    <a:pt x="39776" y="66182"/>
                    <a:pt x="39023" y="66182"/>
                    <a:pt x="38290" y="66245"/>
                  </a:cubicBezTo>
                  <a:cubicBezTo>
                    <a:pt x="37244" y="66349"/>
                    <a:pt x="36198" y="66349"/>
                    <a:pt x="35152" y="66329"/>
                  </a:cubicBezTo>
                  <a:cubicBezTo>
                    <a:pt x="34545" y="66329"/>
                    <a:pt x="33938" y="66308"/>
                    <a:pt x="33373" y="66308"/>
                  </a:cubicBezTo>
                  <a:cubicBezTo>
                    <a:pt x="32871" y="66308"/>
                    <a:pt x="32348" y="66391"/>
                    <a:pt x="31846" y="66412"/>
                  </a:cubicBezTo>
                  <a:cubicBezTo>
                    <a:pt x="31281" y="66433"/>
                    <a:pt x="30737" y="66496"/>
                    <a:pt x="30151" y="66496"/>
                  </a:cubicBezTo>
                  <a:cubicBezTo>
                    <a:pt x="23832" y="66391"/>
                    <a:pt x="17492" y="66287"/>
                    <a:pt x="11173" y="66140"/>
                  </a:cubicBezTo>
                  <a:cubicBezTo>
                    <a:pt x="10650" y="66140"/>
                    <a:pt x="10148" y="66140"/>
                    <a:pt x="9646" y="66308"/>
                  </a:cubicBezTo>
                  <a:cubicBezTo>
                    <a:pt x="9458" y="66349"/>
                    <a:pt x="9248" y="66391"/>
                    <a:pt x="9081" y="66391"/>
                  </a:cubicBezTo>
                  <a:cubicBezTo>
                    <a:pt x="8349" y="66391"/>
                    <a:pt x="7616" y="66349"/>
                    <a:pt x="6842" y="66349"/>
                  </a:cubicBezTo>
                  <a:cubicBezTo>
                    <a:pt x="6487" y="66349"/>
                    <a:pt x="6173" y="66245"/>
                    <a:pt x="5963" y="65931"/>
                  </a:cubicBezTo>
                  <a:cubicBezTo>
                    <a:pt x="5691" y="65575"/>
                    <a:pt x="5440" y="65178"/>
                    <a:pt x="5252" y="64780"/>
                  </a:cubicBezTo>
                  <a:cubicBezTo>
                    <a:pt x="5064" y="64425"/>
                    <a:pt x="5022" y="64027"/>
                    <a:pt x="5022" y="63629"/>
                  </a:cubicBezTo>
                  <a:cubicBezTo>
                    <a:pt x="5043" y="62751"/>
                    <a:pt x="5043" y="61893"/>
                    <a:pt x="5064" y="60993"/>
                  </a:cubicBezTo>
                  <a:cubicBezTo>
                    <a:pt x="5064" y="60888"/>
                    <a:pt x="5064" y="60763"/>
                    <a:pt x="5106" y="60658"/>
                  </a:cubicBezTo>
                  <a:cubicBezTo>
                    <a:pt x="5440" y="59445"/>
                    <a:pt x="5273" y="58168"/>
                    <a:pt x="5587" y="56934"/>
                  </a:cubicBezTo>
                  <a:cubicBezTo>
                    <a:pt x="5629" y="56829"/>
                    <a:pt x="5670" y="56704"/>
                    <a:pt x="5629" y="56599"/>
                  </a:cubicBezTo>
                  <a:cubicBezTo>
                    <a:pt x="5336" y="55930"/>
                    <a:pt x="5524" y="55197"/>
                    <a:pt x="5482" y="54507"/>
                  </a:cubicBezTo>
                  <a:cubicBezTo>
                    <a:pt x="5482" y="54360"/>
                    <a:pt x="5461" y="54172"/>
                    <a:pt x="5461" y="53984"/>
                  </a:cubicBezTo>
                  <a:cubicBezTo>
                    <a:pt x="5315" y="53942"/>
                    <a:pt x="5147" y="53879"/>
                    <a:pt x="5001" y="53795"/>
                  </a:cubicBezTo>
                  <a:cubicBezTo>
                    <a:pt x="4813" y="53733"/>
                    <a:pt x="4624" y="53649"/>
                    <a:pt x="4499" y="53523"/>
                  </a:cubicBezTo>
                  <a:cubicBezTo>
                    <a:pt x="4185" y="53209"/>
                    <a:pt x="3808" y="53021"/>
                    <a:pt x="3390" y="52854"/>
                  </a:cubicBezTo>
                  <a:cubicBezTo>
                    <a:pt x="2511" y="52519"/>
                    <a:pt x="1716" y="51996"/>
                    <a:pt x="1088" y="51284"/>
                  </a:cubicBezTo>
                  <a:cubicBezTo>
                    <a:pt x="251" y="50385"/>
                    <a:pt x="0" y="49255"/>
                    <a:pt x="314" y="48041"/>
                  </a:cubicBezTo>
                  <a:cubicBezTo>
                    <a:pt x="419" y="47665"/>
                    <a:pt x="565" y="47288"/>
                    <a:pt x="712" y="46932"/>
                  </a:cubicBezTo>
                  <a:cubicBezTo>
                    <a:pt x="753" y="46828"/>
                    <a:pt x="774" y="46681"/>
                    <a:pt x="858" y="46619"/>
                  </a:cubicBezTo>
                  <a:cubicBezTo>
                    <a:pt x="1590" y="45886"/>
                    <a:pt x="2093" y="44903"/>
                    <a:pt x="3055" y="44380"/>
                  </a:cubicBezTo>
                  <a:cubicBezTo>
                    <a:pt x="3390" y="44212"/>
                    <a:pt x="3683" y="43898"/>
                    <a:pt x="3997" y="43647"/>
                  </a:cubicBezTo>
                  <a:cubicBezTo>
                    <a:pt x="4645" y="43187"/>
                    <a:pt x="5336" y="42810"/>
                    <a:pt x="6110" y="42580"/>
                  </a:cubicBezTo>
                  <a:cubicBezTo>
                    <a:pt x="6152" y="42350"/>
                    <a:pt x="6173" y="42162"/>
                    <a:pt x="6194" y="41973"/>
                  </a:cubicBezTo>
                  <a:lnTo>
                    <a:pt x="6361" y="40718"/>
                  </a:lnTo>
                  <a:cubicBezTo>
                    <a:pt x="6403" y="40383"/>
                    <a:pt x="6466" y="40048"/>
                    <a:pt x="6466" y="39714"/>
                  </a:cubicBezTo>
                  <a:cubicBezTo>
                    <a:pt x="6487" y="38898"/>
                    <a:pt x="6528" y="38061"/>
                    <a:pt x="6507" y="37245"/>
                  </a:cubicBezTo>
                  <a:cubicBezTo>
                    <a:pt x="6507" y="36575"/>
                    <a:pt x="6842" y="35989"/>
                    <a:pt x="6926" y="35341"/>
                  </a:cubicBezTo>
                  <a:cubicBezTo>
                    <a:pt x="6947" y="35215"/>
                    <a:pt x="7156" y="35048"/>
                    <a:pt x="7303" y="35048"/>
                  </a:cubicBezTo>
                  <a:cubicBezTo>
                    <a:pt x="7888" y="34964"/>
                    <a:pt x="8495" y="34797"/>
                    <a:pt x="9144" y="34839"/>
                  </a:cubicBezTo>
                  <a:cubicBezTo>
                    <a:pt x="9834" y="34901"/>
                    <a:pt x="10504" y="34839"/>
                    <a:pt x="11236" y="34859"/>
                  </a:cubicBezTo>
                  <a:cubicBezTo>
                    <a:pt x="11236" y="34211"/>
                    <a:pt x="11487" y="33688"/>
                    <a:pt x="11759" y="33186"/>
                  </a:cubicBezTo>
                  <a:cubicBezTo>
                    <a:pt x="11550" y="32830"/>
                    <a:pt x="11404" y="32495"/>
                    <a:pt x="11173" y="32139"/>
                  </a:cubicBezTo>
                  <a:cubicBezTo>
                    <a:pt x="10713" y="31491"/>
                    <a:pt x="10295" y="30842"/>
                    <a:pt x="10127" y="30047"/>
                  </a:cubicBezTo>
                  <a:cubicBezTo>
                    <a:pt x="10023" y="29629"/>
                    <a:pt x="9667" y="29273"/>
                    <a:pt x="9500" y="28854"/>
                  </a:cubicBezTo>
                  <a:cubicBezTo>
                    <a:pt x="9332" y="28478"/>
                    <a:pt x="9186" y="28122"/>
                    <a:pt x="9102" y="27724"/>
                  </a:cubicBezTo>
                  <a:cubicBezTo>
                    <a:pt x="8914" y="26867"/>
                    <a:pt x="8621" y="26030"/>
                    <a:pt x="8704" y="25130"/>
                  </a:cubicBezTo>
                  <a:cubicBezTo>
                    <a:pt x="8725" y="24921"/>
                    <a:pt x="8704" y="24753"/>
                    <a:pt x="8767" y="24544"/>
                  </a:cubicBezTo>
                  <a:cubicBezTo>
                    <a:pt x="8976" y="23561"/>
                    <a:pt x="9207" y="22598"/>
                    <a:pt x="9416" y="21636"/>
                  </a:cubicBezTo>
                  <a:cubicBezTo>
                    <a:pt x="9520" y="21217"/>
                    <a:pt x="9709" y="20841"/>
                    <a:pt x="9960" y="20506"/>
                  </a:cubicBezTo>
                  <a:cubicBezTo>
                    <a:pt x="10232" y="20150"/>
                    <a:pt x="10462" y="19753"/>
                    <a:pt x="10692" y="19376"/>
                  </a:cubicBezTo>
                  <a:cubicBezTo>
                    <a:pt x="10797" y="19229"/>
                    <a:pt x="10880" y="19020"/>
                    <a:pt x="11006" y="18895"/>
                  </a:cubicBezTo>
                  <a:cubicBezTo>
                    <a:pt x="11508" y="18309"/>
                    <a:pt x="12031" y="17765"/>
                    <a:pt x="12533" y="17179"/>
                  </a:cubicBezTo>
                  <a:cubicBezTo>
                    <a:pt x="12533" y="17116"/>
                    <a:pt x="12554" y="17033"/>
                    <a:pt x="12554" y="17012"/>
                  </a:cubicBezTo>
                  <a:cubicBezTo>
                    <a:pt x="12031" y="16196"/>
                    <a:pt x="12178" y="15296"/>
                    <a:pt x="12241" y="14438"/>
                  </a:cubicBezTo>
                  <a:cubicBezTo>
                    <a:pt x="12241" y="14250"/>
                    <a:pt x="12324" y="14040"/>
                    <a:pt x="12429" y="13894"/>
                  </a:cubicBezTo>
                  <a:cubicBezTo>
                    <a:pt x="12701" y="13455"/>
                    <a:pt x="13015" y="12994"/>
                    <a:pt x="13370" y="12576"/>
                  </a:cubicBezTo>
                  <a:cubicBezTo>
                    <a:pt x="13496" y="12408"/>
                    <a:pt x="13705" y="12262"/>
                    <a:pt x="13831" y="12115"/>
                  </a:cubicBezTo>
                  <a:cubicBezTo>
                    <a:pt x="14730" y="11069"/>
                    <a:pt x="15881" y="10421"/>
                    <a:pt x="17053" y="9793"/>
                  </a:cubicBezTo>
                  <a:cubicBezTo>
                    <a:pt x="17262" y="9688"/>
                    <a:pt x="17471" y="9626"/>
                    <a:pt x="17681" y="9521"/>
                  </a:cubicBezTo>
                  <a:cubicBezTo>
                    <a:pt x="17827" y="9479"/>
                    <a:pt x="17995" y="9416"/>
                    <a:pt x="18141" y="9333"/>
                  </a:cubicBezTo>
                  <a:cubicBezTo>
                    <a:pt x="18225" y="9312"/>
                    <a:pt x="18287" y="9228"/>
                    <a:pt x="18350" y="9186"/>
                  </a:cubicBezTo>
                  <a:cubicBezTo>
                    <a:pt x="18497" y="8579"/>
                    <a:pt x="18622" y="7973"/>
                    <a:pt x="18769" y="7387"/>
                  </a:cubicBezTo>
                  <a:cubicBezTo>
                    <a:pt x="18957" y="6696"/>
                    <a:pt x="19334" y="6152"/>
                    <a:pt x="19794" y="5629"/>
                  </a:cubicBezTo>
                  <a:cubicBezTo>
                    <a:pt x="20526" y="4834"/>
                    <a:pt x="21384" y="4185"/>
                    <a:pt x="22326" y="3662"/>
                  </a:cubicBezTo>
                  <a:cubicBezTo>
                    <a:pt x="23037" y="3265"/>
                    <a:pt x="23832" y="3118"/>
                    <a:pt x="24606" y="3014"/>
                  </a:cubicBezTo>
                  <a:cubicBezTo>
                    <a:pt x="25401" y="2888"/>
                    <a:pt x="26176" y="2784"/>
                    <a:pt x="26992" y="2993"/>
                  </a:cubicBezTo>
                  <a:cubicBezTo>
                    <a:pt x="27306" y="3056"/>
                    <a:pt x="27557" y="2930"/>
                    <a:pt x="27745" y="2721"/>
                  </a:cubicBezTo>
                  <a:cubicBezTo>
                    <a:pt x="28289" y="2051"/>
                    <a:pt x="29105" y="1696"/>
                    <a:pt x="29733" y="1131"/>
                  </a:cubicBezTo>
                  <a:cubicBezTo>
                    <a:pt x="29900" y="1005"/>
                    <a:pt x="30130" y="921"/>
                    <a:pt x="30360" y="859"/>
                  </a:cubicBezTo>
                  <a:cubicBezTo>
                    <a:pt x="31072" y="628"/>
                    <a:pt x="31783" y="419"/>
                    <a:pt x="32474" y="189"/>
                  </a:cubicBezTo>
                  <a:cubicBezTo>
                    <a:pt x="32850" y="63"/>
                    <a:pt x="33185" y="1"/>
                    <a:pt x="33583" y="22"/>
                  </a:cubicBezTo>
                  <a:cubicBezTo>
                    <a:pt x="34399" y="63"/>
                    <a:pt x="35236" y="84"/>
                    <a:pt x="36031" y="63"/>
                  </a:cubicBezTo>
                  <a:cubicBezTo>
                    <a:pt x="36491" y="63"/>
                    <a:pt x="36868" y="189"/>
                    <a:pt x="37244" y="398"/>
                  </a:cubicBezTo>
                  <a:cubicBezTo>
                    <a:pt x="37767" y="712"/>
                    <a:pt x="38311" y="1026"/>
                    <a:pt x="38855" y="1361"/>
                  </a:cubicBezTo>
                  <a:cubicBezTo>
                    <a:pt x="39588" y="1800"/>
                    <a:pt x="40048" y="2512"/>
                    <a:pt x="40404" y="3244"/>
                  </a:cubicBezTo>
                  <a:cubicBezTo>
                    <a:pt x="40508" y="3453"/>
                    <a:pt x="40487" y="3746"/>
                    <a:pt x="40508" y="3997"/>
                  </a:cubicBezTo>
                  <a:cubicBezTo>
                    <a:pt x="41617" y="3892"/>
                    <a:pt x="42663" y="3976"/>
                    <a:pt x="43731" y="3976"/>
                  </a:cubicBezTo>
                  <a:cubicBezTo>
                    <a:pt x="44777" y="3976"/>
                    <a:pt x="45823" y="3997"/>
                    <a:pt x="46869" y="4039"/>
                  </a:cubicBezTo>
                  <a:cubicBezTo>
                    <a:pt x="47057" y="4039"/>
                    <a:pt x="47267" y="4060"/>
                    <a:pt x="47434" y="4102"/>
                  </a:cubicBezTo>
                  <a:cubicBezTo>
                    <a:pt x="47915" y="4248"/>
                    <a:pt x="48355" y="4395"/>
                    <a:pt x="48836" y="4520"/>
                  </a:cubicBezTo>
                  <a:cubicBezTo>
                    <a:pt x="49296" y="4667"/>
                    <a:pt x="49715" y="4897"/>
                    <a:pt x="50049" y="5253"/>
                  </a:cubicBezTo>
                  <a:cubicBezTo>
                    <a:pt x="50301" y="5525"/>
                    <a:pt x="50614" y="5776"/>
                    <a:pt x="50782" y="6069"/>
                  </a:cubicBezTo>
                  <a:cubicBezTo>
                    <a:pt x="51179" y="6675"/>
                    <a:pt x="51493" y="7303"/>
                    <a:pt x="51410" y="8056"/>
                  </a:cubicBezTo>
                  <a:cubicBezTo>
                    <a:pt x="51368" y="8496"/>
                    <a:pt x="51410" y="8977"/>
                    <a:pt x="51389" y="9416"/>
                  </a:cubicBezTo>
                  <a:cubicBezTo>
                    <a:pt x="51389" y="9688"/>
                    <a:pt x="51493" y="9856"/>
                    <a:pt x="51702" y="10002"/>
                  </a:cubicBezTo>
                  <a:cubicBezTo>
                    <a:pt x="51995" y="10170"/>
                    <a:pt x="52309" y="10337"/>
                    <a:pt x="52602" y="10483"/>
                  </a:cubicBezTo>
                  <a:cubicBezTo>
                    <a:pt x="52958" y="10672"/>
                    <a:pt x="53293" y="10860"/>
                    <a:pt x="53565" y="11174"/>
                  </a:cubicBezTo>
                  <a:cubicBezTo>
                    <a:pt x="53648" y="11258"/>
                    <a:pt x="53711" y="11362"/>
                    <a:pt x="53816" y="11404"/>
                  </a:cubicBezTo>
                  <a:cubicBezTo>
                    <a:pt x="54632" y="11885"/>
                    <a:pt x="55176" y="12618"/>
                    <a:pt x="55741" y="13308"/>
                  </a:cubicBezTo>
                  <a:cubicBezTo>
                    <a:pt x="55908" y="13559"/>
                    <a:pt x="56117" y="13810"/>
                    <a:pt x="56327" y="14020"/>
                  </a:cubicBezTo>
                  <a:cubicBezTo>
                    <a:pt x="56724" y="14459"/>
                    <a:pt x="56954" y="14961"/>
                    <a:pt x="56933" y="15568"/>
                  </a:cubicBezTo>
                  <a:cubicBezTo>
                    <a:pt x="56912" y="16028"/>
                    <a:pt x="56912" y="16530"/>
                    <a:pt x="56912" y="17012"/>
                  </a:cubicBezTo>
                  <a:cubicBezTo>
                    <a:pt x="56912" y="17430"/>
                    <a:pt x="56808" y="17786"/>
                    <a:pt x="56599" y="18121"/>
                  </a:cubicBezTo>
                  <a:cubicBezTo>
                    <a:pt x="56410" y="18518"/>
                    <a:pt x="56180" y="18853"/>
                    <a:pt x="55908" y="19271"/>
                  </a:cubicBezTo>
                  <a:close/>
                  <a:moveTo>
                    <a:pt x="10441" y="62646"/>
                  </a:moveTo>
                  <a:cubicBezTo>
                    <a:pt x="10860" y="62646"/>
                    <a:pt x="11215" y="62646"/>
                    <a:pt x="11592" y="62667"/>
                  </a:cubicBezTo>
                  <a:cubicBezTo>
                    <a:pt x="12450" y="62730"/>
                    <a:pt x="13329" y="62541"/>
                    <a:pt x="14165" y="62939"/>
                  </a:cubicBezTo>
                  <a:cubicBezTo>
                    <a:pt x="14228" y="62960"/>
                    <a:pt x="14270" y="62960"/>
                    <a:pt x="14333" y="62960"/>
                  </a:cubicBezTo>
                  <a:cubicBezTo>
                    <a:pt x="15588" y="62939"/>
                    <a:pt x="16823" y="63106"/>
                    <a:pt x="18057" y="62876"/>
                  </a:cubicBezTo>
                  <a:cubicBezTo>
                    <a:pt x="18413" y="62834"/>
                    <a:pt x="18748" y="62792"/>
                    <a:pt x="19083" y="62792"/>
                  </a:cubicBezTo>
                  <a:cubicBezTo>
                    <a:pt x="20066" y="62792"/>
                    <a:pt x="21028" y="62834"/>
                    <a:pt x="21991" y="62855"/>
                  </a:cubicBezTo>
                  <a:cubicBezTo>
                    <a:pt x="22221" y="62855"/>
                    <a:pt x="22451" y="62855"/>
                    <a:pt x="22640" y="62960"/>
                  </a:cubicBezTo>
                  <a:cubicBezTo>
                    <a:pt x="23037" y="63148"/>
                    <a:pt x="23393" y="63148"/>
                    <a:pt x="23811" y="63148"/>
                  </a:cubicBezTo>
                  <a:cubicBezTo>
                    <a:pt x="26615" y="63190"/>
                    <a:pt x="29440" y="63253"/>
                    <a:pt x="32243" y="63295"/>
                  </a:cubicBezTo>
                  <a:cubicBezTo>
                    <a:pt x="33708" y="63316"/>
                    <a:pt x="35194" y="63357"/>
                    <a:pt x="36658" y="63378"/>
                  </a:cubicBezTo>
                  <a:cubicBezTo>
                    <a:pt x="37119" y="63378"/>
                    <a:pt x="37579" y="63357"/>
                    <a:pt x="38018" y="63378"/>
                  </a:cubicBezTo>
                  <a:cubicBezTo>
                    <a:pt x="39588" y="63399"/>
                    <a:pt x="41136" y="63462"/>
                    <a:pt x="42705" y="63504"/>
                  </a:cubicBezTo>
                  <a:cubicBezTo>
                    <a:pt x="43249" y="63525"/>
                    <a:pt x="43772" y="63567"/>
                    <a:pt x="44337" y="63567"/>
                  </a:cubicBezTo>
                  <a:cubicBezTo>
                    <a:pt x="44881" y="63567"/>
                    <a:pt x="45425" y="63671"/>
                    <a:pt x="45928" y="63525"/>
                  </a:cubicBezTo>
                  <a:cubicBezTo>
                    <a:pt x="46451" y="63399"/>
                    <a:pt x="46911" y="63378"/>
                    <a:pt x="47434" y="63399"/>
                  </a:cubicBezTo>
                  <a:cubicBezTo>
                    <a:pt x="48313" y="63399"/>
                    <a:pt x="49150" y="63462"/>
                    <a:pt x="50008" y="63462"/>
                  </a:cubicBezTo>
                  <a:cubicBezTo>
                    <a:pt x="50238" y="63462"/>
                    <a:pt x="50468" y="63462"/>
                    <a:pt x="50656" y="63378"/>
                  </a:cubicBezTo>
                  <a:cubicBezTo>
                    <a:pt x="50991" y="63253"/>
                    <a:pt x="51305" y="63253"/>
                    <a:pt x="51661" y="63253"/>
                  </a:cubicBezTo>
                  <a:cubicBezTo>
                    <a:pt x="51995" y="63274"/>
                    <a:pt x="52309" y="63295"/>
                    <a:pt x="52665" y="63316"/>
                  </a:cubicBezTo>
                  <a:cubicBezTo>
                    <a:pt x="52853" y="63044"/>
                    <a:pt x="52790" y="62730"/>
                    <a:pt x="52832" y="62416"/>
                  </a:cubicBezTo>
                  <a:cubicBezTo>
                    <a:pt x="52853" y="62039"/>
                    <a:pt x="52770" y="61642"/>
                    <a:pt x="52895" y="61307"/>
                  </a:cubicBezTo>
                  <a:cubicBezTo>
                    <a:pt x="53104" y="60763"/>
                    <a:pt x="53104" y="60219"/>
                    <a:pt x="53146" y="59633"/>
                  </a:cubicBezTo>
                  <a:cubicBezTo>
                    <a:pt x="53167" y="59068"/>
                    <a:pt x="53083" y="58503"/>
                    <a:pt x="53397" y="57980"/>
                  </a:cubicBezTo>
                  <a:cubicBezTo>
                    <a:pt x="53460" y="57875"/>
                    <a:pt x="53460" y="57708"/>
                    <a:pt x="53460" y="57562"/>
                  </a:cubicBezTo>
                  <a:cubicBezTo>
                    <a:pt x="53502" y="56683"/>
                    <a:pt x="53502" y="56683"/>
                    <a:pt x="53062" y="56034"/>
                  </a:cubicBezTo>
                  <a:lnTo>
                    <a:pt x="53062" y="55950"/>
                  </a:lnTo>
                  <a:cubicBezTo>
                    <a:pt x="53146" y="55867"/>
                    <a:pt x="53188" y="55762"/>
                    <a:pt x="53272" y="55678"/>
                  </a:cubicBezTo>
                  <a:cubicBezTo>
                    <a:pt x="53669" y="55239"/>
                    <a:pt x="53586" y="54883"/>
                    <a:pt x="53083" y="54611"/>
                  </a:cubicBezTo>
                  <a:cubicBezTo>
                    <a:pt x="52895" y="54507"/>
                    <a:pt x="52644" y="54486"/>
                    <a:pt x="52581" y="54193"/>
                  </a:cubicBezTo>
                  <a:cubicBezTo>
                    <a:pt x="52749" y="53753"/>
                    <a:pt x="53251" y="53963"/>
                    <a:pt x="53481" y="53774"/>
                  </a:cubicBezTo>
                  <a:cubicBezTo>
                    <a:pt x="53774" y="53021"/>
                    <a:pt x="53816" y="52310"/>
                    <a:pt x="53816" y="51556"/>
                  </a:cubicBezTo>
                  <a:cubicBezTo>
                    <a:pt x="53816" y="50803"/>
                    <a:pt x="53816" y="50008"/>
                    <a:pt x="53879" y="49255"/>
                  </a:cubicBezTo>
                  <a:cubicBezTo>
                    <a:pt x="53920" y="48334"/>
                    <a:pt x="53941" y="47414"/>
                    <a:pt x="54088" y="46535"/>
                  </a:cubicBezTo>
                  <a:cubicBezTo>
                    <a:pt x="54339" y="44882"/>
                    <a:pt x="54339" y="43271"/>
                    <a:pt x="54297" y="41618"/>
                  </a:cubicBezTo>
                  <a:cubicBezTo>
                    <a:pt x="54255" y="41074"/>
                    <a:pt x="54213" y="40488"/>
                    <a:pt x="54151" y="39965"/>
                  </a:cubicBezTo>
                  <a:cubicBezTo>
                    <a:pt x="53732" y="39839"/>
                    <a:pt x="53397" y="39672"/>
                    <a:pt x="53062" y="39651"/>
                  </a:cubicBezTo>
                  <a:cubicBezTo>
                    <a:pt x="52351" y="39567"/>
                    <a:pt x="51702" y="39316"/>
                    <a:pt x="51012" y="39128"/>
                  </a:cubicBezTo>
                  <a:cubicBezTo>
                    <a:pt x="49380" y="38668"/>
                    <a:pt x="49233" y="38500"/>
                    <a:pt x="47392" y="38500"/>
                  </a:cubicBezTo>
                  <a:cubicBezTo>
                    <a:pt x="46597" y="38500"/>
                    <a:pt x="45781" y="38479"/>
                    <a:pt x="45007" y="38479"/>
                  </a:cubicBezTo>
                  <a:cubicBezTo>
                    <a:pt x="44400" y="38479"/>
                    <a:pt x="43835" y="38416"/>
                    <a:pt x="43249" y="38249"/>
                  </a:cubicBezTo>
                  <a:cubicBezTo>
                    <a:pt x="43040" y="38186"/>
                    <a:pt x="42810" y="38144"/>
                    <a:pt x="42580" y="38144"/>
                  </a:cubicBezTo>
                  <a:lnTo>
                    <a:pt x="38562" y="38061"/>
                  </a:lnTo>
                  <a:cubicBezTo>
                    <a:pt x="38332" y="38061"/>
                    <a:pt x="38102" y="38061"/>
                    <a:pt x="37893" y="38144"/>
                  </a:cubicBezTo>
                  <a:cubicBezTo>
                    <a:pt x="36972" y="38416"/>
                    <a:pt x="36114" y="38814"/>
                    <a:pt x="35110" y="38877"/>
                  </a:cubicBezTo>
                  <a:cubicBezTo>
                    <a:pt x="34671" y="39107"/>
                    <a:pt x="34168" y="39044"/>
                    <a:pt x="33708" y="39023"/>
                  </a:cubicBezTo>
                  <a:cubicBezTo>
                    <a:pt x="33122" y="39023"/>
                    <a:pt x="32578" y="38981"/>
                    <a:pt x="32013" y="38981"/>
                  </a:cubicBezTo>
                  <a:cubicBezTo>
                    <a:pt x="31720" y="38981"/>
                    <a:pt x="31427" y="38940"/>
                    <a:pt x="31176" y="39023"/>
                  </a:cubicBezTo>
                  <a:cubicBezTo>
                    <a:pt x="30821" y="39128"/>
                    <a:pt x="30507" y="39128"/>
                    <a:pt x="30172" y="39128"/>
                  </a:cubicBezTo>
                  <a:cubicBezTo>
                    <a:pt x="29628" y="39128"/>
                    <a:pt x="29105" y="39107"/>
                    <a:pt x="28561" y="39086"/>
                  </a:cubicBezTo>
                  <a:cubicBezTo>
                    <a:pt x="28101" y="39044"/>
                    <a:pt x="27640" y="39107"/>
                    <a:pt x="27243" y="38814"/>
                  </a:cubicBezTo>
                  <a:cubicBezTo>
                    <a:pt x="27159" y="38772"/>
                    <a:pt x="27034" y="38772"/>
                    <a:pt x="26908" y="38730"/>
                  </a:cubicBezTo>
                  <a:cubicBezTo>
                    <a:pt x="26259" y="38709"/>
                    <a:pt x="25673" y="38354"/>
                    <a:pt x="25004" y="38416"/>
                  </a:cubicBezTo>
                  <a:cubicBezTo>
                    <a:pt x="24857" y="38416"/>
                    <a:pt x="24732" y="38312"/>
                    <a:pt x="24606" y="38270"/>
                  </a:cubicBezTo>
                  <a:cubicBezTo>
                    <a:pt x="23686" y="37935"/>
                    <a:pt x="22744" y="37580"/>
                    <a:pt x="21719" y="37663"/>
                  </a:cubicBezTo>
                  <a:cubicBezTo>
                    <a:pt x="21384" y="37684"/>
                    <a:pt x="21049" y="37663"/>
                    <a:pt x="20715" y="37663"/>
                  </a:cubicBezTo>
                  <a:cubicBezTo>
                    <a:pt x="20003" y="37663"/>
                    <a:pt x="19292" y="37831"/>
                    <a:pt x="18664" y="38103"/>
                  </a:cubicBezTo>
                  <a:cubicBezTo>
                    <a:pt x="18246" y="38291"/>
                    <a:pt x="17827" y="38375"/>
                    <a:pt x="17367" y="38375"/>
                  </a:cubicBezTo>
                  <a:cubicBezTo>
                    <a:pt x="15735" y="38312"/>
                    <a:pt x="14124" y="38312"/>
                    <a:pt x="12513" y="38270"/>
                  </a:cubicBezTo>
                  <a:cubicBezTo>
                    <a:pt x="11843" y="38249"/>
                    <a:pt x="11215" y="38500"/>
                    <a:pt x="10525" y="38626"/>
                  </a:cubicBezTo>
                  <a:cubicBezTo>
                    <a:pt x="10483" y="38626"/>
                    <a:pt x="10462" y="38709"/>
                    <a:pt x="10420" y="38730"/>
                  </a:cubicBezTo>
                  <a:cubicBezTo>
                    <a:pt x="10420" y="39232"/>
                    <a:pt x="10399" y="39714"/>
                    <a:pt x="10399" y="40174"/>
                  </a:cubicBezTo>
                  <a:lnTo>
                    <a:pt x="10316" y="49192"/>
                  </a:lnTo>
                  <a:cubicBezTo>
                    <a:pt x="10316" y="49757"/>
                    <a:pt x="10295" y="50280"/>
                    <a:pt x="10085" y="50803"/>
                  </a:cubicBezTo>
                  <a:cubicBezTo>
                    <a:pt x="10002" y="51012"/>
                    <a:pt x="10002" y="51243"/>
                    <a:pt x="10002" y="51473"/>
                  </a:cubicBezTo>
                  <a:cubicBezTo>
                    <a:pt x="9960" y="53774"/>
                    <a:pt x="9939" y="56076"/>
                    <a:pt x="9897" y="58378"/>
                  </a:cubicBezTo>
                  <a:cubicBezTo>
                    <a:pt x="9897" y="58587"/>
                    <a:pt x="9855" y="58796"/>
                    <a:pt x="9939" y="58984"/>
                  </a:cubicBezTo>
                  <a:cubicBezTo>
                    <a:pt x="10295" y="59759"/>
                    <a:pt x="10002" y="60595"/>
                    <a:pt x="10253" y="61391"/>
                  </a:cubicBezTo>
                  <a:cubicBezTo>
                    <a:pt x="10169" y="61725"/>
                    <a:pt x="10253" y="62060"/>
                    <a:pt x="10399" y="62374"/>
                  </a:cubicBezTo>
                  <a:cubicBezTo>
                    <a:pt x="10483" y="62374"/>
                    <a:pt x="10441" y="62520"/>
                    <a:pt x="10441" y="62646"/>
                  </a:cubicBezTo>
                  <a:close/>
                  <a:moveTo>
                    <a:pt x="43961" y="33981"/>
                  </a:moveTo>
                  <a:cubicBezTo>
                    <a:pt x="44295" y="34022"/>
                    <a:pt x="44567" y="34085"/>
                    <a:pt x="44798" y="34106"/>
                  </a:cubicBezTo>
                  <a:cubicBezTo>
                    <a:pt x="46744" y="34336"/>
                    <a:pt x="48689" y="34546"/>
                    <a:pt x="50635" y="34797"/>
                  </a:cubicBezTo>
                  <a:cubicBezTo>
                    <a:pt x="51472" y="34901"/>
                    <a:pt x="52246" y="34755"/>
                    <a:pt x="52937" y="34211"/>
                  </a:cubicBezTo>
                  <a:cubicBezTo>
                    <a:pt x="53083" y="34085"/>
                    <a:pt x="53355" y="34022"/>
                    <a:pt x="53565" y="34002"/>
                  </a:cubicBezTo>
                  <a:cubicBezTo>
                    <a:pt x="53753" y="33939"/>
                    <a:pt x="53941" y="34002"/>
                    <a:pt x="54151" y="33939"/>
                  </a:cubicBezTo>
                  <a:cubicBezTo>
                    <a:pt x="54423" y="33876"/>
                    <a:pt x="54674" y="33771"/>
                    <a:pt x="54946" y="33667"/>
                  </a:cubicBezTo>
                  <a:cubicBezTo>
                    <a:pt x="55071" y="33604"/>
                    <a:pt x="55803" y="32516"/>
                    <a:pt x="55887" y="32349"/>
                  </a:cubicBezTo>
                  <a:cubicBezTo>
                    <a:pt x="56201" y="31784"/>
                    <a:pt x="56201" y="31156"/>
                    <a:pt x="56201" y="30528"/>
                  </a:cubicBezTo>
                  <a:cubicBezTo>
                    <a:pt x="56201" y="30193"/>
                    <a:pt x="56180" y="29838"/>
                    <a:pt x="55971" y="29545"/>
                  </a:cubicBezTo>
                  <a:cubicBezTo>
                    <a:pt x="55845" y="29377"/>
                    <a:pt x="55762" y="29126"/>
                    <a:pt x="55741" y="28917"/>
                  </a:cubicBezTo>
                  <a:cubicBezTo>
                    <a:pt x="55699" y="28541"/>
                    <a:pt x="55552" y="28227"/>
                    <a:pt x="55385" y="27871"/>
                  </a:cubicBezTo>
                  <a:cubicBezTo>
                    <a:pt x="55259" y="27620"/>
                    <a:pt x="55134" y="27390"/>
                    <a:pt x="55050" y="27097"/>
                  </a:cubicBezTo>
                  <a:cubicBezTo>
                    <a:pt x="54862" y="26469"/>
                    <a:pt x="54862" y="25862"/>
                    <a:pt x="55448" y="25402"/>
                  </a:cubicBezTo>
                  <a:cubicBezTo>
                    <a:pt x="55762" y="25130"/>
                    <a:pt x="56075" y="24816"/>
                    <a:pt x="56410" y="24565"/>
                  </a:cubicBezTo>
                  <a:cubicBezTo>
                    <a:pt x="56619" y="24398"/>
                    <a:pt x="56724" y="24209"/>
                    <a:pt x="56787" y="24000"/>
                  </a:cubicBezTo>
                  <a:cubicBezTo>
                    <a:pt x="56850" y="23665"/>
                    <a:pt x="56829" y="23351"/>
                    <a:pt x="56640" y="23017"/>
                  </a:cubicBezTo>
                  <a:cubicBezTo>
                    <a:pt x="56075" y="22012"/>
                    <a:pt x="55699" y="20945"/>
                    <a:pt x="55071" y="20004"/>
                  </a:cubicBezTo>
                  <a:cubicBezTo>
                    <a:pt x="54736" y="19481"/>
                    <a:pt x="54715" y="18874"/>
                    <a:pt x="55176" y="18351"/>
                  </a:cubicBezTo>
                  <a:cubicBezTo>
                    <a:pt x="55741" y="17723"/>
                    <a:pt x="56055" y="17033"/>
                    <a:pt x="55950" y="16196"/>
                  </a:cubicBezTo>
                  <a:cubicBezTo>
                    <a:pt x="55908" y="16007"/>
                    <a:pt x="55950" y="15798"/>
                    <a:pt x="55950" y="15589"/>
                  </a:cubicBezTo>
                  <a:cubicBezTo>
                    <a:pt x="55971" y="15254"/>
                    <a:pt x="55845" y="14982"/>
                    <a:pt x="55636" y="14731"/>
                  </a:cubicBezTo>
                  <a:cubicBezTo>
                    <a:pt x="55239" y="14292"/>
                    <a:pt x="54862" y="13810"/>
                    <a:pt x="54506" y="13350"/>
                  </a:cubicBezTo>
                  <a:cubicBezTo>
                    <a:pt x="54297" y="13078"/>
                    <a:pt x="54067" y="12827"/>
                    <a:pt x="53795" y="12618"/>
                  </a:cubicBezTo>
                  <a:cubicBezTo>
                    <a:pt x="53042" y="12032"/>
                    <a:pt x="52330" y="11362"/>
                    <a:pt x="51410" y="10986"/>
                  </a:cubicBezTo>
                  <a:cubicBezTo>
                    <a:pt x="51221" y="10902"/>
                    <a:pt x="51075" y="10776"/>
                    <a:pt x="50886" y="10672"/>
                  </a:cubicBezTo>
                  <a:cubicBezTo>
                    <a:pt x="50531" y="10525"/>
                    <a:pt x="50405" y="10232"/>
                    <a:pt x="50426" y="9856"/>
                  </a:cubicBezTo>
                  <a:cubicBezTo>
                    <a:pt x="50447" y="9270"/>
                    <a:pt x="50447" y="8663"/>
                    <a:pt x="50468" y="8077"/>
                  </a:cubicBezTo>
                  <a:cubicBezTo>
                    <a:pt x="50531" y="6885"/>
                    <a:pt x="49798" y="6173"/>
                    <a:pt x="48899" y="5545"/>
                  </a:cubicBezTo>
                  <a:cubicBezTo>
                    <a:pt x="48125" y="5315"/>
                    <a:pt x="47371" y="4981"/>
                    <a:pt x="46534" y="4981"/>
                  </a:cubicBezTo>
                  <a:cubicBezTo>
                    <a:pt x="45112" y="4981"/>
                    <a:pt x="43668" y="4918"/>
                    <a:pt x="42266" y="4897"/>
                  </a:cubicBezTo>
                  <a:cubicBezTo>
                    <a:pt x="41827" y="4897"/>
                    <a:pt x="41345" y="4813"/>
                    <a:pt x="40927" y="5043"/>
                  </a:cubicBezTo>
                  <a:cubicBezTo>
                    <a:pt x="40822" y="5106"/>
                    <a:pt x="40634" y="5085"/>
                    <a:pt x="40508" y="5106"/>
                  </a:cubicBezTo>
                  <a:cubicBezTo>
                    <a:pt x="39755" y="5106"/>
                    <a:pt x="39630" y="4981"/>
                    <a:pt x="39588" y="4248"/>
                  </a:cubicBezTo>
                  <a:cubicBezTo>
                    <a:pt x="39588" y="3976"/>
                    <a:pt x="39588" y="3725"/>
                    <a:pt x="39525" y="3474"/>
                  </a:cubicBezTo>
                  <a:cubicBezTo>
                    <a:pt x="39253" y="2909"/>
                    <a:pt x="38897" y="2407"/>
                    <a:pt x="38332" y="2072"/>
                  </a:cubicBezTo>
                  <a:cubicBezTo>
                    <a:pt x="37872" y="1779"/>
                    <a:pt x="37370" y="1465"/>
                    <a:pt x="36909" y="1172"/>
                  </a:cubicBezTo>
                  <a:cubicBezTo>
                    <a:pt x="36637" y="1026"/>
                    <a:pt x="36345" y="942"/>
                    <a:pt x="36010" y="921"/>
                  </a:cubicBezTo>
                  <a:cubicBezTo>
                    <a:pt x="33478" y="817"/>
                    <a:pt x="33478" y="817"/>
                    <a:pt x="31009" y="1591"/>
                  </a:cubicBezTo>
                  <a:cubicBezTo>
                    <a:pt x="30988" y="1591"/>
                    <a:pt x="30967" y="1633"/>
                    <a:pt x="30946" y="1633"/>
                  </a:cubicBezTo>
                  <a:cubicBezTo>
                    <a:pt x="30632" y="1675"/>
                    <a:pt x="30381" y="1863"/>
                    <a:pt x="30130" y="2051"/>
                  </a:cubicBezTo>
                  <a:cubicBezTo>
                    <a:pt x="29607" y="2428"/>
                    <a:pt x="29084" y="2804"/>
                    <a:pt x="28582" y="3244"/>
                  </a:cubicBezTo>
                  <a:cubicBezTo>
                    <a:pt x="28289" y="3516"/>
                    <a:pt x="27954" y="3579"/>
                    <a:pt x="27557" y="3432"/>
                  </a:cubicBezTo>
                  <a:cubicBezTo>
                    <a:pt x="27389" y="3348"/>
                    <a:pt x="27180" y="3307"/>
                    <a:pt x="26992" y="3328"/>
                  </a:cubicBezTo>
                  <a:cubicBezTo>
                    <a:pt x="26176" y="3432"/>
                    <a:pt x="25339" y="3516"/>
                    <a:pt x="24565" y="3725"/>
                  </a:cubicBezTo>
                  <a:cubicBezTo>
                    <a:pt x="23979" y="3851"/>
                    <a:pt x="23435" y="4102"/>
                    <a:pt x="22912" y="4395"/>
                  </a:cubicBezTo>
                  <a:cubicBezTo>
                    <a:pt x="22054" y="4876"/>
                    <a:pt x="21342" y="5525"/>
                    <a:pt x="20694" y="6236"/>
                  </a:cubicBezTo>
                  <a:cubicBezTo>
                    <a:pt x="20317" y="6613"/>
                    <a:pt x="19961" y="7073"/>
                    <a:pt x="19899" y="7617"/>
                  </a:cubicBezTo>
                  <a:cubicBezTo>
                    <a:pt x="19815" y="8245"/>
                    <a:pt x="19501" y="8789"/>
                    <a:pt x="19564" y="9437"/>
                  </a:cubicBezTo>
                  <a:cubicBezTo>
                    <a:pt x="19585" y="9793"/>
                    <a:pt x="19396" y="10023"/>
                    <a:pt x="19041" y="10149"/>
                  </a:cubicBezTo>
                  <a:cubicBezTo>
                    <a:pt x="18246" y="10421"/>
                    <a:pt x="17513" y="10755"/>
                    <a:pt x="16781" y="11153"/>
                  </a:cubicBezTo>
                  <a:cubicBezTo>
                    <a:pt x="16237" y="11467"/>
                    <a:pt x="15714" y="11781"/>
                    <a:pt x="15274" y="12241"/>
                  </a:cubicBezTo>
                  <a:cubicBezTo>
                    <a:pt x="15002" y="12534"/>
                    <a:pt x="14689" y="12785"/>
                    <a:pt x="14417" y="13078"/>
                  </a:cubicBezTo>
                  <a:cubicBezTo>
                    <a:pt x="14145" y="13350"/>
                    <a:pt x="13935" y="13622"/>
                    <a:pt x="13705" y="13915"/>
                  </a:cubicBezTo>
                  <a:cubicBezTo>
                    <a:pt x="13433" y="14229"/>
                    <a:pt x="13308" y="14605"/>
                    <a:pt x="13329" y="15024"/>
                  </a:cubicBezTo>
                  <a:cubicBezTo>
                    <a:pt x="13370" y="15484"/>
                    <a:pt x="13224" y="15986"/>
                    <a:pt x="13621" y="16384"/>
                  </a:cubicBezTo>
                  <a:cubicBezTo>
                    <a:pt x="13893" y="16656"/>
                    <a:pt x="13831" y="17074"/>
                    <a:pt x="13789" y="17451"/>
                  </a:cubicBezTo>
                  <a:cubicBezTo>
                    <a:pt x="13747" y="17744"/>
                    <a:pt x="13538" y="17890"/>
                    <a:pt x="13308" y="18016"/>
                  </a:cubicBezTo>
                  <a:cubicBezTo>
                    <a:pt x="13182" y="18100"/>
                    <a:pt x="13077" y="18204"/>
                    <a:pt x="12994" y="18309"/>
                  </a:cubicBezTo>
                  <a:cubicBezTo>
                    <a:pt x="12680" y="18685"/>
                    <a:pt x="12345" y="19020"/>
                    <a:pt x="12052" y="19418"/>
                  </a:cubicBezTo>
                  <a:cubicBezTo>
                    <a:pt x="11927" y="19585"/>
                    <a:pt x="11801" y="19774"/>
                    <a:pt x="11696" y="19962"/>
                  </a:cubicBezTo>
                  <a:cubicBezTo>
                    <a:pt x="11445" y="20318"/>
                    <a:pt x="11236" y="20694"/>
                    <a:pt x="11006" y="21029"/>
                  </a:cubicBezTo>
                  <a:cubicBezTo>
                    <a:pt x="10755" y="21343"/>
                    <a:pt x="10588" y="21678"/>
                    <a:pt x="10504" y="22096"/>
                  </a:cubicBezTo>
                  <a:cubicBezTo>
                    <a:pt x="10336" y="22996"/>
                    <a:pt x="10085" y="23875"/>
                    <a:pt x="9939" y="24774"/>
                  </a:cubicBezTo>
                  <a:cubicBezTo>
                    <a:pt x="9855" y="25193"/>
                    <a:pt x="9918" y="25611"/>
                    <a:pt x="9939" y="26030"/>
                  </a:cubicBezTo>
                  <a:cubicBezTo>
                    <a:pt x="9960" y="26364"/>
                    <a:pt x="10085" y="26678"/>
                    <a:pt x="10148" y="27013"/>
                  </a:cubicBezTo>
                  <a:cubicBezTo>
                    <a:pt x="10253" y="27850"/>
                    <a:pt x="10588" y="28582"/>
                    <a:pt x="11027" y="29294"/>
                  </a:cubicBezTo>
                  <a:cubicBezTo>
                    <a:pt x="11173" y="29482"/>
                    <a:pt x="11278" y="29691"/>
                    <a:pt x="11341" y="29901"/>
                  </a:cubicBezTo>
                  <a:cubicBezTo>
                    <a:pt x="11487" y="30403"/>
                    <a:pt x="11738" y="30821"/>
                    <a:pt x="12010" y="31261"/>
                  </a:cubicBezTo>
                  <a:cubicBezTo>
                    <a:pt x="12387" y="31888"/>
                    <a:pt x="12743" y="32537"/>
                    <a:pt x="13370" y="32955"/>
                  </a:cubicBezTo>
                  <a:cubicBezTo>
                    <a:pt x="13580" y="33081"/>
                    <a:pt x="13601" y="33332"/>
                    <a:pt x="13496" y="33478"/>
                  </a:cubicBezTo>
                  <a:cubicBezTo>
                    <a:pt x="13391" y="33667"/>
                    <a:pt x="13203" y="33750"/>
                    <a:pt x="12994" y="33709"/>
                  </a:cubicBezTo>
                  <a:cubicBezTo>
                    <a:pt x="12847" y="33688"/>
                    <a:pt x="12680" y="33646"/>
                    <a:pt x="12492" y="33583"/>
                  </a:cubicBezTo>
                  <a:cubicBezTo>
                    <a:pt x="12429" y="33813"/>
                    <a:pt x="12345" y="34002"/>
                    <a:pt x="12324" y="34190"/>
                  </a:cubicBezTo>
                  <a:cubicBezTo>
                    <a:pt x="12261" y="34399"/>
                    <a:pt x="12241" y="34608"/>
                    <a:pt x="12220" y="34839"/>
                  </a:cubicBezTo>
                  <a:cubicBezTo>
                    <a:pt x="13391" y="34734"/>
                    <a:pt x="14542" y="34629"/>
                    <a:pt x="15672" y="34587"/>
                  </a:cubicBezTo>
                  <a:cubicBezTo>
                    <a:pt x="16781" y="34504"/>
                    <a:pt x="17911" y="34587"/>
                    <a:pt x="19145" y="34420"/>
                  </a:cubicBezTo>
                  <a:cubicBezTo>
                    <a:pt x="18664" y="33855"/>
                    <a:pt x="18141" y="33458"/>
                    <a:pt x="17869" y="32851"/>
                  </a:cubicBezTo>
                  <a:cubicBezTo>
                    <a:pt x="17576" y="32286"/>
                    <a:pt x="17346" y="31679"/>
                    <a:pt x="16969" y="31135"/>
                  </a:cubicBezTo>
                  <a:cubicBezTo>
                    <a:pt x="16321" y="31302"/>
                    <a:pt x="15714" y="31344"/>
                    <a:pt x="15107" y="31051"/>
                  </a:cubicBezTo>
                  <a:cubicBezTo>
                    <a:pt x="14961" y="30968"/>
                    <a:pt x="14772" y="30989"/>
                    <a:pt x="14626" y="30947"/>
                  </a:cubicBezTo>
                  <a:cubicBezTo>
                    <a:pt x="13893" y="30737"/>
                    <a:pt x="13329" y="30235"/>
                    <a:pt x="12805" y="29712"/>
                  </a:cubicBezTo>
                  <a:cubicBezTo>
                    <a:pt x="12764" y="29670"/>
                    <a:pt x="12743" y="29566"/>
                    <a:pt x="12701" y="29482"/>
                  </a:cubicBezTo>
                  <a:cubicBezTo>
                    <a:pt x="12387" y="28750"/>
                    <a:pt x="12136" y="27996"/>
                    <a:pt x="12261" y="27180"/>
                  </a:cubicBezTo>
                  <a:cubicBezTo>
                    <a:pt x="12282" y="27013"/>
                    <a:pt x="12282" y="26846"/>
                    <a:pt x="12261" y="26657"/>
                  </a:cubicBezTo>
                  <a:cubicBezTo>
                    <a:pt x="12241" y="26218"/>
                    <a:pt x="12450" y="25820"/>
                    <a:pt x="12743" y="25507"/>
                  </a:cubicBezTo>
                  <a:cubicBezTo>
                    <a:pt x="12994" y="25214"/>
                    <a:pt x="13308" y="24963"/>
                    <a:pt x="13601" y="24670"/>
                  </a:cubicBezTo>
                  <a:cubicBezTo>
                    <a:pt x="13789" y="24502"/>
                    <a:pt x="13956" y="24439"/>
                    <a:pt x="14228" y="24439"/>
                  </a:cubicBezTo>
                  <a:cubicBezTo>
                    <a:pt x="15295" y="24460"/>
                    <a:pt x="16342" y="24230"/>
                    <a:pt x="17409" y="24042"/>
                  </a:cubicBezTo>
                  <a:cubicBezTo>
                    <a:pt x="17911" y="23958"/>
                    <a:pt x="18329" y="23749"/>
                    <a:pt x="18706" y="23414"/>
                  </a:cubicBezTo>
                  <a:cubicBezTo>
                    <a:pt x="19250" y="22912"/>
                    <a:pt x="19773" y="22389"/>
                    <a:pt x="20296" y="21866"/>
                  </a:cubicBezTo>
                  <a:cubicBezTo>
                    <a:pt x="20547" y="21636"/>
                    <a:pt x="20694" y="21322"/>
                    <a:pt x="20735" y="20987"/>
                  </a:cubicBezTo>
                  <a:cubicBezTo>
                    <a:pt x="20840" y="20255"/>
                    <a:pt x="21133" y="19564"/>
                    <a:pt x="21049" y="18811"/>
                  </a:cubicBezTo>
                  <a:cubicBezTo>
                    <a:pt x="21049" y="18748"/>
                    <a:pt x="21049" y="18706"/>
                    <a:pt x="21070" y="18644"/>
                  </a:cubicBezTo>
                  <a:cubicBezTo>
                    <a:pt x="21175" y="18183"/>
                    <a:pt x="21635" y="17974"/>
                    <a:pt x="22075" y="18204"/>
                  </a:cubicBezTo>
                  <a:cubicBezTo>
                    <a:pt x="22263" y="18309"/>
                    <a:pt x="22388" y="18434"/>
                    <a:pt x="22535" y="18581"/>
                  </a:cubicBezTo>
                  <a:cubicBezTo>
                    <a:pt x="22744" y="18790"/>
                    <a:pt x="23016" y="18895"/>
                    <a:pt x="23309" y="18916"/>
                  </a:cubicBezTo>
                  <a:cubicBezTo>
                    <a:pt x="24690" y="19041"/>
                    <a:pt x="24920" y="18999"/>
                    <a:pt x="26155" y="18330"/>
                  </a:cubicBezTo>
                  <a:cubicBezTo>
                    <a:pt x="26301" y="18267"/>
                    <a:pt x="26448" y="18183"/>
                    <a:pt x="26594" y="18100"/>
                  </a:cubicBezTo>
                  <a:cubicBezTo>
                    <a:pt x="27117" y="17849"/>
                    <a:pt x="27536" y="17493"/>
                    <a:pt x="27870" y="17012"/>
                  </a:cubicBezTo>
                  <a:cubicBezTo>
                    <a:pt x="28038" y="16761"/>
                    <a:pt x="28247" y="16551"/>
                    <a:pt x="28456" y="16384"/>
                  </a:cubicBezTo>
                  <a:cubicBezTo>
                    <a:pt x="28791" y="16070"/>
                    <a:pt x="29084" y="15714"/>
                    <a:pt x="29272" y="15296"/>
                  </a:cubicBezTo>
                  <a:cubicBezTo>
                    <a:pt x="29398" y="15045"/>
                    <a:pt x="29523" y="14815"/>
                    <a:pt x="29691" y="14564"/>
                  </a:cubicBezTo>
                  <a:cubicBezTo>
                    <a:pt x="30026" y="14020"/>
                    <a:pt x="30172" y="13455"/>
                    <a:pt x="30214" y="12785"/>
                  </a:cubicBezTo>
                  <a:cubicBezTo>
                    <a:pt x="30214" y="12471"/>
                    <a:pt x="30256" y="12157"/>
                    <a:pt x="30319" y="11843"/>
                  </a:cubicBezTo>
                  <a:cubicBezTo>
                    <a:pt x="30339" y="11613"/>
                    <a:pt x="30381" y="11383"/>
                    <a:pt x="30653" y="11320"/>
                  </a:cubicBezTo>
                  <a:cubicBezTo>
                    <a:pt x="30842" y="11279"/>
                    <a:pt x="30988" y="11488"/>
                    <a:pt x="31051" y="11906"/>
                  </a:cubicBezTo>
                  <a:cubicBezTo>
                    <a:pt x="31093" y="12429"/>
                    <a:pt x="31072" y="12973"/>
                    <a:pt x="31114" y="13517"/>
                  </a:cubicBezTo>
                  <a:cubicBezTo>
                    <a:pt x="31155" y="13789"/>
                    <a:pt x="31155" y="14040"/>
                    <a:pt x="31260" y="14250"/>
                  </a:cubicBezTo>
                  <a:cubicBezTo>
                    <a:pt x="31616" y="15066"/>
                    <a:pt x="32223" y="15714"/>
                    <a:pt x="32871" y="16321"/>
                  </a:cubicBezTo>
                  <a:cubicBezTo>
                    <a:pt x="33311" y="16719"/>
                    <a:pt x="33834" y="16949"/>
                    <a:pt x="34440" y="16823"/>
                  </a:cubicBezTo>
                  <a:cubicBezTo>
                    <a:pt x="34984" y="16698"/>
                    <a:pt x="35570" y="16656"/>
                    <a:pt x="35884" y="16070"/>
                  </a:cubicBezTo>
                  <a:cubicBezTo>
                    <a:pt x="35926" y="15924"/>
                    <a:pt x="36073" y="15861"/>
                    <a:pt x="36177" y="15777"/>
                  </a:cubicBezTo>
                  <a:cubicBezTo>
                    <a:pt x="36617" y="15463"/>
                    <a:pt x="37119" y="15652"/>
                    <a:pt x="37223" y="16196"/>
                  </a:cubicBezTo>
                  <a:cubicBezTo>
                    <a:pt x="37328" y="16698"/>
                    <a:pt x="37391" y="17179"/>
                    <a:pt x="37495" y="17681"/>
                  </a:cubicBezTo>
                  <a:cubicBezTo>
                    <a:pt x="37558" y="17911"/>
                    <a:pt x="37663" y="18183"/>
                    <a:pt x="37767" y="18393"/>
                  </a:cubicBezTo>
                  <a:cubicBezTo>
                    <a:pt x="38081" y="19020"/>
                    <a:pt x="38437" y="19648"/>
                    <a:pt x="38751" y="20276"/>
                  </a:cubicBezTo>
                  <a:cubicBezTo>
                    <a:pt x="39127" y="20987"/>
                    <a:pt x="39797" y="21154"/>
                    <a:pt x="40508" y="21301"/>
                  </a:cubicBezTo>
                  <a:cubicBezTo>
                    <a:pt x="40676" y="21322"/>
                    <a:pt x="40843" y="21259"/>
                    <a:pt x="41010" y="21217"/>
                  </a:cubicBezTo>
                  <a:cubicBezTo>
                    <a:pt x="41241" y="21134"/>
                    <a:pt x="41513" y="21029"/>
                    <a:pt x="41680" y="20882"/>
                  </a:cubicBezTo>
                  <a:cubicBezTo>
                    <a:pt x="42099" y="20527"/>
                    <a:pt x="42622" y="20359"/>
                    <a:pt x="42894" y="19836"/>
                  </a:cubicBezTo>
                  <a:cubicBezTo>
                    <a:pt x="42915" y="19774"/>
                    <a:pt x="42977" y="19753"/>
                    <a:pt x="43019" y="19690"/>
                  </a:cubicBezTo>
                  <a:cubicBezTo>
                    <a:pt x="43228" y="19564"/>
                    <a:pt x="43438" y="19522"/>
                    <a:pt x="43668" y="19627"/>
                  </a:cubicBezTo>
                  <a:cubicBezTo>
                    <a:pt x="43919" y="19732"/>
                    <a:pt x="44044" y="19878"/>
                    <a:pt x="44044" y="20150"/>
                  </a:cubicBezTo>
                  <a:cubicBezTo>
                    <a:pt x="44044" y="20799"/>
                    <a:pt x="44065" y="21447"/>
                    <a:pt x="44023" y="22096"/>
                  </a:cubicBezTo>
                  <a:cubicBezTo>
                    <a:pt x="43982" y="22724"/>
                    <a:pt x="44233" y="23247"/>
                    <a:pt x="44588" y="23749"/>
                  </a:cubicBezTo>
                  <a:cubicBezTo>
                    <a:pt x="44777" y="23979"/>
                    <a:pt x="44965" y="24272"/>
                    <a:pt x="45132" y="24502"/>
                  </a:cubicBezTo>
                  <a:cubicBezTo>
                    <a:pt x="45593" y="25067"/>
                    <a:pt x="45928" y="25653"/>
                    <a:pt x="46660" y="25925"/>
                  </a:cubicBezTo>
                  <a:cubicBezTo>
                    <a:pt x="47016" y="26051"/>
                    <a:pt x="47308" y="26072"/>
                    <a:pt x="47601" y="25800"/>
                  </a:cubicBezTo>
                  <a:cubicBezTo>
                    <a:pt x="48020" y="25402"/>
                    <a:pt x="48480" y="25193"/>
                    <a:pt x="49066" y="25423"/>
                  </a:cubicBezTo>
                  <a:lnTo>
                    <a:pt x="49150" y="25423"/>
                  </a:lnTo>
                  <a:cubicBezTo>
                    <a:pt x="49526" y="25402"/>
                    <a:pt x="49840" y="25528"/>
                    <a:pt x="50133" y="25820"/>
                  </a:cubicBezTo>
                  <a:cubicBezTo>
                    <a:pt x="50259" y="25925"/>
                    <a:pt x="50405" y="26030"/>
                    <a:pt x="50552" y="26113"/>
                  </a:cubicBezTo>
                  <a:cubicBezTo>
                    <a:pt x="50824" y="26260"/>
                    <a:pt x="50928" y="26490"/>
                    <a:pt x="50970" y="26804"/>
                  </a:cubicBezTo>
                  <a:cubicBezTo>
                    <a:pt x="51054" y="27536"/>
                    <a:pt x="50886" y="28227"/>
                    <a:pt x="50740" y="28896"/>
                  </a:cubicBezTo>
                  <a:cubicBezTo>
                    <a:pt x="50719" y="29043"/>
                    <a:pt x="50614" y="29168"/>
                    <a:pt x="50531" y="29273"/>
                  </a:cubicBezTo>
                  <a:cubicBezTo>
                    <a:pt x="49777" y="30089"/>
                    <a:pt x="49003" y="30884"/>
                    <a:pt x="47936" y="31302"/>
                  </a:cubicBezTo>
                  <a:cubicBezTo>
                    <a:pt x="47476" y="31491"/>
                    <a:pt x="47016" y="31616"/>
                    <a:pt x="46534" y="31554"/>
                  </a:cubicBezTo>
                  <a:cubicBezTo>
                    <a:pt x="46220" y="31491"/>
                    <a:pt x="45928" y="31407"/>
                    <a:pt x="45593" y="31365"/>
                  </a:cubicBezTo>
                  <a:cubicBezTo>
                    <a:pt x="45216" y="31805"/>
                    <a:pt x="44777" y="32202"/>
                    <a:pt x="44714" y="32851"/>
                  </a:cubicBezTo>
                  <a:cubicBezTo>
                    <a:pt x="44693" y="33060"/>
                    <a:pt x="44547" y="33248"/>
                    <a:pt x="44442" y="33458"/>
                  </a:cubicBezTo>
                  <a:cubicBezTo>
                    <a:pt x="44149" y="33562"/>
                    <a:pt x="44065" y="33709"/>
                    <a:pt x="43961" y="33981"/>
                  </a:cubicBezTo>
                  <a:close/>
                  <a:moveTo>
                    <a:pt x="46555" y="27055"/>
                  </a:moveTo>
                  <a:cubicBezTo>
                    <a:pt x="46137" y="26846"/>
                    <a:pt x="45739" y="26657"/>
                    <a:pt x="45321" y="26469"/>
                  </a:cubicBezTo>
                  <a:cubicBezTo>
                    <a:pt x="45091" y="26364"/>
                    <a:pt x="44902" y="26197"/>
                    <a:pt x="44735" y="25967"/>
                  </a:cubicBezTo>
                  <a:cubicBezTo>
                    <a:pt x="44358" y="25402"/>
                    <a:pt x="43898" y="24858"/>
                    <a:pt x="43500" y="24272"/>
                  </a:cubicBezTo>
                  <a:cubicBezTo>
                    <a:pt x="43082" y="23665"/>
                    <a:pt x="42705" y="23017"/>
                    <a:pt x="42810" y="22242"/>
                  </a:cubicBezTo>
                  <a:cubicBezTo>
                    <a:pt x="42831" y="22033"/>
                    <a:pt x="42831" y="21845"/>
                    <a:pt x="42810" y="21636"/>
                  </a:cubicBezTo>
                  <a:cubicBezTo>
                    <a:pt x="42810" y="21510"/>
                    <a:pt x="42747" y="21364"/>
                    <a:pt x="42705" y="21196"/>
                  </a:cubicBezTo>
                  <a:cubicBezTo>
                    <a:pt x="42496" y="21343"/>
                    <a:pt x="42308" y="21447"/>
                    <a:pt x="42161" y="21552"/>
                  </a:cubicBezTo>
                  <a:cubicBezTo>
                    <a:pt x="41701" y="21866"/>
                    <a:pt x="41241" y="22138"/>
                    <a:pt x="40697" y="22242"/>
                  </a:cubicBezTo>
                  <a:cubicBezTo>
                    <a:pt x="39776" y="22389"/>
                    <a:pt x="38730" y="22033"/>
                    <a:pt x="38102" y="21322"/>
                  </a:cubicBezTo>
                  <a:cubicBezTo>
                    <a:pt x="37893" y="21092"/>
                    <a:pt x="37746" y="20820"/>
                    <a:pt x="37579" y="20569"/>
                  </a:cubicBezTo>
                  <a:cubicBezTo>
                    <a:pt x="37328" y="20087"/>
                    <a:pt x="37077" y="19627"/>
                    <a:pt x="36826" y="19146"/>
                  </a:cubicBezTo>
                  <a:cubicBezTo>
                    <a:pt x="36533" y="18644"/>
                    <a:pt x="36303" y="18121"/>
                    <a:pt x="36240" y="17556"/>
                  </a:cubicBezTo>
                  <a:cubicBezTo>
                    <a:pt x="36219" y="17430"/>
                    <a:pt x="36135" y="17284"/>
                    <a:pt x="36093" y="17158"/>
                  </a:cubicBezTo>
                  <a:cubicBezTo>
                    <a:pt x="35989" y="17221"/>
                    <a:pt x="35884" y="17221"/>
                    <a:pt x="35821" y="17263"/>
                  </a:cubicBezTo>
                  <a:cubicBezTo>
                    <a:pt x="35068" y="17702"/>
                    <a:pt x="34252" y="17869"/>
                    <a:pt x="33373" y="17786"/>
                  </a:cubicBezTo>
                  <a:cubicBezTo>
                    <a:pt x="33185" y="17765"/>
                    <a:pt x="32976" y="17723"/>
                    <a:pt x="32808" y="17639"/>
                  </a:cubicBezTo>
                  <a:cubicBezTo>
                    <a:pt x="31846" y="17012"/>
                    <a:pt x="31009" y="16258"/>
                    <a:pt x="30465" y="15212"/>
                  </a:cubicBezTo>
                  <a:cubicBezTo>
                    <a:pt x="30444" y="15149"/>
                    <a:pt x="30360" y="15108"/>
                    <a:pt x="30277" y="15045"/>
                  </a:cubicBezTo>
                  <a:cubicBezTo>
                    <a:pt x="30235" y="15087"/>
                    <a:pt x="30172" y="15108"/>
                    <a:pt x="30151" y="15170"/>
                  </a:cubicBezTo>
                  <a:cubicBezTo>
                    <a:pt x="29754" y="16049"/>
                    <a:pt x="29210" y="16844"/>
                    <a:pt x="28498" y="17514"/>
                  </a:cubicBezTo>
                  <a:cubicBezTo>
                    <a:pt x="28477" y="17556"/>
                    <a:pt x="28477" y="17577"/>
                    <a:pt x="28456" y="17597"/>
                  </a:cubicBezTo>
                  <a:cubicBezTo>
                    <a:pt x="28038" y="18288"/>
                    <a:pt x="27410" y="18706"/>
                    <a:pt x="26720" y="19083"/>
                  </a:cubicBezTo>
                  <a:cubicBezTo>
                    <a:pt x="26301" y="19334"/>
                    <a:pt x="25883" y="19585"/>
                    <a:pt x="25464" y="19794"/>
                  </a:cubicBezTo>
                  <a:cubicBezTo>
                    <a:pt x="25234" y="19899"/>
                    <a:pt x="25004" y="20025"/>
                    <a:pt x="24753" y="20004"/>
                  </a:cubicBezTo>
                  <a:cubicBezTo>
                    <a:pt x="23853" y="19983"/>
                    <a:pt x="22912" y="20129"/>
                    <a:pt x="21928" y="19774"/>
                  </a:cubicBezTo>
                  <a:cubicBezTo>
                    <a:pt x="21803" y="20318"/>
                    <a:pt x="21677" y="20841"/>
                    <a:pt x="21552" y="21364"/>
                  </a:cubicBezTo>
                  <a:cubicBezTo>
                    <a:pt x="21405" y="21866"/>
                    <a:pt x="21238" y="22347"/>
                    <a:pt x="20819" y="22682"/>
                  </a:cubicBezTo>
                  <a:cubicBezTo>
                    <a:pt x="20317" y="23121"/>
                    <a:pt x="19836" y="23623"/>
                    <a:pt x="19355" y="24084"/>
                  </a:cubicBezTo>
                  <a:cubicBezTo>
                    <a:pt x="18790" y="24607"/>
                    <a:pt x="18204" y="25025"/>
                    <a:pt x="17450" y="25109"/>
                  </a:cubicBezTo>
                  <a:cubicBezTo>
                    <a:pt x="17283" y="25130"/>
                    <a:pt x="17116" y="25193"/>
                    <a:pt x="16948" y="25235"/>
                  </a:cubicBezTo>
                  <a:cubicBezTo>
                    <a:pt x="16927" y="25360"/>
                    <a:pt x="16886" y="25465"/>
                    <a:pt x="16865" y="25569"/>
                  </a:cubicBezTo>
                  <a:cubicBezTo>
                    <a:pt x="16655" y="27557"/>
                    <a:pt x="17158" y="29398"/>
                    <a:pt x="17890" y="31219"/>
                  </a:cubicBezTo>
                  <a:cubicBezTo>
                    <a:pt x="18036" y="31616"/>
                    <a:pt x="18225" y="32014"/>
                    <a:pt x="18434" y="32370"/>
                  </a:cubicBezTo>
                  <a:cubicBezTo>
                    <a:pt x="18601" y="32662"/>
                    <a:pt x="18769" y="32997"/>
                    <a:pt x="19062" y="33165"/>
                  </a:cubicBezTo>
                  <a:cubicBezTo>
                    <a:pt x="19480" y="33458"/>
                    <a:pt x="19710" y="33834"/>
                    <a:pt x="19961" y="34253"/>
                  </a:cubicBezTo>
                  <a:cubicBezTo>
                    <a:pt x="20233" y="34776"/>
                    <a:pt x="20610" y="35257"/>
                    <a:pt x="21133" y="35571"/>
                  </a:cubicBezTo>
                  <a:cubicBezTo>
                    <a:pt x="21635" y="35864"/>
                    <a:pt x="22158" y="36073"/>
                    <a:pt x="22619" y="36387"/>
                  </a:cubicBezTo>
                  <a:cubicBezTo>
                    <a:pt x="23225" y="36805"/>
                    <a:pt x="23895" y="36973"/>
                    <a:pt x="24585" y="37140"/>
                  </a:cubicBezTo>
                  <a:cubicBezTo>
                    <a:pt x="24816" y="37182"/>
                    <a:pt x="25088" y="37182"/>
                    <a:pt x="25339" y="37245"/>
                  </a:cubicBezTo>
                  <a:cubicBezTo>
                    <a:pt x="26029" y="37391"/>
                    <a:pt x="26699" y="37642"/>
                    <a:pt x="27410" y="37705"/>
                  </a:cubicBezTo>
                  <a:cubicBezTo>
                    <a:pt x="28059" y="37789"/>
                    <a:pt x="28686" y="37872"/>
                    <a:pt x="29314" y="38019"/>
                  </a:cubicBezTo>
                  <a:cubicBezTo>
                    <a:pt x="29502" y="38082"/>
                    <a:pt x="29712" y="38061"/>
                    <a:pt x="29921" y="38061"/>
                  </a:cubicBezTo>
                  <a:cubicBezTo>
                    <a:pt x="31302" y="38061"/>
                    <a:pt x="32683" y="38019"/>
                    <a:pt x="34106" y="38019"/>
                  </a:cubicBezTo>
                  <a:cubicBezTo>
                    <a:pt x="34231" y="38019"/>
                    <a:pt x="34378" y="38019"/>
                    <a:pt x="34524" y="37998"/>
                  </a:cubicBezTo>
                  <a:cubicBezTo>
                    <a:pt x="35382" y="37768"/>
                    <a:pt x="36282" y="37559"/>
                    <a:pt x="37098" y="37287"/>
                  </a:cubicBezTo>
                  <a:cubicBezTo>
                    <a:pt x="38123" y="36973"/>
                    <a:pt x="39169" y="36701"/>
                    <a:pt x="40090" y="36136"/>
                  </a:cubicBezTo>
                  <a:cubicBezTo>
                    <a:pt x="40508" y="35906"/>
                    <a:pt x="40864" y="35613"/>
                    <a:pt x="41282" y="35362"/>
                  </a:cubicBezTo>
                  <a:cubicBezTo>
                    <a:pt x="41680" y="34567"/>
                    <a:pt x="42371" y="34002"/>
                    <a:pt x="42810" y="33248"/>
                  </a:cubicBezTo>
                  <a:cubicBezTo>
                    <a:pt x="43249" y="32432"/>
                    <a:pt x="43898" y="31721"/>
                    <a:pt x="44379" y="30905"/>
                  </a:cubicBezTo>
                  <a:cubicBezTo>
                    <a:pt x="44735" y="30319"/>
                    <a:pt x="45132" y="29712"/>
                    <a:pt x="45509" y="29105"/>
                  </a:cubicBezTo>
                  <a:cubicBezTo>
                    <a:pt x="45865" y="28436"/>
                    <a:pt x="46220" y="27745"/>
                    <a:pt x="46555" y="27055"/>
                  </a:cubicBezTo>
                  <a:close/>
                  <a:moveTo>
                    <a:pt x="7826" y="35906"/>
                  </a:moveTo>
                  <a:cubicBezTo>
                    <a:pt x="7575" y="36471"/>
                    <a:pt x="7512" y="36994"/>
                    <a:pt x="7533" y="37538"/>
                  </a:cubicBezTo>
                  <a:cubicBezTo>
                    <a:pt x="7533" y="38103"/>
                    <a:pt x="7512" y="38647"/>
                    <a:pt x="7512" y="39232"/>
                  </a:cubicBezTo>
                  <a:cubicBezTo>
                    <a:pt x="7512" y="39881"/>
                    <a:pt x="7470" y="40551"/>
                    <a:pt x="7323" y="41178"/>
                  </a:cubicBezTo>
                  <a:cubicBezTo>
                    <a:pt x="7240" y="41555"/>
                    <a:pt x="7219" y="41953"/>
                    <a:pt x="7219" y="42350"/>
                  </a:cubicBezTo>
                  <a:cubicBezTo>
                    <a:pt x="7156" y="44568"/>
                    <a:pt x="7135" y="46765"/>
                    <a:pt x="7114" y="48983"/>
                  </a:cubicBezTo>
                  <a:cubicBezTo>
                    <a:pt x="7093" y="49987"/>
                    <a:pt x="7114" y="50971"/>
                    <a:pt x="6947" y="51975"/>
                  </a:cubicBezTo>
                  <a:cubicBezTo>
                    <a:pt x="6926" y="52163"/>
                    <a:pt x="6947" y="52331"/>
                    <a:pt x="6947" y="52603"/>
                  </a:cubicBezTo>
                  <a:cubicBezTo>
                    <a:pt x="7156" y="52561"/>
                    <a:pt x="7323" y="52540"/>
                    <a:pt x="7512" y="52519"/>
                  </a:cubicBezTo>
                  <a:cubicBezTo>
                    <a:pt x="7742" y="52498"/>
                    <a:pt x="7993" y="52414"/>
                    <a:pt x="8244" y="52414"/>
                  </a:cubicBezTo>
                  <a:cubicBezTo>
                    <a:pt x="8495" y="52414"/>
                    <a:pt x="8683" y="52624"/>
                    <a:pt x="8683" y="52833"/>
                  </a:cubicBezTo>
                  <a:cubicBezTo>
                    <a:pt x="8683" y="53042"/>
                    <a:pt x="8579" y="53209"/>
                    <a:pt x="8349" y="53272"/>
                  </a:cubicBezTo>
                  <a:cubicBezTo>
                    <a:pt x="7993" y="53419"/>
                    <a:pt x="7658" y="53523"/>
                    <a:pt x="7261" y="53670"/>
                  </a:cubicBezTo>
                  <a:cubicBezTo>
                    <a:pt x="7658" y="54067"/>
                    <a:pt x="7951" y="54465"/>
                    <a:pt x="8370" y="54716"/>
                  </a:cubicBezTo>
                  <a:cubicBezTo>
                    <a:pt x="8558" y="54841"/>
                    <a:pt x="8704" y="55009"/>
                    <a:pt x="8830" y="55197"/>
                  </a:cubicBezTo>
                  <a:cubicBezTo>
                    <a:pt x="8997" y="55406"/>
                    <a:pt x="8893" y="55720"/>
                    <a:pt x="8621" y="55825"/>
                  </a:cubicBezTo>
                  <a:cubicBezTo>
                    <a:pt x="8391" y="55888"/>
                    <a:pt x="8181" y="55888"/>
                    <a:pt x="7972" y="55720"/>
                  </a:cubicBezTo>
                  <a:cubicBezTo>
                    <a:pt x="7679" y="55469"/>
                    <a:pt x="7428" y="55218"/>
                    <a:pt x="7156" y="54946"/>
                  </a:cubicBezTo>
                  <a:cubicBezTo>
                    <a:pt x="7051" y="54883"/>
                    <a:pt x="6989" y="54716"/>
                    <a:pt x="6779" y="54800"/>
                  </a:cubicBezTo>
                  <a:cubicBezTo>
                    <a:pt x="6779" y="55155"/>
                    <a:pt x="6779" y="55553"/>
                    <a:pt x="6738" y="55971"/>
                  </a:cubicBezTo>
                  <a:cubicBezTo>
                    <a:pt x="6947" y="56097"/>
                    <a:pt x="7177" y="56243"/>
                    <a:pt x="7386" y="56369"/>
                  </a:cubicBezTo>
                  <a:cubicBezTo>
                    <a:pt x="7575" y="56494"/>
                    <a:pt x="7554" y="56829"/>
                    <a:pt x="7365" y="56934"/>
                  </a:cubicBezTo>
                  <a:cubicBezTo>
                    <a:pt x="7135" y="57038"/>
                    <a:pt x="6905" y="57122"/>
                    <a:pt x="6654" y="57206"/>
                  </a:cubicBezTo>
                  <a:cubicBezTo>
                    <a:pt x="6633" y="57331"/>
                    <a:pt x="6591" y="57436"/>
                    <a:pt x="6549" y="57541"/>
                  </a:cubicBezTo>
                  <a:cubicBezTo>
                    <a:pt x="6424" y="58691"/>
                    <a:pt x="6403" y="59863"/>
                    <a:pt x="6131" y="60993"/>
                  </a:cubicBezTo>
                  <a:lnTo>
                    <a:pt x="6131" y="61077"/>
                  </a:lnTo>
                  <a:cubicBezTo>
                    <a:pt x="6131" y="61851"/>
                    <a:pt x="6110" y="62667"/>
                    <a:pt x="6110" y="63462"/>
                  </a:cubicBezTo>
                  <a:cubicBezTo>
                    <a:pt x="6110" y="63818"/>
                    <a:pt x="6173" y="64194"/>
                    <a:pt x="6382" y="64508"/>
                  </a:cubicBezTo>
                  <a:cubicBezTo>
                    <a:pt x="6528" y="64738"/>
                    <a:pt x="6696" y="64969"/>
                    <a:pt x="6863" y="65241"/>
                  </a:cubicBezTo>
                  <a:cubicBezTo>
                    <a:pt x="7595" y="65241"/>
                    <a:pt x="8328" y="65261"/>
                    <a:pt x="9102" y="65261"/>
                  </a:cubicBezTo>
                  <a:cubicBezTo>
                    <a:pt x="9228" y="65261"/>
                    <a:pt x="9374" y="65241"/>
                    <a:pt x="9520" y="65178"/>
                  </a:cubicBezTo>
                  <a:cubicBezTo>
                    <a:pt x="10002" y="64989"/>
                    <a:pt x="10504" y="65031"/>
                    <a:pt x="11027" y="65031"/>
                  </a:cubicBezTo>
                  <a:cubicBezTo>
                    <a:pt x="17409" y="65136"/>
                    <a:pt x="23790" y="65241"/>
                    <a:pt x="30193" y="65345"/>
                  </a:cubicBezTo>
                  <a:cubicBezTo>
                    <a:pt x="30758" y="65345"/>
                    <a:pt x="31281" y="65303"/>
                    <a:pt x="31825" y="65241"/>
                  </a:cubicBezTo>
                  <a:cubicBezTo>
                    <a:pt x="32411" y="65157"/>
                    <a:pt x="32997" y="65136"/>
                    <a:pt x="33604" y="65136"/>
                  </a:cubicBezTo>
                  <a:cubicBezTo>
                    <a:pt x="35068" y="65094"/>
                    <a:pt x="36554" y="65136"/>
                    <a:pt x="38018" y="65094"/>
                  </a:cubicBezTo>
                  <a:cubicBezTo>
                    <a:pt x="38709" y="65094"/>
                    <a:pt x="39378" y="64969"/>
                    <a:pt x="40069" y="64969"/>
                  </a:cubicBezTo>
                  <a:cubicBezTo>
                    <a:pt x="44086" y="65031"/>
                    <a:pt x="48125" y="65094"/>
                    <a:pt x="52142" y="65178"/>
                  </a:cubicBezTo>
                  <a:cubicBezTo>
                    <a:pt x="52414" y="65178"/>
                    <a:pt x="52665" y="65178"/>
                    <a:pt x="52895" y="65282"/>
                  </a:cubicBezTo>
                  <a:cubicBezTo>
                    <a:pt x="53523" y="65554"/>
                    <a:pt x="54213" y="65408"/>
                    <a:pt x="54841" y="65513"/>
                  </a:cubicBezTo>
                  <a:cubicBezTo>
                    <a:pt x="54925" y="65554"/>
                    <a:pt x="55092" y="65387"/>
                    <a:pt x="55134" y="65282"/>
                  </a:cubicBezTo>
                  <a:cubicBezTo>
                    <a:pt x="55176" y="65094"/>
                    <a:pt x="55176" y="64885"/>
                    <a:pt x="55176" y="64676"/>
                  </a:cubicBezTo>
                  <a:cubicBezTo>
                    <a:pt x="55218" y="64006"/>
                    <a:pt x="55113" y="63316"/>
                    <a:pt x="55448" y="62667"/>
                  </a:cubicBezTo>
                  <a:cubicBezTo>
                    <a:pt x="55511" y="62541"/>
                    <a:pt x="55469" y="62332"/>
                    <a:pt x="55490" y="62165"/>
                  </a:cubicBezTo>
                  <a:cubicBezTo>
                    <a:pt x="55531" y="60888"/>
                    <a:pt x="55552" y="59612"/>
                    <a:pt x="55573" y="58357"/>
                  </a:cubicBezTo>
                  <a:cubicBezTo>
                    <a:pt x="55573" y="58252"/>
                    <a:pt x="55552" y="58147"/>
                    <a:pt x="55552" y="57980"/>
                  </a:cubicBezTo>
                  <a:cubicBezTo>
                    <a:pt x="55280" y="58126"/>
                    <a:pt x="55071" y="58231"/>
                    <a:pt x="54841" y="58294"/>
                  </a:cubicBezTo>
                  <a:cubicBezTo>
                    <a:pt x="54674" y="58357"/>
                    <a:pt x="54464" y="58273"/>
                    <a:pt x="54402" y="58461"/>
                  </a:cubicBezTo>
                  <a:cubicBezTo>
                    <a:pt x="54318" y="58608"/>
                    <a:pt x="54255" y="58775"/>
                    <a:pt x="54255" y="58922"/>
                  </a:cubicBezTo>
                  <a:cubicBezTo>
                    <a:pt x="54234" y="59403"/>
                    <a:pt x="54234" y="59905"/>
                    <a:pt x="54234" y="60365"/>
                  </a:cubicBezTo>
                  <a:cubicBezTo>
                    <a:pt x="54234" y="60595"/>
                    <a:pt x="54255" y="60867"/>
                    <a:pt x="54151" y="61056"/>
                  </a:cubicBezTo>
                  <a:cubicBezTo>
                    <a:pt x="53899" y="61495"/>
                    <a:pt x="53941" y="61997"/>
                    <a:pt x="53941" y="62458"/>
                  </a:cubicBezTo>
                  <a:cubicBezTo>
                    <a:pt x="53941" y="62688"/>
                    <a:pt x="53941" y="62897"/>
                    <a:pt x="53920" y="63148"/>
                  </a:cubicBezTo>
                  <a:cubicBezTo>
                    <a:pt x="53879" y="63713"/>
                    <a:pt x="53481" y="63985"/>
                    <a:pt x="52895" y="63880"/>
                  </a:cubicBezTo>
                  <a:cubicBezTo>
                    <a:pt x="52770" y="63839"/>
                    <a:pt x="52644" y="63797"/>
                    <a:pt x="52518" y="63818"/>
                  </a:cubicBezTo>
                  <a:cubicBezTo>
                    <a:pt x="51954" y="63922"/>
                    <a:pt x="51389" y="63797"/>
                    <a:pt x="50845" y="64090"/>
                  </a:cubicBezTo>
                  <a:cubicBezTo>
                    <a:pt x="50677" y="64152"/>
                    <a:pt x="50447" y="64111"/>
                    <a:pt x="50259" y="64111"/>
                  </a:cubicBezTo>
                  <a:cubicBezTo>
                    <a:pt x="49401" y="64111"/>
                    <a:pt x="48564" y="64090"/>
                    <a:pt x="47706" y="64090"/>
                  </a:cubicBezTo>
                  <a:cubicBezTo>
                    <a:pt x="47246" y="64090"/>
                    <a:pt x="46785" y="64027"/>
                    <a:pt x="46367" y="64236"/>
                  </a:cubicBezTo>
                  <a:cubicBezTo>
                    <a:pt x="46241" y="64320"/>
                    <a:pt x="46032" y="64299"/>
                    <a:pt x="45865" y="64299"/>
                  </a:cubicBezTo>
                  <a:cubicBezTo>
                    <a:pt x="45446" y="64299"/>
                    <a:pt x="45007" y="64299"/>
                    <a:pt x="44588" y="64257"/>
                  </a:cubicBezTo>
                  <a:cubicBezTo>
                    <a:pt x="44212" y="64257"/>
                    <a:pt x="43856" y="64257"/>
                    <a:pt x="43521" y="64111"/>
                  </a:cubicBezTo>
                  <a:cubicBezTo>
                    <a:pt x="43333" y="64027"/>
                    <a:pt x="43040" y="64006"/>
                    <a:pt x="42852" y="64048"/>
                  </a:cubicBezTo>
                  <a:cubicBezTo>
                    <a:pt x="42099" y="64299"/>
                    <a:pt x="41345" y="64236"/>
                    <a:pt x="40592" y="64236"/>
                  </a:cubicBezTo>
                  <a:cubicBezTo>
                    <a:pt x="35277" y="64152"/>
                    <a:pt x="29963" y="64090"/>
                    <a:pt x="24648" y="63985"/>
                  </a:cubicBezTo>
                  <a:cubicBezTo>
                    <a:pt x="23895" y="63985"/>
                    <a:pt x="23121" y="64048"/>
                    <a:pt x="22409" y="63713"/>
                  </a:cubicBezTo>
                  <a:cubicBezTo>
                    <a:pt x="22347" y="63692"/>
                    <a:pt x="22305" y="63692"/>
                    <a:pt x="22242" y="63692"/>
                  </a:cubicBezTo>
                  <a:cubicBezTo>
                    <a:pt x="20882" y="63713"/>
                    <a:pt x="19522" y="63504"/>
                    <a:pt x="18162" y="63776"/>
                  </a:cubicBezTo>
                  <a:cubicBezTo>
                    <a:pt x="17806" y="63818"/>
                    <a:pt x="17430" y="63839"/>
                    <a:pt x="17074" y="63839"/>
                  </a:cubicBezTo>
                  <a:cubicBezTo>
                    <a:pt x="16258" y="63839"/>
                    <a:pt x="15421" y="63818"/>
                    <a:pt x="14605" y="63797"/>
                  </a:cubicBezTo>
                  <a:cubicBezTo>
                    <a:pt x="14375" y="63797"/>
                    <a:pt x="14145" y="63797"/>
                    <a:pt x="13935" y="63713"/>
                  </a:cubicBezTo>
                  <a:cubicBezTo>
                    <a:pt x="13517" y="63525"/>
                    <a:pt x="13098" y="63525"/>
                    <a:pt x="12680" y="63525"/>
                  </a:cubicBezTo>
                  <a:cubicBezTo>
                    <a:pt x="11864" y="63504"/>
                    <a:pt x="11027" y="63504"/>
                    <a:pt x="10211" y="63483"/>
                  </a:cubicBezTo>
                  <a:cubicBezTo>
                    <a:pt x="10002" y="63483"/>
                    <a:pt x="9834" y="63483"/>
                    <a:pt x="9625" y="63441"/>
                  </a:cubicBezTo>
                  <a:cubicBezTo>
                    <a:pt x="9311" y="63399"/>
                    <a:pt x="9102" y="63190"/>
                    <a:pt x="9123" y="62876"/>
                  </a:cubicBezTo>
                  <a:cubicBezTo>
                    <a:pt x="9165" y="62437"/>
                    <a:pt x="9269" y="61976"/>
                    <a:pt x="9374" y="61537"/>
                  </a:cubicBezTo>
                  <a:cubicBezTo>
                    <a:pt x="9416" y="61412"/>
                    <a:pt x="9479" y="61286"/>
                    <a:pt x="9458" y="61139"/>
                  </a:cubicBezTo>
                  <a:cubicBezTo>
                    <a:pt x="9311" y="60386"/>
                    <a:pt x="9541" y="59612"/>
                    <a:pt x="9207" y="58880"/>
                  </a:cubicBezTo>
                  <a:cubicBezTo>
                    <a:pt x="9144" y="58733"/>
                    <a:pt x="9207" y="58587"/>
                    <a:pt x="9207" y="58461"/>
                  </a:cubicBezTo>
                  <a:cubicBezTo>
                    <a:pt x="9248" y="56055"/>
                    <a:pt x="9269" y="53649"/>
                    <a:pt x="9332" y="51201"/>
                  </a:cubicBezTo>
                  <a:cubicBezTo>
                    <a:pt x="9332" y="50950"/>
                    <a:pt x="9332" y="50678"/>
                    <a:pt x="9437" y="50448"/>
                  </a:cubicBezTo>
                  <a:cubicBezTo>
                    <a:pt x="9583" y="50008"/>
                    <a:pt x="9625" y="49569"/>
                    <a:pt x="9625" y="49108"/>
                  </a:cubicBezTo>
                  <a:cubicBezTo>
                    <a:pt x="9688" y="45761"/>
                    <a:pt x="9792" y="42413"/>
                    <a:pt x="9876" y="39065"/>
                  </a:cubicBezTo>
                  <a:cubicBezTo>
                    <a:pt x="9876" y="38898"/>
                    <a:pt x="9897" y="38730"/>
                    <a:pt x="9897" y="38542"/>
                  </a:cubicBezTo>
                  <a:cubicBezTo>
                    <a:pt x="9939" y="38228"/>
                    <a:pt x="10064" y="38019"/>
                    <a:pt x="10357" y="37893"/>
                  </a:cubicBezTo>
                  <a:cubicBezTo>
                    <a:pt x="10692" y="37747"/>
                    <a:pt x="11843" y="37433"/>
                    <a:pt x="12303" y="37433"/>
                  </a:cubicBezTo>
                  <a:cubicBezTo>
                    <a:pt x="13914" y="37454"/>
                    <a:pt x="15505" y="37454"/>
                    <a:pt x="17074" y="37496"/>
                  </a:cubicBezTo>
                  <a:cubicBezTo>
                    <a:pt x="17681" y="37538"/>
                    <a:pt x="18267" y="37496"/>
                    <a:pt x="18790" y="37161"/>
                  </a:cubicBezTo>
                  <a:cubicBezTo>
                    <a:pt x="18873" y="37119"/>
                    <a:pt x="18957" y="37077"/>
                    <a:pt x="19041" y="37056"/>
                  </a:cubicBezTo>
                  <a:cubicBezTo>
                    <a:pt x="19773" y="36973"/>
                    <a:pt x="20443" y="36617"/>
                    <a:pt x="21196" y="36743"/>
                  </a:cubicBezTo>
                  <a:cubicBezTo>
                    <a:pt x="21259" y="36743"/>
                    <a:pt x="21342" y="36701"/>
                    <a:pt x="21468" y="36659"/>
                  </a:cubicBezTo>
                  <a:cubicBezTo>
                    <a:pt x="21091" y="36073"/>
                    <a:pt x="20463" y="35780"/>
                    <a:pt x="20087" y="35341"/>
                  </a:cubicBezTo>
                  <a:lnTo>
                    <a:pt x="19710" y="35341"/>
                  </a:lnTo>
                  <a:cubicBezTo>
                    <a:pt x="17513" y="35383"/>
                    <a:pt x="15337" y="35383"/>
                    <a:pt x="13182" y="35571"/>
                  </a:cubicBezTo>
                  <a:cubicBezTo>
                    <a:pt x="12722" y="35592"/>
                    <a:pt x="12261" y="35592"/>
                    <a:pt x="11822" y="35592"/>
                  </a:cubicBezTo>
                  <a:cubicBezTo>
                    <a:pt x="11006" y="35592"/>
                    <a:pt x="10169" y="35571"/>
                    <a:pt x="9353" y="35550"/>
                  </a:cubicBezTo>
                  <a:cubicBezTo>
                    <a:pt x="8683" y="35592"/>
                    <a:pt x="8244" y="35634"/>
                    <a:pt x="7826" y="35906"/>
                  </a:cubicBezTo>
                  <a:close/>
                  <a:moveTo>
                    <a:pt x="56264" y="54256"/>
                  </a:moveTo>
                  <a:cubicBezTo>
                    <a:pt x="56306" y="54088"/>
                    <a:pt x="56327" y="54005"/>
                    <a:pt x="56327" y="53942"/>
                  </a:cubicBezTo>
                  <a:cubicBezTo>
                    <a:pt x="56327" y="52958"/>
                    <a:pt x="56745" y="52038"/>
                    <a:pt x="56661" y="51075"/>
                  </a:cubicBezTo>
                  <a:cubicBezTo>
                    <a:pt x="56661" y="51033"/>
                    <a:pt x="56661" y="50971"/>
                    <a:pt x="56703" y="50929"/>
                  </a:cubicBezTo>
                  <a:cubicBezTo>
                    <a:pt x="56933" y="50468"/>
                    <a:pt x="56912" y="49987"/>
                    <a:pt x="56912" y="49506"/>
                  </a:cubicBezTo>
                  <a:cubicBezTo>
                    <a:pt x="56933" y="48460"/>
                    <a:pt x="56933" y="47414"/>
                    <a:pt x="56954" y="46367"/>
                  </a:cubicBezTo>
                  <a:cubicBezTo>
                    <a:pt x="57038" y="43626"/>
                    <a:pt x="57122" y="40885"/>
                    <a:pt x="57226" y="38124"/>
                  </a:cubicBezTo>
                  <a:lnTo>
                    <a:pt x="57226" y="37705"/>
                  </a:lnTo>
                  <a:cubicBezTo>
                    <a:pt x="56745" y="37077"/>
                    <a:pt x="56180" y="36847"/>
                    <a:pt x="55490" y="36701"/>
                  </a:cubicBezTo>
                  <a:cubicBezTo>
                    <a:pt x="53711" y="36303"/>
                    <a:pt x="51933" y="36010"/>
                    <a:pt x="50133" y="35780"/>
                  </a:cubicBezTo>
                  <a:cubicBezTo>
                    <a:pt x="48669" y="35592"/>
                    <a:pt x="47204" y="35383"/>
                    <a:pt x="45739" y="35257"/>
                  </a:cubicBezTo>
                  <a:cubicBezTo>
                    <a:pt x="44881" y="35173"/>
                    <a:pt x="43982" y="34985"/>
                    <a:pt x="43145" y="35069"/>
                  </a:cubicBezTo>
                  <a:cubicBezTo>
                    <a:pt x="42747" y="35445"/>
                    <a:pt x="42433" y="35822"/>
                    <a:pt x="42036" y="36136"/>
                  </a:cubicBezTo>
                  <a:cubicBezTo>
                    <a:pt x="41638" y="36429"/>
                    <a:pt x="41178" y="36659"/>
                    <a:pt x="40655" y="37056"/>
                  </a:cubicBezTo>
                  <a:cubicBezTo>
                    <a:pt x="41157" y="37077"/>
                    <a:pt x="41471" y="37077"/>
                    <a:pt x="41806" y="37119"/>
                  </a:cubicBezTo>
                  <a:cubicBezTo>
                    <a:pt x="42308" y="37140"/>
                    <a:pt x="42852" y="37077"/>
                    <a:pt x="43333" y="37224"/>
                  </a:cubicBezTo>
                  <a:cubicBezTo>
                    <a:pt x="43982" y="37370"/>
                    <a:pt x="44609" y="37412"/>
                    <a:pt x="45258" y="37412"/>
                  </a:cubicBezTo>
                  <a:cubicBezTo>
                    <a:pt x="45969" y="37433"/>
                    <a:pt x="46681" y="37433"/>
                    <a:pt x="47392" y="37433"/>
                  </a:cubicBezTo>
                  <a:cubicBezTo>
                    <a:pt x="48292" y="37454"/>
                    <a:pt x="49233" y="37412"/>
                    <a:pt x="50154" y="37726"/>
                  </a:cubicBezTo>
                  <a:cubicBezTo>
                    <a:pt x="50949" y="37998"/>
                    <a:pt x="51786" y="38144"/>
                    <a:pt x="52581" y="38375"/>
                  </a:cubicBezTo>
                  <a:cubicBezTo>
                    <a:pt x="53272" y="38563"/>
                    <a:pt x="53920" y="38793"/>
                    <a:pt x="54632" y="38877"/>
                  </a:cubicBezTo>
                  <a:cubicBezTo>
                    <a:pt x="54987" y="38898"/>
                    <a:pt x="55176" y="39044"/>
                    <a:pt x="55176" y="39400"/>
                  </a:cubicBezTo>
                  <a:cubicBezTo>
                    <a:pt x="55197" y="40048"/>
                    <a:pt x="55239" y="40697"/>
                    <a:pt x="55071" y="41325"/>
                  </a:cubicBezTo>
                  <a:cubicBezTo>
                    <a:pt x="54987" y="41639"/>
                    <a:pt x="54967" y="41932"/>
                    <a:pt x="54883" y="42245"/>
                  </a:cubicBezTo>
                  <a:cubicBezTo>
                    <a:pt x="54736" y="42978"/>
                    <a:pt x="54778" y="43710"/>
                    <a:pt x="54778" y="44442"/>
                  </a:cubicBezTo>
                  <a:cubicBezTo>
                    <a:pt x="54778" y="46828"/>
                    <a:pt x="54736" y="49192"/>
                    <a:pt x="54736" y="51577"/>
                  </a:cubicBezTo>
                  <a:cubicBezTo>
                    <a:pt x="54736" y="52205"/>
                    <a:pt x="54674" y="52833"/>
                    <a:pt x="54506" y="53440"/>
                  </a:cubicBezTo>
                  <a:cubicBezTo>
                    <a:pt x="54443" y="53628"/>
                    <a:pt x="54464" y="53795"/>
                    <a:pt x="54443" y="54005"/>
                  </a:cubicBezTo>
                  <a:cubicBezTo>
                    <a:pt x="55050" y="54381"/>
                    <a:pt x="55636" y="54256"/>
                    <a:pt x="56264" y="54256"/>
                  </a:cubicBezTo>
                  <a:close/>
                  <a:moveTo>
                    <a:pt x="6110" y="43334"/>
                  </a:moveTo>
                  <a:cubicBezTo>
                    <a:pt x="5943" y="43417"/>
                    <a:pt x="5775" y="43417"/>
                    <a:pt x="5670" y="43501"/>
                  </a:cubicBezTo>
                  <a:cubicBezTo>
                    <a:pt x="5168" y="43857"/>
                    <a:pt x="4687" y="44254"/>
                    <a:pt x="4206" y="44652"/>
                  </a:cubicBezTo>
                  <a:cubicBezTo>
                    <a:pt x="3997" y="44798"/>
                    <a:pt x="3850" y="45007"/>
                    <a:pt x="3641" y="45154"/>
                  </a:cubicBezTo>
                  <a:cubicBezTo>
                    <a:pt x="3076" y="45489"/>
                    <a:pt x="2637" y="45907"/>
                    <a:pt x="2323" y="46451"/>
                  </a:cubicBezTo>
                  <a:cubicBezTo>
                    <a:pt x="2239" y="46619"/>
                    <a:pt x="2113" y="46744"/>
                    <a:pt x="2009" y="46849"/>
                  </a:cubicBezTo>
                  <a:cubicBezTo>
                    <a:pt x="1465" y="47414"/>
                    <a:pt x="1297" y="48125"/>
                    <a:pt x="1235" y="48857"/>
                  </a:cubicBezTo>
                  <a:cubicBezTo>
                    <a:pt x="1172" y="49590"/>
                    <a:pt x="1444" y="50280"/>
                    <a:pt x="1988" y="50761"/>
                  </a:cubicBezTo>
                  <a:cubicBezTo>
                    <a:pt x="2448" y="51180"/>
                    <a:pt x="2971" y="51556"/>
                    <a:pt x="3536" y="51808"/>
                  </a:cubicBezTo>
                  <a:cubicBezTo>
                    <a:pt x="4080" y="52100"/>
                    <a:pt x="4687" y="52289"/>
                    <a:pt x="5147" y="52707"/>
                  </a:cubicBezTo>
                  <a:cubicBezTo>
                    <a:pt x="5378" y="52917"/>
                    <a:pt x="5754" y="52791"/>
                    <a:pt x="5796" y="52435"/>
                  </a:cubicBezTo>
                  <a:cubicBezTo>
                    <a:pt x="5901" y="51870"/>
                    <a:pt x="6005" y="51264"/>
                    <a:pt x="6026" y="50657"/>
                  </a:cubicBezTo>
                  <a:cubicBezTo>
                    <a:pt x="6110" y="48397"/>
                    <a:pt x="6131" y="46137"/>
                    <a:pt x="6173" y="43857"/>
                  </a:cubicBezTo>
                  <a:cubicBezTo>
                    <a:pt x="6173" y="43731"/>
                    <a:pt x="6152" y="43585"/>
                    <a:pt x="6110" y="43334"/>
                  </a:cubicBezTo>
                  <a:close/>
                  <a:moveTo>
                    <a:pt x="58042" y="42748"/>
                  </a:moveTo>
                  <a:cubicBezTo>
                    <a:pt x="58000" y="43187"/>
                    <a:pt x="57980" y="43438"/>
                    <a:pt x="57980" y="43731"/>
                  </a:cubicBezTo>
                  <a:cubicBezTo>
                    <a:pt x="57959" y="45802"/>
                    <a:pt x="57938" y="47853"/>
                    <a:pt x="57875" y="49924"/>
                  </a:cubicBezTo>
                  <a:cubicBezTo>
                    <a:pt x="57875" y="50238"/>
                    <a:pt x="57875" y="50552"/>
                    <a:pt x="57749" y="50845"/>
                  </a:cubicBezTo>
                  <a:cubicBezTo>
                    <a:pt x="57582" y="51243"/>
                    <a:pt x="57582" y="51598"/>
                    <a:pt x="57561" y="51996"/>
                  </a:cubicBezTo>
                  <a:cubicBezTo>
                    <a:pt x="57561" y="52289"/>
                    <a:pt x="57582" y="52582"/>
                    <a:pt x="57477" y="52833"/>
                  </a:cubicBezTo>
                  <a:cubicBezTo>
                    <a:pt x="57310" y="53314"/>
                    <a:pt x="57310" y="53774"/>
                    <a:pt x="57331" y="54256"/>
                  </a:cubicBezTo>
                  <a:cubicBezTo>
                    <a:pt x="57331" y="54297"/>
                    <a:pt x="57352" y="54360"/>
                    <a:pt x="57415" y="54465"/>
                  </a:cubicBezTo>
                  <a:cubicBezTo>
                    <a:pt x="57561" y="54507"/>
                    <a:pt x="57749" y="54590"/>
                    <a:pt x="57959" y="54653"/>
                  </a:cubicBezTo>
                  <a:cubicBezTo>
                    <a:pt x="58712" y="53942"/>
                    <a:pt x="59507" y="53230"/>
                    <a:pt x="60177" y="52435"/>
                  </a:cubicBezTo>
                  <a:cubicBezTo>
                    <a:pt x="61327" y="51138"/>
                    <a:pt x="61829" y="49632"/>
                    <a:pt x="61411" y="47895"/>
                  </a:cubicBezTo>
                  <a:cubicBezTo>
                    <a:pt x="61348" y="47727"/>
                    <a:pt x="61348" y="47560"/>
                    <a:pt x="61348" y="47393"/>
                  </a:cubicBezTo>
                  <a:cubicBezTo>
                    <a:pt x="61390" y="46849"/>
                    <a:pt x="61160" y="46347"/>
                    <a:pt x="60909" y="45886"/>
                  </a:cubicBezTo>
                  <a:cubicBezTo>
                    <a:pt x="60302" y="44840"/>
                    <a:pt x="59465" y="43982"/>
                    <a:pt x="58628" y="43166"/>
                  </a:cubicBezTo>
                  <a:cubicBezTo>
                    <a:pt x="58524" y="43020"/>
                    <a:pt x="58314" y="42957"/>
                    <a:pt x="58042" y="42748"/>
                  </a:cubicBezTo>
                  <a:close/>
                  <a:moveTo>
                    <a:pt x="15149" y="25339"/>
                  </a:moveTo>
                  <a:lnTo>
                    <a:pt x="14689" y="25339"/>
                  </a:lnTo>
                  <a:cubicBezTo>
                    <a:pt x="14312" y="25297"/>
                    <a:pt x="13956" y="25423"/>
                    <a:pt x="13726" y="25716"/>
                  </a:cubicBezTo>
                  <a:cubicBezTo>
                    <a:pt x="13621" y="25841"/>
                    <a:pt x="13454" y="25946"/>
                    <a:pt x="13391" y="26072"/>
                  </a:cubicBezTo>
                  <a:cubicBezTo>
                    <a:pt x="13266" y="26281"/>
                    <a:pt x="13119" y="26532"/>
                    <a:pt x="13098" y="26762"/>
                  </a:cubicBezTo>
                  <a:cubicBezTo>
                    <a:pt x="13036" y="27411"/>
                    <a:pt x="13077" y="28038"/>
                    <a:pt x="13308" y="28666"/>
                  </a:cubicBezTo>
                  <a:cubicBezTo>
                    <a:pt x="13559" y="29336"/>
                    <a:pt x="14082" y="29712"/>
                    <a:pt x="14668" y="29963"/>
                  </a:cubicBezTo>
                  <a:cubicBezTo>
                    <a:pt x="15128" y="30173"/>
                    <a:pt x="15693" y="30235"/>
                    <a:pt x="16216" y="30340"/>
                  </a:cubicBezTo>
                  <a:cubicBezTo>
                    <a:pt x="16342" y="30361"/>
                    <a:pt x="16467" y="30319"/>
                    <a:pt x="16634" y="30319"/>
                  </a:cubicBezTo>
                  <a:cubicBezTo>
                    <a:pt x="16572" y="30068"/>
                    <a:pt x="16551" y="29921"/>
                    <a:pt x="16488" y="29754"/>
                  </a:cubicBezTo>
                  <a:cubicBezTo>
                    <a:pt x="16174" y="28896"/>
                    <a:pt x="16028" y="28017"/>
                    <a:pt x="15965" y="27097"/>
                  </a:cubicBezTo>
                  <a:cubicBezTo>
                    <a:pt x="15944" y="26406"/>
                    <a:pt x="15735" y="25883"/>
                    <a:pt x="15254" y="25444"/>
                  </a:cubicBezTo>
                  <a:cubicBezTo>
                    <a:pt x="15212" y="25444"/>
                    <a:pt x="15191" y="25423"/>
                    <a:pt x="15149" y="25339"/>
                  </a:cubicBezTo>
                  <a:close/>
                  <a:moveTo>
                    <a:pt x="48376" y="26092"/>
                  </a:moveTo>
                  <a:cubicBezTo>
                    <a:pt x="48250" y="26260"/>
                    <a:pt x="48125" y="26427"/>
                    <a:pt x="47957" y="26532"/>
                  </a:cubicBezTo>
                  <a:cubicBezTo>
                    <a:pt x="47580" y="26804"/>
                    <a:pt x="47413" y="27201"/>
                    <a:pt x="47225" y="27620"/>
                  </a:cubicBezTo>
                  <a:cubicBezTo>
                    <a:pt x="46995" y="28227"/>
                    <a:pt x="46744" y="28833"/>
                    <a:pt x="46451" y="29398"/>
                  </a:cubicBezTo>
                  <a:cubicBezTo>
                    <a:pt x="46325" y="29712"/>
                    <a:pt x="46137" y="30005"/>
                    <a:pt x="45969" y="30319"/>
                  </a:cubicBezTo>
                  <a:cubicBezTo>
                    <a:pt x="46116" y="30382"/>
                    <a:pt x="46179" y="30507"/>
                    <a:pt x="46262" y="30528"/>
                  </a:cubicBezTo>
                  <a:cubicBezTo>
                    <a:pt x="46555" y="30570"/>
                    <a:pt x="46806" y="30528"/>
                    <a:pt x="47099" y="30445"/>
                  </a:cubicBezTo>
                  <a:cubicBezTo>
                    <a:pt x="48104" y="30110"/>
                    <a:pt x="48836" y="29398"/>
                    <a:pt x="49526" y="28666"/>
                  </a:cubicBezTo>
                  <a:cubicBezTo>
                    <a:pt x="49631" y="28561"/>
                    <a:pt x="49694" y="28436"/>
                    <a:pt x="49736" y="28310"/>
                  </a:cubicBezTo>
                  <a:cubicBezTo>
                    <a:pt x="49903" y="27745"/>
                    <a:pt x="50049" y="27201"/>
                    <a:pt x="49924" y="26657"/>
                  </a:cubicBezTo>
                  <a:cubicBezTo>
                    <a:pt x="49526" y="26260"/>
                    <a:pt x="49108" y="25904"/>
                    <a:pt x="48376" y="26092"/>
                  </a:cubicBezTo>
                  <a:close/>
                  <a:moveTo>
                    <a:pt x="54423" y="57415"/>
                  </a:moveTo>
                  <a:cubicBezTo>
                    <a:pt x="54485" y="57457"/>
                    <a:pt x="54527" y="57499"/>
                    <a:pt x="54590" y="57520"/>
                  </a:cubicBezTo>
                  <a:cubicBezTo>
                    <a:pt x="54799" y="57143"/>
                    <a:pt x="55113" y="56997"/>
                    <a:pt x="55448" y="56913"/>
                  </a:cubicBezTo>
                  <a:cubicBezTo>
                    <a:pt x="55511" y="56892"/>
                    <a:pt x="55552" y="56787"/>
                    <a:pt x="55657" y="56683"/>
                  </a:cubicBezTo>
                  <a:cubicBezTo>
                    <a:pt x="55197" y="56683"/>
                    <a:pt x="54862" y="56662"/>
                    <a:pt x="54464" y="56662"/>
                  </a:cubicBezTo>
                  <a:cubicBezTo>
                    <a:pt x="54443" y="56934"/>
                    <a:pt x="54423" y="57185"/>
                    <a:pt x="54423" y="57415"/>
                  </a:cubicBezTo>
                  <a:close/>
                  <a:moveTo>
                    <a:pt x="54527" y="55030"/>
                  </a:moveTo>
                  <a:cubicBezTo>
                    <a:pt x="54443" y="55344"/>
                    <a:pt x="54527" y="55469"/>
                    <a:pt x="54736" y="55448"/>
                  </a:cubicBezTo>
                  <a:cubicBezTo>
                    <a:pt x="54967" y="55406"/>
                    <a:pt x="55218" y="55302"/>
                    <a:pt x="55531" y="55197"/>
                  </a:cubicBezTo>
                  <a:cubicBezTo>
                    <a:pt x="55134" y="55113"/>
                    <a:pt x="54841" y="55093"/>
                    <a:pt x="54527" y="550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5"/>
            <p:cNvSpPr/>
            <p:nvPr/>
          </p:nvSpPr>
          <p:spPr>
            <a:xfrm>
              <a:off x="6567150" y="2642588"/>
              <a:ext cx="348400" cy="196175"/>
            </a:xfrm>
            <a:custGeom>
              <a:avLst/>
              <a:gdLst/>
              <a:ahLst/>
              <a:cxnLst/>
              <a:rect l="l" t="t" r="r" b="b"/>
              <a:pathLst>
                <a:path w="13936" h="7847" extrusionOk="0">
                  <a:moveTo>
                    <a:pt x="460" y="1256"/>
                  </a:moveTo>
                  <a:cubicBezTo>
                    <a:pt x="293" y="1109"/>
                    <a:pt x="147" y="984"/>
                    <a:pt x="21" y="879"/>
                  </a:cubicBezTo>
                  <a:cubicBezTo>
                    <a:pt x="0" y="837"/>
                    <a:pt x="21" y="816"/>
                    <a:pt x="21" y="733"/>
                  </a:cubicBezTo>
                  <a:cubicBezTo>
                    <a:pt x="293" y="503"/>
                    <a:pt x="607" y="272"/>
                    <a:pt x="1004" y="293"/>
                  </a:cubicBezTo>
                  <a:cubicBezTo>
                    <a:pt x="1109" y="293"/>
                    <a:pt x="1256" y="293"/>
                    <a:pt x="1360" y="272"/>
                  </a:cubicBezTo>
                  <a:cubicBezTo>
                    <a:pt x="2448" y="0"/>
                    <a:pt x="3557" y="42"/>
                    <a:pt x="4645" y="42"/>
                  </a:cubicBezTo>
                  <a:cubicBezTo>
                    <a:pt x="6507" y="63"/>
                    <a:pt x="8328" y="63"/>
                    <a:pt x="10190" y="84"/>
                  </a:cubicBezTo>
                  <a:cubicBezTo>
                    <a:pt x="10587" y="84"/>
                    <a:pt x="10985" y="84"/>
                    <a:pt x="11383" y="251"/>
                  </a:cubicBezTo>
                  <a:cubicBezTo>
                    <a:pt x="11634" y="356"/>
                    <a:pt x="11927" y="314"/>
                    <a:pt x="12220" y="314"/>
                  </a:cubicBezTo>
                  <a:cubicBezTo>
                    <a:pt x="12596" y="314"/>
                    <a:pt x="12889" y="482"/>
                    <a:pt x="13224" y="649"/>
                  </a:cubicBezTo>
                  <a:cubicBezTo>
                    <a:pt x="13831" y="1005"/>
                    <a:pt x="13935" y="1465"/>
                    <a:pt x="13914" y="2072"/>
                  </a:cubicBezTo>
                  <a:cubicBezTo>
                    <a:pt x="13914" y="2490"/>
                    <a:pt x="13789" y="2825"/>
                    <a:pt x="13517" y="3139"/>
                  </a:cubicBezTo>
                  <a:cubicBezTo>
                    <a:pt x="13015" y="3788"/>
                    <a:pt x="12554" y="4478"/>
                    <a:pt x="12073" y="5127"/>
                  </a:cubicBezTo>
                  <a:cubicBezTo>
                    <a:pt x="11759" y="5608"/>
                    <a:pt x="11320" y="5964"/>
                    <a:pt x="11111" y="6508"/>
                  </a:cubicBezTo>
                  <a:cubicBezTo>
                    <a:pt x="10525" y="6989"/>
                    <a:pt x="9897" y="7303"/>
                    <a:pt x="9186" y="7491"/>
                  </a:cubicBezTo>
                  <a:cubicBezTo>
                    <a:pt x="7658" y="7847"/>
                    <a:pt x="6152" y="7679"/>
                    <a:pt x="4624" y="7596"/>
                  </a:cubicBezTo>
                  <a:cubicBezTo>
                    <a:pt x="3955" y="7554"/>
                    <a:pt x="3327" y="7219"/>
                    <a:pt x="2762" y="6842"/>
                  </a:cubicBezTo>
                  <a:cubicBezTo>
                    <a:pt x="2532" y="6654"/>
                    <a:pt x="2511" y="6257"/>
                    <a:pt x="2176" y="6068"/>
                  </a:cubicBezTo>
                  <a:cubicBezTo>
                    <a:pt x="1904" y="5943"/>
                    <a:pt x="1779" y="5608"/>
                    <a:pt x="1569" y="5357"/>
                  </a:cubicBezTo>
                  <a:cubicBezTo>
                    <a:pt x="1256" y="4980"/>
                    <a:pt x="1067" y="4520"/>
                    <a:pt x="984" y="4060"/>
                  </a:cubicBezTo>
                  <a:cubicBezTo>
                    <a:pt x="963" y="3955"/>
                    <a:pt x="942" y="3829"/>
                    <a:pt x="921" y="3746"/>
                  </a:cubicBezTo>
                  <a:cubicBezTo>
                    <a:pt x="565" y="2972"/>
                    <a:pt x="335" y="2155"/>
                    <a:pt x="460" y="1256"/>
                  </a:cubicBezTo>
                  <a:close/>
                  <a:moveTo>
                    <a:pt x="1444" y="900"/>
                  </a:moveTo>
                  <a:cubicBezTo>
                    <a:pt x="1402" y="1528"/>
                    <a:pt x="1360" y="2093"/>
                    <a:pt x="1590" y="2679"/>
                  </a:cubicBezTo>
                  <a:cubicBezTo>
                    <a:pt x="1779" y="3076"/>
                    <a:pt x="1862" y="3495"/>
                    <a:pt x="1988" y="3871"/>
                  </a:cubicBezTo>
                  <a:cubicBezTo>
                    <a:pt x="2176" y="4562"/>
                    <a:pt x="2448" y="5168"/>
                    <a:pt x="3076" y="5503"/>
                  </a:cubicBezTo>
                  <a:cubicBezTo>
                    <a:pt x="3181" y="5545"/>
                    <a:pt x="3264" y="5629"/>
                    <a:pt x="3327" y="5733"/>
                  </a:cubicBezTo>
                  <a:cubicBezTo>
                    <a:pt x="3871" y="6529"/>
                    <a:pt x="4729" y="6801"/>
                    <a:pt x="5587" y="6863"/>
                  </a:cubicBezTo>
                  <a:cubicBezTo>
                    <a:pt x="7763" y="7010"/>
                    <a:pt x="8035" y="6905"/>
                    <a:pt x="9981" y="5964"/>
                  </a:cubicBezTo>
                  <a:cubicBezTo>
                    <a:pt x="10023" y="5964"/>
                    <a:pt x="10043" y="5943"/>
                    <a:pt x="10064" y="5943"/>
                  </a:cubicBezTo>
                  <a:cubicBezTo>
                    <a:pt x="10336" y="5859"/>
                    <a:pt x="10483" y="5692"/>
                    <a:pt x="10650" y="5482"/>
                  </a:cubicBezTo>
                  <a:cubicBezTo>
                    <a:pt x="10985" y="5022"/>
                    <a:pt x="11341" y="4583"/>
                    <a:pt x="11696" y="4143"/>
                  </a:cubicBezTo>
                  <a:cubicBezTo>
                    <a:pt x="12115" y="3599"/>
                    <a:pt x="12492" y="3076"/>
                    <a:pt x="12868" y="2490"/>
                  </a:cubicBezTo>
                  <a:cubicBezTo>
                    <a:pt x="13224" y="1925"/>
                    <a:pt x="12868" y="1235"/>
                    <a:pt x="12178" y="1214"/>
                  </a:cubicBezTo>
                  <a:cubicBezTo>
                    <a:pt x="11738" y="1193"/>
                    <a:pt x="11299" y="1193"/>
                    <a:pt x="10859" y="1005"/>
                  </a:cubicBezTo>
                  <a:cubicBezTo>
                    <a:pt x="10650" y="921"/>
                    <a:pt x="10399" y="942"/>
                    <a:pt x="10169" y="921"/>
                  </a:cubicBezTo>
                  <a:cubicBezTo>
                    <a:pt x="8056" y="837"/>
                    <a:pt x="5921" y="795"/>
                    <a:pt x="3787" y="712"/>
                  </a:cubicBezTo>
                  <a:cubicBezTo>
                    <a:pt x="3034" y="649"/>
                    <a:pt x="2281" y="691"/>
                    <a:pt x="1444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5"/>
            <p:cNvSpPr/>
            <p:nvPr/>
          </p:nvSpPr>
          <p:spPr>
            <a:xfrm>
              <a:off x="6866350" y="2540063"/>
              <a:ext cx="48675" cy="46575"/>
            </a:xfrm>
            <a:custGeom>
              <a:avLst/>
              <a:gdLst/>
              <a:ahLst/>
              <a:cxnLst/>
              <a:rect l="l" t="t" r="r" b="b"/>
              <a:pathLst>
                <a:path w="1947" h="1863" extrusionOk="0">
                  <a:moveTo>
                    <a:pt x="942" y="0"/>
                  </a:moveTo>
                  <a:lnTo>
                    <a:pt x="1026" y="0"/>
                  </a:lnTo>
                  <a:cubicBezTo>
                    <a:pt x="1653" y="21"/>
                    <a:pt x="1946" y="398"/>
                    <a:pt x="1800" y="1026"/>
                  </a:cubicBezTo>
                  <a:cubicBezTo>
                    <a:pt x="1737" y="1465"/>
                    <a:pt x="1235" y="1863"/>
                    <a:pt x="837" y="1842"/>
                  </a:cubicBezTo>
                  <a:cubicBezTo>
                    <a:pt x="398" y="1779"/>
                    <a:pt x="21" y="1381"/>
                    <a:pt x="0" y="921"/>
                  </a:cubicBezTo>
                  <a:cubicBezTo>
                    <a:pt x="0" y="230"/>
                    <a:pt x="252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5"/>
            <p:cNvSpPr/>
            <p:nvPr/>
          </p:nvSpPr>
          <p:spPr>
            <a:xfrm>
              <a:off x="6514825" y="2540588"/>
              <a:ext cx="39775" cy="45000"/>
            </a:xfrm>
            <a:custGeom>
              <a:avLst/>
              <a:gdLst/>
              <a:ahLst/>
              <a:cxnLst/>
              <a:rect l="l" t="t" r="r" b="b"/>
              <a:pathLst>
                <a:path w="1591" h="1800" extrusionOk="0">
                  <a:moveTo>
                    <a:pt x="22" y="837"/>
                  </a:moveTo>
                  <a:cubicBezTo>
                    <a:pt x="43" y="733"/>
                    <a:pt x="43" y="586"/>
                    <a:pt x="105" y="398"/>
                  </a:cubicBezTo>
                  <a:cubicBezTo>
                    <a:pt x="147" y="189"/>
                    <a:pt x="315" y="63"/>
                    <a:pt x="524" y="21"/>
                  </a:cubicBezTo>
                  <a:cubicBezTo>
                    <a:pt x="670" y="0"/>
                    <a:pt x="859" y="0"/>
                    <a:pt x="1005" y="21"/>
                  </a:cubicBezTo>
                  <a:cubicBezTo>
                    <a:pt x="1298" y="63"/>
                    <a:pt x="1486" y="209"/>
                    <a:pt x="1528" y="502"/>
                  </a:cubicBezTo>
                  <a:cubicBezTo>
                    <a:pt x="1570" y="691"/>
                    <a:pt x="1591" y="900"/>
                    <a:pt x="1570" y="1067"/>
                  </a:cubicBezTo>
                  <a:cubicBezTo>
                    <a:pt x="1507" y="1590"/>
                    <a:pt x="1277" y="1800"/>
                    <a:pt x="733" y="1779"/>
                  </a:cubicBezTo>
                  <a:cubicBezTo>
                    <a:pt x="231" y="1779"/>
                    <a:pt x="22" y="1549"/>
                    <a:pt x="1" y="1046"/>
                  </a:cubicBezTo>
                  <a:cubicBezTo>
                    <a:pt x="1" y="1026"/>
                    <a:pt x="22" y="984"/>
                    <a:pt x="22" y="8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5"/>
            <p:cNvSpPr/>
            <p:nvPr/>
          </p:nvSpPr>
          <p:spPr>
            <a:xfrm>
              <a:off x="7075050" y="3147888"/>
              <a:ext cx="124525" cy="213450"/>
            </a:xfrm>
            <a:custGeom>
              <a:avLst/>
              <a:gdLst/>
              <a:ahLst/>
              <a:cxnLst/>
              <a:rect l="l" t="t" r="r" b="b"/>
              <a:pathLst>
                <a:path w="4981" h="8538" extrusionOk="0">
                  <a:moveTo>
                    <a:pt x="3976" y="796"/>
                  </a:moveTo>
                  <a:cubicBezTo>
                    <a:pt x="4165" y="586"/>
                    <a:pt x="4228" y="335"/>
                    <a:pt x="4562" y="356"/>
                  </a:cubicBezTo>
                  <a:cubicBezTo>
                    <a:pt x="4792" y="377"/>
                    <a:pt x="4918" y="607"/>
                    <a:pt x="4918" y="1026"/>
                  </a:cubicBezTo>
                  <a:cubicBezTo>
                    <a:pt x="4939" y="2783"/>
                    <a:pt x="4981" y="4541"/>
                    <a:pt x="4981" y="6299"/>
                  </a:cubicBezTo>
                  <a:cubicBezTo>
                    <a:pt x="4981" y="7345"/>
                    <a:pt x="4290" y="8119"/>
                    <a:pt x="3265" y="8349"/>
                  </a:cubicBezTo>
                  <a:cubicBezTo>
                    <a:pt x="2679" y="8516"/>
                    <a:pt x="2051" y="8537"/>
                    <a:pt x="1445" y="8328"/>
                  </a:cubicBezTo>
                  <a:cubicBezTo>
                    <a:pt x="1256" y="8244"/>
                    <a:pt x="1068" y="8182"/>
                    <a:pt x="1068" y="7931"/>
                  </a:cubicBezTo>
                  <a:cubicBezTo>
                    <a:pt x="1068" y="7721"/>
                    <a:pt x="1256" y="7554"/>
                    <a:pt x="1528" y="7491"/>
                  </a:cubicBezTo>
                  <a:cubicBezTo>
                    <a:pt x="1779" y="7428"/>
                    <a:pt x="2010" y="7470"/>
                    <a:pt x="2282" y="7428"/>
                  </a:cubicBezTo>
                  <a:cubicBezTo>
                    <a:pt x="2575" y="7408"/>
                    <a:pt x="2847" y="7387"/>
                    <a:pt x="3119" y="7303"/>
                  </a:cubicBezTo>
                  <a:cubicBezTo>
                    <a:pt x="3579" y="7177"/>
                    <a:pt x="3893" y="6843"/>
                    <a:pt x="3935" y="6340"/>
                  </a:cubicBezTo>
                  <a:cubicBezTo>
                    <a:pt x="3976" y="5755"/>
                    <a:pt x="3956" y="5169"/>
                    <a:pt x="3956" y="4604"/>
                  </a:cubicBezTo>
                  <a:cubicBezTo>
                    <a:pt x="3725" y="4478"/>
                    <a:pt x="3642" y="4604"/>
                    <a:pt x="3537" y="4708"/>
                  </a:cubicBezTo>
                  <a:cubicBezTo>
                    <a:pt x="3160" y="5085"/>
                    <a:pt x="2721" y="5190"/>
                    <a:pt x="2198" y="5169"/>
                  </a:cubicBezTo>
                  <a:cubicBezTo>
                    <a:pt x="1779" y="5127"/>
                    <a:pt x="1361" y="5106"/>
                    <a:pt x="963" y="4897"/>
                  </a:cubicBezTo>
                  <a:cubicBezTo>
                    <a:pt x="378" y="4583"/>
                    <a:pt x="1" y="4143"/>
                    <a:pt x="64" y="3411"/>
                  </a:cubicBezTo>
                  <a:cubicBezTo>
                    <a:pt x="85" y="3118"/>
                    <a:pt x="64" y="2825"/>
                    <a:pt x="85" y="2574"/>
                  </a:cubicBezTo>
                  <a:cubicBezTo>
                    <a:pt x="210" y="1570"/>
                    <a:pt x="754" y="817"/>
                    <a:pt x="1633" y="356"/>
                  </a:cubicBezTo>
                  <a:cubicBezTo>
                    <a:pt x="2261" y="1"/>
                    <a:pt x="2930" y="63"/>
                    <a:pt x="3558" y="482"/>
                  </a:cubicBezTo>
                  <a:cubicBezTo>
                    <a:pt x="3746" y="566"/>
                    <a:pt x="3851" y="691"/>
                    <a:pt x="3976" y="796"/>
                  </a:cubicBezTo>
                  <a:close/>
                  <a:moveTo>
                    <a:pt x="3997" y="2051"/>
                  </a:moveTo>
                  <a:cubicBezTo>
                    <a:pt x="3767" y="1758"/>
                    <a:pt x="3579" y="1528"/>
                    <a:pt x="3370" y="1298"/>
                  </a:cubicBezTo>
                  <a:cubicBezTo>
                    <a:pt x="3223" y="1110"/>
                    <a:pt x="3035" y="1026"/>
                    <a:pt x="2784" y="1005"/>
                  </a:cubicBezTo>
                  <a:cubicBezTo>
                    <a:pt x="2365" y="1005"/>
                    <a:pt x="2010" y="1110"/>
                    <a:pt x="1696" y="1423"/>
                  </a:cubicBezTo>
                  <a:cubicBezTo>
                    <a:pt x="1110" y="2030"/>
                    <a:pt x="1026" y="2762"/>
                    <a:pt x="1110" y="3537"/>
                  </a:cubicBezTo>
                  <a:cubicBezTo>
                    <a:pt x="1131" y="3788"/>
                    <a:pt x="1277" y="3892"/>
                    <a:pt x="1466" y="3955"/>
                  </a:cubicBezTo>
                  <a:cubicBezTo>
                    <a:pt x="2198" y="4311"/>
                    <a:pt x="2784" y="4164"/>
                    <a:pt x="3223" y="3495"/>
                  </a:cubicBezTo>
                  <a:cubicBezTo>
                    <a:pt x="3537" y="3055"/>
                    <a:pt x="3767" y="2532"/>
                    <a:pt x="3997" y="20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5"/>
            <p:cNvSpPr/>
            <p:nvPr/>
          </p:nvSpPr>
          <p:spPr>
            <a:xfrm>
              <a:off x="6522675" y="3078838"/>
              <a:ext cx="117200" cy="203500"/>
            </a:xfrm>
            <a:custGeom>
              <a:avLst/>
              <a:gdLst/>
              <a:ahLst/>
              <a:cxnLst/>
              <a:rect l="l" t="t" r="r" b="b"/>
              <a:pathLst>
                <a:path w="4688" h="8140" extrusionOk="0">
                  <a:moveTo>
                    <a:pt x="3432" y="5985"/>
                  </a:moveTo>
                  <a:cubicBezTo>
                    <a:pt x="3118" y="6257"/>
                    <a:pt x="2930" y="6403"/>
                    <a:pt x="2742" y="6550"/>
                  </a:cubicBezTo>
                  <a:cubicBezTo>
                    <a:pt x="2135" y="6989"/>
                    <a:pt x="1465" y="6989"/>
                    <a:pt x="817" y="6675"/>
                  </a:cubicBezTo>
                  <a:cubicBezTo>
                    <a:pt x="294" y="6403"/>
                    <a:pt x="22" y="5985"/>
                    <a:pt x="22" y="5357"/>
                  </a:cubicBezTo>
                  <a:cubicBezTo>
                    <a:pt x="1" y="4457"/>
                    <a:pt x="231" y="3641"/>
                    <a:pt x="817" y="2909"/>
                  </a:cubicBezTo>
                  <a:cubicBezTo>
                    <a:pt x="1465" y="2051"/>
                    <a:pt x="2239" y="1905"/>
                    <a:pt x="3181" y="2470"/>
                  </a:cubicBezTo>
                  <a:cubicBezTo>
                    <a:pt x="3265" y="2511"/>
                    <a:pt x="3348" y="2511"/>
                    <a:pt x="3453" y="2574"/>
                  </a:cubicBezTo>
                  <a:cubicBezTo>
                    <a:pt x="3537" y="2072"/>
                    <a:pt x="3537" y="1591"/>
                    <a:pt x="3495" y="1110"/>
                  </a:cubicBezTo>
                  <a:lnTo>
                    <a:pt x="2867" y="859"/>
                  </a:lnTo>
                  <a:cubicBezTo>
                    <a:pt x="2658" y="796"/>
                    <a:pt x="2428" y="733"/>
                    <a:pt x="2219" y="670"/>
                  </a:cubicBezTo>
                  <a:cubicBezTo>
                    <a:pt x="1967" y="587"/>
                    <a:pt x="1821" y="419"/>
                    <a:pt x="1905" y="252"/>
                  </a:cubicBezTo>
                  <a:cubicBezTo>
                    <a:pt x="1988" y="105"/>
                    <a:pt x="2177" y="1"/>
                    <a:pt x="2428" y="84"/>
                  </a:cubicBezTo>
                  <a:cubicBezTo>
                    <a:pt x="2909" y="189"/>
                    <a:pt x="3369" y="315"/>
                    <a:pt x="3809" y="440"/>
                  </a:cubicBezTo>
                  <a:cubicBezTo>
                    <a:pt x="4206" y="545"/>
                    <a:pt x="4436" y="817"/>
                    <a:pt x="4436" y="1256"/>
                  </a:cubicBezTo>
                  <a:lnTo>
                    <a:pt x="4436" y="2198"/>
                  </a:lnTo>
                  <a:cubicBezTo>
                    <a:pt x="4436" y="2511"/>
                    <a:pt x="4415" y="2804"/>
                    <a:pt x="4604" y="3118"/>
                  </a:cubicBezTo>
                  <a:cubicBezTo>
                    <a:pt x="4687" y="3265"/>
                    <a:pt x="4687" y="3495"/>
                    <a:pt x="4646" y="3683"/>
                  </a:cubicBezTo>
                  <a:cubicBezTo>
                    <a:pt x="4499" y="4939"/>
                    <a:pt x="4436" y="6236"/>
                    <a:pt x="4583" y="7512"/>
                  </a:cubicBezTo>
                  <a:cubicBezTo>
                    <a:pt x="4604" y="7826"/>
                    <a:pt x="4478" y="8035"/>
                    <a:pt x="4206" y="8077"/>
                  </a:cubicBezTo>
                  <a:cubicBezTo>
                    <a:pt x="3892" y="8140"/>
                    <a:pt x="3599" y="8014"/>
                    <a:pt x="3537" y="7721"/>
                  </a:cubicBezTo>
                  <a:cubicBezTo>
                    <a:pt x="3474" y="7533"/>
                    <a:pt x="3474" y="7324"/>
                    <a:pt x="3474" y="7136"/>
                  </a:cubicBezTo>
                  <a:cubicBezTo>
                    <a:pt x="3432" y="6759"/>
                    <a:pt x="3453" y="6466"/>
                    <a:pt x="3432" y="5985"/>
                  </a:cubicBezTo>
                  <a:close/>
                  <a:moveTo>
                    <a:pt x="3453" y="4102"/>
                  </a:moveTo>
                  <a:cubicBezTo>
                    <a:pt x="3307" y="3872"/>
                    <a:pt x="3160" y="3662"/>
                    <a:pt x="3055" y="3453"/>
                  </a:cubicBezTo>
                  <a:cubicBezTo>
                    <a:pt x="2700" y="2804"/>
                    <a:pt x="2114" y="2742"/>
                    <a:pt x="1654" y="3348"/>
                  </a:cubicBezTo>
                  <a:cubicBezTo>
                    <a:pt x="1193" y="3934"/>
                    <a:pt x="1026" y="4604"/>
                    <a:pt x="1047" y="5336"/>
                  </a:cubicBezTo>
                  <a:cubicBezTo>
                    <a:pt x="1068" y="5880"/>
                    <a:pt x="1654" y="6173"/>
                    <a:pt x="2093" y="5838"/>
                  </a:cubicBezTo>
                  <a:cubicBezTo>
                    <a:pt x="2700" y="5357"/>
                    <a:pt x="3307" y="4897"/>
                    <a:pt x="3453" y="4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5"/>
            <p:cNvSpPr/>
            <p:nvPr/>
          </p:nvSpPr>
          <p:spPr>
            <a:xfrm>
              <a:off x="6245450" y="3023388"/>
              <a:ext cx="133925" cy="313350"/>
            </a:xfrm>
            <a:custGeom>
              <a:avLst/>
              <a:gdLst/>
              <a:ahLst/>
              <a:cxnLst/>
              <a:rect l="l" t="t" r="r" b="b"/>
              <a:pathLst>
                <a:path w="5357" h="12534" extrusionOk="0">
                  <a:moveTo>
                    <a:pt x="1088" y="11509"/>
                  </a:moveTo>
                  <a:cubicBezTo>
                    <a:pt x="1360" y="11509"/>
                    <a:pt x="1548" y="11551"/>
                    <a:pt x="1716" y="11509"/>
                  </a:cubicBezTo>
                  <a:cubicBezTo>
                    <a:pt x="2406" y="11341"/>
                    <a:pt x="3097" y="11195"/>
                    <a:pt x="3787" y="11007"/>
                  </a:cubicBezTo>
                  <a:cubicBezTo>
                    <a:pt x="4248" y="10881"/>
                    <a:pt x="4666" y="10923"/>
                    <a:pt x="5126" y="11007"/>
                  </a:cubicBezTo>
                  <a:cubicBezTo>
                    <a:pt x="5273" y="11027"/>
                    <a:pt x="5357" y="11237"/>
                    <a:pt x="5273" y="11425"/>
                  </a:cubicBezTo>
                  <a:cubicBezTo>
                    <a:pt x="5210" y="11634"/>
                    <a:pt x="5043" y="11739"/>
                    <a:pt x="4833" y="11802"/>
                  </a:cubicBezTo>
                  <a:cubicBezTo>
                    <a:pt x="3871" y="12011"/>
                    <a:pt x="2929" y="12262"/>
                    <a:pt x="1925" y="12450"/>
                  </a:cubicBezTo>
                  <a:cubicBezTo>
                    <a:pt x="1465" y="12534"/>
                    <a:pt x="963" y="12471"/>
                    <a:pt x="481" y="12450"/>
                  </a:cubicBezTo>
                  <a:cubicBezTo>
                    <a:pt x="209" y="12429"/>
                    <a:pt x="42" y="12241"/>
                    <a:pt x="21" y="11927"/>
                  </a:cubicBezTo>
                  <a:cubicBezTo>
                    <a:pt x="0" y="11718"/>
                    <a:pt x="21" y="11530"/>
                    <a:pt x="21" y="11320"/>
                  </a:cubicBezTo>
                  <a:cubicBezTo>
                    <a:pt x="63" y="8914"/>
                    <a:pt x="126" y="6508"/>
                    <a:pt x="209" y="4102"/>
                  </a:cubicBezTo>
                  <a:cubicBezTo>
                    <a:pt x="230" y="3056"/>
                    <a:pt x="272" y="2009"/>
                    <a:pt x="335" y="963"/>
                  </a:cubicBezTo>
                  <a:cubicBezTo>
                    <a:pt x="335" y="733"/>
                    <a:pt x="377" y="524"/>
                    <a:pt x="439" y="294"/>
                  </a:cubicBezTo>
                  <a:cubicBezTo>
                    <a:pt x="460" y="189"/>
                    <a:pt x="565" y="84"/>
                    <a:pt x="649" y="43"/>
                  </a:cubicBezTo>
                  <a:cubicBezTo>
                    <a:pt x="732" y="1"/>
                    <a:pt x="858" y="43"/>
                    <a:pt x="984" y="43"/>
                  </a:cubicBezTo>
                  <a:cubicBezTo>
                    <a:pt x="1004" y="210"/>
                    <a:pt x="1046" y="336"/>
                    <a:pt x="1046" y="461"/>
                  </a:cubicBezTo>
                  <a:cubicBezTo>
                    <a:pt x="1067" y="2093"/>
                    <a:pt x="1088" y="3704"/>
                    <a:pt x="1088" y="5315"/>
                  </a:cubicBezTo>
                  <a:cubicBezTo>
                    <a:pt x="1088" y="7094"/>
                    <a:pt x="1067" y="8893"/>
                    <a:pt x="1046" y="10672"/>
                  </a:cubicBezTo>
                  <a:cubicBezTo>
                    <a:pt x="1067" y="10902"/>
                    <a:pt x="1088" y="11195"/>
                    <a:pt x="1088" y="115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5"/>
            <p:cNvSpPr/>
            <p:nvPr/>
          </p:nvSpPr>
          <p:spPr>
            <a:xfrm>
              <a:off x="6968875" y="3122263"/>
              <a:ext cx="102025" cy="149625"/>
            </a:xfrm>
            <a:custGeom>
              <a:avLst/>
              <a:gdLst/>
              <a:ahLst/>
              <a:cxnLst/>
              <a:rect l="l" t="t" r="r" b="b"/>
              <a:pathLst>
                <a:path w="4081" h="5985" extrusionOk="0">
                  <a:moveTo>
                    <a:pt x="1151" y="858"/>
                  </a:moveTo>
                  <a:cubicBezTo>
                    <a:pt x="1632" y="691"/>
                    <a:pt x="2072" y="544"/>
                    <a:pt x="2490" y="419"/>
                  </a:cubicBezTo>
                  <a:cubicBezTo>
                    <a:pt x="2804" y="335"/>
                    <a:pt x="3118" y="272"/>
                    <a:pt x="3411" y="461"/>
                  </a:cubicBezTo>
                  <a:cubicBezTo>
                    <a:pt x="3725" y="670"/>
                    <a:pt x="3955" y="942"/>
                    <a:pt x="3934" y="1381"/>
                  </a:cubicBezTo>
                  <a:cubicBezTo>
                    <a:pt x="3913" y="2323"/>
                    <a:pt x="3913" y="3243"/>
                    <a:pt x="3913" y="4185"/>
                  </a:cubicBezTo>
                  <a:cubicBezTo>
                    <a:pt x="3913" y="4541"/>
                    <a:pt x="3871" y="4917"/>
                    <a:pt x="3976" y="5273"/>
                  </a:cubicBezTo>
                  <a:cubicBezTo>
                    <a:pt x="4081" y="5608"/>
                    <a:pt x="3871" y="5901"/>
                    <a:pt x="3516" y="5922"/>
                  </a:cubicBezTo>
                  <a:cubicBezTo>
                    <a:pt x="3181" y="5984"/>
                    <a:pt x="2888" y="5775"/>
                    <a:pt x="2825" y="5461"/>
                  </a:cubicBezTo>
                  <a:cubicBezTo>
                    <a:pt x="2804" y="5231"/>
                    <a:pt x="2804" y="5022"/>
                    <a:pt x="2804" y="4771"/>
                  </a:cubicBezTo>
                  <a:cubicBezTo>
                    <a:pt x="2825" y="3871"/>
                    <a:pt x="2867" y="2971"/>
                    <a:pt x="2867" y="2051"/>
                  </a:cubicBezTo>
                  <a:cubicBezTo>
                    <a:pt x="2867" y="1883"/>
                    <a:pt x="2825" y="1695"/>
                    <a:pt x="2825" y="1507"/>
                  </a:cubicBezTo>
                  <a:cubicBezTo>
                    <a:pt x="2156" y="1402"/>
                    <a:pt x="1674" y="1779"/>
                    <a:pt x="1130" y="2114"/>
                  </a:cubicBezTo>
                  <a:cubicBezTo>
                    <a:pt x="1130" y="2762"/>
                    <a:pt x="1109" y="3453"/>
                    <a:pt x="1109" y="4101"/>
                  </a:cubicBezTo>
                  <a:cubicBezTo>
                    <a:pt x="1109" y="4331"/>
                    <a:pt x="1109" y="4541"/>
                    <a:pt x="1088" y="4771"/>
                  </a:cubicBezTo>
                  <a:cubicBezTo>
                    <a:pt x="1026" y="5127"/>
                    <a:pt x="796" y="5336"/>
                    <a:pt x="524" y="5294"/>
                  </a:cubicBezTo>
                  <a:cubicBezTo>
                    <a:pt x="272" y="5273"/>
                    <a:pt x="63" y="5064"/>
                    <a:pt x="0" y="4729"/>
                  </a:cubicBezTo>
                  <a:lnTo>
                    <a:pt x="0" y="4457"/>
                  </a:lnTo>
                  <a:cubicBezTo>
                    <a:pt x="63" y="3264"/>
                    <a:pt x="105" y="2030"/>
                    <a:pt x="168" y="837"/>
                  </a:cubicBezTo>
                  <a:cubicBezTo>
                    <a:pt x="168" y="628"/>
                    <a:pt x="252" y="377"/>
                    <a:pt x="356" y="210"/>
                  </a:cubicBezTo>
                  <a:cubicBezTo>
                    <a:pt x="461" y="0"/>
                    <a:pt x="796" y="0"/>
                    <a:pt x="900" y="210"/>
                  </a:cubicBezTo>
                  <a:cubicBezTo>
                    <a:pt x="984" y="377"/>
                    <a:pt x="1068" y="586"/>
                    <a:pt x="1151" y="8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5"/>
            <p:cNvSpPr/>
            <p:nvPr/>
          </p:nvSpPr>
          <p:spPr>
            <a:xfrm>
              <a:off x="6406550" y="3128013"/>
              <a:ext cx="85300" cy="186250"/>
            </a:xfrm>
            <a:custGeom>
              <a:avLst/>
              <a:gdLst/>
              <a:ahLst/>
              <a:cxnLst/>
              <a:rect l="l" t="t" r="r" b="b"/>
              <a:pathLst>
                <a:path w="3412" h="7450" extrusionOk="0">
                  <a:moveTo>
                    <a:pt x="1026" y="3955"/>
                  </a:moveTo>
                  <a:cubicBezTo>
                    <a:pt x="1026" y="4499"/>
                    <a:pt x="1005" y="5022"/>
                    <a:pt x="1005" y="5524"/>
                  </a:cubicBezTo>
                  <a:lnTo>
                    <a:pt x="1005" y="5859"/>
                  </a:lnTo>
                  <a:cubicBezTo>
                    <a:pt x="1068" y="6257"/>
                    <a:pt x="1340" y="6466"/>
                    <a:pt x="1737" y="6319"/>
                  </a:cubicBezTo>
                  <a:cubicBezTo>
                    <a:pt x="2030" y="6215"/>
                    <a:pt x="2302" y="6068"/>
                    <a:pt x="2574" y="5943"/>
                  </a:cubicBezTo>
                  <a:cubicBezTo>
                    <a:pt x="2700" y="5880"/>
                    <a:pt x="2804" y="5754"/>
                    <a:pt x="2930" y="5754"/>
                  </a:cubicBezTo>
                  <a:cubicBezTo>
                    <a:pt x="3076" y="5713"/>
                    <a:pt x="3223" y="5775"/>
                    <a:pt x="3306" y="5880"/>
                  </a:cubicBezTo>
                  <a:cubicBezTo>
                    <a:pt x="3390" y="5964"/>
                    <a:pt x="3411" y="6131"/>
                    <a:pt x="3411" y="6278"/>
                  </a:cubicBezTo>
                  <a:cubicBezTo>
                    <a:pt x="3411" y="6340"/>
                    <a:pt x="3348" y="6424"/>
                    <a:pt x="3286" y="6487"/>
                  </a:cubicBezTo>
                  <a:cubicBezTo>
                    <a:pt x="2595" y="7114"/>
                    <a:pt x="1821" y="7449"/>
                    <a:pt x="879" y="7177"/>
                  </a:cubicBezTo>
                  <a:cubicBezTo>
                    <a:pt x="314" y="7031"/>
                    <a:pt x="1" y="6591"/>
                    <a:pt x="1" y="6026"/>
                  </a:cubicBezTo>
                  <a:cubicBezTo>
                    <a:pt x="1" y="4918"/>
                    <a:pt x="63" y="3767"/>
                    <a:pt x="84" y="2637"/>
                  </a:cubicBezTo>
                  <a:cubicBezTo>
                    <a:pt x="84" y="2449"/>
                    <a:pt x="189" y="2281"/>
                    <a:pt x="273" y="2093"/>
                  </a:cubicBezTo>
                  <a:cubicBezTo>
                    <a:pt x="398" y="1758"/>
                    <a:pt x="566" y="1402"/>
                    <a:pt x="628" y="1068"/>
                  </a:cubicBezTo>
                  <a:cubicBezTo>
                    <a:pt x="838" y="314"/>
                    <a:pt x="1319" y="0"/>
                    <a:pt x="1988" y="42"/>
                  </a:cubicBezTo>
                  <a:lnTo>
                    <a:pt x="2344" y="42"/>
                  </a:lnTo>
                  <a:cubicBezTo>
                    <a:pt x="2972" y="105"/>
                    <a:pt x="3223" y="419"/>
                    <a:pt x="3244" y="1047"/>
                  </a:cubicBezTo>
                  <a:cubicBezTo>
                    <a:pt x="3286" y="1674"/>
                    <a:pt x="3014" y="2135"/>
                    <a:pt x="2595" y="2532"/>
                  </a:cubicBezTo>
                  <a:cubicBezTo>
                    <a:pt x="2156" y="2930"/>
                    <a:pt x="1674" y="3285"/>
                    <a:pt x="1235" y="3683"/>
                  </a:cubicBezTo>
                  <a:cubicBezTo>
                    <a:pt x="1235" y="3746"/>
                    <a:pt x="1151" y="3809"/>
                    <a:pt x="1026" y="3955"/>
                  </a:cubicBezTo>
                  <a:close/>
                  <a:moveTo>
                    <a:pt x="2428" y="837"/>
                  </a:moveTo>
                  <a:cubicBezTo>
                    <a:pt x="2177" y="858"/>
                    <a:pt x="2009" y="816"/>
                    <a:pt x="1842" y="879"/>
                  </a:cubicBezTo>
                  <a:cubicBezTo>
                    <a:pt x="1737" y="942"/>
                    <a:pt x="1612" y="1068"/>
                    <a:pt x="1591" y="1193"/>
                  </a:cubicBezTo>
                  <a:cubicBezTo>
                    <a:pt x="1528" y="1612"/>
                    <a:pt x="1319" y="2009"/>
                    <a:pt x="1151" y="2386"/>
                  </a:cubicBezTo>
                  <a:cubicBezTo>
                    <a:pt x="1130" y="2428"/>
                    <a:pt x="1151" y="2532"/>
                    <a:pt x="1193" y="2658"/>
                  </a:cubicBezTo>
                  <a:cubicBezTo>
                    <a:pt x="1821" y="2197"/>
                    <a:pt x="2470" y="1800"/>
                    <a:pt x="2428" y="83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5"/>
            <p:cNvSpPr/>
            <p:nvPr/>
          </p:nvSpPr>
          <p:spPr>
            <a:xfrm>
              <a:off x="6784750" y="3156263"/>
              <a:ext cx="89475" cy="139175"/>
            </a:xfrm>
            <a:custGeom>
              <a:avLst/>
              <a:gdLst/>
              <a:ahLst/>
              <a:cxnLst/>
              <a:rect l="l" t="t" r="r" b="b"/>
              <a:pathLst>
                <a:path w="3579" h="5567" extrusionOk="0">
                  <a:moveTo>
                    <a:pt x="1067" y="1319"/>
                  </a:moveTo>
                  <a:cubicBezTo>
                    <a:pt x="1339" y="1193"/>
                    <a:pt x="1465" y="1151"/>
                    <a:pt x="1591" y="1088"/>
                  </a:cubicBezTo>
                  <a:cubicBezTo>
                    <a:pt x="1883" y="984"/>
                    <a:pt x="2176" y="879"/>
                    <a:pt x="2490" y="837"/>
                  </a:cubicBezTo>
                  <a:cubicBezTo>
                    <a:pt x="3327" y="691"/>
                    <a:pt x="3578" y="942"/>
                    <a:pt x="3578" y="1779"/>
                  </a:cubicBezTo>
                  <a:cubicBezTo>
                    <a:pt x="3578" y="2741"/>
                    <a:pt x="3557" y="3704"/>
                    <a:pt x="3536" y="4666"/>
                  </a:cubicBezTo>
                  <a:cubicBezTo>
                    <a:pt x="3536" y="4813"/>
                    <a:pt x="3536" y="4959"/>
                    <a:pt x="3495" y="5085"/>
                  </a:cubicBezTo>
                  <a:cubicBezTo>
                    <a:pt x="3474" y="5336"/>
                    <a:pt x="3264" y="5503"/>
                    <a:pt x="3034" y="5545"/>
                  </a:cubicBezTo>
                  <a:cubicBezTo>
                    <a:pt x="2804" y="5566"/>
                    <a:pt x="2532" y="5357"/>
                    <a:pt x="2511" y="5085"/>
                  </a:cubicBezTo>
                  <a:cubicBezTo>
                    <a:pt x="2490" y="4855"/>
                    <a:pt x="2490" y="4645"/>
                    <a:pt x="2490" y="4415"/>
                  </a:cubicBezTo>
                  <a:cubicBezTo>
                    <a:pt x="2490" y="3599"/>
                    <a:pt x="2511" y="2762"/>
                    <a:pt x="2532" y="1988"/>
                  </a:cubicBezTo>
                  <a:cubicBezTo>
                    <a:pt x="2302" y="1779"/>
                    <a:pt x="2155" y="1883"/>
                    <a:pt x="1967" y="1988"/>
                  </a:cubicBezTo>
                  <a:cubicBezTo>
                    <a:pt x="1486" y="2323"/>
                    <a:pt x="1277" y="2825"/>
                    <a:pt x="1130" y="3306"/>
                  </a:cubicBezTo>
                  <a:cubicBezTo>
                    <a:pt x="1047" y="3516"/>
                    <a:pt x="1026" y="3767"/>
                    <a:pt x="963" y="3976"/>
                  </a:cubicBezTo>
                  <a:cubicBezTo>
                    <a:pt x="921" y="4143"/>
                    <a:pt x="712" y="4290"/>
                    <a:pt x="503" y="4290"/>
                  </a:cubicBezTo>
                  <a:cubicBezTo>
                    <a:pt x="314" y="4290"/>
                    <a:pt x="84" y="4122"/>
                    <a:pt x="42" y="3934"/>
                  </a:cubicBezTo>
                  <a:cubicBezTo>
                    <a:pt x="21" y="3829"/>
                    <a:pt x="0" y="3704"/>
                    <a:pt x="0" y="3599"/>
                  </a:cubicBezTo>
                  <a:cubicBezTo>
                    <a:pt x="42" y="2616"/>
                    <a:pt x="105" y="1611"/>
                    <a:pt x="189" y="628"/>
                  </a:cubicBezTo>
                  <a:cubicBezTo>
                    <a:pt x="210" y="440"/>
                    <a:pt x="314" y="251"/>
                    <a:pt x="419" y="105"/>
                  </a:cubicBezTo>
                  <a:cubicBezTo>
                    <a:pt x="503" y="21"/>
                    <a:pt x="670" y="0"/>
                    <a:pt x="816" y="21"/>
                  </a:cubicBezTo>
                  <a:cubicBezTo>
                    <a:pt x="921" y="42"/>
                    <a:pt x="1047" y="210"/>
                    <a:pt x="1047" y="314"/>
                  </a:cubicBezTo>
                  <a:cubicBezTo>
                    <a:pt x="1109" y="628"/>
                    <a:pt x="1067" y="900"/>
                    <a:pt x="1067" y="13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5"/>
            <p:cNvSpPr/>
            <p:nvPr/>
          </p:nvSpPr>
          <p:spPr>
            <a:xfrm>
              <a:off x="6680125" y="3102913"/>
              <a:ext cx="77450" cy="187275"/>
            </a:xfrm>
            <a:custGeom>
              <a:avLst/>
              <a:gdLst/>
              <a:ahLst/>
              <a:cxnLst/>
              <a:rect l="l" t="t" r="r" b="b"/>
              <a:pathLst>
                <a:path w="3098" h="7491" extrusionOk="0">
                  <a:moveTo>
                    <a:pt x="1151" y="2909"/>
                  </a:moveTo>
                  <a:cubicBezTo>
                    <a:pt x="1444" y="2699"/>
                    <a:pt x="1654" y="2553"/>
                    <a:pt x="1884" y="2365"/>
                  </a:cubicBezTo>
                  <a:cubicBezTo>
                    <a:pt x="2156" y="2176"/>
                    <a:pt x="2428" y="2092"/>
                    <a:pt x="2763" y="2176"/>
                  </a:cubicBezTo>
                  <a:cubicBezTo>
                    <a:pt x="2951" y="2239"/>
                    <a:pt x="3097" y="2323"/>
                    <a:pt x="3097" y="2511"/>
                  </a:cubicBezTo>
                  <a:cubicBezTo>
                    <a:pt x="3097" y="2637"/>
                    <a:pt x="3014" y="2783"/>
                    <a:pt x="2930" y="2888"/>
                  </a:cubicBezTo>
                  <a:cubicBezTo>
                    <a:pt x="2825" y="2992"/>
                    <a:pt x="2679" y="3013"/>
                    <a:pt x="2574" y="3097"/>
                  </a:cubicBezTo>
                  <a:cubicBezTo>
                    <a:pt x="1654" y="3725"/>
                    <a:pt x="1068" y="4561"/>
                    <a:pt x="1047" y="5712"/>
                  </a:cubicBezTo>
                  <a:cubicBezTo>
                    <a:pt x="1047" y="6047"/>
                    <a:pt x="1047" y="6382"/>
                    <a:pt x="1026" y="6717"/>
                  </a:cubicBezTo>
                  <a:cubicBezTo>
                    <a:pt x="1026" y="6884"/>
                    <a:pt x="963" y="7072"/>
                    <a:pt x="900" y="7198"/>
                  </a:cubicBezTo>
                  <a:cubicBezTo>
                    <a:pt x="817" y="7386"/>
                    <a:pt x="545" y="7491"/>
                    <a:pt x="398" y="7407"/>
                  </a:cubicBezTo>
                  <a:cubicBezTo>
                    <a:pt x="273" y="7344"/>
                    <a:pt x="126" y="7219"/>
                    <a:pt x="63" y="7093"/>
                  </a:cubicBezTo>
                  <a:cubicBezTo>
                    <a:pt x="1" y="6989"/>
                    <a:pt x="1" y="6800"/>
                    <a:pt x="1" y="6675"/>
                  </a:cubicBezTo>
                  <a:cubicBezTo>
                    <a:pt x="63" y="4729"/>
                    <a:pt x="105" y="2825"/>
                    <a:pt x="168" y="900"/>
                  </a:cubicBezTo>
                  <a:cubicBezTo>
                    <a:pt x="168" y="712"/>
                    <a:pt x="210" y="502"/>
                    <a:pt x="273" y="314"/>
                  </a:cubicBezTo>
                  <a:cubicBezTo>
                    <a:pt x="314" y="126"/>
                    <a:pt x="545" y="0"/>
                    <a:pt x="733" y="21"/>
                  </a:cubicBezTo>
                  <a:cubicBezTo>
                    <a:pt x="921" y="63"/>
                    <a:pt x="1110" y="230"/>
                    <a:pt x="1130" y="419"/>
                  </a:cubicBezTo>
                  <a:cubicBezTo>
                    <a:pt x="1151" y="544"/>
                    <a:pt x="1130" y="712"/>
                    <a:pt x="1130" y="837"/>
                  </a:cubicBezTo>
                  <a:cubicBezTo>
                    <a:pt x="1130" y="1381"/>
                    <a:pt x="1110" y="1904"/>
                    <a:pt x="1110" y="2469"/>
                  </a:cubicBezTo>
                  <a:cubicBezTo>
                    <a:pt x="1068" y="2574"/>
                    <a:pt x="1130" y="2699"/>
                    <a:pt x="1151" y="2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5"/>
            <p:cNvSpPr/>
            <p:nvPr/>
          </p:nvSpPr>
          <p:spPr>
            <a:xfrm>
              <a:off x="6903475" y="3155213"/>
              <a:ext cx="30900" cy="114575"/>
            </a:xfrm>
            <a:custGeom>
              <a:avLst/>
              <a:gdLst/>
              <a:ahLst/>
              <a:cxnLst/>
              <a:rect l="l" t="t" r="r" b="b"/>
              <a:pathLst>
                <a:path w="1236" h="4583" extrusionOk="0">
                  <a:moveTo>
                    <a:pt x="1131" y="2386"/>
                  </a:moveTo>
                  <a:cubicBezTo>
                    <a:pt x="1173" y="2888"/>
                    <a:pt x="1194" y="3411"/>
                    <a:pt x="1215" y="3892"/>
                  </a:cubicBezTo>
                  <a:cubicBezTo>
                    <a:pt x="1235" y="4269"/>
                    <a:pt x="1089" y="4457"/>
                    <a:pt x="775" y="4499"/>
                  </a:cubicBezTo>
                  <a:cubicBezTo>
                    <a:pt x="440" y="4583"/>
                    <a:pt x="147" y="4394"/>
                    <a:pt x="64" y="4081"/>
                  </a:cubicBezTo>
                  <a:cubicBezTo>
                    <a:pt x="43" y="3955"/>
                    <a:pt x="1" y="3788"/>
                    <a:pt x="1" y="3662"/>
                  </a:cubicBezTo>
                  <a:cubicBezTo>
                    <a:pt x="43" y="2783"/>
                    <a:pt x="43" y="1863"/>
                    <a:pt x="64" y="963"/>
                  </a:cubicBezTo>
                  <a:cubicBezTo>
                    <a:pt x="64" y="817"/>
                    <a:pt x="85" y="628"/>
                    <a:pt x="106" y="482"/>
                  </a:cubicBezTo>
                  <a:cubicBezTo>
                    <a:pt x="189" y="189"/>
                    <a:pt x="399" y="0"/>
                    <a:pt x="629" y="21"/>
                  </a:cubicBezTo>
                  <a:cubicBezTo>
                    <a:pt x="838" y="63"/>
                    <a:pt x="1026" y="210"/>
                    <a:pt x="1089" y="440"/>
                  </a:cubicBezTo>
                  <a:cubicBezTo>
                    <a:pt x="1110" y="628"/>
                    <a:pt x="1131" y="837"/>
                    <a:pt x="1131" y="1026"/>
                  </a:cubicBezTo>
                  <a:cubicBezTo>
                    <a:pt x="1152" y="1465"/>
                    <a:pt x="1152" y="1925"/>
                    <a:pt x="1131" y="23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5"/>
            <p:cNvSpPr/>
            <p:nvPr/>
          </p:nvSpPr>
          <p:spPr>
            <a:xfrm>
              <a:off x="6888850" y="3055313"/>
              <a:ext cx="45525" cy="41850"/>
            </a:xfrm>
            <a:custGeom>
              <a:avLst/>
              <a:gdLst/>
              <a:ahLst/>
              <a:cxnLst/>
              <a:rect l="l" t="t" r="r" b="b"/>
              <a:pathLst>
                <a:path w="1821" h="1674" extrusionOk="0">
                  <a:moveTo>
                    <a:pt x="837" y="1674"/>
                  </a:moveTo>
                  <a:cubicBezTo>
                    <a:pt x="691" y="1653"/>
                    <a:pt x="523" y="1674"/>
                    <a:pt x="377" y="1590"/>
                  </a:cubicBezTo>
                  <a:cubicBezTo>
                    <a:pt x="251" y="1528"/>
                    <a:pt x="63" y="1381"/>
                    <a:pt x="42" y="1256"/>
                  </a:cubicBezTo>
                  <a:cubicBezTo>
                    <a:pt x="0" y="1004"/>
                    <a:pt x="0" y="691"/>
                    <a:pt x="84" y="419"/>
                  </a:cubicBezTo>
                  <a:cubicBezTo>
                    <a:pt x="147" y="126"/>
                    <a:pt x="544" y="0"/>
                    <a:pt x="858" y="105"/>
                  </a:cubicBezTo>
                  <a:cubicBezTo>
                    <a:pt x="1130" y="209"/>
                    <a:pt x="1360" y="356"/>
                    <a:pt x="1590" y="523"/>
                  </a:cubicBezTo>
                  <a:cubicBezTo>
                    <a:pt x="1800" y="711"/>
                    <a:pt x="1820" y="963"/>
                    <a:pt x="1737" y="1235"/>
                  </a:cubicBezTo>
                  <a:cubicBezTo>
                    <a:pt x="1674" y="1465"/>
                    <a:pt x="1486" y="1590"/>
                    <a:pt x="1256" y="1632"/>
                  </a:cubicBezTo>
                  <a:cubicBezTo>
                    <a:pt x="1130" y="1653"/>
                    <a:pt x="1025" y="1653"/>
                    <a:pt x="837" y="16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" name="Google Shape;314;p35"/>
          <p:cNvGrpSpPr/>
          <p:nvPr/>
        </p:nvGrpSpPr>
        <p:grpSpPr>
          <a:xfrm rot="625986">
            <a:off x="8170564" y="1234858"/>
            <a:ext cx="482225" cy="539980"/>
            <a:chOff x="1835200" y="3337050"/>
            <a:chExt cx="279350" cy="312825"/>
          </a:xfrm>
        </p:grpSpPr>
        <p:sp>
          <p:nvSpPr>
            <p:cNvPr id="315" name="Google Shape;315;p35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5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5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ángulo 1"/>
          <p:cNvSpPr/>
          <p:nvPr/>
        </p:nvSpPr>
        <p:spPr>
          <a:xfrm>
            <a:off x="664828" y="1610916"/>
            <a:ext cx="1904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dirty="0" smtClean="0">
                <a:solidFill>
                  <a:schemeClr val="accent2">
                    <a:lumMod val="75000"/>
                  </a:schemeClr>
                </a:solidFill>
                <a:latin typeface="Patrick Hand" panose="020B0604020202020204" charset="0"/>
              </a:rPr>
              <a:t>Al Frente de la clase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Patrick Hand" panose="020B060402020202020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45961" y="2128209"/>
            <a:ext cx="27175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Patrick Hand" panose="020B0604020202020204" charset="0"/>
              </a:rPr>
              <a:t>las condiciones que tuvo que pasar  por </a:t>
            </a:r>
            <a:r>
              <a:rPr lang="es-ES" dirty="0" smtClean="0">
                <a:latin typeface="Patrick Hand" panose="020B0604020202020204" charset="0"/>
              </a:rPr>
              <a:t>ser </a:t>
            </a:r>
            <a:r>
              <a:rPr lang="es-ES" dirty="0">
                <a:latin typeface="Patrick Hand" panose="020B0604020202020204" charset="0"/>
              </a:rPr>
              <a:t>de la generación de pocos recursos que </a:t>
            </a:r>
            <a:r>
              <a:rPr lang="es-ES" dirty="0" smtClean="0">
                <a:latin typeface="Patrick Hand" panose="020B0604020202020204" charset="0"/>
              </a:rPr>
              <a:t>tenían </a:t>
            </a:r>
            <a:r>
              <a:rPr lang="es-ES" dirty="0">
                <a:latin typeface="Patrick Hand" panose="020B0604020202020204" charset="0"/>
              </a:rPr>
              <a:t>en ese tiempo </a:t>
            </a:r>
            <a:endParaRPr lang="en-US" dirty="0">
              <a:latin typeface="Patrick Hand" panose="020B060402020202020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38881" y="1672471"/>
            <a:ext cx="2662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dirty="0" smtClean="0">
                <a:solidFill>
                  <a:schemeClr val="accent2">
                    <a:lumMod val="75000"/>
                  </a:schemeClr>
                </a:solidFill>
                <a:latin typeface="Patrick Hand" panose="020B0604020202020204" charset="0"/>
              </a:rPr>
              <a:t>Fui alumno de panzazo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Patrick Hand" panose="020B060402020202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7"/>
          <p:cNvSpPr txBox="1">
            <a:spLocks noGrp="1"/>
          </p:cNvSpPr>
          <p:nvPr>
            <p:ph type="subTitle" idx="1"/>
          </p:nvPr>
        </p:nvSpPr>
        <p:spPr>
          <a:xfrm>
            <a:off x="4301403" y="405398"/>
            <a:ext cx="3713700" cy="8560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b="1" dirty="0" smtClean="0"/>
              <a:t>¿QUIENES INFLUYERON EN SU DECISION DE SER DOCENTE?</a:t>
            </a:r>
            <a:endParaRPr b="1" dirty="0"/>
          </a:p>
        </p:txBody>
      </p:sp>
      <p:grpSp>
        <p:nvGrpSpPr>
          <p:cNvPr id="361" name="Google Shape;361;p37"/>
          <p:cNvGrpSpPr/>
          <p:nvPr/>
        </p:nvGrpSpPr>
        <p:grpSpPr>
          <a:xfrm flipH="1">
            <a:off x="759908" y="1261461"/>
            <a:ext cx="2600392" cy="2767294"/>
            <a:chOff x="-2314175" y="910675"/>
            <a:chExt cx="1628400" cy="1733025"/>
          </a:xfrm>
        </p:grpSpPr>
        <p:sp>
          <p:nvSpPr>
            <p:cNvPr id="362" name="Google Shape;362;p37"/>
            <p:cNvSpPr/>
            <p:nvPr/>
          </p:nvSpPr>
          <p:spPr>
            <a:xfrm>
              <a:off x="-2265025" y="2299475"/>
              <a:ext cx="747525" cy="219200"/>
            </a:xfrm>
            <a:custGeom>
              <a:avLst/>
              <a:gdLst/>
              <a:ahLst/>
              <a:cxnLst/>
              <a:rect l="l" t="t" r="r" b="b"/>
              <a:pathLst>
                <a:path w="29901" h="8768" extrusionOk="0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-1461025" y="2493025"/>
              <a:ext cx="621975" cy="109875"/>
            </a:xfrm>
            <a:custGeom>
              <a:avLst/>
              <a:gdLst/>
              <a:ahLst/>
              <a:cxnLst/>
              <a:rect l="l" t="t" r="r" b="b"/>
              <a:pathLst>
                <a:path w="24879" h="4395" extrusionOk="0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-2009750" y="2479425"/>
              <a:ext cx="9450" cy="1075"/>
            </a:xfrm>
            <a:custGeom>
              <a:avLst/>
              <a:gdLst/>
              <a:ahLst/>
              <a:cxnLst/>
              <a:rect l="l" t="t" r="r" b="b"/>
              <a:pathLst>
                <a:path w="378" h="43" extrusionOk="0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-2285950" y="2359100"/>
              <a:ext cx="1445325" cy="228100"/>
            </a:xfrm>
            <a:custGeom>
              <a:avLst/>
              <a:gdLst/>
              <a:ahLst/>
              <a:cxnLst/>
              <a:rect l="l" t="t" r="r" b="b"/>
              <a:pathLst>
                <a:path w="57813" h="9124" extrusionOk="0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-1738275" y="928450"/>
              <a:ext cx="1032625" cy="640825"/>
            </a:xfrm>
            <a:custGeom>
              <a:avLst/>
              <a:gdLst/>
              <a:ahLst/>
              <a:cxnLst/>
              <a:rect l="l" t="t" r="r" b="b"/>
              <a:pathLst>
                <a:path w="41305" h="25633" extrusionOk="0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-1773825" y="1255900"/>
              <a:ext cx="863125" cy="669600"/>
            </a:xfrm>
            <a:custGeom>
              <a:avLst/>
              <a:gdLst/>
              <a:ahLst/>
              <a:cxnLst/>
              <a:rect l="l" t="t" r="r" b="b"/>
              <a:pathLst>
                <a:path w="34525" h="26784" extrusionOk="0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-1903025" y="1787375"/>
              <a:ext cx="809225" cy="644475"/>
            </a:xfrm>
            <a:custGeom>
              <a:avLst/>
              <a:gdLst/>
              <a:ahLst/>
              <a:cxnLst/>
              <a:rect l="l" t="t" r="r" b="b"/>
              <a:pathLst>
                <a:path w="32369" h="25779" extrusionOk="0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-1722050" y="1988225"/>
              <a:ext cx="128700" cy="337950"/>
            </a:xfrm>
            <a:custGeom>
              <a:avLst/>
              <a:gdLst/>
              <a:ahLst/>
              <a:cxnLst/>
              <a:rect l="l" t="t" r="r" b="b"/>
              <a:pathLst>
                <a:path w="5148" h="13518" extrusionOk="0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7"/>
            <p:cNvSpPr/>
            <p:nvPr/>
          </p:nvSpPr>
          <p:spPr>
            <a:xfrm>
              <a:off x="-1927100" y="2205850"/>
              <a:ext cx="251100" cy="128700"/>
            </a:xfrm>
            <a:custGeom>
              <a:avLst/>
              <a:gdLst/>
              <a:ahLst/>
              <a:cxnLst/>
              <a:rect l="l" t="t" r="r" b="b"/>
              <a:pathLst>
                <a:path w="10044" h="5148" extrusionOk="0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7"/>
            <p:cNvSpPr/>
            <p:nvPr/>
          </p:nvSpPr>
          <p:spPr>
            <a:xfrm>
              <a:off x="-1839225" y="1357400"/>
              <a:ext cx="62800" cy="127125"/>
            </a:xfrm>
            <a:custGeom>
              <a:avLst/>
              <a:gdLst/>
              <a:ahLst/>
              <a:cxnLst/>
              <a:rect l="l" t="t" r="r" b="b"/>
              <a:pathLst>
                <a:path w="2512" h="5085" extrusionOk="0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7"/>
            <p:cNvSpPr/>
            <p:nvPr/>
          </p:nvSpPr>
          <p:spPr>
            <a:xfrm>
              <a:off x="-962000" y="1680125"/>
              <a:ext cx="111975" cy="75875"/>
            </a:xfrm>
            <a:custGeom>
              <a:avLst/>
              <a:gdLst/>
              <a:ahLst/>
              <a:cxnLst/>
              <a:rect l="l" t="t" r="r" b="b"/>
              <a:pathLst>
                <a:path w="4479" h="3035" extrusionOk="0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-1511775" y="1933300"/>
              <a:ext cx="91050" cy="34025"/>
            </a:xfrm>
            <a:custGeom>
              <a:avLst/>
              <a:gdLst/>
              <a:ahLst/>
              <a:cxnLst/>
              <a:rect l="l" t="t" r="r" b="b"/>
              <a:pathLst>
                <a:path w="3642" h="1361" extrusionOk="0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7"/>
            <p:cNvSpPr/>
            <p:nvPr/>
          </p:nvSpPr>
          <p:spPr>
            <a:xfrm>
              <a:off x="-1642025" y="2339750"/>
              <a:ext cx="50775" cy="56525"/>
            </a:xfrm>
            <a:custGeom>
              <a:avLst/>
              <a:gdLst/>
              <a:ahLst/>
              <a:cxnLst/>
              <a:rect l="l" t="t" r="r" b="b"/>
              <a:pathLst>
                <a:path w="2031" h="2261" extrusionOk="0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7"/>
            <p:cNvSpPr/>
            <p:nvPr/>
          </p:nvSpPr>
          <p:spPr>
            <a:xfrm>
              <a:off x="-1752375" y="2221000"/>
              <a:ext cx="55975" cy="30900"/>
            </a:xfrm>
            <a:custGeom>
              <a:avLst/>
              <a:gdLst/>
              <a:ahLst/>
              <a:cxnLst/>
              <a:rect l="l" t="t" r="r" b="b"/>
              <a:pathLst>
                <a:path w="2239" h="1236" extrusionOk="0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7"/>
            <p:cNvSpPr/>
            <p:nvPr/>
          </p:nvSpPr>
          <p:spPr>
            <a:xfrm>
              <a:off x="-1726750" y="2191725"/>
              <a:ext cx="24075" cy="22500"/>
            </a:xfrm>
            <a:custGeom>
              <a:avLst/>
              <a:gdLst/>
              <a:ahLst/>
              <a:cxnLst/>
              <a:rect l="l" t="t" r="r" b="b"/>
              <a:pathLst>
                <a:path w="963" h="900" extrusionOk="0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7"/>
            <p:cNvSpPr/>
            <p:nvPr/>
          </p:nvSpPr>
          <p:spPr>
            <a:xfrm>
              <a:off x="-1748200" y="1455700"/>
              <a:ext cx="211250" cy="206300"/>
            </a:xfrm>
            <a:custGeom>
              <a:avLst/>
              <a:gdLst/>
              <a:ahLst/>
              <a:cxnLst/>
              <a:rect l="l" t="t" r="r" b="b"/>
              <a:pathLst>
                <a:path w="8450" h="8252" extrusionOk="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7"/>
            <p:cNvSpPr/>
            <p:nvPr/>
          </p:nvSpPr>
          <p:spPr>
            <a:xfrm>
              <a:off x="-1228775" y="1649625"/>
              <a:ext cx="220250" cy="167775"/>
            </a:xfrm>
            <a:custGeom>
              <a:avLst/>
              <a:gdLst/>
              <a:ahLst/>
              <a:cxnLst/>
              <a:rect l="l" t="t" r="r" b="b"/>
              <a:pathLst>
                <a:path w="8810" h="6711" extrusionOk="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7"/>
            <p:cNvSpPr/>
            <p:nvPr/>
          </p:nvSpPr>
          <p:spPr>
            <a:xfrm>
              <a:off x="-2314175" y="910675"/>
              <a:ext cx="1628400" cy="1733025"/>
            </a:xfrm>
            <a:custGeom>
              <a:avLst/>
              <a:gdLst/>
              <a:ahLst/>
              <a:cxnLst/>
              <a:rect l="l" t="t" r="r" b="b"/>
              <a:pathLst>
                <a:path w="65136" h="69321" extrusionOk="0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7"/>
            <p:cNvSpPr/>
            <p:nvPr/>
          </p:nvSpPr>
          <p:spPr>
            <a:xfrm>
              <a:off x="-1599125" y="1614225"/>
              <a:ext cx="429475" cy="219725"/>
            </a:xfrm>
            <a:custGeom>
              <a:avLst/>
              <a:gdLst/>
              <a:ahLst/>
              <a:cxnLst/>
              <a:rect l="l" t="t" r="r" b="b"/>
              <a:pathLst>
                <a:path w="17179" h="8789" extrusionOk="0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-1261200" y="1599050"/>
              <a:ext cx="39250" cy="46575"/>
            </a:xfrm>
            <a:custGeom>
              <a:avLst/>
              <a:gdLst/>
              <a:ahLst/>
              <a:cxnLst/>
              <a:rect l="l" t="t" r="r" b="b"/>
              <a:pathLst>
                <a:path w="1570" h="1863" extrusionOk="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-1527450" y="1533150"/>
              <a:ext cx="41350" cy="38725"/>
            </a:xfrm>
            <a:custGeom>
              <a:avLst/>
              <a:gdLst/>
              <a:ahLst/>
              <a:cxnLst/>
              <a:rect l="l" t="t" r="r" b="b"/>
              <a:pathLst>
                <a:path w="1654" h="1549" extrusionOk="0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5" name="Google Shape;385;p37"/>
          <p:cNvSpPr/>
          <p:nvPr/>
        </p:nvSpPr>
        <p:spPr>
          <a:xfrm flipH="1">
            <a:off x="4767679" y="4445066"/>
            <a:ext cx="2781147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34905" y="2097776"/>
            <a:ext cx="21761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Patrick Hand" panose="020B0604020202020204" charset="0"/>
              </a:rPr>
              <a:t>opino que su discapacidad ya que le dio mucha motivación y no </a:t>
            </a:r>
            <a:r>
              <a:rPr lang="es-ES" dirty="0" smtClean="0">
                <a:latin typeface="Patrick Hand" panose="020B0604020202020204" charset="0"/>
              </a:rPr>
              <a:t>quería </a:t>
            </a:r>
            <a:r>
              <a:rPr lang="es-ES" dirty="0">
                <a:latin typeface="Patrick Hand" panose="020B0604020202020204" charset="0"/>
              </a:rPr>
              <a:t>que los niños pasaran por lo que el paso </a:t>
            </a:r>
            <a:r>
              <a:rPr lang="es-ES" dirty="0" smtClean="0">
                <a:latin typeface="Patrick Hand" panose="020B0604020202020204" charset="0"/>
              </a:rPr>
              <a:t>así </a:t>
            </a:r>
            <a:r>
              <a:rPr lang="es-ES" dirty="0">
                <a:latin typeface="Patrick Hand" panose="020B0604020202020204" charset="0"/>
              </a:rPr>
              <a:t>brindándoles una buena educación y atención</a:t>
            </a:r>
            <a:endParaRPr lang="en-US" dirty="0">
              <a:latin typeface="Patrick Hand" panose="020B060402020202020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620860" y="1489293"/>
            <a:ext cx="2002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dirty="0" smtClean="0">
                <a:solidFill>
                  <a:schemeClr val="accent2">
                    <a:lumMod val="75000"/>
                  </a:schemeClr>
                </a:solidFill>
                <a:latin typeface="Patrick Hand" panose="020B0604020202020204" charset="0"/>
              </a:rPr>
              <a:t>Al frente de la clase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Patrick Hand" panose="020B060402020202020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82867" y="1489293"/>
            <a:ext cx="2131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dirty="0" smtClean="0">
                <a:solidFill>
                  <a:schemeClr val="accent2">
                    <a:lumMod val="75000"/>
                  </a:schemeClr>
                </a:solidFill>
                <a:latin typeface="Patrick Hand" panose="020B0604020202020204" charset="0"/>
              </a:rPr>
              <a:t>Fui alumno de panzazo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Patrick Hand" panose="020B060402020202020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074484" y="2092813"/>
            <a:ext cx="27921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Patrick Hand" panose="020B0604020202020204" charset="0"/>
              </a:rPr>
              <a:t> se menciona que el Profesor Francisco les dijo que si estudiaban en la Escuela Normal, les proporcionarían comida y alojamiento a los hijos de aquellos que no podían pagar sus estudios. Esto indica que la educación y la formación como maestro podrían ser una opción viable y accesible para él, lo que podría haber influido en su elección de convertirse en maestro.</a:t>
            </a:r>
            <a:endParaRPr lang="en-US" dirty="0">
              <a:latin typeface="Patrick Hand" panose="020B060402020202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3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360000" tIns="91425" rIns="360000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 ¿TENIA VOCACION PARA LA DOCENCIA?</a:t>
            </a:r>
            <a:endParaRPr dirty="0"/>
          </a:p>
        </p:txBody>
      </p:sp>
      <p:sp>
        <p:nvSpPr>
          <p:cNvPr id="555" name="Google Shape;555;p43"/>
          <p:cNvSpPr txBox="1">
            <a:spLocks noGrp="1"/>
          </p:cNvSpPr>
          <p:nvPr>
            <p:ph type="subTitle" idx="1"/>
          </p:nvPr>
        </p:nvSpPr>
        <p:spPr>
          <a:xfrm>
            <a:off x="996225" y="2127875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Al frente de la clase</a:t>
            </a:r>
            <a:endParaRPr dirty="0"/>
          </a:p>
        </p:txBody>
      </p:sp>
      <p:cxnSp>
        <p:nvCxnSpPr>
          <p:cNvPr id="577" name="Google Shape;577;p43"/>
          <p:cNvCxnSpPr/>
          <p:nvPr/>
        </p:nvCxnSpPr>
        <p:spPr>
          <a:xfrm>
            <a:off x="762397" y="2926486"/>
            <a:ext cx="33201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8" name="Google Shape;578;p43"/>
          <p:cNvCxnSpPr/>
          <p:nvPr/>
        </p:nvCxnSpPr>
        <p:spPr>
          <a:xfrm>
            <a:off x="762397" y="3217562"/>
            <a:ext cx="33201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0" name="Google Shape;580;p43"/>
          <p:cNvSpPr txBox="1">
            <a:spLocks noGrp="1"/>
          </p:cNvSpPr>
          <p:nvPr>
            <p:ph type="subTitle" idx="2"/>
          </p:nvPr>
        </p:nvSpPr>
        <p:spPr>
          <a:xfrm>
            <a:off x="762397" y="2710490"/>
            <a:ext cx="33333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ES" dirty="0" smtClean="0"/>
              <a:t>Si, </a:t>
            </a:r>
            <a:r>
              <a:rPr lang="es-ES" dirty="0"/>
              <a:t>por que el </a:t>
            </a:r>
            <a:r>
              <a:rPr lang="es-ES" dirty="0" smtClean="0"/>
              <a:t>decía </a:t>
            </a:r>
            <a:r>
              <a:rPr lang="es-ES" dirty="0"/>
              <a:t>que nació para enseñar y le gustaba que los niños aprendieran </a:t>
            </a:r>
            <a:endParaRPr dirty="0"/>
          </a:p>
        </p:txBody>
      </p:sp>
      <p:sp>
        <p:nvSpPr>
          <p:cNvPr id="581" name="Google Shape;581;p43"/>
          <p:cNvSpPr txBox="1">
            <a:spLocks noGrp="1"/>
          </p:cNvSpPr>
          <p:nvPr>
            <p:ph type="subTitle" idx="3"/>
          </p:nvPr>
        </p:nvSpPr>
        <p:spPr>
          <a:xfrm>
            <a:off x="4737648" y="2127875"/>
            <a:ext cx="33333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Fui alumno de panzazo</a:t>
            </a:r>
            <a:endParaRPr dirty="0"/>
          </a:p>
        </p:txBody>
      </p:sp>
      <p:cxnSp>
        <p:nvCxnSpPr>
          <p:cNvPr id="598" name="Google Shape;598;p43"/>
          <p:cNvCxnSpPr/>
          <p:nvPr/>
        </p:nvCxnSpPr>
        <p:spPr>
          <a:xfrm>
            <a:off x="4563353" y="2926486"/>
            <a:ext cx="33204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9" name="Google Shape;599;p43"/>
          <p:cNvCxnSpPr/>
          <p:nvPr/>
        </p:nvCxnSpPr>
        <p:spPr>
          <a:xfrm>
            <a:off x="4563353" y="3217562"/>
            <a:ext cx="33204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0" name="Google Shape;600;p43"/>
          <p:cNvCxnSpPr/>
          <p:nvPr/>
        </p:nvCxnSpPr>
        <p:spPr>
          <a:xfrm>
            <a:off x="4576253" y="3477380"/>
            <a:ext cx="33204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1" name="Google Shape;601;p43"/>
          <p:cNvSpPr txBox="1">
            <a:spLocks noGrp="1"/>
          </p:cNvSpPr>
          <p:nvPr>
            <p:ph type="subTitle" idx="2"/>
          </p:nvPr>
        </p:nvSpPr>
        <p:spPr>
          <a:xfrm>
            <a:off x="4563353" y="2667911"/>
            <a:ext cx="33333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ES" dirty="0"/>
              <a:t>Si porque quería ser un gran docente a través de su enseñanza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44"/>
          <p:cNvSpPr txBox="1">
            <a:spLocks noGrp="1"/>
          </p:cNvSpPr>
          <p:nvPr>
            <p:ph type="title"/>
          </p:nvPr>
        </p:nvSpPr>
        <p:spPr>
          <a:xfrm>
            <a:off x="994171" y="455299"/>
            <a:ext cx="71559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dirty="0" smtClean="0"/>
              <a:t> </a:t>
            </a:r>
            <a:r>
              <a:rPr lang="en-GB" sz="2800" dirty="0"/>
              <a:t>¿</a:t>
            </a:r>
            <a:r>
              <a:rPr lang="en-GB" sz="2800" dirty="0" smtClean="0"/>
              <a:t>INFLUYO LA FORMACION QUE TUVO EN LA ESCUELA FORMADORA DE DOCENTES PARA SU ELECCION?</a:t>
            </a:r>
            <a:endParaRPr sz="2800" dirty="0"/>
          </a:p>
        </p:txBody>
      </p:sp>
      <p:sp>
        <p:nvSpPr>
          <p:cNvPr id="617" name="Google Shape;617;p44"/>
          <p:cNvSpPr txBox="1">
            <a:spLocks noGrp="1"/>
          </p:cNvSpPr>
          <p:nvPr>
            <p:ph type="subTitle" idx="1"/>
          </p:nvPr>
        </p:nvSpPr>
        <p:spPr>
          <a:xfrm>
            <a:off x="760261" y="1591399"/>
            <a:ext cx="2044926" cy="4371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Al frente de la clase</a:t>
            </a:r>
            <a:endParaRPr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35" name="Google Shape;635;p44"/>
          <p:cNvCxnSpPr/>
          <p:nvPr/>
        </p:nvCxnSpPr>
        <p:spPr>
          <a:xfrm>
            <a:off x="328970" y="2343709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6" name="Google Shape;636;p44"/>
          <p:cNvCxnSpPr/>
          <p:nvPr/>
        </p:nvCxnSpPr>
        <p:spPr>
          <a:xfrm>
            <a:off x="328970" y="2516724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7" name="Google Shape;637;p44"/>
          <p:cNvCxnSpPr/>
          <p:nvPr/>
        </p:nvCxnSpPr>
        <p:spPr>
          <a:xfrm>
            <a:off x="328970" y="2696144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38" name="Google Shape;638;p44"/>
          <p:cNvGrpSpPr/>
          <p:nvPr/>
        </p:nvGrpSpPr>
        <p:grpSpPr>
          <a:xfrm>
            <a:off x="6344595" y="2220793"/>
            <a:ext cx="2570008" cy="2552602"/>
            <a:chOff x="5719525" y="2050888"/>
            <a:chExt cx="2570008" cy="2552602"/>
          </a:xfrm>
        </p:grpSpPr>
        <p:sp>
          <p:nvSpPr>
            <p:cNvPr id="639" name="Google Shape;639;p44"/>
            <p:cNvSpPr/>
            <p:nvPr/>
          </p:nvSpPr>
          <p:spPr>
            <a:xfrm>
              <a:off x="6632174" y="2080057"/>
              <a:ext cx="366963" cy="346699"/>
            </a:xfrm>
            <a:custGeom>
              <a:avLst/>
              <a:gdLst/>
              <a:ahLst/>
              <a:cxnLst/>
              <a:rect l="l" t="t" r="r" b="b"/>
              <a:pathLst>
                <a:path w="12115" h="11446" extrusionOk="0">
                  <a:moveTo>
                    <a:pt x="11466" y="147"/>
                  </a:moveTo>
                  <a:cubicBezTo>
                    <a:pt x="11864" y="733"/>
                    <a:pt x="12031" y="1381"/>
                    <a:pt x="12073" y="2114"/>
                  </a:cubicBezTo>
                  <a:cubicBezTo>
                    <a:pt x="12115" y="3265"/>
                    <a:pt x="11801" y="4332"/>
                    <a:pt x="11550" y="5420"/>
                  </a:cubicBezTo>
                  <a:cubicBezTo>
                    <a:pt x="11403" y="5964"/>
                    <a:pt x="11090" y="6424"/>
                    <a:pt x="10755" y="6884"/>
                  </a:cubicBezTo>
                  <a:cubicBezTo>
                    <a:pt x="10462" y="7261"/>
                    <a:pt x="10232" y="7721"/>
                    <a:pt x="9939" y="8140"/>
                  </a:cubicBezTo>
                  <a:cubicBezTo>
                    <a:pt x="9813" y="8349"/>
                    <a:pt x="9646" y="8579"/>
                    <a:pt x="9499" y="8788"/>
                  </a:cubicBezTo>
                  <a:cubicBezTo>
                    <a:pt x="9227" y="9123"/>
                    <a:pt x="8955" y="9458"/>
                    <a:pt x="8642" y="9814"/>
                  </a:cubicBezTo>
                  <a:cubicBezTo>
                    <a:pt x="8516" y="9960"/>
                    <a:pt x="8349" y="10127"/>
                    <a:pt x="8223" y="10253"/>
                  </a:cubicBezTo>
                  <a:cubicBezTo>
                    <a:pt x="7930" y="10483"/>
                    <a:pt x="7616" y="10713"/>
                    <a:pt x="7323" y="10985"/>
                  </a:cubicBezTo>
                  <a:cubicBezTo>
                    <a:pt x="6800" y="11425"/>
                    <a:pt x="6256" y="11446"/>
                    <a:pt x="5608" y="11216"/>
                  </a:cubicBezTo>
                  <a:cubicBezTo>
                    <a:pt x="4457" y="10776"/>
                    <a:pt x="3473" y="10065"/>
                    <a:pt x="2490" y="9395"/>
                  </a:cubicBezTo>
                  <a:cubicBezTo>
                    <a:pt x="1967" y="9019"/>
                    <a:pt x="1569" y="8579"/>
                    <a:pt x="1276" y="7993"/>
                  </a:cubicBezTo>
                  <a:cubicBezTo>
                    <a:pt x="1109" y="7596"/>
                    <a:pt x="858" y="7219"/>
                    <a:pt x="607" y="6863"/>
                  </a:cubicBezTo>
                  <a:cubicBezTo>
                    <a:pt x="105" y="6173"/>
                    <a:pt x="0" y="5357"/>
                    <a:pt x="105" y="4520"/>
                  </a:cubicBezTo>
                  <a:cubicBezTo>
                    <a:pt x="168" y="4081"/>
                    <a:pt x="335" y="3662"/>
                    <a:pt x="628" y="3306"/>
                  </a:cubicBezTo>
                  <a:cubicBezTo>
                    <a:pt x="753" y="3160"/>
                    <a:pt x="942" y="3055"/>
                    <a:pt x="1130" y="3013"/>
                  </a:cubicBezTo>
                  <a:cubicBezTo>
                    <a:pt x="1590" y="2846"/>
                    <a:pt x="2092" y="2721"/>
                    <a:pt x="2595" y="2930"/>
                  </a:cubicBezTo>
                  <a:cubicBezTo>
                    <a:pt x="2699" y="2972"/>
                    <a:pt x="2825" y="2951"/>
                    <a:pt x="2929" y="2972"/>
                  </a:cubicBezTo>
                  <a:cubicBezTo>
                    <a:pt x="3013" y="2972"/>
                    <a:pt x="3139" y="2951"/>
                    <a:pt x="3201" y="2993"/>
                  </a:cubicBezTo>
                  <a:cubicBezTo>
                    <a:pt x="3766" y="3390"/>
                    <a:pt x="4478" y="3578"/>
                    <a:pt x="4938" y="4101"/>
                  </a:cubicBezTo>
                  <a:cubicBezTo>
                    <a:pt x="5273" y="4436"/>
                    <a:pt x="5545" y="4813"/>
                    <a:pt x="5859" y="5231"/>
                  </a:cubicBezTo>
                  <a:cubicBezTo>
                    <a:pt x="5942" y="5148"/>
                    <a:pt x="6068" y="5085"/>
                    <a:pt x="6089" y="4980"/>
                  </a:cubicBezTo>
                  <a:cubicBezTo>
                    <a:pt x="6235" y="4604"/>
                    <a:pt x="6340" y="4206"/>
                    <a:pt x="6466" y="3809"/>
                  </a:cubicBezTo>
                  <a:cubicBezTo>
                    <a:pt x="6507" y="3662"/>
                    <a:pt x="6591" y="3474"/>
                    <a:pt x="6696" y="3348"/>
                  </a:cubicBezTo>
                  <a:cubicBezTo>
                    <a:pt x="7030" y="2888"/>
                    <a:pt x="7407" y="2469"/>
                    <a:pt x="7742" y="2030"/>
                  </a:cubicBezTo>
                  <a:cubicBezTo>
                    <a:pt x="7826" y="1946"/>
                    <a:pt x="7909" y="1842"/>
                    <a:pt x="7972" y="1779"/>
                  </a:cubicBezTo>
                  <a:cubicBezTo>
                    <a:pt x="8537" y="837"/>
                    <a:pt x="9499" y="524"/>
                    <a:pt x="10441" y="168"/>
                  </a:cubicBezTo>
                  <a:cubicBezTo>
                    <a:pt x="10776" y="42"/>
                    <a:pt x="11131" y="0"/>
                    <a:pt x="11466" y="1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4"/>
            <p:cNvSpPr/>
            <p:nvPr/>
          </p:nvSpPr>
          <p:spPr>
            <a:xfrm>
              <a:off x="6603005" y="2050888"/>
              <a:ext cx="427846" cy="406916"/>
            </a:xfrm>
            <a:custGeom>
              <a:avLst/>
              <a:gdLst/>
              <a:ahLst/>
              <a:cxnLst/>
              <a:rect l="l" t="t" r="r" b="b"/>
              <a:pathLst>
                <a:path w="14125" h="13434" extrusionOk="0">
                  <a:moveTo>
                    <a:pt x="6801" y="4834"/>
                  </a:moveTo>
                  <a:cubicBezTo>
                    <a:pt x="6926" y="3997"/>
                    <a:pt x="7408" y="3370"/>
                    <a:pt x="7868" y="2721"/>
                  </a:cubicBezTo>
                  <a:cubicBezTo>
                    <a:pt x="8014" y="2533"/>
                    <a:pt x="8224" y="2365"/>
                    <a:pt x="8328" y="2156"/>
                  </a:cubicBezTo>
                  <a:cubicBezTo>
                    <a:pt x="9061" y="963"/>
                    <a:pt x="10274" y="524"/>
                    <a:pt x="11509" y="127"/>
                  </a:cubicBezTo>
                  <a:cubicBezTo>
                    <a:pt x="11885" y="1"/>
                    <a:pt x="12325" y="43"/>
                    <a:pt x="12743" y="64"/>
                  </a:cubicBezTo>
                  <a:cubicBezTo>
                    <a:pt x="12931" y="106"/>
                    <a:pt x="13141" y="252"/>
                    <a:pt x="13203" y="419"/>
                  </a:cubicBezTo>
                  <a:cubicBezTo>
                    <a:pt x="13685" y="1194"/>
                    <a:pt x="14040" y="2010"/>
                    <a:pt x="14082" y="2972"/>
                  </a:cubicBezTo>
                  <a:cubicBezTo>
                    <a:pt x="14124" y="4248"/>
                    <a:pt x="13810" y="5483"/>
                    <a:pt x="13496" y="6717"/>
                  </a:cubicBezTo>
                  <a:cubicBezTo>
                    <a:pt x="13350" y="7282"/>
                    <a:pt x="12952" y="7805"/>
                    <a:pt x="12638" y="8329"/>
                  </a:cubicBezTo>
                  <a:cubicBezTo>
                    <a:pt x="12366" y="8810"/>
                    <a:pt x="12094" y="9228"/>
                    <a:pt x="11802" y="9668"/>
                  </a:cubicBezTo>
                  <a:cubicBezTo>
                    <a:pt x="11676" y="9877"/>
                    <a:pt x="11509" y="10107"/>
                    <a:pt x="11362" y="10316"/>
                  </a:cubicBezTo>
                  <a:cubicBezTo>
                    <a:pt x="11006" y="10735"/>
                    <a:pt x="10672" y="11132"/>
                    <a:pt x="10337" y="11551"/>
                  </a:cubicBezTo>
                  <a:cubicBezTo>
                    <a:pt x="10232" y="11676"/>
                    <a:pt x="10107" y="11823"/>
                    <a:pt x="9960" y="11927"/>
                  </a:cubicBezTo>
                  <a:cubicBezTo>
                    <a:pt x="9521" y="12283"/>
                    <a:pt x="8998" y="12618"/>
                    <a:pt x="8600" y="13036"/>
                  </a:cubicBezTo>
                  <a:cubicBezTo>
                    <a:pt x="8265" y="13413"/>
                    <a:pt x="7868" y="13434"/>
                    <a:pt x="7491" y="13350"/>
                  </a:cubicBezTo>
                  <a:cubicBezTo>
                    <a:pt x="6864" y="13225"/>
                    <a:pt x="6257" y="13036"/>
                    <a:pt x="5629" y="12827"/>
                  </a:cubicBezTo>
                  <a:cubicBezTo>
                    <a:pt x="5252" y="12702"/>
                    <a:pt x="4918" y="12534"/>
                    <a:pt x="4604" y="12346"/>
                  </a:cubicBezTo>
                  <a:cubicBezTo>
                    <a:pt x="4060" y="11990"/>
                    <a:pt x="3516" y="11635"/>
                    <a:pt x="2993" y="11258"/>
                  </a:cubicBezTo>
                  <a:cubicBezTo>
                    <a:pt x="2302" y="10798"/>
                    <a:pt x="1737" y="10212"/>
                    <a:pt x="1361" y="9438"/>
                  </a:cubicBezTo>
                  <a:cubicBezTo>
                    <a:pt x="1047" y="8810"/>
                    <a:pt x="691" y="8203"/>
                    <a:pt x="314" y="7596"/>
                  </a:cubicBezTo>
                  <a:cubicBezTo>
                    <a:pt x="105" y="7241"/>
                    <a:pt x="1" y="6843"/>
                    <a:pt x="22" y="6425"/>
                  </a:cubicBezTo>
                  <a:cubicBezTo>
                    <a:pt x="63" y="6111"/>
                    <a:pt x="22" y="5776"/>
                    <a:pt x="22" y="5462"/>
                  </a:cubicBezTo>
                  <a:cubicBezTo>
                    <a:pt x="84" y="4646"/>
                    <a:pt x="440" y="3997"/>
                    <a:pt x="963" y="3412"/>
                  </a:cubicBezTo>
                  <a:cubicBezTo>
                    <a:pt x="1110" y="3265"/>
                    <a:pt x="1319" y="3160"/>
                    <a:pt x="1486" y="3098"/>
                  </a:cubicBezTo>
                  <a:cubicBezTo>
                    <a:pt x="1988" y="2951"/>
                    <a:pt x="2511" y="2847"/>
                    <a:pt x="3035" y="2742"/>
                  </a:cubicBezTo>
                  <a:cubicBezTo>
                    <a:pt x="3139" y="2721"/>
                    <a:pt x="3265" y="2742"/>
                    <a:pt x="3369" y="2763"/>
                  </a:cubicBezTo>
                  <a:cubicBezTo>
                    <a:pt x="3432" y="2763"/>
                    <a:pt x="3474" y="2784"/>
                    <a:pt x="3537" y="2847"/>
                  </a:cubicBezTo>
                  <a:cubicBezTo>
                    <a:pt x="3955" y="3160"/>
                    <a:pt x="4562" y="2868"/>
                    <a:pt x="4918" y="3286"/>
                  </a:cubicBezTo>
                  <a:cubicBezTo>
                    <a:pt x="5232" y="3663"/>
                    <a:pt x="5671" y="3830"/>
                    <a:pt x="6068" y="4102"/>
                  </a:cubicBezTo>
                  <a:cubicBezTo>
                    <a:pt x="6361" y="4248"/>
                    <a:pt x="6550" y="4541"/>
                    <a:pt x="6801" y="4834"/>
                  </a:cubicBezTo>
                  <a:close/>
                  <a:moveTo>
                    <a:pt x="12429" y="1110"/>
                  </a:moveTo>
                  <a:cubicBezTo>
                    <a:pt x="12053" y="963"/>
                    <a:pt x="11739" y="1005"/>
                    <a:pt x="11425" y="1110"/>
                  </a:cubicBezTo>
                  <a:cubicBezTo>
                    <a:pt x="10483" y="1487"/>
                    <a:pt x="9521" y="1779"/>
                    <a:pt x="8977" y="2721"/>
                  </a:cubicBezTo>
                  <a:cubicBezTo>
                    <a:pt x="8914" y="2826"/>
                    <a:pt x="8809" y="2888"/>
                    <a:pt x="8747" y="2972"/>
                  </a:cubicBezTo>
                  <a:cubicBezTo>
                    <a:pt x="8391" y="3412"/>
                    <a:pt x="8035" y="3830"/>
                    <a:pt x="7701" y="4290"/>
                  </a:cubicBezTo>
                  <a:cubicBezTo>
                    <a:pt x="7596" y="4416"/>
                    <a:pt x="7512" y="4604"/>
                    <a:pt x="7449" y="4751"/>
                  </a:cubicBezTo>
                  <a:cubicBezTo>
                    <a:pt x="7324" y="5148"/>
                    <a:pt x="7219" y="5546"/>
                    <a:pt x="7094" y="5922"/>
                  </a:cubicBezTo>
                  <a:cubicBezTo>
                    <a:pt x="7073" y="6006"/>
                    <a:pt x="6968" y="6090"/>
                    <a:pt x="6864" y="6173"/>
                  </a:cubicBezTo>
                  <a:cubicBezTo>
                    <a:pt x="6508" y="5776"/>
                    <a:pt x="6257" y="5378"/>
                    <a:pt x="5943" y="5044"/>
                  </a:cubicBezTo>
                  <a:cubicBezTo>
                    <a:pt x="5462" y="4520"/>
                    <a:pt x="4729" y="4332"/>
                    <a:pt x="4185" y="3935"/>
                  </a:cubicBezTo>
                  <a:cubicBezTo>
                    <a:pt x="4144" y="3893"/>
                    <a:pt x="3997" y="3935"/>
                    <a:pt x="3934" y="3914"/>
                  </a:cubicBezTo>
                  <a:cubicBezTo>
                    <a:pt x="3830" y="3914"/>
                    <a:pt x="3683" y="3914"/>
                    <a:pt x="3579" y="3872"/>
                  </a:cubicBezTo>
                  <a:cubicBezTo>
                    <a:pt x="3097" y="3621"/>
                    <a:pt x="2595" y="3788"/>
                    <a:pt x="2114" y="3935"/>
                  </a:cubicBezTo>
                  <a:cubicBezTo>
                    <a:pt x="1947" y="3997"/>
                    <a:pt x="1737" y="4123"/>
                    <a:pt x="1633" y="4248"/>
                  </a:cubicBezTo>
                  <a:cubicBezTo>
                    <a:pt x="1340" y="4604"/>
                    <a:pt x="1131" y="4981"/>
                    <a:pt x="1110" y="5462"/>
                  </a:cubicBezTo>
                  <a:cubicBezTo>
                    <a:pt x="1026" y="6299"/>
                    <a:pt x="1110" y="7115"/>
                    <a:pt x="1591" y="7805"/>
                  </a:cubicBezTo>
                  <a:cubicBezTo>
                    <a:pt x="1863" y="8182"/>
                    <a:pt x="2093" y="8538"/>
                    <a:pt x="2281" y="8935"/>
                  </a:cubicBezTo>
                  <a:cubicBezTo>
                    <a:pt x="2532" y="9521"/>
                    <a:pt x="2951" y="9982"/>
                    <a:pt x="3474" y="10316"/>
                  </a:cubicBezTo>
                  <a:cubicBezTo>
                    <a:pt x="4478" y="11007"/>
                    <a:pt x="5441" y="11718"/>
                    <a:pt x="6592" y="12158"/>
                  </a:cubicBezTo>
                  <a:cubicBezTo>
                    <a:pt x="7240" y="12388"/>
                    <a:pt x="7805" y="12367"/>
                    <a:pt x="8328" y="11927"/>
                  </a:cubicBezTo>
                  <a:cubicBezTo>
                    <a:pt x="8600" y="11676"/>
                    <a:pt x="8914" y="11446"/>
                    <a:pt x="9207" y="11195"/>
                  </a:cubicBezTo>
                  <a:cubicBezTo>
                    <a:pt x="9374" y="11049"/>
                    <a:pt x="9500" y="10902"/>
                    <a:pt x="9625" y="10735"/>
                  </a:cubicBezTo>
                  <a:cubicBezTo>
                    <a:pt x="9918" y="10400"/>
                    <a:pt x="10211" y="10086"/>
                    <a:pt x="10483" y="9730"/>
                  </a:cubicBezTo>
                  <a:cubicBezTo>
                    <a:pt x="10651" y="9521"/>
                    <a:pt x="10797" y="9312"/>
                    <a:pt x="10944" y="9061"/>
                  </a:cubicBezTo>
                  <a:cubicBezTo>
                    <a:pt x="11195" y="8642"/>
                    <a:pt x="11467" y="8203"/>
                    <a:pt x="11739" y="7805"/>
                  </a:cubicBezTo>
                  <a:cubicBezTo>
                    <a:pt x="12094" y="7345"/>
                    <a:pt x="12408" y="6864"/>
                    <a:pt x="12534" y="6341"/>
                  </a:cubicBezTo>
                  <a:cubicBezTo>
                    <a:pt x="12785" y="5274"/>
                    <a:pt x="13099" y="4186"/>
                    <a:pt x="13057" y="3056"/>
                  </a:cubicBezTo>
                  <a:cubicBezTo>
                    <a:pt x="12994" y="2323"/>
                    <a:pt x="12827" y="1696"/>
                    <a:pt x="12429" y="1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4"/>
            <p:cNvSpPr/>
            <p:nvPr/>
          </p:nvSpPr>
          <p:spPr>
            <a:xfrm>
              <a:off x="7013688" y="2636215"/>
              <a:ext cx="1018532" cy="738379"/>
            </a:xfrm>
            <a:custGeom>
              <a:avLst/>
              <a:gdLst/>
              <a:ahLst/>
              <a:cxnLst/>
              <a:rect l="l" t="t" r="r" b="b"/>
              <a:pathLst>
                <a:path w="33626" h="24377" extrusionOk="0">
                  <a:moveTo>
                    <a:pt x="19481" y="1"/>
                  </a:moveTo>
                  <a:cubicBezTo>
                    <a:pt x="19627" y="85"/>
                    <a:pt x="19711" y="85"/>
                    <a:pt x="19732" y="105"/>
                  </a:cubicBezTo>
                  <a:cubicBezTo>
                    <a:pt x="20213" y="733"/>
                    <a:pt x="20925" y="1110"/>
                    <a:pt x="21469" y="1633"/>
                  </a:cubicBezTo>
                  <a:cubicBezTo>
                    <a:pt x="21573" y="1737"/>
                    <a:pt x="21720" y="1800"/>
                    <a:pt x="21866" y="1842"/>
                  </a:cubicBezTo>
                  <a:cubicBezTo>
                    <a:pt x="22138" y="1947"/>
                    <a:pt x="22431" y="2051"/>
                    <a:pt x="22724" y="2114"/>
                  </a:cubicBezTo>
                  <a:cubicBezTo>
                    <a:pt x="23477" y="2198"/>
                    <a:pt x="24210" y="2553"/>
                    <a:pt x="25005" y="2533"/>
                  </a:cubicBezTo>
                  <a:cubicBezTo>
                    <a:pt x="25591" y="2533"/>
                    <a:pt x="26197" y="2553"/>
                    <a:pt x="26804" y="2574"/>
                  </a:cubicBezTo>
                  <a:cubicBezTo>
                    <a:pt x="27243" y="2616"/>
                    <a:pt x="27683" y="2616"/>
                    <a:pt x="28143" y="2449"/>
                  </a:cubicBezTo>
                  <a:cubicBezTo>
                    <a:pt x="28206" y="2428"/>
                    <a:pt x="28311" y="2365"/>
                    <a:pt x="28394" y="2407"/>
                  </a:cubicBezTo>
                  <a:cubicBezTo>
                    <a:pt x="28938" y="2449"/>
                    <a:pt x="29461" y="2302"/>
                    <a:pt x="29943" y="2051"/>
                  </a:cubicBezTo>
                  <a:cubicBezTo>
                    <a:pt x="29984" y="2030"/>
                    <a:pt x="30047" y="2051"/>
                    <a:pt x="30173" y="2030"/>
                  </a:cubicBezTo>
                  <a:cubicBezTo>
                    <a:pt x="30298" y="2135"/>
                    <a:pt x="30466" y="2261"/>
                    <a:pt x="30591" y="2428"/>
                  </a:cubicBezTo>
                  <a:cubicBezTo>
                    <a:pt x="31847" y="3830"/>
                    <a:pt x="32684" y="5483"/>
                    <a:pt x="33311" y="7261"/>
                  </a:cubicBezTo>
                  <a:cubicBezTo>
                    <a:pt x="33541" y="7973"/>
                    <a:pt x="33625" y="8726"/>
                    <a:pt x="33625" y="9479"/>
                  </a:cubicBezTo>
                  <a:cubicBezTo>
                    <a:pt x="33625" y="10588"/>
                    <a:pt x="33604" y="11718"/>
                    <a:pt x="33521" y="12806"/>
                  </a:cubicBezTo>
                  <a:cubicBezTo>
                    <a:pt x="33479" y="13497"/>
                    <a:pt x="33186" y="14145"/>
                    <a:pt x="32851" y="14752"/>
                  </a:cubicBezTo>
                  <a:cubicBezTo>
                    <a:pt x="32349" y="15631"/>
                    <a:pt x="31805" y="16489"/>
                    <a:pt x="31072" y="17221"/>
                  </a:cubicBezTo>
                  <a:cubicBezTo>
                    <a:pt x="30340" y="17995"/>
                    <a:pt x="29712" y="18853"/>
                    <a:pt x="28917" y="19523"/>
                  </a:cubicBezTo>
                  <a:cubicBezTo>
                    <a:pt x="28164" y="20192"/>
                    <a:pt x="27223" y="20631"/>
                    <a:pt x="26365" y="21196"/>
                  </a:cubicBezTo>
                  <a:cubicBezTo>
                    <a:pt x="24795" y="22243"/>
                    <a:pt x="23122" y="22975"/>
                    <a:pt x="21343" y="23582"/>
                  </a:cubicBezTo>
                  <a:cubicBezTo>
                    <a:pt x="19816" y="24105"/>
                    <a:pt x="18267" y="24377"/>
                    <a:pt x="16677" y="24209"/>
                  </a:cubicBezTo>
                  <a:cubicBezTo>
                    <a:pt x="15505" y="24105"/>
                    <a:pt x="14292" y="24168"/>
                    <a:pt x="13099" y="24126"/>
                  </a:cubicBezTo>
                  <a:cubicBezTo>
                    <a:pt x="12513" y="24126"/>
                    <a:pt x="11948" y="24084"/>
                    <a:pt x="11404" y="24126"/>
                  </a:cubicBezTo>
                  <a:cubicBezTo>
                    <a:pt x="10923" y="24168"/>
                    <a:pt x="10526" y="23917"/>
                    <a:pt x="10086" y="23854"/>
                  </a:cubicBezTo>
                  <a:cubicBezTo>
                    <a:pt x="9542" y="23749"/>
                    <a:pt x="8977" y="23582"/>
                    <a:pt x="8433" y="23393"/>
                  </a:cubicBezTo>
                  <a:cubicBezTo>
                    <a:pt x="7973" y="23247"/>
                    <a:pt x="7492" y="23038"/>
                    <a:pt x="7136" y="22640"/>
                  </a:cubicBezTo>
                  <a:cubicBezTo>
                    <a:pt x="7073" y="22598"/>
                    <a:pt x="7052" y="22556"/>
                    <a:pt x="7010" y="22536"/>
                  </a:cubicBezTo>
                  <a:cubicBezTo>
                    <a:pt x="6404" y="22222"/>
                    <a:pt x="5860" y="21803"/>
                    <a:pt x="5295" y="21385"/>
                  </a:cubicBezTo>
                  <a:cubicBezTo>
                    <a:pt x="4625" y="20862"/>
                    <a:pt x="4039" y="20255"/>
                    <a:pt x="3579" y="19585"/>
                  </a:cubicBezTo>
                  <a:cubicBezTo>
                    <a:pt x="3391" y="19313"/>
                    <a:pt x="3181" y="19062"/>
                    <a:pt x="2972" y="18790"/>
                  </a:cubicBezTo>
                  <a:cubicBezTo>
                    <a:pt x="2721" y="18518"/>
                    <a:pt x="2407" y="18267"/>
                    <a:pt x="2407" y="17807"/>
                  </a:cubicBezTo>
                  <a:cubicBezTo>
                    <a:pt x="2407" y="17723"/>
                    <a:pt x="2344" y="17618"/>
                    <a:pt x="2303" y="17577"/>
                  </a:cubicBezTo>
                  <a:cubicBezTo>
                    <a:pt x="1591" y="16886"/>
                    <a:pt x="1487" y="15924"/>
                    <a:pt x="1089" y="15087"/>
                  </a:cubicBezTo>
                  <a:cubicBezTo>
                    <a:pt x="859" y="14564"/>
                    <a:pt x="670" y="14041"/>
                    <a:pt x="440" y="13517"/>
                  </a:cubicBezTo>
                  <a:cubicBezTo>
                    <a:pt x="126" y="12806"/>
                    <a:pt x="1" y="12116"/>
                    <a:pt x="22" y="11320"/>
                  </a:cubicBezTo>
                  <a:cubicBezTo>
                    <a:pt x="64" y="10023"/>
                    <a:pt x="147" y="8684"/>
                    <a:pt x="357" y="7324"/>
                  </a:cubicBezTo>
                  <a:cubicBezTo>
                    <a:pt x="754" y="7450"/>
                    <a:pt x="1110" y="7554"/>
                    <a:pt x="1466" y="7659"/>
                  </a:cubicBezTo>
                  <a:cubicBezTo>
                    <a:pt x="2177" y="7889"/>
                    <a:pt x="2930" y="7889"/>
                    <a:pt x="3621" y="7512"/>
                  </a:cubicBezTo>
                  <a:cubicBezTo>
                    <a:pt x="4144" y="7219"/>
                    <a:pt x="4709" y="6989"/>
                    <a:pt x="5169" y="6613"/>
                  </a:cubicBezTo>
                  <a:cubicBezTo>
                    <a:pt x="5483" y="6362"/>
                    <a:pt x="5901" y="6278"/>
                    <a:pt x="6278" y="6111"/>
                  </a:cubicBezTo>
                  <a:cubicBezTo>
                    <a:pt x="6466" y="6320"/>
                    <a:pt x="6424" y="6529"/>
                    <a:pt x="6404" y="6738"/>
                  </a:cubicBezTo>
                  <a:cubicBezTo>
                    <a:pt x="6341" y="7240"/>
                    <a:pt x="6529" y="7617"/>
                    <a:pt x="6885" y="7952"/>
                  </a:cubicBezTo>
                  <a:cubicBezTo>
                    <a:pt x="6989" y="8056"/>
                    <a:pt x="7094" y="8182"/>
                    <a:pt x="7220" y="8266"/>
                  </a:cubicBezTo>
                  <a:cubicBezTo>
                    <a:pt x="7366" y="8370"/>
                    <a:pt x="7533" y="8475"/>
                    <a:pt x="7680" y="8475"/>
                  </a:cubicBezTo>
                  <a:cubicBezTo>
                    <a:pt x="8663" y="8579"/>
                    <a:pt x="9647" y="8517"/>
                    <a:pt x="10526" y="7952"/>
                  </a:cubicBezTo>
                  <a:cubicBezTo>
                    <a:pt x="12095" y="6927"/>
                    <a:pt x="13622" y="5880"/>
                    <a:pt x="14794" y="4395"/>
                  </a:cubicBezTo>
                  <a:cubicBezTo>
                    <a:pt x="14899" y="4290"/>
                    <a:pt x="15003" y="4186"/>
                    <a:pt x="15087" y="4081"/>
                  </a:cubicBezTo>
                  <a:cubicBezTo>
                    <a:pt x="15129" y="4102"/>
                    <a:pt x="15191" y="4102"/>
                    <a:pt x="15191" y="4123"/>
                  </a:cubicBezTo>
                  <a:cubicBezTo>
                    <a:pt x="15652" y="5085"/>
                    <a:pt x="16552" y="5043"/>
                    <a:pt x="17430" y="5002"/>
                  </a:cubicBezTo>
                  <a:cubicBezTo>
                    <a:pt x="17702" y="4960"/>
                    <a:pt x="17870" y="4834"/>
                    <a:pt x="18037" y="4625"/>
                  </a:cubicBezTo>
                  <a:cubicBezTo>
                    <a:pt x="18602" y="3914"/>
                    <a:pt x="18895" y="3265"/>
                    <a:pt x="19062" y="2302"/>
                  </a:cubicBezTo>
                  <a:cubicBezTo>
                    <a:pt x="19062" y="2240"/>
                    <a:pt x="19062" y="2177"/>
                    <a:pt x="19083" y="2114"/>
                  </a:cubicBezTo>
                  <a:cubicBezTo>
                    <a:pt x="19460" y="1486"/>
                    <a:pt x="19397" y="754"/>
                    <a:pt x="19481" y="1"/>
                  </a:cubicBezTo>
                  <a:close/>
                  <a:moveTo>
                    <a:pt x="9249" y="15610"/>
                  </a:moveTo>
                  <a:cubicBezTo>
                    <a:pt x="9479" y="15986"/>
                    <a:pt x="9584" y="16300"/>
                    <a:pt x="9668" y="16656"/>
                  </a:cubicBezTo>
                  <a:cubicBezTo>
                    <a:pt x="9751" y="17242"/>
                    <a:pt x="9961" y="17828"/>
                    <a:pt x="10379" y="18288"/>
                  </a:cubicBezTo>
                  <a:cubicBezTo>
                    <a:pt x="11007" y="18979"/>
                    <a:pt x="11655" y="19648"/>
                    <a:pt x="12283" y="20318"/>
                  </a:cubicBezTo>
                  <a:cubicBezTo>
                    <a:pt x="12409" y="20443"/>
                    <a:pt x="12576" y="20548"/>
                    <a:pt x="12722" y="20631"/>
                  </a:cubicBezTo>
                  <a:cubicBezTo>
                    <a:pt x="13120" y="20904"/>
                    <a:pt x="13559" y="21134"/>
                    <a:pt x="13957" y="21385"/>
                  </a:cubicBezTo>
                  <a:cubicBezTo>
                    <a:pt x="14271" y="21594"/>
                    <a:pt x="14606" y="21678"/>
                    <a:pt x="14982" y="21699"/>
                  </a:cubicBezTo>
                  <a:cubicBezTo>
                    <a:pt x="15610" y="21740"/>
                    <a:pt x="16238" y="21636"/>
                    <a:pt x="16865" y="21552"/>
                  </a:cubicBezTo>
                  <a:cubicBezTo>
                    <a:pt x="17493" y="21468"/>
                    <a:pt x="18100" y="21322"/>
                    <a:pt x="18686" y="21134"/>
                  </a:cubicBezTo>
                  <a:cubicBezTo>
                    <a:pt x="19083" y="20987"/>
                    <a:pt x="19397" y="20820"/>
                    <a:pt x="19690" y="20527"/>
                  </a:cubicBezTo>
                  <a:cubicBezTo>
                    <a:pt x="20339" y="19899"/>
                    <a:pt x="20966" y="19271"/>
                    <a:pt x="21657" y="18665"/>
                  </a:cubicBezTo>
                  <a:cubicBezTo>
                    <a:pt x="22096" y="18267"/>
                    <a:pt x="22389" y="17807"/>
                    <a:pt x="22598" y="17263"/>
                  </a:cubicBezTo>
                  <a:cubicBezTo>
                    <a:pt x="22933" y="16384"/>
                    <a:pt x="23289" y="15547"/>
                    <a:pt x="23540" y="14647"/>
                  </a:cubicBezTo>
                  <a:cubicBezTo>
                    <a:pt x="23686" y="13978"/>
                    <a:pt x="23707" y="13329"/>
                    <a:pt x="23686" y="12681"/>
                  </a:cubicBezTo>
                  <a:cubicBezTo>
                    <a:pt x="23686" y="12283"/>
                    <a:pt x="23498" y="12137"/>
                    <a:pt x="23142" y="12095"/>
                  </a:cubicBezTo>
                  <a:cubicBezTo>
                    <a:pt x="22557" y="12074"/>
                    <a:pt x="22013" y="11969"/>
                    <a:pt x="21448" y="12178"/>
                  </a:cubicBezTo>
                  <a:cubicBezTo>
                    <a:pt x="21238" y="12262"/>
                    <a:pt x="20966" y="12262"/>
                    <a:pt x="20736" y="12262"/>
                  </a:cubicBezTo>
                  <a:cubicBezTo>
                    <a:pt x="20297" y="12241"/>
                    <a:pt x="19837" y="12283"/>
                    <a:pt x="19397" y="12429"/>
                  </a:cubicBezTo>
                  <a:cubicBezTo>
                    <a:pt x="19209" y="12471"/>
                    <a:pt x="19041" y="12513"/>
                    <a:pt x="18874" y="12492"/>
                  </a:cubicBezTo>
                  <a:cubicBezTo>
                    <a:pt x="18204" y="12471"/>
                    <a:pt x="17577" y="12660"/>
                    <a:pt x="16949" y="12806"/>
                  </a:cubicBezTo>
                  <a:cubicBezTo>
                    <a:pt x="16593" y="12890"/>
                    <a:pt x="16238" y="12953"/>
                    <a:pt x="15903" y="12973"/>
                  </a:cubicBezTo>
                  <a:cubicBezTo>
                    <a:pt x="15505" y="12973"/>
                    <a:pt x="15129" y="13057"/>
                    <a:pt x="14773" y="13183"/>
                  </a:cubicBezTo>
                  <a:cubicBezTo>
                    <a:pt x="13915" y="13517"/>
                    <a:pt x="13015" y="13810"/>
                    <a:pt x="12158" y="14145"/>
                  </a:cubicBezTo>
                  <a:cubicBezTo>
                    <a:pt x="11111" y="14522"/>
                    <a:pt x="10170" y="14940"/>
                    <a:pt x="9249" y="15610"/>
                  </a:cubicBezTo>
                  <a:close/>
                  <a:moveTo>
                    <a:pt x="22452" y="8768"/>
                  </a:moveTo>
                  <a:cubicBezTo>
                    <a:pt x="22347" y="8977"/>
                    <a:pt x="22243" y="9124"/>
                    <a:pt x="22180" y="9291"/>
                  </a:cubicBezTo>
                  <a:cubicBezTo>
                    <a:pt x="22013" y="9605"/>
                    <a:pt x="21992" y="9898"/>
                    <a:pt x="22117" y="10253"/>
                  </a:cubicBezTo>
                  <a:cubicBezTo>
                    <a:pt x="22180" y="10358"/>
                    <a:pt x="22326" y="10484"/>
                    <a:pt x="22431" y="10504"/>
                  </a:cubicBezTo>
                  <a:cubicBezTo>
                    <a:pt x="22536" y="10504"/>
                    <a:pt x="22745" y="10379"/>
                    <a:pt x="22766" y="10295"/>
                  </a:cubicBezTo>
                  <a:cubicBezTo>
                    <a:pt x="22870" y="9668"/>
                    <a:pt x="23373" y="9291"/>
                    <a:pt x="23666" y="8768"/>
                  </a:cubicBezTo>
                  <a:cubicBezTo>
                    <a:pt x="23875" y="8768"/>
                    <a:pt x="24042" y="8705"/>
                    <a:pt x="24210" y="8726"/>
                  </a:cubicBezTo>
                  <a:cubicBezTo>
                    <a:pt x="24565" y="8768"/>
                    <a:pt x="24733" y="8914"/>
                    <a:pt x="24754" y="9312"/>
                  </a:cubicBezTo>
                  <a:cubicBezTo>
                    <a:pt x="24795" y="9521"/>
                    <a:pt x="24754" y="9730"/>
                    <a:pt x="24795" y="9940"/>
                  </a:cubicBezTo>
                  <a:cubicBezTo>
                    <a:pt x="24816" y="10107"/>
                    <a:pt x="25026" y="10274"/>
                    <a:pt x="25172" y="10212"/>
                  </a:cubicBezTo>
                  <a:cubicBezTo>
                    <a:pt x="25319" y="10170"/>
                    <a:pt x="25465" y="10065"/>
                    <a:pt x="25486" y="9960"/>
                  </a:cubicBezTo>
                  <a:cubicBezTo>
                    <a:pt x="25570" y="9751"/>
                    <a:pt x="25570" y="9479"/>
                    <a:pt x="25632" y="9249"/>
                  </a:cubicBezTo>
                  <a:cubicBezTo>
                    <a:pt x="25674" y="9207"/>
                    <a:pt x="25758" y="9144"/>
                    <a:pt x="25842" y="9082"/>
                  </a:cubicBezTo>
                  <a:cubicBezTo>
                    <a:pt x="25904" y="9019"/>
                    <a:pt x="25988" y="8998"/>
                    <a:pt x="26030" y="8914"/>
                  </a:cubicBezTo>
                  <a:cubicBezTo>
                    <a:pt x="26135" y="8789"/>
                    <a:pt x="26239" y="8621"/>
                    <a:pt x="26323" y="8475"/>
                  </a:cubicBezTo>
                  <a:cubicBezTo>
                    <a:pt x="26407" y="8307"/>
                    <a:pt x="26218" y="8077"/>
                    <a:pt x="26072" y="8119"/>
                  </a:cubicBezTo>
                  <a:cubicBezTo>
                    <a:pt x="25863" y="8182"/>
                    <a:pt x="25611" y="8307"/>
                    <a:pt x="25402" y="8391"/>
                  </a:cubicBezTo>
                  <a:cubicBezTo>
                    <a:pt x="25130" y="8182"/>
                    <a:pt x="24837" y="7973"/>
                    <a:pt x="24502" y="7743"/>
                  </a:cubicBezTo>
                  <a:cubicBezTo>
                    <a:pt x="24356" y="7554"/>
                    <a:pt x="24523" y="7157"/>
                    <a:pt x="24042" y="7052"/>
                  </a:cubicBezTo>
                  <a:cubicBezTo>
                    <a:pt x="23979" y="7240"/>
                    <a:pt x="23896" y="7387"/>
                    <a:pt x="23791" y="7575"/>
                  </a:cubicBezTo>
                  <a:cubicBezTo>
                    <a:pt x="23770" y="7659"/>
                    <a:pt x="23707" y="7743"/>
                    <a:pt x="23686" y="7784"/>
                  </a:cubicBezTo>
                  <a:cubicBezTo>
                    <a:pt x="23394" y="7868"/>
                    <a:pt x="23142" y="7910"/>
                    <a:pt x="22870" y="7994"/>
                  </a:cubicBezTo>
                  <a:cubicBezTo>
                    <a:pt x="22766" y="7910"/>
                    <a:pt x="22640" y="7805"/>
                    <a:pt x="22515" y="7763"/>
                  </a:cubicBezTo>
                  <a:cubicBezTo>
                    <a:pt x="22410" y="7743"/>
                    <a:pt x="22264" y="7784"/>
                    <a:pt x="22201" y="7847"/>
                  </a:cubicBezTo>
                  <a:cubicBezTo>
                    <a:pt x="22138" y="7868"/>
                    <a:pt x="22117" y="8035"/>
                    <a:pt x="22138" y="8077"/>
                  </a:cubicBezTo>
                  <a:cubicBezTo>
                    <a:pt x="22222" y="8287"/>
                    <a:pt x="22326" y="8496"/>
                    <a:pt x="22452" y="8768"/>
                  </a:cubicBezTo>
                  <a:close/>
                  <a:moveTo>
                    <a:pt x="9458" y="10672"/>
                  </a:moveTo>
                  <a:cubicBezTo>
                    <a:pt x="9228" y="10860"/>
                    <a:pt x="9019" y="11007"/>
                    <a:pt x="8789" y="11195"/>
                  </a:cubicBezTo>
                  <a:cubicBezTo>
                    <a:pt x="8433" y="10902"/>
                    <a:pt x="8161" y="10609"/>
                    <a:pt x="7785" y="10295"/>
                  </a:cubicBezTo>
                  <a:cubicBezTo>
                    <a:pt x="7701" y="10484"/>
                    <a:pt x="7575" y="10609"/>
                    <a:pt x="7596" y="10756"/>
                  </a:cubicBezTo>
                  <a:cubicBezTo>
                    <a:pt x="7701" y="11279"/>
                    <a:pt x="7387" y="11509"/>
                    <a:pt x="7010" y="11739"/>
                  </a:cubicBezTo>
                  <a:cubicBezTo>
                    <a:pt x="6717" y="11613"/>
                    <a:pt x="6445" y="11509"/>
                    <a:pt x="6173" y="11383"/>
                  </a:cubicBezTo>
                  <a:cubicBezTo>
                    <a:pt x="5839" y="11927"/>
                    <a:pt x="6445" y="12053"/>
                    <a:pt x="6550" y="12492"/>
                  </a:cubicBezTo>
                  <a:cubicBezTo>
                    <a:pt x="6550" y="12743"/>
                    <a:pt x="6529" y="13057"/>
                    <a:pt x="6529" y="13392"/>
                  </a:cubicBezTo>
                  <a:cubicBezTo>
                    <a:pt x="6529" y="13538"/>
                    <a:pt x="6550" y="13685"/>
                    <a:pt x="6592" y="13831"/>
                  </a:cubicBezTo>
                  <a:cubicBezTo>
                    <a:pt x="6634" y="14020"/>
                    <a:pt x="6843" y="14145"/>
                    <a:pt x="7010" y="14061"/>
                  </a:cubicBezTo>
                  <a:cubicBezTo>
                    <a:pt x="7136" y="14020"/>
                    <a:pt x="7240" y="13915"/>
                    <a:pt x="7324" y="13810"/>
                  </a:cubicBezTo>
                  <a:cubicBezTo>
                    <a:pt x="7366" y="13748"/>
                    <a:pt x="7345" y="13622"/>
                    <a:pt x="7345" y="13538"/>
                  </a:cubicBezTo>
                  <a:cubicBezTo>
                    <a:pt x="7282" y="13015"/>
                    <a:pt x="7471" y="12597"/>
                    <a:pt x="7847" y="12220"/>
                  </a:cubicBezTo>
                  <a:cubicBezTo>
                    <a:pt x="8015" y="12157"/>
                    <a:pt x="8266" y="12137"/>
                    <a:pt x="8538" y="12053"/>
                  </a:cubicBezTo>
                  <a:cubicBezTo>
                    <a:pt x="8810" y="12409"/>
                    <a:pt x="9124" y="12743"/>
                    <a:pt x="9333" y="13141"/>
                  </a:cubicBezTo>
                  <a:cubicBezTo>
                    <a:pt x="9417" y="13329"/>
                    <a:pt x="9584" y="13413"/>
                    <a:pt x="9772" y="13329"/>
                  </a:cubicBezTo>
                  <a:cubicBezTo>
                    <a:pt x="9961" y="13287"/>
                    <a:pt x="10107" y="13036"/>
                    <a:pt x="10065" y="12827"/>
                  </a:cubicBezTo>
                  <a:cubicBezTo>
                    <a:pt x="10002" y="12681"/>
                    <a:pt x="9961" y="12492"/>
                    <a:pt x="9835" y="12367"/>
                  </a:cubicBezTo>
                  <a:cubicBezTo>
                    <a:pt x="9521" y="12032"/>
                    <a:pt x="9458" y="11718"/>
                    <a:pt x="9668" y="11300"/>
                  </a:cubicBezTo>
                  <a:cubicBezTo>
                    <a:pt x="9793" y="11028"/>
                    <a:pt x="9751" y="10818"/>
                    <a:pt x="9458" y="106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4"/>
            <p:cNvSpPr/>
            <p:nvPr/>
          </p:nvSpPr>
          <p:spPr>
            <a:xfrm>
              <a:off x="7348330" y="3348571"/>
              <a:ext cx="572966" cy="535588"/>
            </a:xfrm>
            <a:custGeom>
              <a:avLst/>
              <a:gdLst/>
              <a:ahLst/>
              <a:cxnLst/>
              <a:rect l="l" t="t" r="r" b="b"/>
              <a:pathLst>
                <a:path w="18916" h="17682" extrusionOk="0">
                  <a:moveTo>
                    <a:pt x="18685" y="14459"/>
                  </a:moveTo>
                  <a:cubicBezTo>
                    <a:pt x="18309" y="12911"/>
                    <a:pt x="17744" y="11425"/>
                    <a:pt x="17451" y="9856"/>
                  </a:cubicBezTo>
                  <a:cubicBezTo>
                    <a:pt x="17451" y="9793"/>
                    <a:pt x="17430" y="9751"/>
                    <a:pt x="17409" y="9668"/>
                  </a:cubicBezTo>
                  <a:cubicBezTo>
                    <a:pt x="17158" y="8956"/>
                    <a:pt x="16949" y="8224"/>
                    <a:pt x="16698" y="7533"/>
                  </a:cubicBezTo>
                  <a:cubicBezTo>
                    <a:pt x="16405" y="6697"/>
                    <a:pt x="16070" y="5860"/>
                    <a:pt x="15756" y="4981"/>
                  </a:cubicBezTo>
                  <a:cubicBezTo>
                    <a:pt x="15149" y="3412"/>
                    <a:pt x="14229" y="2010"/>
                    <a:pt x="13685" y="419"/>
                  </a:cubicBezTo>
                  <a:cubicBezTo>
                    <a:pt x="13622" y="231"/>
                    <a:pt x="13454" y="106"/>
                    <a:pt x="13371" y="1"/>
                  </a:cubicBezTo>
                  <a:cubicBezTo>
                    <a:pt x="12157" y="440"/>
                    <a:pt x="11048" y="859"/>
                    <a:pt x="9918" y="1277"/>
                  </a:cubicBezTo>
                  <a:cubicBezTo>
                    <a:pt x="9709" y="1361"/>
                    <a:pt x="9542" y="1424"/>
                    <a:pt x="9416" y="1633"/>
                  </a:cubicBezTo>
                  <a:cubicBezTo>
                    <a:pt x="9186" y="2051"/>
                    <a:pt x="8914" y="2449"/>
                    <a:pt x="8705" y="2888"/>
                  </a:cubicBezTo>
                  <a:cubicBezTo>
                    <a:pt x="8558" y="3202"/>
                    <a:pt x="8391" y="3516"/>
                    <a:pt x="8056" y="3579"/>
                  </a:cubicBezTo>
                  <a:cubicBezTo>
                    <a:pt x="7554" y="3663"/>
                    <a:pt x="7031" y="3684"/>
                    <a:pt x="6571" y="3453"/>
                  </a:cubicBezTo>
                  <a:cubicBezTo>
                    <a:pt x="5838" y="3098"/>
                    <a:pt x="5336" y="2533"/>
                    <a:pt x="5001" y="1738"/>
                  </a:cubicBezTo>
                  <a:cubicBezTo>
                    <a:pt x="3767" y="1717"/>
                    <a:pt x="2532" y="1675"/>
                    <a:pt x="1319" y="1633"/>
                  </a:cubicBezTo>
                  <a:cubicBezTo>
                    <a:pt x="1256" y="1633"/>
                    <a:pt x="1214" y="1717"/>
                    <a:pt x="1130" y="1779"/>
                  </a:cubicBezTo>
                  <a:cubicBezTo>
                    <a:pt x="1130" y="2010"/>
                    <a:pt x="1110" y="2261"/>
                    <a:pt x="1110" y="2533"/>
                  </a:cubicBezTo>
                  <a:cubicBezTo>
                    <a:pt x="1068" y="3412"/>
                    <a:pt x="1068" y="4332"/>
                    <a:pt x="1047" y="5232"/>
                  </a:cubicBezTo>
                  <a:cubicBezTo>
                    <a:pt x="1026" y="5671"/>
                    <a:pt x="1005" y="6111"/>
                    <a:pt x="900" y="6550"/>
                  </a:cubicBezTo>
                  <a:cubicBezTo>
                    <a:pt x="440" y="8266"/>
                    <a:pt x="503" y="10002"/>
                    <a:pt x="126" y="11718"/>
                  </a:cubicBezTo>
                  <a:cubicBezTo>
                    <a:pt x="105" y="11865"/>
                    <a:pt x="105" y="11990"/>
                    <a:pt x="105" y="12158"/>
                  </a:cubicBezTo>
                  <a:cubicBezTo>
                    <a:pt x="63" y="13622"/>
                    <a:pt x="22" y="15087"/>
                    <a:pt x="1" y="16552"/>
                  </a:cubicBezTo>
                  <a:lnTo>
                    <a:pt x="1" y="17096"/>
                  </a:lnTo>
                  <a:cubicBezTo>
                    <a:pt x="22" y="17326"/>
                    <a:pt x="168" y="17493"/>
                    <a:pt x="398" y="17514"/>
                  </a:cubicBezTo>
                  <a:cubicBezTo>
                    <a:pt x="586" y="17535"/>
                    <a:pt x="754" y="17535"/>
                    <a:pt x="942" y="17535"/>
                  </a:cubicBezTo>
                  <a:cubicBezTo>
                    <a:pt x="2679" y="17598"/>
                    <a:pt x="4415" y="17640"/>
                    <a:pt x="6152" y="17681"/>
                  </a:cubicBezTo>
                  <a:cubicBezTo>
                    <a:pt x="6445" y="17681"/>
                    <a:pt x="6759" y="17640"/>
                    <a:pt x="7031" y="17619"/>
                  </a:cubicBezTo>
                  <a:cubicBezTo>
                    <a:pt x="9542" y="17305"/>
                    <a:pt x="12032" y="17012"/>
                    <a:pt x="14522" y="16677"/>
                  </a:cubicBezTo>
                  <a:cubicBezTo>
                    <a:pt x="15861" y="16489"/>
                    <a:pt x="17158" y="16175"/>
                    <a:pt x="18497" y="15924"/>
                  </a:cubicBezTo>
                  <a:cubicBezTo>
                    <a:pt x="18644" y="15903"/>
                    <a:pt x="18811" y="15756"/>
                    <a:pt x="18916" y="15715"/>
                  </a:cubicBezTo>
                  <a:cubicBezTo>
                    <a:pt x="18832" y="15317"/>
                    <a:pt x="18790" y="14878"/>
                    <a:pt x="18685" y="144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4"/>
            <p:cNvSpPr/>
            <p:nvPr/>
          </p:nvSpPr>
          <p:spPr>
            <a:xfrm>
              <a:off x="7012446" y="2460049"/>
              <a:ext cx="924693" cy="406280"/>
            </a:xfrm>
            <a:custGeom>
              <a:avLst/>
              <a:gdLst/>
              <a:ahLst/>
              <a:cxnLst/>
              <a:rect l="l" t="t" r="r" b="b"/>
              <a:pathLst>
                <a:path w="30528" h="13413" extrusionOk="0">
                  <a:moveTo>
                    <a:pt x="17199" y="9834"/>
                  </a:moveTo>
                  <a:cubicBezTo>
                    <a:pt x="16300" y="10002"/>
                    <a:pt x="16090" y="9730"/>
                    <a:pt x="16153" y="8893"/>
                  </a:cubicBezTo>
                  <a:cubicBezTo>
                    <a:pt x="16174" y="8642"/>
                    <a:pt x="16174" y="8349"/>
                    <a:pt x="16174" y="8077"/>
                  </a:cubicBezTo>
                  <a:cubicBezTo>
                    <a:pt x="16174" y="7951"/>
                    <a:pt x="16111" y="7805"/>
                    <a:pt x="16048" y="7658"/>
                  </a:cubicBezTo>
                  <a:cubicBezTo>
                    <a:pt x="15902" y="7449"/>
                    <a:pt x="15567" y="7407"/>
                    <a:pt x="15421" y="7595"/>
                  </a:cubicBezTo>
                  <a:cubicBezTo>
                    <a:pt x="15274" y="7742"/>
                    <a:pt x="15170" y="7930"/>
                    <a:pt x="15065" y="8118"/>
                  </a:cubicBezTo>
                  <a:cubicBezTo>
                    <a:pt x="14396" y="9541"/>
                    <a:pt x="13328" y="10671"/>
                    <a:pt x="12031" y="11592"/>
                  </a:cubicBezTo>
                  <a:cubicBezTo>
                    <a:pt x="11801" y="11780"/>
                    <a:pt x="11550" y="11927"/>
                    <a:pt x="11341" y="12136"/>
                  </a:cubicBezTo>
                  <a:cubicBezTo>
                    <a:pt x="10859" y="12617"/>
                    <a:pt x="10253" y="12889"/>
                    <a:pt x="9667" y="13182"/>
                  </a:cubicBezTo>
                  <a:cubicBezTo>
                    <a:pt x="9186" y="13412"/>
                    <a:pt x="8662" y="13412"/>
                    <a:pt x="8160" y="13370"/>
                  </a:cubicBezTo>
                  <a:cubicBezTo>
                    <a:pt x="7784" y="13328"/>
                    <a:pt x="7428" y="13015"/>
                    <a:pt x="7407" y="12617"/>
                  </a:cubicBezTo>
                  <a:cubicBezTo>
                    <a:pt x="7407" y="12219"/>
                    <a:pt x="7386" y="11822"/>
                    <a:pt x="7574" y="11466"/>
                  </a:cubicBezTo>
                  <a:cubicBezTo>
                    <a:pt x="7784" y="10985"/>
                    <a:pt x="7951" y="10525"/>
                    <a:pt x="8139" y="10043"/>
                  </a:cubicBezTo>
                  <a:cubicBezTo>
                    <a:pt x="8244" y="9813"/>
                    <a:pt x="8202" y="9604"/>
                    <a:pt x="8035" y="9478"/>
                  </a:cubicBezTo>
                  <a:cubicBezTo>
                    <a:pt x="7888" y="9353"/>
                    <a:pt x="7637" y="9353"/>
                    <a:pt x="7470" y="9499"/>
                  </a:cubicBezTo>
                  <a:cubicBezTo>
                    <a:pt x="7051" y="9834"/>
                    <a:pt x="6654" y="10232"/>
                    <a:pt x="6256" y="10608"/>
                  </a:cubicBezTo>
                  <a:cubicBezTo>
                    <a:pt x="5921" y="10943"/>
                    <a:pt x="5587" y="11257"/>
                    <a:pt x="5085" y="11362"/>
                  </a:cubicBezTo>
                  <a:cubicBezTo>
                    <a:pt x="4917" y="11382"/>
                    <a:pt x="4750" y="11508"/>
                    <a:pt x="4603" y="11613"/>
                  </a:cubicBezTo>
                  <a:cubicBezTo>
                    <a:pt x="4185" y="12031"/>
                    <a:pt x="3641" y="12219"/>
                    <a:pt x="3139" y="12491"/>
                  </a:cubicBezTo>
                  <a:cubicBezTo>
                    <a:pt x="2762" y="12701"/>
                    <a:pt x="2344" y="12701"/>
                    <a:pt x="1925" y="12554"/>
                  </a:cubicBezTo>
                  <a:cubicBezTo>
                    <a:pt x="1737" y="12512"/>
                    <a:pt x="1569" y="12450"/>
                    <a:pt x="1402" y="12408"/>
                  </a:cubicBezTo>
                  <a:cubicBezTo>
                    <a:pt x="1088" y="12303"/>
                    <a:pt x="879" y="12136"/>
                    <a:pt x="732" y="11822"/>
                  </a:cubicBezTo>
                  <a:cubicBezTo>
                    <a:pt x="586" y="11466"/>
                    <a:pt x="398" y="11131"/>
                    <a:pt x="251" y="10776"/>
                  </a:cubicBezTo>
                  <a:cubicBezTo>
                    <a:pt x="188" y="10650"/>
                    <a:pt x="105" y="10504"/>
                    <a:pt x="105" y="10357"/>
                  </a:cubicBezTo>
                  <a:cubicBezTo>
                    <a:pt x="147" y="9688"/>
                    <a:pt x="0" y="8997"/>
                    <a:pt x="251" y="8328"/>
                  </a:cubicBezTo>
                  <a:cubicBezTo>
                    <a:pt x="377" y="7993"/>
                    <a:pt x="272" y="7533"/>
                    <a:pt x="565" y="7219"/>
                  </a:cubicBezTo>
                  <a:cubicBezTo>
                    <a:pt x="1130" y="6549"/>
                    <a:pt x="1528" y="5691"/>
                    <a:pt x="2385" y="5294"/>
                  </a:cubicBezTo>
                  <a:cubicBezTo>
                    <a:pt x="2469" y="5273"/>
                    <a:pt x="2574" y="5210"/>
                    <a:pt x="2595" y="5126"/>
                  </a:cubicBezTo>
                  <a:cubicBezTo>
                    <a:pt x="3013" y="4499"/>
                    <a:pt x="3766" y="4227"/>
                    <a:pt x="4248" y="3641"/>
                  </a:cubicBezTo>
                  <a:cubicBezTo>
                    <a:pt x="4352" y="3515"/>
                    <a:pt x="4499" y="3411"/>
                    <a:pt x="4666" y="3327"/>
                  </a:cubicBezTo>
                  <a:cubicBezTo>
                    <a:pt x="5963" y="2616"/>
                    <a:pt x="7281" y="1883"/>
                    <a:pt x="8642" y="1235"/>
                  </a:cubicBezTo>
                  <a:cubicBezTo>
                    <a:pt x="9269" y="921"/>
                    <a:pt x="9939" y="628"/>
                    <a:pt x="10713" y="670"/>
                  </a:cubicBezTo>
                  <a:cubicBezTo>
                    <a:pt x="10943" y="670"/>
                    <a:pt x="11173" y="586"/>
                    <a:pt x="11383" y="460"/>
                  </a:cubicBezTo>
                  <a:cubicBezTo>
                    <a:pt x="11822" y="209"/>
                    <a:pt x="12282" y="167"/>
                    <a:pt x="12763" y="188"/>
                  </a:cubicBezTo>
                  <a:cubicBezTo>
                    <a:pt x="13789" y="251"/>
                    <a:pt x="14814" y="272"/>
                    <a:pt x="15839" y="272"/>
                  </a:cubicBezTo>
                  <a:cubicBezTo>
                    <a:pt x="16300" y="272"/>
                    <a:pt x="16718" y="356"/>
                    <a:pt x="17053" y="691"/>
                  </a:cubicBezTo>
                  <a:cubicBezTo>
                    <a:pt x="17241" y="628"/>
                    <a:pt x="17429" y="523"/>
                    <a:pt x="17576" y="523"/>
                  </a:cubicBezTo>
                  <a:cubicBezTo>
                    <a:pt x="18036" y="523"/>
                    <a:pt x="18392" y="398"/>
                    <a:pt x="18769" y="167"/>
                  </a:cubicBezTo>
                  <a:cubicBezTo>
                    <a:pt x="18936" y="42"/>
                    <a:pt x="19208" y="0"/>
                    <a:pt x="19438" y="0"/>
                  </a:cubicBezTo>
                  <a:cubicBezTo>
                    <a:pt x="20275" y="0"/>
                    <a:pt x="21112" y="42"/>
                    <a:pt x="21949" y="84"/>
                  </a:cubicBezTo>
                  <a:cubicBezTo>
                    <a:pt x="22179" y="84"/>
                    <a:pt x="22430" y="167"/>
                    <a:pt x="22660" y="251"/>
                  </a:cubicBezTo>
                  <a:cubicBezTo>
                    <a:pt x="23100" y="398"/>
                    <a:pt x="23581" y="565"/>
                    <a:pt x="24020" y="732"/>
                  </a:cubicBezTo>
                  <a:cubicBezTo>
                    <a:pt x="24334" y="837"/>
                    <a:pt x="24627" y="983"/>
                    <a:pt x="24857" y="1235"/>
                  </a:cubicBezTo>
                  <a:cubicBezTo>
                    <a:pt x="24962" y="1360"/>
                    <a:pt x="25108" y="1507"/>
                    <a:pt x="25276" y="1548"/>
                  </a:cubicBezTo>
                  <a:cubicBezTo>
                    <a:pt x="25778" y="1674"/>
                    <a:pt x="26050" y="2071"/>
                    <a:pt x="26448" y="2343"/>
                  </a:cubicBezTo>
                  <a:cubicBezTo>
                    <a:pt x="27159" y="2825"/>
                    <a:pt x="27703" y="3432"/>
                    <a:pt x="28289" y="4059"/>
                  </a:cubicBezTo>
                  <a:cubicBezTo>
                    <a:pt x="28917" y="4750"/>
                    <a:pt x="29565" y="5419"/>
                    <a:pt x="30193" y="6110"/>
                  </a:cubicBezTo>
                  <a:cubicBezTo>
                    <a:pt x="30339" y="6277"/>
                    <a:pt x="30528" y="6445"/>
                    <a:pt x="30528" y="6737"/>
                  </a:cubicBezTo>
                  <a:cubicBezTo>
                    <a:pt x="30297" y="7198"/>
                    <a:pt x="29879" y="7386"/>
                    <a:pt x="29356" y="7386"/>
                  </a:cubicBezTo>
                  <a:cubicBezTo>
                    <a:pt x="29063" y="7386"/>
                    <a:pt x="28749" y="7323"/>
                    <a:pt x="28456" y="7323"/>
                  </a:cubicBezTo>
                  <a:cubicBezTo>
                    <a:pt x="28247" y="7323"/>
                    <a:pt x="28038" y="7365"/>
                    <a:pt x="27828" y="7365"/>
                  </a:cubicBezTo>
                  <a:cubicBezTo>
                    <a:pt x="27556" y="7386"/>
                    <a:pt x="27243" y="7428"/>
                    <a:pt x="26950" y="7428"/>
                  </a:cubicBezTo>
                  <a:cubicBezTo>
                    <a:pt x="26406" y="7428"/>
                    <a:pt x="25883" y="7407"/>
                    <a:pt x="25318" y="7407"/>
                  </a:cubicBezTo>
                  <a:cubicBezTo>
                    <a:pt x="24878" y="7386"/>
                    <a:pt x="24439" y="7323"/>
                    <a:pt x="24020" y="7219"/>
                  </a:cubicBezTo>
                  <a:cubicBezTo>
                    <a:pt x="23476" y="7072"/>
                    <a:pt x="22911" y="7009"/>
                    <a:pt x="22367" y="6842"/>
                  </a:cubicBezTo>
                  <a:cubicBezTo>
                    <a:pt x="22263" y="6779"/>
                    <a:pt x="22137" y="6779"/>
                    <a:pt x="22033" y="6737"/>
                  </a:cubicBezTo>
                  <a:cubicBezTo>
                    <a:pt x="21007" y="6005"/>
                    <a:pt x="20045" y="5189"/>
                    <a:pt x="19459" y="4017"/>
                  </a:cubicBezTo>
                  <a:cubicBezTo>
                    <a:pt x="19334" y="3724"/>
                    <a:pt x="19187" y="3411"/>
                    <a:pt x="19020" y="3139"/>
                  </a:cubicBezTo>
                  <a:cubicBezTo>
                    <a:pt x="18978" y="3076"/>
                    <a:pt x="18810" y="2992"/>
                    <a:pt x="18727" y="2992"/>
                  </a:cubicBezTo>
                  <a:cubicBezTo>
                    <a:pt x="18622" y="3013"/>
                    <a:pt x="18517" y="3118"/>
                    <a:pt x="18497" y="3222"/>
                  </a:cubicBezTo>
                  <a:cubicBezTo>
                    <a:pt x="18455" y="3432"/>
                    <a:pt x="18392" y="3662"/>
                    <a:pt x="18455" y="3829"/>
                  </a:cubicBezTo>
                  <a:cubicBezTo>
                    <a:pt x="18622" y="4227"/>
                    <a:pt x="18559" y="4582"/>
                    <a:pt x="18517" y="4980"/>
                  </a:cubicBezTo>
                  <a:cubicBezTo>
                    <a:pt x="18497" y="5273"/>
                    <a:pt x="18497" y="5587"/>
                    <a:pt x="18476" y="5859"/>
                  </a:cubicBezTo>
                  <a:cubicBezTo>
                    <a:pt x="18455" y="6361"/>
                    <a:pt x="18476" y="6863"/>
                    <a:pt x="18245" y="7365"/>
                  </a:cubicBezTo>
                  <a:cubicBezTo>
                    <a:pt x="18078" y="7700"/>
                    <a:pt x="18141" y="8118"/>
                    <a:pt x="17994" y="8474"/>
                  </a:cubicBezTo>
                  <a:cubicBezTo>
                    <a:pt x="17827" y="8997"/>
                    <a:pt x="17576" y="9458"/>
                    <a:pt x="17199" y="98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4"/>
            <p:cNvSpPr/>
            <p:nvPr/>
          </p:nvSpPr>
          <p:spPr>
            <a:xfrm>
              <a:off x="7743188" y="2264831"/>
              <a:ext cx="423999" cy="425938"/>
            </a:xfrm>
            <a:custGeom>
              <a:avLst/>
              <a:gdLst/>
              <a:ahLst/>
              <a:cxnLst/>
              <a:rect l="l" t="t" r="r" b="b"/>
              <a:pathLst>
                <a:path w="13998" h="14062" extrusionOk="0">
                  <a:moveTo>
                    <a:pt x="42" y="6299"/>
                  </a:moveTo>
                  <a:cubicBezTo>
                    <a:pt x="0" y="5713"/>
                    <a:pt x="188" y="5273"/>
                    <a:pt x="439" y="4855"/>
                  </a:cubicBezTo>
                  <a:cubicBezTo>
                    <a:pt x="1297" y="3474"/>
                    <a:pt x="2218" y="2156"/>
                    <a:pt x="3452" y="1068"/>
                  </a:cubicBezTo>
                  <a:cubicBezTo>
                    <a:pt x="3536" y="984"/>
                    <a:pt x="3599" y="879"/>
                    <a:pt x="3703" y="838"/>
                  </a:cubicBezTo>
                  <a:cubicBezTo>
                    <a:pt x="4624" y="482"/>
                    <a:pt x="5482" y="1"/>
                    <a:pt x="6528" y="42"/>
                  </a:cubicBezTo>
                  <a:cubicBezTo>
                    <a:pt x="7198" y="63"/>
                    <a:pt x="7616" y="419"/>
                    <a:pt x="7867" y="963"/>
                  </a:cubicBezTo>
                  <a:cubicBezTo>
                    <a:pt x="8160" y="1570"/>
                    <a:pt x="8244" y="2239"/>
                    <a:pt x="8139" y="2888"/>
                  </a:cubicBezTo>
                  <a:cubicBezTo>
                    <a:pt x="8097" y="3076"/>
                    <a:pt x="7972" y="3286"/>
                    <a:pt x="7867" y="3453"/>
                  </a:cubicBezTo>
                  <a:cubicBezTo>
                    <a:pt x="7763" y="3599"/>
                    <a:pt x="7616" y="3704"/>
                    <a:pt x="7512" y="3830"/>
                  </a:cubicBezTo>
                  <a:cubicBezTo>
                    <a:pt x="7323" y="4039"/>
                    <a:pt x="7240" y="4311"/>
                    <a:pt x="7365" y="4604"/>
                  </a:cubicBezTo>
                  <a:cubicBezTo>
                    <a:pt x="7470" y="4876"/>
                    <a:pt x="7742" y="4959"/>
                    <a:pt x="8035" y="4980"/>
                  </a:cubicBezTo>
                  <a:cubicBezTo>
                    <a:pt x="8767" y="5022"/>
                    <a:pt x="9457" y="5043"/>
                    <a:pt x="10190" y="5043"/>
                  </a:cubicBezTo>
                  <a:cubicBezTo>
                    <a:pt x="10776" y="5043"/>
                    <a:pt x="11320" y="5148"/>
                    <a:pt x="11843" y="5441"/>
                  </a:cubicBezTo>
                  <a:lnTo>
                    <a:pt x="12010" y="5503"/>
                  </a:lnTo>
                  <a:cubicBezTo>
                    <a:pt x="12784" y="5671"/>
                    <a:pt x="13056" y="6320"/>
                    <a:pt x="13370" y="6926"/>
                  </a:cubicBezTo>
                  <a:cubicBezTo>
                    <a:pt x="13496" y="7177"/>
                    <a:pt x="13412" y="7387"/>
                    <a:pt x="13224" y="7575"/>
                  </a:cubicBezTo>
                  <a:cubicBezTo>
                    <a:pt x="13077" y="7700"/>
                    <a:pt x="12889" y="7847"/>
                    <a:pt x="12742" y="7972"/>
                  </a:cubicBezTo>
                  <a:cubicBezTo>
                    <a:pt x="12470" y="8182"/>
                    <a:pt x="12219" y="8370"/>
                    <a:pt x="11947" y="8579"/>
                  </a:cubicBezTo>
                  <a:cubicBezTo>
                    <a:pt x="11717" y="8788"/>
                    <a:pt x="11508" y="8956"/>
                    <a:pt x="11194" y="8998"/>
                  </a:cubicBezTo>
                  <a:cubicBezTo>
                    <a:pt x="10901" y="9019"/>
                    <a:pt x="10776" y="9207"/>
                    <a:pt x="10713" y="9458"/>
                  </a:cubicBezTo>
                  <a:cubicBezTo>
                    <a:pt x="10671" y="9751"/>
                    <a:pt x="10776" y="10002"/>
                    <a:pt x="11027" y="10169"/>
                  </a:cubicBezTo>
                  <a:cubicBezTo>
                    <a:pt x="11278" y="10295"/>
                    <a:pt x="11508" y="10421"/>
                    <a:pt x="11759" y="10483"/>
                  </a:cubicBezTo>
                  <a:cubicBezTo>
                    <a:pt x="12052" y="10525"/>
                    <a:pt x="12261" y="10672"/>
                    <a:pt x="12470" y="10818"/>
                  </a:cubicBezTo>
                  <a:cubicBezTo>
                    <a:pt x="12784" y="11048"/>
                    <a:pt x="13119" y="11257"/>
                    <a:pt x="13433" y="11509"/>
                  </a:cubicBezTo>
                  <a:cubicBezTo>
                    <a:pt x="13831" y="11781"/>
                    <a:pt x="13998" y="12346"/>
                    <a:pt x="13810" y="12785"/>
                  </a:cubicBezTo>
                  <a:cubicBezTo>
                    <a:pt x="13726" y="12931"/>
                    <a:pt x="13579" y="13099"/>
                    <a:pt x="13412" y="13120"/>
                  </a:cubicBezTo>
                  <a:cubicBezTo>
                    <a:pt x="12889" y="13287"/>
                    <a:pt x="12450" y="13601"/>
                    <a:pt x="11947" y="13810"/>
                  </a:cubicBezTo>
                  <a:cubicBezTo>
                    <a:pt x="11634" y="13957"/>
                    <a:pt x="11278" y="14040"/>
                    <a:pt x="10901" y="14040"/>
                  </a:cubicBezTo>
                  <a:cubicBezTo>
                    <a:pt x="10232" y="14061"/>
                    <a:pt x="9520" y="14019"/>
                    <a:pt x="8830" y="14019"/>
                  </a:cubicBezTo>
                  <a:cubicBezTo>
                    <a:pt x="8495" y="14019"/>
                    <a:pt x="8265" y="13873"/>
                    <a:pt x="8056" y="13643"/>
                  </a:cubicBezTo>
                  <a:cubicBezTo>
                    <a:pt x="7846" y="13392"/>
                    <a:pt x="7616" y="13141"/>
                    <a:pt x="7449" y="12869"/>
                  </a:cubicBezTo>
                  <a:cubicBezTo>
                    <a:pt x="7156" y="12304"/>
                    <a:pt x="6737" y="11885"/>
                    <a:pt x="6319" y="11446"/>
                  </a:cubicBezTo>
                  <a:cubicBezTo>
                    <a:pt x="5838" y="10923"/>
                    <a:pt x="5315" y="10421"/>
                    <a:pt x="4833" y="9877"/>
                  </a:cubicBezTo>
                  <a:cubicBezTo>
                    <a:pt x="4101" y="9019"/>
                    <a:pt x="3222" y="8370"/>
                    <a:pt x="2406" y="7638"/>
                  </a:cubicBezTo>
                  <a:cubicBezTo>
                    <a:pt x="1611" y="7366"/>
                    <a:pt x="1130" y="6654"/>
                    <a:pt x="335" y="6424"/>
                  </a:cubicBezTo>
                  <a:cubicBezTo>
                    <a:pt x="230" y="6403"/>
                    <a:pt x="146" y="6340"/>
                    <a:pt x="42" y="62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4"/>
            <p:cNvSpPr/>
            <p:nvPr/>
          </p:nvSpPr>
          <p:spPr>
            <a:xfrm>
              <a:off x="8050538" y="2807352"/>
              <a:ext cx="99533" cy="187616"/>
            </a:xfrm>
            <a:custGeom>
              <a:avLst/>
              <a:gdLst/>
              <a:ahLst/>
              <a:cxnLst/>
              <a:rect l="l" t="t" r="r" b="b"/>
              <a:pathLst>
                <a:path w="3286" h="6194" extrusionOk="0">
                  <a:moveTo>
                    <a:pt x="252" y="6152"/>
                  </a:moveTo>
                  <a:cubicBezTo>
                    <a:pt x="252" y="5252"/>
                    <a:pt x="315" y="4394"/>
                    <a:pt x="294" y="3536"/>
                  </a:cubicBezTo>
                  <a:cubicBezTo>
                    <a:pt x="231" y="2699"/>
                    <a:pt x="106" y="1883"/>
                    <a:pt x="1" y="1088"/>
                  </a:cubicBezTo>
                  <a:cubicBezTo>
                    <a:pt x="503" y="481"/>
                    <a:pt x="1194" y="419"/>
                    <a:pt x="1779" y="105"/>
                  </a:cubicBezTo>
                  <a:cubicBezTo>
                    <a:pt x="1989" y="0"/>
                    <a:pt x="2198" y="63"/>
                    <a:pt x="2344" y="230"/>
                  </a:cubicBezTo>
                  <a:cubicBezTo>
                    <a:pt x="2616" y="523"/>
                    <a:pt x="2909" y="774"/>
                    <a:pt x="3140" y="1088"/>
                  </a:cubicBezTo>
                  <a:cubicBezTo>
                    <a:pt x="3244" y="1235"/>
                    <a:pt x="3265" y="1444"/>
                    <a:pt x="3265" y="1590"/>
                  </a:cubicBezTo>
                  <a:cubicBezTo>
                    <a:pt x="3286" y="1883"/>
                    <a:pt x="3202" y="2197"/>
                    <a:pt x="3244" y="2469"/>
                  </a:cubicBezTo>
                  <a:cubicBezTo>
                    <a:pt x="3265" y="3243"/>
                    <a:pt x="3140" y="3892"/>
                    <a:pt x="2554" y="4436"/>
                  </a:cubicBezTo>
                  <a:cubicBezTo>
                    <a:pt x="2261" y="4729"/>
                    <a:pt x="2031" y="5085"/>
                    <a:pt x="1779" y="5398"/>
                  </a:cubicBezTo>
                  <a:cubicBezTo>
                    <a:pt x="1487" y="5775"/>
                    <a:pt x="1047" y="5922"/>
                    <a:pt x="650" y="6131"/>
                  </a:cubicBezTo>
                  <a:cubicBezTo>
                    <a:pt x="566" y="6194"/>
                    <a:pt x="440" y="6152"/>
                    <a:pt x="252" y="61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4"/>
            <p:cNvSpPr/>
            <p:nvPr/>
          </p:nvSpPr>
          <p:spPr>
            <a:xfrm>
              <a:off x="6931935" y="3014595"/>
              <a:ext cx="98261" cy="126158"/>
            </a:xfrm>
            <a:custGeom>
              <a:avLst/>
              <a:gdLst/>
              <a:ahLst/>
              <a:cxnLst/>
              <a:rect l="l" t="t" r="r" b="b"/>
              <a:pathLst>
                <a:path w="3244" h="4165" extrusionOk="0">
                  <a:moveTo>
                    <a:pt x="775" y="63"/>
                  </a:moveTo>
                  <a:cubicBezTo>
                    <a:pt x="880" y="63"/>
                    <a:pt x="1026" y="21"/>
                    <a:pt x="1131" y="21"/>
                  </a:cubicBezTo>
                  <a:cubicBezTo>
                    <a:pt x="1361" y="0"/>
                    <a:pt x="1549" y="84"/>
                    <a:pt x="1612" y="314"/>
                  </a:cubicBezTo>
                  <a:cubicBezTo>
                    <a:pt x="1696" y="502"/>
                    <a:pt x="1800" y="691"/>
                    <a:pt x="1842" y="900"/>
                  </a:cubicBezTo>
                  <a:cubicBezTo>
                    <a:pt x="1989" y="1632"/>
                    <a:pt x="2323" y="2260"/>
                    <a:pt x="2658" y="2888"/>
                  </a:cubicBezTo>
                  <a:cubicBezTo>
                    <a:pt x="2867" y="3243"/>
                    <a:pt x="3056" y="3620"/>
                    <a:pt x="3244" y="3976"/>
                  </a:cubicBezTo>
                  <a:cubicBezTo>
                    <a:pt x="2825" y="4164"/>
                    <a:pt x="2512" y="3955"/>
                    <a:pt x="2177" y="3871"/>
                  </a:cubicBezTo>
                  <a:cubicBezTo>
                    <a:pt x="1465" y="3662"/>
                    <a:pt x="859" y="3306"/>
                    <a:pt x="398" y="2720"/>
                  </a:cubicBezTo>
                  <a:cubicBezTo>
                    <a:pt x="147" y="2448"/>
                    <a:pt x="1" y="2093"/>
                    <a:pt x="105" y="1737"/>
                  </a:cubicBezTo>
                  <a:cubicBezTo>
                    <a:pt x="315" y="1193"/>
                    <a:pt x="356" y="565"/>
                    <a:pt x="775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4"/>
            <p:cNvSpPr/>
            <p:nvPr/>
          </p:nvSpPr>
          <p:spPr>
            <a:xfrm>
              <a:off x="7834451" y="4208620"/>
              <a:ext cx="111558" cy="45011"/>
            </a:xfrm>
            <a:custGeom>
              <a:avLst/>
              <a:gdLst/>
              <a:ahLst/>
              <a:cxnLst/>
              <a:rect l="l" t="t" r="r" b="b"/>
              <a:pathLst>
                <a:path w="3683" h="1486" extrusionOk="0">
                  <a:moveTo>
                    <a:pt x="0" y="377"/>
                  </a:moveTo>
                  <a:cubicBezTo>
                    <a:pt x="105" y="126"/>
                    <a:pt x="272" y="21"/>
                    <a:pt x="481" y="21"/>
                  </a:cubicBezTo>
                  <a:cubicBezTo>
                    <a:pt x="1067" y="21"/>
                    <a:pt x="1632" y="0"/>
                    <a:pt x="2197" y="84"/>
                  </a:cubicBezTo>
                  <a:cubicBezTo>
                    <a:pt x="2783" y="168"/>
                    <a:pt x="3348" y="377"/>
                    <a:pt x="3683" y="1005"/>
                  </a:cubicBezTo>
                  <a:cubicBezTo>
                    <a:pt x="2929" y="1486"/>
                    <a:pt x="2092" y="1465"/>
                    <a:pt x="1297" y="1318"/>
                  </a:cubicBezTo>
                  <a:cubicBezTo>
                    <a:pt x="753" y="1214"/>
                    <a:pt x="230" y="942"/>
                    <a:pt x="0" y="37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4"/>
            <p:cNvSpPr/>
            <p:nvPr/>
          </p:nvSpPr>
          <p:spPr>
            <a:xfrm>
              <a:off x="7420571" y="4231428"/>
              <a:ext cx="76088" cy="50100"/>
            </a:xfrm>
            <a:custGeom>
              <a:avLst/>
              <a:gdLst/>
              <a:ahLst/>
              <a:cxnLst/>
              <a:rect l="l" t="t" r="r" b="b"/>
              <a:pathLst>
                <a:path w="2512" h="1654" extrusionOk="0">
                  <a:moveTo>
                    <a:pt x="2512" y="189"/>
                  </a:moveTo>
                  <a:cubicBezTo>
                    <a:pt x="2386" y="775"/>
                    <a:pt x="1926" y="1026"/>
                    <a:pt x="1549" y="1319"/>
                  </a:cubicBezTo>
                  <a:cubicBezTo>
                    <a:pt x="1068" y="1654"/>
                    <a:pt x="545" y="1528"/>
                    <a:pt x="1" y="1465"/>
                  </a:cubicBezTo>
                  <a:cubicBezTo>
                    <a:pt x="64" y="984"/>
                    <a:pt x="294" y="691"/>
                    <a:pt x="754" y="586"/>
                  </a:cubicBezTo>
                  <a:cubicBezTo>
                    <a:pt x="922" y="565"/>
                    <a:pt x="1089" y="482"/>
                    <a:pt x="1235" y="356"/>
                  </a:cubicBezTo>
                  <a:cubicBezTo>
                    <a:pt x="1633" y="1"/>
                    <a:pt x="2051" y="63"/>
                    <a:pt x="2512" y="18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4"/>
            <p:cNvSpPr/>
            <p:nvPr/>
          </p:nvSpPr>
          <p:spPr>
            <a:xfrm>
              <a:off x="7533400" y="3401184"/>
              <a:ext cx="60247" cy="30441"/>
            </a:xfrm>
            <a:custGeom>
              <a:avLst/>
              <a:gdLst/>
              <a:ahLst/>
              <a:cxnLst/>
              <a:rect l="l" t="t" r="r" b="b"/>
              <a:pathLst>
                <a:path w="1989" h="1005" extrusionOk="0">
                  <a:moveTo>
                    <a:pt x="1632" y="942"/>
                  </a:moveTo>
                  <a:cubicBezTo>
                    <a:pt x="795" y="1005"/>
                    <a:pt x="398" y="817"/>
                    <a:pt x="0" y="105"/>
                  </a:cubicBezTo>
                  <a:lnTo>
                    <a:pt x="963" y="105"/>
                  </a:lnTo>
                  <a:cubicBezTo>
                    <a:pt x="1277" y="84"/>
                    <a:pt x="1590" y="63"/>
                    <a:pt x="1988" y="1"/>
                  </a:cubicBezTo>
                  <a:cubicBezTo>
                    <a:pt x="1988" y="398"/>
                    <a:pt x="1716" y="670"/>
                    <a:pt x="1632" y="9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4"/>
            <p:cNvSpPr/>
            <p:nvPr/>
          </p:nvSpPr>
          <p:spPr>
            <a:xfrm>
              <a:off x="7332488" y="3026620"/>
              <a:ext cx="369508" cy="240866"/>
            </a:xfrm>
            <a:custGeom>
              <a:avLst/>
              <a:gdLst/>
              <a:ahLst/>
              <a:cxnLst/>
              <a:rect l="l" t="t" r="r" b="b"/>
              <a:pathLst>
                <a:path w="12199" h="7952" extrusionOk="0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4"/>
            <p:cNvSpPr/>
            <p:nvPr/>
          </p:nvSpPr>
          <p:spPr>
            <a:xfrm>
              <a:off x="7080870" y="3060848"/>
              <a:ext cx="206638" cy="199036"/>
            </a:xfrm>
            <a:custGeom>
              <a:avLst/>
              <a:gdLst/>
              <a:ahLst/>
              <a:cxnLst/>
              <a:rect l="l" t="t" r="r" b="b"/>
              <a:pathLst>
                <a:path w="6822" h="6571" extrusionOk="0">
                  <a:moveTo>
                    <a:pt x="6152" y="2532"/>
                  </a:moveTo>
                  <a:cubicBezTo>
                    <a:pt x="6111" y="2449"/>
                    <a:pt x="6069" y="2407"/>
                    <a:pt x="6006" y="2323"/>
                  </a:cubicBezTo>
                  <a:cubicBezTo>
                    <a:pt x="5964" y="2219"/>
                    <a:pt x="5901" y="2114"/>
                    <a:pt x="5818" y="2009"/>
                  </a:cubicBezTo>
                  <a:cubicBezTo>
                    <a:pt x="4646" y="231"/>
                    <a:pt x="2302" y="1"/>
                    <a:pt x="670" y="1256"/>
                  </a:cubicBezTo>
                  <a:cubicBezTo>
                    <a:pt x="1" y="1779"/>
                    <a:pt x="22" y="2825"/>
                    <a:pt x="210" y="3558"/>
                  </a:cubicBezTo>
                  <a:cubicBezTo>
                    <a:pt x="336" y="4123"/>
                    <a:pt x="649" y="4646"/>
                    <a:pt x="1005" y="5106"/>
                  </a:cubicBezTo>
                  <a:cubicBezTo>
                    <a:pt x="1256" y="5441"/>
                    <a:pt x="1570" y="5692"/>
                    <a:pt x="1926" y="5880"/>
                  </a:cubicBezTo>
                  <a:cubicBezTo>
                    <a:pt x="2846" y="6466"/>
                    <a:pt x="4144" y="6571"/>
                    <a:pt x="5127" y="6110"/>
                  </a:cubicBezTo>
                  <a:cubicBezTo>
                    <a:pt x="6571" y="5462"/>
                    <a:pt x="6822" y="3851"/>
                    <a:pt x="6152" y="253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4"/>
            <p:cNvSpPr/>
            <p:nvPr/>
          </p:nvSpPr>
          <p:spPr>
            <a:xfrm>
              <a:off x="7738099" y="2866932"/>
              <a:ext cx="240866" cy="266825"/>
            </a:xfrm>
            <a:custGeom>
              <a:avLst/>
              <a:gdLst/>
              <a:ahLst/>
              <a:cxnLst/>
              <a:rect l="l" t="t" r="r" b="b"/>
              <a:pathLst>
                <a:path w="7952" h="8809" extrusionOk="0">
                  <a:moveTo>
                    <a:pt x="7805" y="3787"/>
                  </a:moveTo>
                  <a:cubicBezTo>
                    <a:pt x="7805" y="2825"/>
                    <a:pt x="7303" y="1841"/>
                    <a:pt x="6382" y="1255"/>
                  </a:cubicBezTo>
                  <a:cubicBezTo>
                    <a:pt x="4457" y="0"/>
                    <a:pt x="2198" y="1674"/>
                    <a:pt x="1151" y="3285"/>
                  </a:cubicBezTo>
                  <a:cubicBezTo>
                    <a:pt x="1" y="5126"/>
                    <a:pt x="712" y="7491"/>
                    <a:pt x="2804" y="8202"/>
                  </a:cubicBezTo>
                  <a:cubicBezTo>
                    <a:pt x="4646" y="8809"/>
                    <a:pt x="6696" y="7135"/>
                    <a:pt x="7533" y="5649"/>
                  </a:cubicBezTo>
                  <a:cubicBezTo>
                    <a:pt x="7889" y="5043"/>
                    <a:pt x="7952" y="4394"/>
                    <a:pt x="7805" y="378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4"/>
            <p:cNvSpPr/>
            <p:nvPr/>
          </p:nvSpPr>
          <p:spPr>
            <a:xfrm>
              <a:off x="6900252" y="2242659"/>
              <a:ext cx="1389281" cy="2061689"/>
            </a:xfrm>
            <a:custGeom>
              <a:avLst/>
              <a:gdLst/>
              <a:ahLst/>
              <a:cxnLst/>
              <a:rect l="l" t="t" r="r" b="b"/>
              <a:pathLst>
                <a:path w="45866" h="68065" extrusionOk="0">
                  <a:moveTo>
                    <a:pt x="21364" y="6947"/>
                  </a:moveTo>
                  <a:cubicBezTo>
                    <a:pt x="21468" y="6926"/>
                    <a:pt x="21489" y="6947"/>
                    <a:pt x="21531" y="6926"/>
                  </a:cubicBezTo>
                  <a:cubicBezTo>
                    <a:pt x="22221" y="6507"/>
                    <a:pt x="23017" y="6361"/>
                    <a:pt x="23854" y="6445"/>
                  </a:cubicBezTo>
                  <a:cubicBezTo>
                    <a:pt x="24398" y="6507"/>
                    <a:pt x="24921" y="6445"/>
                    <a:pt x="25465" y="6507"/>
                  </a:cubicBezTo>
                  <a:cubicBezTo>
                    <a:pt x="25946" y="6528"/>
                    <a:pt x="26406" y="6612"/>
                    <a:pt x="26908" y="6654"/>
                  </a:cubicBezTo>
                  <a:cubicBezTo>
                    <a:pt x="26992" y="6361"/>
                    <a:pt x="27076" y="6047"/>
                    <a:pt x="27180" y="5775"/>
                  </a:cubicBezTo>
                  <a:cubicBezTo>
                    <a:pt x="27306" y="5461"/>
                    <a:pt x="27452" y="5168"/>
                    <a:pt x="27641" y="4917"/>
                  </a:cubicBezTo>
                  <a:cubicBezTo>
                    <a:pt x="27829" y="4624"/>
                    <a:pt x="28017" y="4352"/>
                    <a:pt x="28185" y="4101"/>
                  </a:cubicBezTo>
                  <a:cubicBezTo>
                    <a:pt x="28917" y="3013"/>
                    <a:pt x="29712" y="2030"/>
                    <a:pt x="30696" y="1172"/>
                  </a:cubicBezTo>
                  <a:cubicBezTo>
                    <a:pt x="30988" y="900"/>
                    <a:pt x="31302" y="670"/>
                    <a:pt x="31700" y="586"/>
                  </a:cubicBezTo>
                  <a:cubicBezTo>
                    <a:pt x="32014" y="523"/>
                    <a:pt x="32328" y="419"/>
                    <a:pt x="32641" y="272"/>
                  </a:cubicBezTo>
                  <a:cubicBezTo>
                    <a:pt x="33185" y="21"/>
                    <a:pt x="33792" y="0"/>
                    <a:pt x="34399" y="0"/>
                  </a:cubicBezTo>
                  <a:cubicBezTo>
                    <a:pt x="35466" y="0"/>
                    <a:pt x="36136" y="565"/>
                    <a:pt x="36533" y="1486"/>
                  </a:cubicBezTo>
                  <a:cubicBezTo>
                    <a:pt x="36952" y="2511"/>
                    <a:pt x="37161" y="3557"/>
                    <a:pt x="36659" y="4624"/>
                  </a:cubicBezTo>
                  <a:cubicBezTo>
                    <a:pt x="36638" y="4666"/>
                    <a:pt x="36659" y="4729"/>
                    <a:pt x="36701" y="4834"/>
                  </a:cubicBezTo>
                  <a:cubicBezTo>
                    <a:pt x="37035" y="4959"/>
                    <a:pt x="37391" y="4959"/>
                    <a:pt x="37747" y="4917"/>
                  </a:cubicBezTo>
                  <a:cubicBezTo>
                    <a:pt x="38960" y="4813"/>
                    <a:pt x="40007" y="5378"/>
                    <a:pt x="41095" y="5817"/>
                  </a:cubicBezTo>
                  <a:cubicBezTo>
                    <a:pt x="41262" y="5901"/>
                    <a:pt x="41408" y="6110"/>
                    <a:pt x="41513" y="6277"/>
                  </a:cubicBezTo>
                  <a:cubicBezTo>
                    <a:pt x="41680" y="6549"/>
                    <a:pt x="41785" y="6863"/>
                    <a:pt x="41973" y="7135"/>
                  </a:cubicBezTo>
                  <a:cubicBezTo>
                    <a:pt x="42392" y="7868"/>
                    <a:pt x="42308" y="8579"/>
                    <a:pt x="41660" y="9144"/>
                  </a:cubicBezTo>
                  <a:cubicBezTo>
                    <a:pt x="41429" y="9353"/>
                    <a:pt x="41157" y="9479"/>
                    <a:pt x="40927" y="9667"/>
                  </a:cubicBezTo>
                  <a:cubicBezTo>
                    <a:pt x="40697" y="9855"/>
                    <a:pt x="40488" y="10065"/>
                    <a:pt x="40195" y="10295"/>
                  </a:cubicBezTo>
                  <a:cubicBezTo>
                    <a:pt x="40676" y="10692"/>
                    <a:pt x="41095" y="11090"/>
                    <a:pt x="41576" y="11341"/>
                  </a:cubicBezTo>
                  <a:cubicBezTo>
                    <a:pt x="42392" y="11780"/>
                    <a:pt x="42664" y="12471"/>
                    <a:pt x="42664" y="13350"/>
                  </a:cubicBezTo>
                  <a:cubicBezTo>
                    <a:pt x="42664" y="14124"/>
                    <a:pt x="42266" y="14563"/>
                    <a:pt x="41660" y="14814"/>
                  </a:cubicBezTo>
                  <a:cubicBezTo>
                    <a:pt x="41157" y="15023"/>
                    <a:pt x="40697" y="15295"/>
                    <a:pt x="40216" y="15526"/>
                  </a:cubicBezTo>
                  <a:cubicBezTo>
                    <a:pt x="39755" y="15798"/>
                    <a:pt x="39232" y="15923"/>
                    <a:pt x="38647" y="15902"/>
                  </a:cubicBezTo>
                  <a:cubicBezTo>
                    <a:pt x="37914" y="15860"/>
                    <a:pt x="37224" y="15839"/>
                    <a:pt x="36491" y="15819"/>
                  </a:cubicBezTo>
                  <a:cubicBezTo>
                    <a:pt x="36345" y="15819"/>
                    <a:pt x="36198" y="15839"/>
                    <a:pt x="35989" y="15839"/>
                  </a:cubicBezTo>
                  <a:cubicBezTo>
                    <a:pt x="36136" y="16446"/>
                    <a:pt x="36491" y="16886"/>
                    <a:pt x="36742" y="17388"/>
                  </a:cubicBezTo>
                  <a:cubicBezTo>
                    <a:pt x="37014" y="17869"/>
                    <a:pt x="37266" y="18392"/>
                    <a:pt x="37538" y="18894"/>
                  </a:cubicBezTo>
                  <a:cubicBezTo>
                    <a:pt x="37642" y="18873"/>
                    <a:pt x="37747" y="18894"/>
                    <a:pt x="37789" y="18873"/>
                  </a:cubicBezTo>
                  <a:cubicBezTo>
                    <a:pt x="38312" y="18601"/>
                    <a:pt x="38835" y="18267"/>
                    <a:pt x="39379" y="18057"/>
                  </a:cubicBezTo>
                  <a:cubicBezTo>
                    <a:pt x="39860" y="17869"/>
                    <a:pt x="40383" y="17869"/>
                    <a:pt x="40802" y="18267"/>
                  </a:cubicBezTo>
                  <a:cubicBezTo>
                    <a:pt x="42057" y="19396"/>
                    <a:pt x="42078" y="19459"/>
                    <a:pt x="42036" y="21112"/>
                  </a:cubicBezTo>
                  <a:lnTo>
                    <a:pt x="42036" y="21196"/>
                  </a:lnTo>
                  <a:cubicBezTo>
                    <a:pt x="41973" y="22807"/>
                    <a:pt x="42162" y="22368"/>
                    <a:pt x="41241" y="23581"/>
                  </a:cubicBezTo>
                  <a:cubicBezTo>
                    <a:pt x="41032" y="23874"/>
                    <a:pt x="40843" y="24188"/>
                    <a:pt x="40634" y="24460"/>
                  </a:cubicBezTo>
                  <a:cubicBezTo>
                    <a:pt x="40216" y="24983"/>
                    <a:pt x="39651" y="25339"/>
                    <a:pt x="39065" y="25653"/>
                  </a:cubicBezTo>
                  <a:cubicBezTo>
                    <a:pt x="38835" y="25778"/>
                    <a:pt x="38542" y="25778"/>
                    <a:pt x="38228" y="25862"/>
                  </a:cubicBezTo>
                  <a:cubicBezTo>
                    <a:pt x="38186" y="25987"/>
                    <a:pt x="38123" y="26197"/>
                    <a:pt x="38082" y="26385"/>
                  </a:cubicBezTo>
                  <a:cubicBezTo>
                    <a:pt x="37579" y="27954"/>
                    <a:pt x="36805" y="29335"/>
                    <a:pt x="35696" y="30570"/>
                  </a:cubicBezTo>
                  <a:cubicBezTo>
                    <a:pt x="35027" y="31323"/>
                    <a:pt x="34357" y="32097"/>
                    <a:pt x="33667" y="32829"/>
                  </a:cubicBezTo>
                  <a:cubicBezTo>
                    <a:pt x="33374" y="33143"/>
                    <a:pt x="33060" y="33415"/>
                    <a:pt x="32683" y="33645"/>
                  </a:cubicBezTo>
                  <a:cubicBezTo>
                    <a:pt x="31909" y="34169"/>
                    <a:pt x="31114" y="34650"/>
                    <a:pt x="30340" y="35152"/>
                  </a:cubicBezTo>
                  <a:cubicBezTo>
                    <a:pt x="30214" y="35215"/>
                    <a:pt x="30068" y="35361"/>
                    <a:pt x="29859" y="35529"/>
                  </a:cubicBezTo>
                  <a:cubicBezTo>
                    <a:pt x="31951" y="36282"/>
                    <a:pt x="33939" y="36972"/>
                    <a:pt x="36073" y="37265"/>
                  </a:cubicBezTo>
                  <a:cubicBezTo>
                    <a:pt x="38123" y="37558"/>
                    <a:pt x="40090" y="38207"/>
                    <a:pt x="42036" y="38939"/>
                  </a:cubicBezTo>
                  <a:cubicBezTo>
                    <a:pt x="42392" y="39065"/>
                    <a:pt x="42727" y="39274"/>
                    <a:pt x="43103" y="39462"/>
                  </a:cubicBezTo>
                  <a:cubicBezTo>
                    <a:pt x="43668" y="39274"/>
                    <a:pt x="44275" y="39065"/>
                    <a:pt x="44882" y="38876"/>
                  </a:cubicBezTo>
                  <a:cubicBezTo>
                    <a:pt x="45007" y="38834"/>
                    <a:pt x="45175" y="38772"/>
                    <a:pt x="45300" y="38772"/>
                  </a:cubicBezTo>
                  <a:cubicBezTo>
                    <a:pt x="45509" y="38751"/>
                    <a:pt x="45719" y="38918"/>
                    <a:pt x="45802" y="39086"/>
                  </a:cubicBezTo>
                  <a:cubicBezTo>
                    <a:pt x="45865" y="39274"/>
                    <a:pt x="45761" y="39504"/>
                    <a:pt x="45551" y="39609"/>
                  </a:cubicBezTo>
                  <a:cubicBezTo>
                    <a:pt x="45300" y="39776"/>
                    <a:pt x="45028" y="39881"/>
                    <a:pt x="44714" y="40027"/>
                  </a:cubicBezTo>
                  <a:cubicBezTo>
                    <a:pt x="44924" y="40215"/>
                    <a:pt x="45133" y="40383"/>
                    <a:pt x="45300" y="40592"/>
                  </a:cubicBezTo>
                  <a:cubicBezTo>
                    <a:pt x="45384" y="40697"/>
                    <a:pt x="45426" y="40864"/>
                    <a:pt x="45384" y="40969"/>
                  </a:cubicBezTo>
                  <a:cubicBezTo>
                    <a:pt x="45321" y="41073"/>
                    <a:pt x="45175" y="41220"/>
                    <a:pt x="45028" y="41220"/>
                  </a:cubicBezTo>
                  <a:cubicBezTo>
                    <a:pt x="44882" y="41241"/>
                    <a:pt x="44693" y="41157"/>
                    <a:pt x="44505" y="41115"/>
                  </a:cubicBezTo>
                  <a:cubicBezTo>
                    <a:pt x="44338" y="41052"/>
                    <a:pt x="44129" y="41031"/>
                    <a:pt x="43940" y="41011"/>
                  </a:cubicBezTo>
                  <a:cubicBezTo>
                    <a:pt x="43773" y="41283"/>
                    <a:pt x="43940" y="41450"/>
                    <a:pt x="44066" y="41596"/>
                  </a:cubicBezTo>
                  <a:cubicBezTo>
                    <a:pt x="44233" y="41785"/>
                    <a:pt x="44380" y="41973"/>
                    <a:pt x="44359" y="42224"/>
                  </a:cubicBezTo>
                  <a:cubicBezTo>
                    <a:pt x="44359" y="42412"/>
                    <a:pt x="44296" y="42601"/>
                    <a:pt x="44087" y="42643"/>
                  </a:cubicBezTo>
                  <a:cubicBezTo>
                    <a:pt x="43919" y="42726"/>
                    <a:pt x="43731" y="42684"/>
                    <a:pt x="43626" y="42496"/>
                  </a:cubicBezTo>
                  <a:cubicBezTo>
                    <a:pt x="43438" y="42099"/>
                    <a:pt x="43124" y="41764"/>
                    <a:pt x="42978" y="41345"/>
                  </a:cubicBezTo>
                  <a:cubicBezTo>
                    <a:pt x="42706" y="40592"/>
                    <a:pt x="42204" y="39964"/>
                    <a:pt x="41346" y="39671"/>
                  </a:cubicBezTo>
                  <a:cubicBezTo>
                    <a:pt x="39630" y="39086"/>
                    <a:pt x="37893" y="38437"/>
                    <a:pt x="36073" y="38207"/>
                  </a:cubicBezTo>
                  <a:cubicBezTo>
                    <a:pt x="34629" y="38018"/>
                    <a:pt x="33269" y="37579"/>
                    <a:pt x="31909" y="37140"/>
                  </a:cubicBezTo>
                  <a:cubicBezTo>
                    <a:pt x="31009" y="36847"/>
                    <a:pt x="30131" y="36679"/>
                    <a:pt x="29168" y="36554"/>
                  </a:cubicBezTo>
                  <a:cubicBezTo>
                    <a:pt x="29315" y="37140"/>
                    <a:pt x="29524" y="37600"/>
                    <a:pt x="29796" y="38102"/>
                  </a:cubicBezTo>
                  <a:cubicBezTo>
                    <a:pt x="30863" y="40006"/>
                    <a:pt x="31846" y="41973"/>
                    <a:pt x="32516" y="44065"/>
                  </a:cubicBezTo>
                  <a:cubicBezTo>
                    <a:pt x="32662" y="44568"/>
                    <a:pt x="32851" y="45028"/>
                    <a:pt x="32976" y="45509"/>
                  </a:cubicBezTo>
                  <a:cubicBezTo>
                    <a:pt x="33144" y="46032"/>
                    <a:pt x="33269" y="46555"/>
                    <a:pt x="33395" y="47078"/>
                  </a:cubicBezTo>
                  <a:cubicBezTo>
                    <a:pt x="33478" y="47350"/>
                    <a:pt x="33499" y="47664"/>
                    <a:pt x="33625" y="47936"/>
                  </a:cubicBezTo>
                  <a:cubicBezTo>
                    <a:pt x="34127" y="49171"/>
                    <a:pt x="34315" y="50468"/>
                    <a:pt x="34713" y="51723"/>
                  </a:cubicBezTo>
                  <a:cubicBezTo>
                    <a:pt x="34776" y="51995"/>
                    <a:pt x="34713" y="52226"/>
                    <a:pt x="34525" y="52477"/>
                  </a:cubicBezTo>
                  <a:cubicBezTo>
                    <a:pt x="34148" y="53042"/>
                    <a:pt x="33625" y="53355"/>
                    <a:pt x="32997" y="53565"/>
                  </a:cubicBezTo>
                  <a:cubicBezTo>
                    <a:pt x="32035" y="53879"/>
                    <a:pt x="31009" y="54025"/>
                    <a:pt x="30026" y="54192"/>
                  </a:cubicBezTo>
                  <a:cubicBezTo>
                    <a:pt x="29503" y="54255"/>
                    <a:pt x="28980" y="54339"/>
                    <a:pt x="28373" y="54423"/>
                  </a:cubicBezTo>
                  <a:cubicBezTo>
                    <a:pt x="28478" y="54841"/>
                    <a:pt x="28540" y="55197"/>
                    <a:pt x="28666" y="55573"/>
                  </a:cubicBezTo>
                  <a:cubicBezTo>
                    <a:pt x="29105" y="56850"/>
                    <a:pt x="29294" y="58189"/>
                    <a:pt x="29754" y="59444"/>
                  </a:cubicBezTo>
                  <a:cubicBezTo>
                    <a:pt x="29796" y="60428"/>
                    <a:pt x="30152" y="61369"/>
                    <a:pt x="30361" y="62311"/>
                  </a:cubicBezTo>
                  <a:cubicBezTo>
                    <a:pt x="30444" y="62729"/>
                    <a:pt x="30591" y="63106"/>
                    <a:pt x="30591" y="63545"/>
                  </a:cubicBezTo>
                  <a:cubicBezTo>
                    <a:pt x="30591" y="63817"/>
                    <a:pt x="30779" y="63985"/>
                    <a:pt x="31072" y="63985"/>
                  </a:cubicBezTo>
                  <a:cubicBezTo>
                    <a:pt x="31616" y="64027"/>
                    <a:pt x="32139" y="64047"/>
                    <a:pt x="32683" y="64047"/>
                  </a:cubicBezTo>
                  <a:cubicBezTo>
                    <a:pt x="33185" y="64047"/>
                    <a:pt x="33625" y="64173"/>
                    <a:pt x="34085" y="64340"/>
                  </a:cubicBezTo>
                  <a:cubicBezTo>
                    <a:pt x="34629" y="64550"/>
                    <a:pt x="34964" y="64968"/>
                    <a:pt x="35257" y="65407"/>
                  </a:cubicBezTo>
                  <a:cubicBezTo>
                    <a:pt x="35592" y="65910"/>
                    <a:pt x="35299" y="66600"/>
                    <a:pt x="34734" y="66809"/>
                  </a:cubicBezTo>
                  <a:cubicBezTo>
                    <a:pt x="33709" y="67207"/>
                    <a:pt x="31993" y="67186"/>
                    <a:pt x="31219" y="66788"/>
                  </a:cubicBezTo>
                  <a:cubicBezTo>
                    <a:pt x="30988" y="66663"/>
                    <a:pt x="30779" y="66537"/>
                    <a:pt x="30549" y="66349"/>
                  </a:cubicBezTo>
                  <a:cubicBezTo>
                    <a:pt x="30382" y="66223"/>
                    <a:pt x="30256" y="66035"/>
                    <a:pt x="30068" y="65931"/>
                  </a:cubicBezTo>
                  <a:cubicBezTo>
                    <a:pt x="29712" y="65763"/>
                    <a:pt x="29608" y="65491"/>
                    <a:pt x="29628" y="65115"/>
                  </a:cubicBezTo>
                  <a:cubicBezTo>
                    <a:pt x="29649" y="64884"/>
                    <a:pt x="29628" y="64633"/>
                    <a:pt x="29649" y="64382"/>
                  </a:cubicBezTo>
                  <a:cubicBezTo>
                    <a:pt x="29733" y="63378"/>
                    <a:pt x="29524" y="62415"/>
                    <a:pt x="29210" y="61474"/>
                  </a:cubicBezTo>
                  <a:cubicBezTo>
                    <a:pt x="29084" y="61118"/>
                    <a:pt x="29022" y="60721"/>
                    <a:pt x="28980" y="60344"/>
                  </a:cubicBezTo>
                  <a:cubicBezTo>
                    <a:pt x="28896" y="59967"/>
                    <a:pt x="28875" y="59591"/>
                    <a:pt x="28791" y="59193"/>
                  </a:cubicBezTo>
                  <a:cubicBezTo>
                    <a:pt x="28582" y="58335"/>
                    <a:pt x="28352" y="57457"/>
                    <a:pt x="28143" y="56578"/>
                  </a:cubicBezTo>
                  <a:cubicBezTo>
                    <a:pt x="27955" y="55908"/>
                    <a:pt x="27745" y="55218"/>
                    <a:pt x="27536" y="54527"/>
                  </a:cubicBezTo>
                  <a:cubicBezTo>
                    <a:pt x="25025" y="54653"/>
                    <a:pt x="22577" y="55218"/>
                    <a:pt x="20087" y="55197"/>
                  </a:cubicBezTo>
                  <a:cubicBezTo>
                    <a:pt x="20025" y="55301"/>
                    <a:pt x="19983" y="55406"/>
                    <a:pt x="19983" y="55469"/>
                  </a:cubicBezTo>
                  <a:cubicBezTo>
                    <a:pt x="20108" y="56138"/>
                    <a:pt x="20297" y="56808"/>
                    <a:pt x="20401" y="57477"/>
                  </a:cubicBezTo>
                  <a:cubicBezTo>
                    <a:pt x="20589" y="58712"/>
                    <a:pt x="20736" y="59967"/>
                    <a:pt x="20924" y="61223"/>
                  </a:cubicBezTo>
                  <a:cubicBezTo>
                    <a:pt x="20924" y="61306"/>
                    <a:pt x="20903" y="61390"/>
                    <a:pt x="20924" y="61474"/>
                  </a:cubicBezTo>
                  <a:cubicBezTo>
                    <a:pt x="21133" y="62206"/>
                    <a:pt x="21238" y="62938"/>
                    <a:pt x="21175" y="63692"/>
                  </a:cubicBezTo>
                  <a:cubicBezTo>
                    <a:pt x="21175" y="63838"/>
                    <a:pt x="21259" y="63985"/>
                    <a:pt x="21280" y="64131"/>
                  </a:cubicBezTo>
                  <a:cubicBezTo>
                    <a:pt x="21447" y="64571"/>
                    <a:pt x="21385" y="65010"/>
                    <a:pt x="21343" y="65449"/>
                  </a:cubicBezTo>
                  <a:cubicBezTo>
                    <a:pt x="21322" y="65596"/>
                    <a:pt x="21238" y="65742"/>
                    <a:pt x="21133" y="65847"/>
                  </a:cubicBezTo>
                  <a:cubicBezTo>
                    <a:pt x="20610" y="66370"/>
                    <a:pt x="20066" y="66893"/>
                    <a:pt x="19543" y="67416"/>
                  </a:cubicBezTo>
                  <a:cubicBezTo>
                    <a:pt x="19083" y="67856"/>
                    <a:pt x="18539" y="68065"/>
                    <a:pt x="17911" y="68023"/>
                  </a:cubicBezTo>
                  <a:cubicBezTo>
                    <a:pt x="17451" y="67981"/>
                    <a:pt x="16949" y="67981"/>
                    <a:pt x="16467" y="67960"/>
                  </a:cubicBezTo>
                  <a:cubicBezTo>
                    <a:pt x="15986" y="67939"/>
                    <a:pt x="15777" y="67709"/>
                    <a:pt x="15798" y="67207"/>
                  </a:cubicBezTo>
                  <a:cubicBezTo>
                    <a:pt x="15798" y="67081"/>
                    <a:pt x="15798" y="66935"/>
                    <a:pt x="15840" y="66872"/>
                  </a:cubicBezTo>
                  <a:cubicBezTo>
                    <a:pt x="16258" y="66286"/>
                    <a:pt x="16509" y="65575"/>
                    <a:pt x="17263" y="65303"/>
                  </a:cubicBezTo>
                  <a:cubicBezTo>
                    <a:pt x="17576" y="65198"/>
                    <a:pt x="17869" y="65052"/>
                    <a:pt x="18120" y="64822"/>
                  </a:cubicBezTo>
                  <a:cubicBezTo>
                    <a:pt x="18330" y="64612"/>
                    <a:pt x="18623" y="64612"/>
                    <a:pt x="18874" y="64633"/>
                  </a:cubicBezTo>
                  <a:cubicBezTo>
                    <a:pt x="19355" y="64633"/>
                    <a:pt x="19815" y="64696"/>
                    <a:pt x="20276" y="64633"/>
                  </a:cubicBezTo>
                  <a:cubicBezTo>
                    <a:pt x="20234" y="63001"/>
                    <a:pt x="20087" y="61432"/>
                    <a:pt x="19878" y="59863"/>
                  </a:cubicBezTo>
                  <a:cubicBezTo>
                    <a:pt x="19669" y="58293"/>
                    <a:pt x="19376" y="56745"/>
                    <a:pt x="19125" y="55155"/>
                  </a:cubicBezTo>
                  <a:cubicBezTo>
                    <a:pt x="18832" y="55113"/>
                    <a:pt x="18602" y="55071"/>
                    <a:pt x="18351" y="55071"/>
                  </a:cubicBezTo>
                  <a:cubicBezTo>
                    <a:pt x="17263" y="55050"/>
                    <a:pt x="16133" y="54988"/>
                    <a:pt x="15045" y="54967"/>
                  </a:cubicBezTo>
                  <a:cubicBezTo>
                    <a:pt x="14647" y="54967"/>
                    <a:pt x="14354" y="54841"/>
                    <a:pt x="14103" y="54548"/>
                  </a:cubicBezTo>
                  <a:cubicBezTo>
                    <a:pt x="13831" y="54255"/>
                    <a:pt x="13685" y="53962"/>
                    <a:pt x="13706" y="53586"/>
                  </a:cubicBezTo>
                  <a:cubicBezTo>
                    <a:pt x="13726" y="53293"/>
                    <a:pt x="13726" y="52979"/>
                    <a:pt x="13726" y="52686"/>
                  </a:cubicBezTo>
                  <a:cubicBezTo>
                    <a:pt x="13747" y="51493"/>
                    <a:pt x="13810" y="50280"/>
                    <a:pt x="13831" y="49087"/>
                  </a:cubicBezTo>
                  <a:cubicBezTo>
                    <a:pt x="13852" y="48355"/>
                    <a:pt x="13852" y="47643"/>
                    <a:pt x="14061" y="46932"/>
                  </a:cubicBezTo>
                  <a:cubicBezTo>
                    <a:pt x="14124" y="46723"/>
                    <a:pt x="14145" y="46513"/>
                    <a:pt x="14145" y="46304"/>
                  </a:cubicBezTo>
                  <a:cubicBezTo>
                    <a:pt x="14124" y="45300"/>
                    <a:pt x="14354" y="44275"/>
                    <a:pt x="14584" y="43291"/>
                  </a:cubicBezTo>
                  <a:cubicBezTo>
                    <a:pt x="14794" y="42496"/>
                    <a:pt x="14898" y="41659"/>
                    <a:pt x="14898" y="40822"/>
                  </a:cubicBezTo>
                  <a:cubicBezTo>
                    <a:pt x="14898" y="40153"/>
                    <a:pt x="14940" y="39504"/>
                    <a:pt x="14961" y="38834"/>
                  </a:cubicBezTo>
                  <a:cubicBezTo>
                    <a:pt x="14961" y="38793"/>
                    <a:pt x="14940" y="38772"/>
                    <a:pt x="14898" y="38772"/>
                  </a:cubicBezTo>
                  <a:cubicBezTo>
                    <a:pt x="14543" y="39044"/>
                    <a:pt x="14333" y="39274"/>
                    <a:pt x="14145" y="39692"/>
                  </a:cubicBezTo>
                  <a:cubicBezTo>
                    <a:pt x="13706" y="40843"/>
                    <a:pt x="12890" y="41722"/>
                    <a:pt x="12074" y="42622"/>
                  </a:cubicBezTo>
                  <a:cubicBezTo>
                    <a:pt x="11299" y="43459"/>
                    <a:pt x="10462" y="44233"/>
                    <a:pt x="9605" y="44965"/>
                  </a:cubicBezTo>
                  <a:cubicBezTo>
                    <a:pt x="8475" y="45949"/>
                    <a:pt x="7303" y="46911"/>
                    <a:pt x="5901" y="47518"/>
                  </a:cubicBezTo>
                  <a:cubicBezTo>
                    <a:pt x="5776" y="47560"/>
                    <a:pt x="5650" y="47643"/>
                    <a:pt x="5483" y="47748"/>
                  </a:cubicBezTo>
                  <a:cubicBezTo>
                    <a:pt x="5524" y="47957"/>
                    <a:pt x="5524" y="48166"/>
                    <a:pt x="5545" y="48355"/>
                  </a:cubicBezTo>
                  <a:cubicBezTo>
                    <a:pt x="5566" y="48794"/>
                    <a:pt x="5545" y="49234"/>
                    <a:pt x="5232" y="49610"/>
                  </a:cubicBezTo>
                  <a:cubicBezTo>
                    <a:pt x="5064" y="49757"/>
                    <a:pt x="5043" y="50050"/>
                    <a:pt x="4959" y="50259"/>
                  </a:cubicBezTo>
                  <a:cubicBezTo>
                    <a:pt x="4792" y="50719"/>
                    <a:pt x="4541" y="51117"/>
                    <a:pt x="4081" y="51347"/>
                  </a:cubicBezTo>
                  <a:cubicBezTo>
                    <a:pt x="3913" y="51430"/>
                    <a:pt x="3746" y="51514"/>
                    <a:pt x="3579" y="51347"/>
                  </a:cubicBezTo>
                  <a:cubicBezTo>
                    <a:pt x="3453" y="51221"/>
                    <a:pt x="3432" y="50991"/>
                    <a:pt x="3558" y="50782"/>
                  </a:cubicBezTo>
                  <a:cubicBezTo>
                    <a:pt x="3599" y="50698"/>
                    <a:pt x="3662" y="50614"/>
                    <a:pt x="3704" y="50573"/>
                  </a:cubicBezTo>
                  <a:cubicBezTo>
                    <a:pt x="3955" y="50342"/>
                    <a:pt x="4060" y="50029"/>
                    <a:pt x="4185" y="49715"/>
                  </a:cubicBezTo>
                  <a:cubicBezTo>
                    <a:pt x="4290" y="49422"/>
                    <a:pt x="4478" y="49192"/>
                    <a:pt x="4625" y="48920"/>
                  </a:cubicBezTo>
                  <a:cubicBezTo>
                    <a:pt x="4729" y="48731"/>
                    <a:pt x="4792" y="48522"/>
                    <a:pt x="4687" y="48355"/>
                  </a:cubicBezTo>
                  <a:cubicBezTo>
                    <a:pt x="4395" y="48271"/>
                    <a:pt x="4206" y="48417"/>
                    <a:pt x="4018" y="48606"/>
                  </a:cubicBezTo>
                  <a:cubicBezTo>
                    <a:pt x="3704" y="48920"/>
                    <a:pt x="3390" y="49234"/>
                    <a:pt x="3055" y="49547"/>
                  </a:cubicBezTo>
                  <a:cubicBezTo>
                    <a:pt x="2846" y="49757"/>
                    <a:pt x="2616" y="49945"/>
                    <a:pt x="2344" y="50091"/>
                  </a:cubicBezTo>
                  <a:cubicBezTo>
                    <a:pt x="2072" y="50280"/>
                    <a:pt x="1716" y="50091"/>
                    <a:pt x="1674" y="49757"/>
                  </a:cubicBezTo>
                  <a:cubicBezTo>
                    <a:pt x="1654" y="49506"/>
                    <a:pt x="1674" y="49296"/>
                    <a:pt x="1905" y="49129"/>
                  </a:cubicBezTo>
                  <a:cubicBezTo>
                    <a:pt x="2072" y="49024"/>
                    <a:pt x="2239" y="48920"/>
                    <a:pt x="2407" y="48815"/>
                  </a:cubicBezTo>
                  <a:cubicBezTo>
                    <a:pt x="2407" y="48585"/>
                    <a:pt x="2239" y="48648"/>
                    <a:pt x="2135" y="48606"/>
                  </a:cubicBezTo>
                  <a:cubicBezTo>
                    <a:pt x="2072" y="48585"/>
                    <a:pt x="1946" y="48585"/>
                    <a:pt x="1884" y="48564"/>
                  </a:cubicBezTo>
                  <a:cubicBezTo>
                    <a:pt x="1695" y="48501"/>
                    <a:pt x="1570" y="48376"/>
                    <a:pt x="1570" y="48166"/>
                  </a:cubicBezTo>
                  <a:cubicBezTo>
                    <a:pt x="1570" y="47957"/>
                    <a:pt x="1633" y="47769"/>
                    <a:pt x="1821" y="47748"/>
                  </a:cubicBezTo>
                  <a:cubicBezTo>
                    <a:pt x="2302" y="47664"/>
                    <a:pt x="2721" y="47392"/>
                    <a:pt x="3202" y="47455"/>
                  </a:cubicBezTo>
                  <a:cubicBezTo>
                    <a:pt x="3767" y="47539"/>
                    <a:pt x="4248" y="47267"/>
                    <a:pt x="4729" y="47016"/>
                  </a:cubicBezTo>
                  <a:cubicBezTo>
                    <a:pt x="5085" y="46806"/>
                    <a:pt x="5462" y="46618"/>
                    <a:pt x="5817" y="46409"/>
                  </a:cubicBezTo>
                  <a:cubicBezTo>
                    <a:pt x="6089" y="46262"/>
                    <a:pt x="6340" y="46116"/>
                    <a:pt x="6612" y="45969"/>
                  </a:cubicBezTo>
                  <a:cubicBezTo>
                    <a:pt x="8475" y="44756"/>
                    <a:pt x="9981" y="43187"/>
                    <a:pt x="11571" y="41680"/>
                  </a:cubicBezTo>
                  <a:cubicBezTo>
                    <a:pt x="12157" y="40843"/>
                    <a:pt x="12910" y="40132"/>
                    <a:pt x="13308" y="39169"/>
                  </a:cubicBezTo>
                  <a:cubicBezTo>
                    <a:pt x="13496" y="38730"/>
                    <a:pt x="13810" y="38353"/>
                    <a:pt x="14040" y="37998"/>
                  </a:cubicBezTo>
                  <a:cubicBezTo>
                    <a:pt x="13936" y="37705"/>
                    <a:pt x="13706" y="37705"/>
                    <a:pt x="13517" y="37642"/>
                  </a:cubicBezTo>
                  <a:cubicBezTo>
                    <a:pt x="12785" y="37474"/>
                    <a:pt x="12053" y="37307"/>
                    <a:pt x="11362" y="37014"/>
                  </a:cubicBezTo>
                  <a:cubicBezTo>
                    <a:pt x="10923" y="36847"/>
                    <a:pt x="10483" y="36658"/>
                    <a:pt x="10169" y="36261"/>
                  </a:cubicBezTo>
                  <a:cubicBezTo>
                    <a:pt x="10107" y="36198"/>
                    <a:pt x="10044" y="36114"/>
                    <a:pt x="9960" y="36093"/>
                  </a:cubicBezTo>
                  <a:cubicBezTo>
                    <a:pt x="9228" y="35905"/>
                    <a:pt x="8726" y="35319"/>
                    <a:pt x="8203" y="34901"/>
                  </a:cubicBezTo>
                  <a:cubicBezTo>
                    <a:pt x="7554" y="34357"/>
                    <a:pt x="7010" y="33645"/>
                    <a:pt x="6424" y="33018"/>
                  </a:cubicBezTo>
                  <a:cubicBezTo>
                    <a:pt x="6173" y="32746"/>
                    <a:pt x="5985" y="32390"/>
                    <a:pt x="5713" y="32118"/>
                  </a:cubicBezTo>
                  <a:cubicBezTo>
                    <a:pt x="5462" y="31804"/>
                    <a:pt x="5169" y="31511"/>
                    <a:pt x="5085" y="31030"/>
                  </a:cubicBezTo>
                  <a:cubicBezTo>
                    <a:pt x="5022" y="30570"/>
                    <a:pt x="4708" y="30360"/>
                    <a:pt x="4185" y="30360"/>
                  </a:cubicBezTo>
                  <a:cubicBezTo>
                    <a:pt x="3390" y="30319"/>
                    <a:pt x="2658" y="30088"/>
                    <a:pt x="1946" y="29754"/>
                  </a:cubicBezTo>
                  <a:cubicBezTo>
                    <a:pt x="1465" y="29482"/>
                    <a:pt x="1068" y="29147"/>
                    <a:pt x="691" y="28749"/>
                  </a:cubicBezTo>
                  <a:cubicBezTo>
                    <a:pt x="105" y="28122"/>
                    <a:pt x="1" y="27389"/>
                    <a:pt x="231" y="26594"/>
                  </a:cubicBezTo>
                  <a:cubicBezTo>
                    <a:pt x="377" y="26071"/>
                    <a:pt x="566" y="25569"/>
                    <a:pt x="775" y="25067"/>
                  </a:cubicBezTo>
                  <a:cubicBezTo>
                    <a:pt x="963" y="24565"/>
                    <a:pt x="1068" y="24523"/>
                    <a:pt x="1570" y="24544"/>
                  </a:cubicBezTo>
                  <a:cubicBezTo>
                    <a:pt x="1737" y="24544"/>
                    <a:pt x="1926" y="24606"/>
                    <a:pt x="2093" y="24606"/>
                  </a:cubicBezTo>
                  <a:lnTo>
                    <a:pt x="2449" y="24606"/>
                  </a:lnTo>
                  <a:cubicBezTo>
                    <a:pt x="2658" y="23979"/>
                    <a:pt x="2532" y="23351"/>
                    <a:pt x="2616" y="22723"/>
                  </a:cubicBezTo>
                  <a:cubicBezTo>
                    <a:pt x="2679" y="22096"/>
                    <a:pt x="2742" y="21468"/>
                    <a:pt x="2783" y="20840"/>
                  </a:cubicBezTo>
                  <a:cubicBezTo>
                    <a:pt x="2846" y="20212"/>
                    <a:pt x="2888" y="19585"/>
                    <a:pt x="2972" y="18894"/>
                  </a:cubicBezTo>
                  <a:cubicBezTo>
                    <a:pt x="2532" y="18580"/>
                    <a:pt x="2407" y="18141"/>
                    <a:pt x="2449" y="17597"/>
                  </a:cubicBezTo>
                  <a:cubicBezTo>
                    <a:pt x="2511" y="17011"/>
                    <a:pt x="2532" y="16446"/>
                    <a:pt x="2511" y="15881"/>
                  </a:cubicBezTo>
                  <a:cubicBezTo>
                    <a:pt x="2428" y="14982"/>
                    <a:pt x="2909" y="14291"/>
                    <a:pt x="3348" y="13559"/>
                  </a:cubicBezTo>
                  <a:cubicBezTo>
                    <a:pt x="3558" y="13203"/>
                    <a:pt x="3851" y="12910"/>
                    <a:pt x="4102" y="12575"/>
                  </a:cubicBezTo>
                  <a:cubicBezTo>
                    <a:pt x="4206" y="12429"/>
                    <a:pt x="4332" y="12303"/>
                    <a:pt x="4478" y="12178"/>
                  </a:cubicBezTo>
                  <a:cubicBezTo>
                    <a:pt x="4792" y="11906"/>
                    <a:pt x="5169" y="11697"/>
                    <a:pt x="5441" y="11383"/>
                  </a:cubicBezTo>
                  <a:cubicBezTo>
                    <a:pt x="5734" y="11069"/>
                    <a:pt x="6006" y="10797"/>
                    <a:pt x="6382" y="10588"/>
                  </a:cubicBezTo>
                  <a:cubicBezTo>
                    <a:pt x="6466" y="10546"/>
                    <a:pt x="6529" y="10483"/>
                    <a:pt x="6592" y="10420"/>
                  </a:cubicBezTo>
                  <a:cubicBezTo>
                    <a:pt x="7198" y="9709"/>
                    <a:pt x="7993" y="9332"/>
                    <a:pt x="8809" y="8956"/>
                  </a:cubicBezTo>
                  <a:cubicBezTo>
                    <a:pt x="9646" y="8558"/>
                    <a:pt x="10441" y="8077"/>
                    <a:pt x="11278" y="7616"/>
                  </a:cubicBezTo>
                  <a:cubicBezTo>
                    <a:pt x="12157" y="7135"/>
                    <a:pt x="13099" y="6717"/>
                    <a:pt x="14145" y="6654"/>
                  </a:cubicBezTo>
                  <a:cubicBezTo>
                    <a:pt x="14375" y="6654"/>
                    <a:pt x="14626" y="6528"/>
                    <a:pt x="14835" y="6424"/>
                  </a:cubicBezTo>
                  <a:cubicBezTo>
                    <a:pt x="15191" y="6235"/>
                    <a:pt x="15568" y="6152"/>
                    <a:pt x="15944" y="6194"/>
                  </a:cubicBezTo>
                  <a:cubicBezTo>
                    <a:pt x="17304" y="6235"/>
                    <a:pt x="18644" y="6298"/>
                    <a:pt x="20004" y="6340"/>
                  </a:cubicBezTo>
                  <a:cubicBezTo>
                    <a:pt x="20799" y="6528"/>
                    <a:pt x="20799" y="6549"/>
                    <a:pt x="21364" y="6947"/>
                  </a:cubicBezTo>
                  <a:close/>
                  <a:moveTo>
                    <a:pt x="23226" y="12994"/>
                  </a:moveTo>
                  <a:cubicBezTo>
                    <a:pt x="23142" y="13768"/>
                    <a:pt x="23205" y="14479"/>
                    <a:pt x="22849" y="15128"/>
                  </a:cubicBezTo>
                  <a:cubicBezTo>
                    <a:pt x="22828" y="15191"/>
                    <a:pt x="22849" y="15254"/>
                    <a:pt x="22828" y="15316"/>
                  </a:cubicBezTo>
                  <a:cubicBezTo>
                    <a:pt x="22640" y="16279"/>
                    <a:pt x="22368" y="16927"/>
                    <a:pt x="21803" y="17639"/>
                  </a:cubicBezTo>
                  <a:cubicBezTo>
                    <a:pt x="21657" y="17827"/>
                    <a:pt x="21468" y="17974"/>
                    <a:pt x="21217" y="18015"/>
                  </a:cubicBezTo>
                  <a:cubicBezTo>
                    <a:pt x="20317" y="18057"/>
                    <a:pt x="19460" y="18141"/>
                    <a:pt x="18957" y="17137"/>
                  </a:cubicBezTo>
                  <a:cubicBezTo>
                    <a:pt x="18957" y="17116"/>
                    <a:pt x="18916" y="17116"/>
                    <a:pt x="18853" y="17095"/>
                  </a:cubicBezTo>
                  <a:cubicBezTo>
                    <a:pt x="18748" y="17199"/>
                    <a:pt x="18644" y="17304"/>
                    <a:pt x="18560" y="17409"/>
                  </a:cubicBezTo>
                  <a:cubicBezTo>
                    <a:pt x="17388" y="18894"/>
                    <a:pt x="15882" y="19940"/>
                    <a:pt x="14312" y="20966"/>
                  </a:cubicBezTo>
                  <a:cubicBezTo>
                    <a:pt x="13413" y="21531"/>
                    <a:pt x="12450" y="21593"/>
                    <a:pt x="11446" y="21489"/>
                  </a:cubicBezTo>
                  <a:cubicBezTo>
                    <a:pt x="11299" y="21468"/>
                    <a:pt x="11111" y="21363"/>
                    <a:pt x="10985" y="21280"/>
                  </a:cubicBezTo>
                  <a:cubicBezTo>
                    <a:pt x="10860" y="21196"/>
                    <a:pt x="10776" y="21070"/>
                    <a:pt x="10672" y="20966"/>
                  </a:cubicBezTo>
                  <a:cubicBezTo>
                    <a:pt x="10295" y="20652"/>
                    <a:pt x="10128" y="20275"/>
                    <a:pt x="10169" y="19752"/>
                  </a:cubicBezTo>
                  <a:cubicBezTo>
                    <a:pt x="10190" y="19585"/>
                    <a:pt x="10253" y="19334"/>
                    <a:pt x="10044" y="19124"/>
                  </a:cubicBezTo>
                  <a:cubicBezTo>
                    <a:pt x="9667" y="19292"/>
                    <a:pt x="9228" y="19376"/>
                    <a:pt x="8935" y="19627"/>
                  </a:cubicBezTo>
                  <a:cubicBezTo>
                    <a:pt x="8475" y="20024"/>
                    <a:pt x="7931" y="20254"/>
                    <a:pt x="7408" y="20526"/>
                  </a:cubicBezTo>
                  <a:cubicBezTo>
                    <a:pt x="6696" y="20903"/>
                    <a:pt x="5964" y="20882"/>
                    <a:pt x="5232" y="20673"/>
                  </a:cubicBezTo>
                  <a:cubicBezTo>
                    <a:pt x="4855" y="20568"/>
                    <a:pt x="4520" y="20464"/>
                    <a:pt x="4123" y="20338"/>
                  </a:cubicBezTo>
                  <a:cubicBezTo>
                    <a:pt x="3913" y="21698"/>
                    <a:pt x="3851" y="22995"/>
                    <a:pt x="3788" y="24334"/>
                  </a:cubicBezTo>
                  <a:cubicBezTo>
                    <a:pt x="3767" y="25088"/>
                    <a:pt x="3892" y="25820"/>
                    <a:pt x="4206" y="26531"/>
                  </a:cubicBezTo>
                  <a:cubicBezTo>
                    <a:pt x="4436" y="27054"/>
                    <a:pt x="4625" y="27578"/>
                    <a:pt x="4855" y="28101"/>
                  </a:cubicBezTo>
                  <a:cubicBezTo>
                    <a:pt x="5252" y="28938"/>
                    <a:pt x="5357" y="29900"/>
                    <a:pt x="6068" y="30591"/>
                  </a:cubicBezTo>
                  <a:cubicBezTo>
                    <a:pt x="6110" y="30632"/>
                    <a:pt x="6173" y="30737"/>
                    <a:pt x="6173" y="30821"/>
                  </a:cubicBezTo>
                  <a:cubicBezTo>
                    <a:pt x="6173" y="31260"/>
                    <a:pt x="6487" y="31511"/>
                    <a:pt x="6738" y="31825"/>
                  </a:cubicBezTo>
                  <a:cubicBezTo>
                    <a:pt x="6947" y="32055"/>
                    <a:pt x="7156" y="32348"/>
                    <a:pt x="7345" y="32599"/>
                  </a:cubicBezTo>
                  <a:cubicBezTo>
                    <a:pt x="7847" y="33290"/>
                    <a:pt x="8391" y="33876"/>
                    <a:pt x="9081" y="34399"/>
                  </a:cubicBezTo>
                  <a:cubicBezTo>
                    <a:pt x="9625" y="34817"/>
                    <a:pt x="10149" y="35236"/>
                    <a:pt x="10776" y="35549"/>
                  </a:cubicBezTo>
                  <a:cubicBezTo>
                    <a:pt x="10818" y="35591"/>
                    <a:pt x="10881" y="35633"/>
                    <a:pt x="10902" y="35654"/>
                  </a:cubicBezTo>
                  <a:cubicBezTo>
                    <a:pt x="11278" y="36052"/>
                    <a:pt x="11739" y="36240"/>
                    <a:pt x="12220" y="36428"/>
                  </a:cubicBezTo>
                  <a:cubicBezTo>
                    <a:pt x="12743" y="36596"/>
                    <a:pt x="13287" y="36763"/>
                    <a:pt x="13852" y="36868"/>
                  </a:cubicBezTo>
                  <a:cubicBezTo>
                    <a:pt x="14312" y="36951"/>
                    <a:pt x="14689" y="37202"/>
                    <a:pt x="15170" y="37161"/>
                  </a:cubicBezTo>
                  <a:cubicBezTo>
                    <a:pt x="15735" y="37119"/>
                    <a:pt x="16321" y="37161"/>
                    <a:pt x="16865" y="37161"/>
                  </a:cubicBezTo>
                  <a:cubicBezTo>
                    <a:pt x="18079" y="37182"/>
                    <a:pt x="19271" y="37098"/>
                    <a:pt x="20443" y="37223"/>
                  </a:cubicBezTo>
                  <a:cubicBezTo>
                    <a:pt x="22075" y="37391"/>
                    <a:pt x="23623" y="37119"/>
                    <a:pt x="25109" y="36596"/>
                  </a:cubicBezTo>
                  <a:cubicBezTo>
                    <a:pt x="26867" y="36010"/>
                    <a:pt x="28561" y="35236"/>
                    <a:pt x="30131" y="34231"/>
                  </a:cubicBezTo>
                  <a:cubicBezTo>
                    <a:pt x="30968" y="33645"/>
                    <a:pt x="31909" y="33206"/>
                    <a:pt x="32683" y="32557"/>
                  </a:cubicBezTo>
                  <a:cubicBezTo>
                    <a:pt x="33478" y="31867"/>
                    <a:pt x="34106" y="31009"/>
                    <a:pt x="34838" y="30256"/>
                  </a:cubicBezTo>
                  <a:cubicBezTo>
                    <a:pt x="35550" y="29523"/>
                    <a:pt x="36115" y="28645"/>
                    <a:pt x="36617" y="27766"/>
                  </a:cubicBezTo>
                  <a:cubicBezTo>
                    <a:pt x="36952" y="27159"/>
                    <a:pt x="37245" y="26510"/>
                    <a:pt x="37286" y="25820"/>
                  </a:cubicBezTo>
                  <a:cubicBezTo>
                    <a:pt x="37370" y="24732"/>
                    <a:pt x="37391" y="23602"/>
                    <a:pt x="37391" y="22514"/>
                  </a:cubicBezTo>
                  <a:cubicBezTo>
                    <a:pt x="37391" y="21740"/>
                    <a:pt x="37349" y="20987"/>
                    <a:pt x="37077" y="20275"/>
                  </a:cubicBezTo>
                  <a:cubicBezTo>
                    <a:pt x="36450" y="18497"/>
                    <a:pt x="35613" y="16865"/>
                    <a:pt x="34357" y="15442"/>
                  </a:cubicBezTo>
                  <a:cubicBezTo>
                    <a:pt x="34232" y="15295"/>
                    <a:pt x="34085" y="15149"/>
                    <a:pt x="33939" y="15044"/>
                  </a:cubicBezTo>
                  <a:cubicBezTo>
                    <a:pt x="33813" y="15044"/>
                    <a:pt x="33771" y="15044"/>
                    <a:pt x="33709" y="15086"/>
                  </a:cubicBezTo>
                  <a:cubicBezTo>
                    <a:pt x="33206" y="15316"/>
                    <a:pt x="32725" y="15463"/>
                    <a:pt x="32160" y="15421"/>
                  </a:cubicBezTo>
                  <a:cubicBezTo>
                    <a:pt x="32097" y="15421"/>
                    <a:pt x="31993" y="15442"/>
                    <a:pt x="31909" y="15463"/>
                  </a:cubicBezTo>
                  <a:cubicBezTo>
                    <a:pt x="31470" y="15630"/>
                    <a:pt x="31009" y="15630"/>
                    <a:pt x="30570" y="15609"/>
                  </a:cubicBezTo>
                  <a:cubicBezTo>
                    <a:pt x="29963" y="15567"/>
                    <a:pt x="29377" y="15526"/>
                    <a:pt x="28771" y="15546"/>
                  </a:cubicBezTo>
                  <a:cubicBezTo>
                    <a:pt x="27975" y="15567"/>
                    <a:pt x="27243" y="15212"/>
                    <a:pt x="26490" y="15128"/>
                  </a:cubicBezTo>
                  <a:cubicBezTo>
                    <a:pt x="26197" y="15107"/>
                    <a:pt x="25925" y="14982"/>
                    <a:pt x="25632" y="14877"/>
                  </a:cubicBezTo>
                  <a:cubicBezTo>
                    <a:pt x="25506" y="14814"/>
                    <a:pt x="25339" y="14772"/>
                    <a:pt x="25234" y="14668"/>
                  </a:cubicBezTo>
                  <a:cubicBezTo>
                    <a:pt x="24690" y="14103"/>
                    <a:pt x="23979" y="13747"/>
                    <a:pt x="23519" y="13119"/>
                  </a:cubicBezTo>
                  <a:cubicBezTo>
                    <a:pt x="23456" y="13036"/>
                    <a:pt x="23372" y="13036"/>
                    <a:pt x="23226" y="12994"/>
                  </a:cubicBezTo>
                  <a:close/>
                  <a:moveTo>
                    <a:pt x="19857" y="38311"/>
                  </a:moveTo>
                  <a:cubicBezTo>
                    <a:pt x="18623" y="38290"/>
                    <a:pt x="17388" y="38228"/>
                    <a:pt x="16154" y="38207"/>
                  </a:cubicBezTo>
                  <a:cubicBezTo>
                    <a:pt x="16112" y="38207"/>
                    <a:pt x="16049" y="38290"/>
                    <a:pt x="15965" y="38332"/>
                  </a:cubicBezTo>
                  <a:cubicBezTo>
                    <a:pt x="15965" y="38562"/>
                    <a:pt x="15944" y="38834"/>
                    <a:pt x="15944" y="39086"/>
                  </a:cubicBezTo>
                  <a:cubicBezTo>
                    <a:pt x="15923" y="39985"/>
                    <a:pt x="15923" y="40906"/>
                    <a:pt x="15903" y="41785"/>
                  </a:cubicBezTo>
                  <a:cubicBezTo>
                    <a:pt x="15861" y="42224"/>
                    <a:pt x="15840" y="42684"/>
                    <a:pt x="15735" y="43124"/>
                  </a:cubicBezTo>
                  <a:cubicBezTo>
                    <a:pt x="15296" y="44819"/>
                    <a:pt x="15338" y="46576"/>
                    <a:pt x="14982" y="48271"/>
                  </a:cubicBezTo>
                  <a:cubicBezTo>
                    <a:pt x="14961" y="48438"/>
                    <a:pt x="14961" y="48564"/>
                    <a:pt x="14961" y="48710"/>
                  </a:cubicBezTo>
                  <a:cubicBezTo>
                    <a:pt x="14898" y="50175"/>
                    <a:pt x="14877" y="51640"/>
                    <a:pt x="14856" y="53104"/>
                  </a:cubicBezTo>
                  <a:lnTo>
                    <a:pt x="14856" y="53669"/>
                  </a:lnTo>
                  <a:cubicBezTo>
                    <a:pt x="14877" y="53899"/>
                    <a:pt x="15003" y="54046"/>
                    <a:pt x="15233" y="54088"/>
                  </a:cubicBezTo>
                  <a:cubicBezTo>
                    <a:pt x="15421" y="54109"/>
                    <a:pt x="15610" y="54109"/>
                    <a:pt x="15798" y="54109"/>
                  </a:cubicBezTo>
                  <a:cubicBezTo>
                    <a:pt x="17514" y="54151"/>
                    <a:pt x="19271" y="54213"/>
                    <a:pt x="20987" y="54234"/>
                  </a:cubicBezTo>
                  <a:cubicBezTo>
                    <a:pt x="21280" y="54234"/>
                    <a:pt x="21594" y="54213"/>
                    <a:pt x="21887" y="54192"/>
                  </a:cubicBezTo>
                  <a:cubicBezTo>
                    <a:pt x="24398" y="53879"/>
                    <a:pt x="26887" y="53586"/>
                    <a:pt x="29356" y="53251"/>
                  </a:cubicBezTo>
                  <a:cubicBezTo>
                    <a:pt x="30696" y="53063"/>
                    <a:pt x="32014" y="52749"/>
                    <a:pt x="33332" y="52477"/>
                  </a:cubicBezTo>
                  <a:cubicBezTo>
                    <a:pt x="33499" y="52456"/>
                    <a:pt x="33667" y="52330"/>
                    <a:pt x="33771" y="52267"/>
                  </a:cubicBezTo>
                  <a:cubicBezTo>
                    <a:pt x="33667" y="51786"/>
                    <a:pt x="33604" y="51326"/>
                    <a:pt x="33499" y="50907"/>
                  </a:cubicBezTo>
                  <a:cubicBezTo>
                    <a:pt x="33144" y="49380"/>
                    <a:pt x="32558" y="47873"/>
                    <a:pt x="32265" y="46304"/>
                  </a:cubicBezTo>
                  <a:cubicBezTo>
                    <a:pt x="32265" y="46262"/>
                    <a:pt x="32244" y="46200"/>
                    <a:pt x="32223" y="46137"/>
                  </a:cubicBezTo>
                  <a:cubicBezTo>
                    <a:pt x="31972" y="45425"/>
                    <a:pt x="31763" y="44693"/>
                    <a:pt x="31512" y="43982"/>
                  </a:cubicBezTo>
                  <a:cubicBezTo>
                    <a:pt x="31219" y="43145"/>
                    <a:pt x="30884" y="42308"/>
                    <a:pt x="30570" y="41450"/>
                  </a:cubicBezTo>
                  <a:cubicBezTo>
                    <a:pt x="29963" y="39881"/>
                    <a:pt x="29043" y="38458"/>
                    <a:pt x="28499" y="36868"/>
                  </a:cubicBezTo>
                  <a:cubicBezTo>
                    <a:pt x="28457" y="36679"/>
                    <a:pt x="28268" y="36554"/>
                    <a:pt x="28185" y="36449"/>
                  </a:cubicBezTo>
                  <a:cubicBezTo>
                    <a:pt x="26992" y="36889"/>
                    <a:pt x="25862" y="37307"/>
                    <a:pt x="24732" y="37726"/>
                  </a:cubicBezTo>
                  <a:cubicBezTo>
                    <a:pt x="24523" y="37809"/>
                    <a:pt x="24377" y="37893"/>
                    <a:pt x="24230" y="38102"/>
                  </a:cubicBezTo>
                  <a:cubicBezTo>
                    <a:pt x="24000" y="38521"/>
                    <a:pt x="23749" y="38918"/>
                    <a:pt x="23540" y="39358"/>
                  </a:cubicBezTo>
                  <a:cubicBezTo>
                    <a:pt x="23372" y="39671"/>
                    <a:pt x="23226" y="39985"/>
                    <a:pt x="22870" y="40027"/>
                  </a:cubicBezTo>
                  <a:cubicBezTo>
                    <a:pt x="22389" y="40111"/>
                    <a:pt x="21866" y="40132"/>
                    <a:pt x="21385" y="39902"/>
                  </a:cubicBezTo>
                  <a:cubicBezTo>
                    <a:pt x="20652" y="39651"/>
                    <a:pt x="20192" y="39065"/>
                    <a:pt x="19857" y="38311"/>
                  </a:cubicBezTo>
                  <a:close/>
                  <a:moveTo>
                    <a:pt x="20903" y="17011"/>
                  </a:moveTo>
                  <a:cubicBezTo>
                    <a:pt x="21259" y="16635"/>
                    <a:pt x="21531" y="16174"/>
                    <a:pt x="21698" y="15651"/>
                  </a:cubicBezTo>
                  <a:cubicBezTo>
                    <a:pt x="21845" y="15274"/>
                    <a:pt x="21782" y="14877"/>
                    <a:pt x="21949" y="14542"/>
                  </a:cubicBezTo>
                  <a:cubicBezTo>
                    <a:pt x="22180" y="14040"/>
                    <a:pt x="22138" y="13538"/>
                    <a:pt x="22180" y="13036"/>
                  </a:cubicBezTo>
                  <a:cubicBezTo>
                    <a:pt x="22201" y="12764"/>
                    <a:pt x="22201" y="12450"/>
                    <a:pt x="22221" y="12157"/>
                  </a:cubicBezTo>
                  <a:cubicBezTo>
                    <a:pt x="22263" y="11759"/>
                    <a:pt x="22326" y="11404"/>
                    <a:pt x="22159" y="11006"/>
                  </a:cubicBezTo>
                  <a:cubicBezTo>
                    <a:pt x="22075" y="10839"/>
                    <a:pt x="22159" y="10588"/>
                    <a:pt x="22201" y="10399"/>
                  </a:cubicBezTo>
                  <a:cubicBezTo>
                    <a:pt x="22221" y="10295"/>
                    <a:pt x="22326" y="10190"/>
                    <a:pt x="22431" y="10169"/>
                  </a:cubicBezTo>
                  <a:cubicBezTo>
                    <a:pt x="22514" y="10148"/>
                    <a:pt x="22682" y="10253"/>
                    <a:pt x="22724" y="10316"/>
                  </a:cubicBezTo>
                  <a:cubicBezTo>
                    <a:pt x="22891" y="10609"/>
                    <a:pt x="23038" y="10901"/>
                    <a:pt x="23163" y="11194"/>
                  </a:cubicBezTo>
                  <a:cubicBezTo>
                    <a:pt x="23728" y="12366"/>
                    <a:pt x="24690" y="13182"/>
                    <a:pt x="25737" y="13914"/>
                  </a:cubicBezTo>
                  <a:cubicBezTo>
                    <a:pt x="25820" y="13977"/>
                    <a:pt x="25967" y="13977"/>
                    <a:pt x="26071" y="14019"/>
                  </a:cubicBezTo>
                  <a:cubicBezTo>
                    <a:pt x="26595" y="14228"/>
                    <a:pt x="27180" y="14270"/>
                    <a:pt x="27724" y="14396"/>
                  </a:cubicBezTo>
                  <a:cubicBezTo>
                    <a:pt x="28164" y="14542"/>
                    <a:pt x="28582" y="14584"/>
                    <a:pt x="29022" y="14584"/>
                  </a:cubicBezTo>
                  <a:cubicBezTo>
                    <a:pt x="29587" y="14605"/>
                    <a:pt x="30110" y="14647"/>
                    <a:pt x="30654" y="14605"/>
                  </a:cubicBezTo>
                  <a:cubicBezTo>
                    <a:pt x="30947" y="14605"/>
                    <a:pt x="31260" y="14563"/>
                    <a:pt x="31532" y="14542"/>
                  </a:cubicBezTo>
                  <a:cubicBezTo>
                    <a:pt x="31742" y="14500"/>
                    <a:pt x="31951" y="14479"/>
                    <a:pt x="32160" y="14500"/>
                  </a:cubicBezTo>
                  <a:cubicBezTo>
                    <a:pt x="32453" y="14500"/>
                    <a:pt x="32767" y="14563"/>
                    <a:pt x="33060" y="14563"/>
                  </a:cubicBezTo>
                  <a:cubicBezTo>
                    <a:pt x="33583" y="14563"/>
                    <a:pt x="34001" y="14396"/>
                    <a:pt x="34232" y="13914"/>
                  </a:cubicBezTo>
                  <a:cubicBezTo>
                    <a:pt x="34232" y="13622"/>
                    <a:pt x="34043" y="13454"/>
                    <a:pt x="33897" y="13287"/>
                  </a:cubicBezTo>
                  <a:cubicBezTo>
                    <a:pt x="33269" y="12596"/>
                    <a:pt x="32621" y="11927"/>
                    <a:pt x="31993" y="11236"/>
                  </a:cubicBezTo>
                  <a:cubicBezTo>
                    <a:pt x="31407" y="10629"/>
                    <a:pt x="30863" y="10002"/>
                    <a:pt x="30152" y="9520"/>
                  </a:cubicBezTo>
                  <a:cubicBezTo>
                    <a:pt x="29754" y="9248"/>
                    <a:pt x="29440" y="8851"/>
                    <a:pt x="28980" y="8725"/>
                  </a:cubicBezTo>
                  <a:cubicBezTo>
                    <a:pt x="28812" y="8684"/>
                    <a:pt x="28666" y="8537"/>
                    <a:pt x="28561" y="8412"/>
                  </a:cubicBezTo>
                  <a:cubicBezTo>
                    <a:pt x="28331" y="8160"/>
                    <a:pt x="28038" y="8014"/>
                    <a:pt x="27724" y="7909"/>
                  </a:cubicBezTo>
                  <a:cubicBezTo>
                    <a:pt x="27285" y="7763"/>
                    <a:pt x="26825" y="7575"/>
                    <a:pt x="26364" y="7428"/>
                  </a:cubicBezTo>
                  <a:cubicBezTo>
                    <a:pt x="26134" y="7344"/>
                    <a:pt x="25883" y="7261"/>
                    <a:pt x="25653" y="7261"/>
                  </a:cubicBezTo>
                  <a:cubicBezTo>
                    <a:pt x="24816" y="7219"/>
                    <a:pt x="23979" y="7177"/>
                    <a:pt x="23142" y="7177"/>
                  </a:cubicBezTo>
                  <a:cubicBezTo>
                    <a:pt x="22912" y="7177"/>
                    <a:pt x="22640" y="7240"/>
                    <a:pt x="22452" y="7344"/>
                  </a:cubicBezTo>
                  <a:cubicBezTo>
                    <a:pt x="22096" y="7575"/>
                    <a:pt x="21719" y="7700"/>
                    <a:pt x="21280" y="7700"/>
                  </a:cubicBezTo>
                  <a:cubicBezTo>
                    <a:pt x="21133" y="7700"/>
                    <a:pt x="20945" y="7805"/>
                    <a:pt x="20757" y="7868"/>
                  </a:cubicBezTo>
                  <a:cubicBezTo>
                    <a:pt x="20422" y="7533"/>
                    <a:pt x="19983" y="7449"/>
                    <a:pt x="19522" y="7449"/>
                  </a:cubicBezTo>
                  <a:cubicBezTo>
                    <a:pt x="18518" y="7449"/>
                    <a:pt x="17493" y="7428"/>
                    <a:pt x="16467" y="7365"/>
                  </a:cubicBezTo>
                  <a:cubicBezTo>
                    <a:pt x="15965" y="7344"/>
                    <a:pt x="15526" y="7386"/>
                    <a:pt x="15087" y="7637"/>
                  </a:cubicBezTo>
                  <a:cubicBezTo>
                    <a:pt x="14877" y="7742"/>
                    <a:pt x="14647" y="7847"/>
                    <a:pt x="14396" y="7847"/>
                  </a:cubicBezTo>
                  <a:cubicBezTo>
                    <a:pt x="13643" y="7805"/>
                    <a:pt x="12994" y="8098"/>
                    <a:pt x="12346" y="8412"/>
                  </a:cubicBezTo>
                  <a:cubicBezTo>
                    <a:pt x="11006" y="9060"/>
                    <a:pt x="9688" y="9793"/>
                    <a:pt x="8370" y="10504"/>
                  </a:cubicBezTo>
                  <a:cubicBezTo>
                    <a:pt x="8203" y="10588"/>
                    <a:pt x="8056" y="10692"/>
                    <a:pt x="7952" y="10818"/>
                  </a:cubicBezTo>
                  <a:cubicBezTo>
                    <a:pt x="7449" y="11404"/>
                    <a:pt x="6717" y="11676"/>
                    <a:pt x="6299" y="12303"/>
                  </a:cubicBezTo>
                  <a:cubicBezTo>
                    <a:pt x="6236" y="12387"/>
                    <a:pt x="6173" y="12408"/>
                    <a:pt x="6089" y="12471"/>
                  </a:cubicBezTo>
                  <a:cubicBezTo>
                    <a:pt x="5232" y="12868"/>
                    <a:pt x="4834" y="13726"/>
                    <a:pt x="4248" y="14396"/>
                  </a:cubicBezTo>
                  <a:cubicBezTo>
                    <a:pt x="3997" y="14710"/>
                    <a:pt x="4102" y="15170"/>
                    <a:pt x="3934" y="15505"/>
                  </a:cubicBezTo>
                  <a:cubicBezTo>
                    <a:pt x="3683" y="16174"/>
                    <a:pt x="3830" y="16865"/>
                    <a:pt x="3809" y="17534"/>
                  </a:cubicBezTo>
                  <a:cubicBezTo>
                    <a:pt x="3809" y="17681"/>
                    <a:pt x="3892" y="17827"/>
                    <a:pt x="3934" y="17953"/>
                  </a:cubicBezTo>
                  <a:cubicBezTo>
                    <a:pt x="4102" y="18329"/>
                    <a:pt x="4290" y="18664"/>
                    <a:pt x="4436" y="18999"/>
                  </a:cubicBezTo>
                  <a:cubicBezTo>
                    <a:pt x="4562" y="19292"/>
                    <a:pt x="4771" y="19480"/>
                    <a:pt x="5085" y="19585"/>
                  </a:cubicBezTo>
                  <a:cubicBezTo>
                    <a:pt x="5273" y="19627"/>
                    <a:pt x="5441" y="19689"/>
                    <a:pt x="5608" y="19731"/>
                  </a:cubicBezTo>
                  <a:cubicBezTo>
                    <a:pt x="6027" y="19878"/>
                    <a:pt x="6424" y="19878"/>
                    <a:pt x="6843" y="19668"/>
                  </a:cubicBezTo>
                  <a:cubicBezTo>
                    <a:pt x="7345" y="19396"/>
                    <a:pt x="7889" y="19208"/>
                    <a:pt x="8307" y="18790"/>
                  </a:cubicBezTo>
                  <a:cubicBezTo>
                    <a:pt x="8433" y="18664"/>
                    <a:pt x="8600" y="18559"/>
                    <a:pt x="8789" y="18539"/>
                  </a:cubicBezTo>
                  <a:cubicBezTo>
                    <a:pt x="9270" y="18434"/>
                    <a:pt x="9625" y="18099"/>
                    <a:pt x="9960" y="17785"/>
                  </a:cubicBezTo>
                  <a:cubicBezTo>
                    <a:pt x="10358" y="17409"/>
                    <a:pt x="10734" y="17053"/>
                    <a:pt x="11153" y="16676"/>
                  </a:cubicBezTo>
                  <a:cubicBezTo>
                    <a:pt x="11341" y="16530"/>
                    <a:pt x="11571" y="16530"/>
                    <a:pt x="11739" y="16655"/>
                  </a:cubicBezTo>
                  <a:cubicBezTo>
                    <a:pt x="11885" y="16781"/>
                    <a:pt x="11948" y="16990"/>
                    <a:pt x="11843" y="17220"/>
                  </a:cubicBezTo>
                  <a:cubicBezTo>
                    <a:pt x="11655" y="17702"/>
                    <a:pt x="11467" y="18162"/>
                    <a:pt x="11258" y="18643"/>
                  </a:cubicBezTo>
                  <a:cubicBezTo>
                    <a:pt x="11090" y="18999"/>
                    <a:pt x="11111" y="19396"/>
                    <a:pt x="11111" y="19794"/>
                  </a:cubicBezTo>
                  <a:cubicBezTo>
                    <a:pt x="11132" y="20192"/>
                    <a:pt x="11446" y="20505"/>
                    <a:pt x="11864" y="20547"/>
                  </a:cubicBezTo>
                  <a:cubicBezTo>
                    <a:pt x="12387" y="20589"/>
                    <a:pt x="12890" y="20589"/>
                    <a:pt x="13350" y="20359"/>
                  </a:cubicBezTo>
                  <a:cubicBezTo>
                    <a:pt x="13936" y="20066"/>
                    <a:pt x="14543" y="19794"/>
                    <a:pt x="15024" y="19313"/>
                  </a:cubicBezTo>
                  <a:cubicBezTo>
                    <a:pt x="15233" y="19104"/>
                    <a:pt x="15505" y="18957"/>
                    <a:pt x="15735" y="18769"/>
                  </a:cubicBezTo>
                  <a:cubicBezTo>
                    <a:pt x="17012" y="17827"/>
                    <a:pt x="18100" y="16718"/>
                    <a:pt x="18769" y="15295"/>
                  </a:cubicBezTo>
                  <a:cubicBezTo>
                    <a:pt x="18853" y="15107"/>
                    <a:pt x="18978" y="14919"/>
                    <a:pt x="19104" y="14772"/>
                  </a:cubicBezTo>
                  <a:cubicBezTo>
                    <a:pt x="19271" y="14584"/>
                    <a:pt x="19606" y="14626"/>
                    <a:pt x="19732" y="14835"/>
                  </a:cubicBezTo>
                  <a:cubicBezTo>
                    <a:pt x="19815" y="14982"/>
                    <a:pt x="19878" y="15107"/>
                    <a:pt x="19878" y="15254"/>
                  </a:cubicBezTo>
                  <a:cubicBezTo>
                    <a:pt x="19899" y="15526"/>
                    <a:pt x="19878" y="15819"/>
                    <a:pt x="19836" y="16070"/>
                  </a:cubicBezTo>
                  <a:cubicBezTo>
                    <a:pt x="19794" y="16886"/>
                    <a:pt x="20004" y="17179"/>
                    <a:pt x="20903" y="17011"/>
                  </a:cubicBezTo>
                  <a:close/>
                  <a:moveTo>
                    <a:pt x="27871" y="7031"/>
                  </a:moveTo>
                  <a:cubicBezTo>
                    <a:pt x="27975" y="7072"/>
                    <a:pt x="28059" y="7135"/>
                    <a:pt x="28143" y="7156"/>
                  </a:cubicBezTo>
                  <a:cubicBezTo>
                    <a:pt x="28917" y="7428"/>
                    <a:pt x="29440" y="8119"/>
                    <a:pt x="30214" y="8370"/>
                  </a:cubicBezTo>
                  <a:cubicBezTo>
                    <a:pt x="31009" y="9123"/>
                    <a:pt x="31909" y="9772"/>
                    <a:pt x="32641" y="10609"/>
                  </a:cubicBezTo>
                  <a:cubicBezTo>
                    <a:pt x="33102" y="11153"/>
                    <a:pt x="33625" y="11655"/>
                    <a:pt x="34127" y="12178"/>
                  </a:cubicBezTo>
                  <a:cubicBezTo>
                    <a:pt x="34545" y="12617"/>
                    <a:pt x="34964" y="13036"/>
                    <a:pt x="35257" y="13601"/>
                  </a:cubicBezTo>
                  <a:cubicBezTo>
                    <a:pt x="35403" y="13873"/>
                    <a:pt x="35654" y="14124"/>
                    <a:pt x="35864" y="14375"/>
                  </a:cubicBezTo>
                  <a:cubicBezTo>
                    <a:pt x="36052" y="14605"/>
                    <a:pt x="36303" y="14751"/>
                    <a:pt x="36638" y="14751"/>
                  </a:cubicBezTo>
                  <a:cubicBezTo>
                    <a:pt x="37328" y="14751"/>
                    <a:pt x="38019" y="14793"/>
                    <a:pt x="38709" y="14772"/>
                  </a:cubicBezTo>
                  <a:cubicBezTo>
                    <a:pt x="39044" y="14772"/>
                    <a:pt x="39442" y="14689"/>
                    <a:pt x="39755" y="14542"/>
                  </a:cubicBezTo>
                  <a:cubicBezTo>
                    <a:pt x="40237" y="14291"/>
                    <a:pt x="40697" y="14019"/>
                    <a:pt x="41220" y="13852"/>
                  </a:cubicBezTo>
                  <a:cubicBezTo>
                    <a:pt x="41367" y="13810"/>
                    <a:pt x="41534" y="13642"/>
                    <a:pt x="41618" y="13517"/>
                  </a:cubicBezTo>
                  <a:cubicBezTo>
                    <a:pt x="41806" y="13078"/>
                    <a:pt x="41660" y="12513"/>
                    <a:pt x="41241" y="12241"/>
                  </a:cubicBezTo>
                  <a:cubicBezTo>
                    <a:pt x="40927" y="11989"/>
                    <a:pt x="40592" y="11780"/>
                    <a:pt x="40279" y="11550"/>
                  </a:cubicBezTo>
                  <a:cubicBezTo>
                    <a:pt x="40069" y="11404"/>
                    <a:pt x="39860" y="11257"/>
                    <a:pt x="39567" y="11215"/>
                  </a:cubicBezTo>
                  <a:cubicBezTo>
                    <a:pt x="39295" y="11153"/>
                    <a:pt x="39065" y="11027"/>
                    <a:pt x="38835" y="10901"/>
                  </a:cubicBezTo>
                  <a:cubicBezTo>
                    <a:pt x="38563" y="10734"/>
                    <a:pt x="38500" y="10483"/>
                    <a:pt x="38521" y="10190"/>
                  </a:cubicBezTo>
                  <a:cubicBezTo>
                    <a:pt x="38563" y="9939"/>
                    <a:pt x="38709" y="9751"/>
                    <a:pt x="38981" y="9730"/>
                  </a:cubicBezTo>
                  <a:cubicBezTo>
                    <a:pt x="39295" y="9688"/>
                    <a:pt x="39546" y="9520"/>
                    <a:pt x="39755" y="9311"/>
                  </a:cubicBezTo>
                  <a:cubicBezTo>
                    <a:pt x="39986" y="9102"/>
                    <a:pt x="40279" y="8893"/>
                    <a:pt x="40530" y="8704"/>
                  </a:cubicBezTo>
                  <a:cubicBezTo>
                    <a:pt x="40697" y="8579"/>
                    <a:pt x="40864" y="8474"/>
                    <a:pt x="41032" y="8307"/>
                  </a:cubicBezTo>
                  <a:cubicBezTo>
                    <a:pt x="41220" y="8119"/>
                    <a:pt x="41283" y="7909"/>
                    <a:pt x="41157" y="7658"/>
                  </a:cubicBezTo>
                  <a:cubicBezTo>
                    <a:pt x="40864" y="7031"/>
                    <a:pt x="40592" y="6403"/>
                    <a:pt x="39797" y="6235"/>
                  </a:cubicBezTo>
                  <a:cubicBezTo>
                    <a:pt x="39755" y="6235"/>
                    <a:pt x="39693" y="6194"/>
                    <a:pt x="39651" y="6173"/>
                  </a:cubicBezTo>
                  <a:cubicBezTo>
                    <a:pt x="39128" y="5880"/>
                    <a:pt x="38605" y="5775"/>
                    <a:pt x="37998" y="5775"/>
                  </a:cubicBezTo>
                  <a:cubicBezTo>
                    <a:pt x="37266" y="5775"/>
                    <a:pt x="36554" y="5754"/>
                    <a:pt x="35822" y="5712"/>
                  </a:cubicBezTo>
                  <a:cubicBezTo>
                    <a:pt x="35529" y="5712"/>
                    <a:pt x="35278" y="5608"/>
                    <a:pt x="35173" y="5336"/>
                  </a:cubicBezTo>
                  <a:cubicBezTo>
                    <a:pt x="35069" y="5064"/>
                    <a:pt x="35110" y="4813"/>
                    <a:pt x="35299" y="4562"/>
                  </a:cubicBezTo>
                  <a:cubicBezTo>
                    <a:pt x="35424" y="4436"/>
                    <a:pt x="35571" y="4331"/>
                    <a:pt x="35675" y="4185"/>
                  </a:cubicBezTo>
                  <a:cubicBezTo>
                    <a:pt x="35780" y="3997"/>
                    <a:pt x="35906" y="3808"/>
                    <a:pt x="35926" y="3620"/>
                  </a:cubicBezTo>
                  <a:cubicBezTo>
                    <a:pt x="36031" y="2971"/>
                    <a:pt x="35947" y="2302"/>
                    <a:pt x="35675" y="1695"/>
                  </a:cubicBezTo>
                  <a:cubicBezTo>
                    <a:pt x="35424" y="1151"/>
                    <a:pt x="35006" y="795"/>
                    <a:pt x="34336" y="774"/>
                  </a:cubicBezTo>
                  <a:cubicBezTo>
                    <a:pt x="33290" y="733"/>
                    <a:pt x="32432" y="1214"/>
                    <a:pt x="31512" y="1570"/>
                  </a:cubicBezTo>
                  <a:cubicBezTo>
                    <a:pt x="31407" y="1590"/>
                    <a:pt x="31323" y="1716"/>
                    <a:pt x="31240" y="1800"/>
                  </a:cubicBezTo>
                  <a:cubicBezTo>
                    <a:pt x="30026" y="2867"/>
                    <a:pt x="29105" y="4206"/>
                    <a:pt x="28247" y="5587"/>
                  </a:cubicBezTo>
                  <a:cubicBezTo>
                    <a:pt x="28017" y="6005"/>
                    <a:pt x="27829" y="6445"/>
                    <a:pt x="27871" y="7031"/>
                  </a:cubicBezTo>
                  <a:close/>
                  <a:moveTo>
                    <a:pt x="38228" y="24795"/>
                  </a:moveTo>
                  <a:cubicBezTo>
                    <a:pt x="38416" y="24795"/>
                    <a:pt x="38542" y="24837"/>
                    <a:pt x="38626" y="24795"/>
                  </a:cubicBezTo>
                  <a:cubicBezTo>
                    <a:pt x="39023" y="24606"/>
                    <a:pt x="39463" y="24418"/>
                    <a:pt x="39755" y="24062"/>
                  </a:cubicBezTo>
                  <a:cubicBezTo>
                    <a:pt x="40007" y="23749"/>
                    <a:pt x="40216" y="23351"/>
                    <a:pt x="40530" y="23079"/>
                  </a:cubicBezTo>
                  <a:cubicBezTo>
                    <a:pt x="41116" y="22535"/>
                    <a:pt x="41262" y="21886"/>
                    <a:pt x="41220" y="21133"/>
                  </a:cubicBezTo>
                  <a:cubicBezTo>
                    <a:pt x="41178" y="20840"/>
                    <a:pt x="41241" y="20526"/>
                    <a:pt x="41241" y="20233"/>
                  </a:cubicBezTo>
                  <a:cubicBezTo>
                    <a:pt x="41241" y="20087"/>
                    <a:pt x="41178" y="19878"/>
                    <a:pt x="41116" y="19731"/>
                  </a:cubicBezTo>
                  <a:cubicBezTo>
                    <a:pt x="40885" y="19417"/>
                    <a:pt x="40592" y="19166"/>
                    <a:pt x="40320" y="18873"/>
                  </a:cubicBezTo>
                  <a:cubicBezTo>
                    <a:pt x="40174" y="18727"/>
                    <a:pt x="39965" y="18643"/>
                    <a:pt x="39755" y="18748"/>
                  </a:cubicBezTo>
                  <a:cubicBezTo>
                    <a:pt x="39170" y="19041"/>
                    <a:pt x="38500" y="19145"/>
                    <a:pt x="37977" y="19731"/>
                  </a:cubicBezTo>
                  <a:cubicBezTo>
                    <a:pt x="38082" y="20526"/>
                    <a:pt x="38207" y="21342"/>
                    <a:pt x="38270" y="22179"/>
                  </a:cubicBezTo>
                  <a:cubicBezTo>
                    <a:pt x="38291" y="23016"/>
                    <a:pt x="38228" y="23895"/>
                    <a:pt x="38228" y="24795"/>
                  </a:cubicBezTo>
                  <a:close/>
                  <a:moveTo>
                    <a:pt x="1821" y="25548"/>
                  </a:moveTo>
                  <a:cubicBezTo>
                    <a:pt x="1402" y="26029"/>
                    <a:pt x="1361" y="26636"/>
                    <a:pt x="1172" y="27222"/>
                  </a:cubicBezTo>
                  <a:cubicBezTo>
                    <a:pt x="1068" y="27578"/>
                    <a:pt x="1193" y="27912"/>
                    <a:pt x="1465" y="28205"/>
                  </a:cubicBezTo>
                  <a:cubicBezTo>
                    <a:pt x="1926" y="28791"/>
                    <a:pt x="2532" y="29147"/>
                    <a:pt x="3244" y="29356"/>
                  </a:cubicBezTo>
                  <a:cubicBezTo>
                    <a:pt x="3579" y="29461"/>
                    <a:pt x="3892" y="29670"/>
                    <a:pt x="4311" y="29461"/>
                  </a:cubicBezTo>
                  <a:cubicBezTo>
                    <a:pt x="4102" y="29105"/>
                    <a:pt x="3913" y="28707"/>
                    <a:pt x="3746" y="28373"/>
                  </a:cubicBezTo>
                  <a:cubicBezTo>
                    <a:pt x="3390" y="27745"/>
                    <a:pt x="3055" y="27117"/>
                    <a:pt x="2930" y="26385"/>
                  </a:cubicBezTo>
                  <a:cubicBezTo>
                    <a:pt x="2888" y="26176"/>
                    <a:pt x="2763" y="25987"/>
                    <a:pt x="2700" y="25799"/>
                  </a:cubicBezTo>
                  <a:cubicBezTo>
                    <a:pt x="2595" y="25569"/>
                    <a:pt x="2407" y="25506"/>
                    <a:pt x="2198" y="25506"/>
                  </a:cubicBezTo>
                  <a:cubicBezTo>
                    <a:pt x="2072" y="25527"/>
                    <a:pt x="1967" y="25548"/>
                    <a:pt x="1821" y="25548"/>
                  </a:cubicBezTo>
                  <a:close/>
                  <a:moveTo>
                    <a:pt x="30842" y="65282"/>
                  </a:moveTo>
                  <a:cubicBezTo>
                    <a:pt x="31072" y="65847"/>
                    <a:pt x="31595" y="66119"/>
                    <a:pt x="32139" y="66223"/>
                  </a:cubicBezTo>
                  <a:cubicBezTo>
                    <a:pt x="32955" y="66370"/>
                    <a:pt x="33771" y="66391"/>
                    <a:pt x="34525" y="65910"/>
                  </a:cubicBezTo>
                  <a:cubicBezTo>
                    <a:pt x="34190" y="65303"/>
                    <a:pt x="33625" y="65073"/>
                    <a:pt x="33039" y="64989"/>
                  </a:cubicBezTo>
                  <a:cubicBezTo>
                    <a:pt x="32474" y="64905"/>
                    <a:pt x="31909" y="64926"/>
                    <a:pt x="31323" y="64926"/>
                  </a:cubicBezTo>
                  <a:cubicBezTo>
                    <a:pt x="31114" y="64968"/>
                    <a:pt x="30947" y="65031"/>
                    <a:pt x="30842" y="65282"/>
                  </a:cubicBezTo>
                  <a:close/>
                  <a:moveTo>
                    <a:pt x="19690" y="65847"/>
                  </a:moveTo>
                  <a:cubicBezTo>
                    <a:pt x="19229" y="65721"/>
                    <a:pt x="18811" y="65659"/>
                    <a:pt x="18413" y="66014"/>
                  </a:cubicBezTo>
                  <a:cubicBezTo>
                    <a:pt x="18288" y="66119"/>
                    <a:pt x="18100" y="66182"/>
                    <a:pt x="17932" y="66244"/>
                  </a:cubicBezTo>
                  <a:cubicBezTo>
                    <a:pt x="17472" y="66349"/>
                    <a:pt x="17242" y="66642"/>
                    <a:pt x="17179" y="67123"/>
                  </a:cubicBezTo>
                  <a:cubicBezTo>
                    <a:pt x="17723" y="67186"/>
                    <a:pt x="18246" y="67332"/>
                    <a:pt x="18727" y="66977"/>
                  </a:cubicBezTo>
                  <a:cubicBezTo>
                    <a:pt x="19125" y="66705"/>
                    <a:pt x="19564" y="66433"/>
                    <a:pt x="19690" y="65847"/>
                  </a:cubicBezTo>
                  <a:close/>
                  <a:moveTo>
                    <a:pt x="22535" y="39190"/>
                  </a:moveTo>
                  <a:cubicBezTo>
                    <a:pt x="22619" y="38918"/>
                    <a:pt x="22912" y="38646"/>
                    <a:pt x="22870" y="38249"/>
                  </a:cubicBezTo>
                  <a:cubicBezTo>
                    <a:pt x="22514" y="38290"/>
                    <a:pt x="22201" y="38332"/>
                    <a:pt x="21866" y="38353"/>
                  </a:cubicBezTo>
                  <a:cubicBezTo>
                    <a:pt x="21552" y="38395"/>
                    <a:pt x="21238" y="38353"/>
                    <a:pt x="20882" y="38353"/>
                  </a:cubicBezTo>
                  <a:cubicBezTo>
                    <a:pt x="21322" y="39065"/>
                    <a:pt x="21677" y="39253"/>
                    <a:pt x="22535" y="391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4"/>
            <p:cNvSpPr/>
            <p:nvPr/>
          </p:nvSpPr>
          <p:spPr>
            <a:xfrm>
              <a:off x="7293838" y="2999390"/>
              <a:ext cx="434147" cy="295358"/>
            </a:xfrm>
            <a:custGeom>
              <a:avLst/>
              <a:gdLst/>
              <a:ahLst/>
              <a:cxnLst/>
              <a:rect l="l" t="t" r="r" b="b"/>
              <a:pathLst>
                <a:path w="14333" h="9751" extrusionOk="0">
                  <a:moveTo>
                    <a:pt x="0" y="3620"/>
                  </a:moveTo>
                  <a:cubicBezTo>
                    <a:pt x="921" y="2950"/>
                    <a:pt x="1821" y="2553"/>
                    <a:pt x="2804" y="2176"/>
                  </a:cubicBezTo>
                  <a:cubicBezTo>
                    <a:pt x="3662" y="1862"/>
                    <a:pt x="4562" y="1548"/>
                    <a:pt x="5419" y="1214"/>
                  </a:cubicBezTo>
                  <a:cubicBezTo>
                    <a:pt x="5775" y="1088"/>
                    <a:pt x="6152" y="1004"/>
                    <a:pt x="6528" y="1004"/>
                  </a:cubicBezTo>
                  <a:cubicBezTo>
                    <a:pt x="6905" y="1004"/>
                    <a:pt x="7240" y="963"/>
                    <a:pt x="7575" y="858"/>
                  </a:cubicBezTo>
                  <a:cubicBezTo>
                    <a:pt x="8244" y="691"/>
                    <a:pt x="8872" y="502"/>
                    <a:pt x="9520" y="544"/>
                  </a:cubicBezTo>
                  <a:cubicBezTo>
                    <a:pt x="9709" y="544"/>
                    <a:pt x="9876" y="502"/>
                    <a:pt x="10044" y="460"/>
                  </a:cubicBezTo>
                  <a:cubicBezTo>
                    <a:pt x="10483" y="335"/>
                    <a:pt x="10922" y="272"/>
                    <a:pt x="11383" y="293"/>
                  </a:cubicBezTo>
                  <a:cubicBezTo>
                    <a:pt x="11613" y="293"/>
                    <a:pt x="11885" y="335"/>
                    <a:pt x="12094" y="230"/>
                  </a:cubicBezTo>
                  <a:cubicBezTo>
                    <a:pt x="12638" y="0"/>
                    <a:pt x="13203" y="126"/>
                    <a:pt x="13789" y="147"/>
                  </a:cubicBezTo>
                  <a:cubicBezTo>
                    <a:pt x="14186" y="167"/>
                    <a:pt x="14333" y="314"/>
                    <a:pt x="14333" y="711"/>
                  </a:cubicBezTo>
                  <a:cubicBezTo>
                    <a:pt x="14333" y="1360"/>
                    <a:pt x="14333" y="1988"/>
                    <a:pt x="14186" y="2678"/>
                  </a:cubicBezTo>
                  <a:cubicBezTo>
                    <a:pt x="13977" y="3599"/>
                    <a:pt x="13580" y="4436"/>
                    <a:pt x="13245" y="5294"/>
                  </a:cubicBezTo>
                  <a:cubicBezTo>
                    <a:pt x="13036" y="5838"/>
                    <a:pt x="12743" y="6319"/>
                    <a:pt x="12303" y="6696"/>
                  </a:cubicBezTo>
                  <a:cubicBezTo>
                    <a:pt x="11613" y="7302"/>
                    <a:pt x="10985" y="7930"/>
                    <a:pt x="10336" y="8558"/>
                  </a:cubicBezTo>
                  <a:cubicBezTo>
                    <a:pt x="10044" y="8851"/>
                    <a:pt x="9730" y="9039"/>
                    <a:pt x="9332" y="9165"/>
                  </a:cubicBezTo>
                  <a:cubicBezTo>
                    <a:pt x="8746" y="9353"/>
                    <a:pt x="8160" y="9520"/>
                    <a:pt x="7512" y="9583"/>
                  </a:cubicBezTo>
                  <a:cubicBezTo>
                    <a:pt x="6884" y="9667"/>
                    <a:pt x="6277" y="9750"/>
                    <a:pt x="5629" y="9750"/>
                  </a:cubicBezTo>
                  <a:cubicBezTo>
                    <a:pt x="5252" y="9709"/>
                    <a:pt x="4917" y="9646"/>
                    <a:pt x="4603" y="9437"/>
                  </a:cubicBezTo>
                  <a:cubicBezTo>
                    <a:pt x="4206" y="9165"/>
                    <a:pt x="3787" y="8934"/>
                    <a:pt x="3369" y="8662"/>
                  </a:cubicBezTo>
                  <a:cubicBezTo>
                    <a:pt x="3222" y="8558"/>
                    <a:pt x="3055" y="8495"/>
                    <a:pt x="2929" y="8349"/>
                  </a:cubicBezTo>
                  <a:cubicBezTo>
                    <a:pt x="2281" y="7679"/>
                    <a:pt x="1611" y="7030"/>
                    <a:pt x="1025" y="6319"/>
                  </a:cubicBezTo>
                  <a:cubicBezTo>
                    <a:pt x="607" y="5880"/>
                    <a:pt x="419" y="5273"/>
                    <a:pt x="314" y="4687"/>
                  </a:cubicBezTo>
                  <a:cubicBezTo>
                    <a:pt x="377" y="4310"/>
                    <a:pt x="251" y="3996"/>
                    <a:pt x="0" y="3620"/>
                  </a:cubicBezTo>
                  <a:close/>
                  <a:moveTo>
                    <a:pt x="13412" y="1109"/>
                  </a:moveTo>
                  <a:cubicBezTo>
                    <a:pt x="13077" y="900"/>
                    <a:pt x="12784" y="983"/>
                    <a:pt x="12512" y="1067"/>
                  </a:cubicBezTo>
                  <a:cubicBezTo>
                    <a:pt x="12240" y="1109"/>
                    <a:pt x="11989" y="1193"/>
                    <a:pt x="11717" y="1193"/>
                  </a:cubicBezTo>
                  <a:cubicBezTo>
                    <a:pt x="11173" y="1172"/>
                    <a:pt x="10650" y="1193"/>
                    <a:pt x="10127" y="1339"/>
                  </a:cubicBezTo>
                  <a:cubicBezTo>
                    <a:pt x="10002" y="1402"/>
                    <a:pt x="9834" y="1423"/>
                    <a:pt x="9688" y="1402"/>
                  </a:cubicBezTo>
                  <a:cubicBezTo>
                    <a:pt x="9081" y="1381"/>
                    <a:pt x="8474" y="1507"/>
                    <a:pt x="7909" y="1653"/>
                  </a:cubicBezTo>
                  <a:cubicBezTo>
                    <a:pt x="7449" y="1799"/>
                    <a:pt x="7031" y="1841"/>
                    <a:pt x="6570" y="1862"/>
                  </a:cubicBezTo>
                  <a:cubicBezTo>
                    <a:pt x="6256" y="1862"/>
                    <a:pt x="5922" y="1967"/>
                    <a:pt x="5587" y="2051"/>
                  </a:cubicBezTo>
                  <a:cubicBezTo>
                    <a:pt x="4708" y="2343"/>
                    <a:pt x="3850" y="2636"/>
                    <a:pt x="2950" y="2950"/>
                  </a:cubicBezTo>
                  <a:cubicBezTo>
                    <a:pt x="2385" y="3118"/>
                    <a:pt x="1862" y="3369"/>
                    <a:pt x="1360" y="3683"/>
                  </a:cubicBezTo>
                  <a:cubicBezTo>
                    <a:pt x="1235" y="4478"/>
                    <a:pt x="1444" y="5189"/>
                    <a:pt x="1904" y="5733"/>
                  </a:cubicBezTo>
                  <a:cubicBezTo>
                    <a:pt x="2762" y="6737"/>
                    <a:pt x="3641" y="7700"/>
                    <a:pt x="4813" y="8390"/>
                  </a:cubicBezTo>
                  <a:cubicBezTo>
                    <a:pt x="5482" y="8767"/>
                    <a:pt x="6152" y="8851"/>
                    <a:pt x="6842" y="8704"/>
                  </a:cubicBezTo>
                  <a:cubicBezTo>
                    <a:pt x="7135" y="8641"/>
                    <a:pt x="7428" y="8558"/>
                    <a:pt x="7742" y="8537"/>
                  </a:cubicBezTo>
                  <a:cubicBezTo>
                    <a:pt x="8621" y="8453"/>
                    <a:pt x="9416" y="8181"/>
                    <a:pt x="10044" y="7491"/>
                  </a:cubicBezTo>
                  <a:cubicBezTo>
                    <a:pt x="10336" y="7177"/>
                    <a:pt x="10650" y="6884"/>
                    <a:pt x="10964" y="6633"/>
                  </a:cubicBezTo>
                  <a:cubicBezTo>
                    <a:pt x="11717" y="6005"/>
                    <a:pt x="12345" y="5294"/>
                    <a:pt x="12575" y="4331"/>
                  </a:cubicBezTo>
                  <a:cubicBezTo>
                    <a:pt x="12596" y="4248"/>
                    <a:pt x="12659" y="4164"/>
                    <a:pt x="12680" y="4101"/>
                  </a:cubicBezTo>
                  <a:lnTo>
                    <a:pt x="13077" y="2908"/>
                  </a:lnTo>
                  <a:cubicBezTo>
                    <a:pt x="13119" y="2741"/>
                    <a:pt x="13119" y="2553"/>
                    <a:pt x="13203" y="2385"/>
                  </a:cubicBezTo>
                  <a:cubicBezTo>
                    <a:pt x="13475" y="1967"/>
                    <a:pt x="13454" y="1590"/>
                    <a:pt x="13412" y="11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4"/>
            <p:cNvSpPr/>
            <p:nvPr/>
          </p:nvSpPr>
          <p:spPr>
            <a:xfrm>
              <a:off x="7679791" y="2849183"/>
              <a:ext cx="133761" cy="104591"/>
            </a:xfrm>
            <a:custGeom>
              <a:avLst/>
              <a:gdLst/>
              <a:ahLst/>
              <a:cxnLst/>
              <a:rect l="l" t="t" r="r" b="b"/>
              <a:pathLst>
                <a:path w="4416" h="3453" extrusionOk="0">
                  <a:moveTo>
                    <a:pt x="461" y="1737"/>
                  </a:moveTo>
                  <a:cubicBezTo>
                    <a:pt x="335" y="1465"/>
                    <a:pt x="231" y="1256"/>
                    <a:pt x="147" y="1025"/>
                  </a:cubicBezTo>
                  <a:cubicBezTo>
                    <a:pt x="126" y="942"/>
                    <a:pt x="147" y="816"/>
                    <a:pt x="210" y="795"/>
                  </a:cubicBezTo>
                  <a:cubicBezTo>
                    <a:pt x="273" y="732"/>
                    <a:pt x="440" y="691"/>
                    <a:pt x="524" y="712"/>
                  </a:cubicBezTo>
                  <a:cubicBezTo>
                    <a:pt x="649" y="753"/>
                    <a:pt x="775" y="858"/>
                    <a:pt x="879" y="942"/>
                  </a:cubicBezTo>
                  <a:cubicBezTo>
                    <a:pt x="1151" y="858"/>
                    <a:pt x="1403" y="816"/>
                    <a:pt x="1695" y="732"/>
                  </a:cubicBezTo>
                  <a:cubicBezTo>
                    <a:pt x="1716" y="691"/>
                    <a:pt x="1779" y="607"/>
                    <a:pt x="1800" y="523"/>
                  </a:cubicBezTo>
                  <a:cubicBezTo>
                    <a:pt x="1884" y="335"/>
                    <a:pt x="1988" y="188"/>
                    <a:pt x="2072" y="0"/>
                  </a:cubicBezTo>
                  <a:cubicBezTo>
                    <a:pt x="2532" y="105"/>
                    <a:pt x="2386" y="502"/>
                    <a:pt x="2511" y="691"/>
                  </a:cubicBezTo>
                  <a:cubicBezTo>
                    <a:pt x="2846" y="921"/>
                    <a:pt x="3139" y="1130"/>
                    <a:pt x="3432" y="1339"/>
                  </a:cubicBezTo>
                  <a:cubicBezTo>
                    <a:pt x="3641" y="1256"/>
                    <a:pt x="3851" y="1151"/>
                    <a:pt x="4081" y="1067"/>
                  </a:cubicBezTo>
                  <a:cubicBezTo>
                    <a:pt x="4269" y="1025"/>
                    <a:pt x="4416" y="1256"/>
                    <a:pt x="4332" y="1423"/>
                  </a:cubicBezTo>
                  <a:cubicBezTo>
                    <a:pt x="4269" y="1569"/>
                    <a:pt x="4164" y="1737"/>
                    <a:pt x="4060" y="1862"/>
                  </a:cubicBezTo>
                  <a:cubicBezTo>
                    <a:pt x="3997" y="1946"/>
                    <a:pt x="3892" y="1967"/>
                    <a:pt x="3851" y="2009"/>
                  </a:cubicBezTo>
                  <a:cubicBezTo>
                    <a:pt x="3767" y="2072"/>
                    <a:pt x="3704" y="2113"/>
                    <a:pt x="3641" y="2197"/>
                  </a:cubicBezTo>
                  <a:cubicBezTo>
                    <a:pt x="3600" y="2427"/>
                    <a:pt x="3579" y="2699"/>
                    <a:pt x="3495" y="2909"/>
                  </a:cubicBezTo>
                  <a:cubicBezTo>
                    <a:pt x="3453" y="3013"/>
                    <a:pt x="3328" y="3118"/>
                    <a:pt x="3181" y="3160"/>
                  </a:cubicBezTo>
                  <a:cubicBezTo>
                    <a:pt x="3035" y="3222"/>
                    <a:pt x="2825" y="3055"/>
                    <a:pt x="2804" y="2867"/>
                  </a:cubicBezTo>
                  <a:cubicBezTo>
                    <a:pt x="2763" y="2657"/>
                    <a:pt x="2763" y="2448"/>
                    <a:pt x="2763" y="2260"/>
                  </a:cubicBezTo>
                  <a:cubicBezTo>
                    <a:pt x="2742" y="1862"/>
                    <a:pt x="2595" y="1695"/>
                    <a:pt x="2219" y="1674"/>
                  </a:cubicBezTo>
                  <a:cubicBezTo>
                    <a:pt x="2030" y="1653"/>
                    <a:pt x="1884" y="1695"/>
                    <a:pt x="1675" y="1695"/>
                  </a:cubicBezTo>
                  <a:cubicBezTo>
                    <a:pt x="1382" y="2218"/>
                    <a:pt x="879" y="2616"/>
                    <a:pt x="775" y="3243"/>
                  </a:cubicBezTo>
                  <a:cubicBezTo>
                    <a:pt x="754" y="3348"/>
                    <a:pt x="545" y="3453"/>
                    <a:pt x="440" y="3453"/>
                  </a:cubicBezTo>
                  <a:cubicBezTo>
                    <a:pt x="335" y="3453"/>
                    <a:pt x="147" y="3327"/>
                    <a:pt x="126" y="3201"/>
                  </a:cubicBezTo>
                  <a:cubicBezTo>
                    <a:pt x="1" y="2888"/>
                    <a:pt x="22" y="2532"/>
                    <a:pt x="189" y="2218"/>
                  </a:cubicBezTo>
                  <a:cubicBezTo>
                    <a:pt x="252" y="2093"/>
                    <a:pt x="335" y="1946"/>
                    <a:pt x="461" y="17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4"/>
            <p:cNvSpPr/>
            <p:nvPr/>
          </p:nvSpPr>
          <p:spPr>
            <a:xfrm>
              <a:off x="7191792" y="2946776"/>
              <a:ext cx="129308" cy="115375"/>
            </a:xfrm>
            <a:custGeom>
              <a:avLst/>
              <a:gdLst/>
              <a:ahLst/>
              <a:cxnLst/>
              <a:rect l="l" t="t" r="r" b="b"/>
              <a:pathLst>
                <a:path w="4269" h="3809" extrusionOk="0">
                  <a:moveTo>
                    <a:pt x="3578" y="419"/>
                  </a:moveTo>
                  <a:cubicBezTo>
                    <a:pt x="3871" y="607"/>
                    <a:pt x="3913" y="775"/>
                    <a:pt x="3809" y="984"/>
                  </a:cubicBezTo>
                  <a:cubicBezTo>
                    <a:pt x="3599" y="1381"/>
                    <a:pt x="3662" y="1716"/>
                    <a:pt x="3976" y="2072"/>
                  </a:cubicBezTo>
                  <a:cubicBezTo>
                    <a:pt x="4081" y="2197"/>
                    <a:pt x="4164" y="2386"/>
                    <a:pt x="4206" y="2532"/>
                  </a:cubicBezTo>
                  <a:cubicBezTo>
                    <a:pt x="4269" y="2741"/>
                    <a:pt x="4122" y="2972"/>
                    <a:pt x="3913" y="3034"/>
                  </a:cubicBezTo>
                  <a:cubicBezTo>
                    <a:pt x="3704" y="3076"/>
                    <a:pt x="3557" y="3013"/>
                    <a:pt x="3474" y="2846"/>
                  </a:cubicBezTo>
                  <a:cubicBezTo>
                    <a:pt x="3265" y="2448"/>
                    <a:pt x="2951" y="2135"/>
                    <a:pt x="2679" y="1758"/>
                  </a:cubicBezTo>
                  <a:cubicBezTo>
                    <a:pt x="2407" y="1800"/>
                    <a:pt x="2156" y="1863"/>
                    <a:pt x="1988" y="1904"/>
                  </a:cubicBezTo>
                  <a:cubicBezTo>
                    <a:pt x="1612" y="2323"/>
                    <a:pt x="1423" y="2741"/>
                    <a:pt x="1486" y="3244"/>
                  </a:cubicBezTo>
                  <a:cubicBezTo>
                    <a:pt x="1486" y="3327"/>
                    <a:pt x="1507" y="3453"/>
                    <a:pt x="1465" y="3495"/>
                  </a:cubicBezTo>
                  <a:cubicBezTo>
                    <a:pt x="1381" y="3599"/>
                    <a:pt x="1277" y="3746"/>
                    <a:pt x="1151" y="3767"/>
                  </a:cubicBezTo>
                  <a:cubicBezTo>
                    <a:pt x="984" y="3808"/>
                    <a:pt x="775" y="3683"/>
                    <a:pt x="733" y="3536"/>
                  </a:cubicBezTo>
                  <a:cubicBezTo>
                    <a:pt x="691" y="3390"/>
                    <a:pt x="670" y="3244"/>
                    <a:pt x="670" y="3076"/>
                  </a:cubicBezTo>
                  <a:cubicBezTo>
                    <a:pt x="670" y="2741"/>
                    <a:pt x="691" y="2428"/>
                    <a:pt x="691" y="2197"/>
                  </a:cubicBezTo>
                  <a:cubicBezTo>
                    <a:pt x="586" y="1758"/>
                    <a:pt x="0" y="1612"/>
                    <a:pt x="314" y="1067"/>
                  </a:cubicBezTo>
                  <a:cubicBezTo>
                    <a:pt x="586" y="1193"/>
                    <a:pt x="858" y="1298"/>
                    <a:pt x="1151" y="1444"/>
                  </a:cubicBezTo>
                  <a:cubicBezTo>
                    <a:pt x="1528" y="1193"/>
                    <a:pt x="1842" y="963"/>
                    <a:pt x="1737" y="440"/>
                  </a:cubicBezTo>
                  <a:cubicBezTo>
                    <a:pt x="1716" y="335"/>
                    <a:pt x="1842" y="210"/>
                    <a:pt x="1925" y="0"/>
                  </a:cubicBezTo>
                  <a:cubicBezTo>
                    <a:pt x="2302" y="335"/>
                    <a:pt x="2574" y="607"/>
                    <a:pt x="2930" y="879"/>
                  </a:cubicBezTo>
                  <a:cubicBezTo>
                    <a:pt x="3139" y="754"/>
                    <a:pt x="3348" y="607"/>
                    <a:pt x="3578" y="4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4"/>
            <p:cNvSpPr/>
            <p:nvPr/>
          </p:nvSpPr>
          <p:spPr>
            <a:xfrm>
              <a:off x="5757569" y="2624826"/>
              <a:ext cx="1026104" cy="697185"/>
            </a:xfrm>
            <a:custGeom>
              <a:avLst/>
              <a:gdLst/>
              <a:ahLst/>
              <a:cxnLst/>
              <a:rect l="l" t="t" r="r" b="b"/>
              <a:pathLst>
                <a:path w="33876" h="23017" extrusionOk="0">
                  <a:moveTo>
                    <a:pt x="13161" y="14814"/>
                  </a:moveTo>
                  <a:cubicBezTo>
                    <a:pt x="13140" y="14437"/>
                    <a:pt x="13140" y="14207"/>
                    <a:pt x="13119" y="13977"/>
                  </a:cubicBezTo>
                  <a:cubicBezTo>
                    <a:pt x="13078" y="13789"/>
                    <a:pt x="13078" y="13601"/>
                    <a:pt x="13057" y="13454"/>
                  </a:cubicBezTo>
                  <a:cubicBezTo>
                    <a:pt x="13015" y="13266"/>
                    <a:pt x="12847" y="13161"/>
                    <a:pt x="12638" y="13161"/>
                  </a:cubicBezTo>
                  <a:cubicBezTo>
                    <a:pt x="12450" y="13161"/>
                    <a:pt x="12282" y="13245"/>
                    <a:pt x="12220" y="13433"/>
                  </a:cubicBezTo>
                  <a:cubicBezTo>
                    <a:pt x="12136" y="13601"/>
                    <a:pt x="12136" y="13852"/>
                    <a:pt x="12115" y="14019"/>
                  </a:cubicBezTo>
                  <a:cubicBezTo>
                    <a:pt x="12010" y="14626"/>
                    <a:pt x="11927" y="15212"/>
                    <a:pt x="11822" y="15798"/>
                  </a:cubicBezTo>
                  <a:cubicBezTo>
                    <a:pt x="11718" y="16300"/>
                    <a:pt x="11508" y="16781"/>
                    <a:pt x="11194" y="17199"/>
                  </a:cubicBezTo>
                  <a:cubicBezTo>
                    <a:pt x="11048" y="17409"/>
                    <a:pt x="10881" y="17639"/>
                    <a:pt x="10776" y="17869"/>
                  </a:cubicBezTo>
                  <a:cubicBezTo>
                    <a:pt x="10525" y="18476"/>
                    <a:pt x="10086" y="18915"/>
                    <a:pt x="9583" y="19313"/>
                  </a:cubicBezTo>
                  <a:cubicBezTo>
                    <a:pt x="9060" y="19752"/>
                    <a:pt x="8495" y="20171"/>
                    <a:pt x="7951" y="20589"/>
                  </a:cubicBezTo>
                  <a:cubicBezTo>
                    <a:pt x="7700" y="20798"/>
                    <a:pt x="7386" y="20924"/>
                    <a:pt x="7261" y="21280"/>
                  </a:cubicBezTo>
                  <a:cubicBezTo>
                    <a:pt x="7198" y="21384"/>
                    <a:pt x="7093" y="21447"/>
                    <a:pt x="6989" y="21489"/>
                  </a:cubicBezTo>
                  <a:cubicBezTo>
                    <a:pt x="6424" y="21719"/>
                    <a:pt x="5817" y="21928"/>
                    <a:pt x="5210" y="22137"/>
                  </a:cubicBezTo>
                  <a:cubicBezTo>
                    <a:pt x="5127" y="22158"/>
                    <a:pt x="5001" y="22137"/>
                    <a:pt x="4938" y="22179"/>
                  </a:cubicBezTo>
                  <a:cubicBezTo>
                    <a:pt x="4373" y="22681"/>
                    <a:pt x="3662" y="22765"/>
                    <a:pt x="2930" y="22807"/>
                  </a:cubicBezTo>
                  <a:cubicBezTo>
                    <a:pt x="2783" y="22807"/>
                    <a:pt x="2616" y="22953"/>
                    <a:pt x="2469" y="23016"/>
                  </a:cubicBezTo>
                  <a:cubicBezTo>
                    <a:pt x="2407" y="22995"/>
                    <a:pt x="2323" y="22995"/>
                    <a:pt x="2302" y="22953"/>
                  </a:cubicBezTo>
                  <a:cubicBezTo>
                    <a:pt x="1946" y="22347"/>
                    <a:pt x="1423" y="21824"/>
                    <a:pt x="1067" y="21217"/>
                  </a:cubicBezTo>
                  <a:cubicBezTo>
                    <a:pt x="398" y="20024"/>
                    <a:pt x="0" y="18727"/>
                    <a:pt x="21" y="17367"/>
                  </a:cubicBezTo>
                  <a:cubicBezTo>
                    <a:pt x="63" y="16174"/>
                    <a:pt x="84" y="14961"/>
                    <a:pt x="126" y="13768"/>
                  </a:cubicBezTo>
                  <a:cubicBezTo>
                    <a:pt x="189" y="13036"/>
                    <a:pt x="293" y="12282"/>
                    <a:pt x="440" y="11550"/>
                  </a:cubicBezTo>
                  <a:cubicBezTo>
                    <a:pt x="628" y="10629"/>
                    <a:pt x="963" y="9772"/>
                    <a:pt x="1465" y="8955"/>
                  </a:cubicBezTo>
                  <a:cubicBezTo>
                    <a:pt x="2783" y="6800"/>
                    <a:pt x="4583" y="5231"/>
                    <a:pt x="6884" y="4248"/>
                  </a:cubicBezTo>
                  <a:cubicBezTo>
                    <a:pt x="8433" y="3599"/>
                    <a:pt x="10023" y="3034"/>
                    <a:pt x="11571" y="2406"/>
                  </a:cubicBezTo>
                  <a:cubicBezTo>
                    <a:pt x="11906" y="2281"/>
                    <a:pt x="12199" y="2281"/>
                    <a:pt x="12471" y="2511"/>
                  </a:cubicBezTo>
                  <a:cubicBezTo>
                    <a:pt x="12659" y="2657"/>
                    <a:pt x="12889" y="2762"/>
                    <a:pt x="13078" y="2867"/>
                  </a:cubicBezTo>
                  <a:cubicBezTo>
                    <a:pt x="13412" y="2448"/>
                    <a:pt x="13726" y="2072"/>
                    <a:pt x="14082" y="1674"/>
                  </a:cubicBezTo>
                  <a:cubicBezTo>
                    <a:pt x="14710" y="1005"/>
                    <a:pt x="15442" y="523"/>
                    <a:pt x="16384" y="419"/>
                  </a:cubicBezTo>
                  <a:cubicBezTo>
                    <a:pt x="17325" y="314"/>
                    <a:pt x="18288" y="147"/>
                    <a:pt x="19229" y="63"/>
                  </a:cubicBezTo>
                  <a:cubicBezTo>
                    <a:pt x="19857" y="0"/>
                    <a:pt x="20485" y="84"/>
                    <a:pt x="21112" y="63"/>
                  </a:cubicBezTo>
                  <a:cubicBezTo>
                    <a:pt x="22096" y="0"/>
                    <a:pt x="23037" y="314"/>
                    <a:pt x="24021" y="565"/>
                  </a:cubicBezTo>
                  <a:cubicBezTo>
                    <a:pt x="24167" y="586"/>
                    <a:pt x="24293" y="628"/>
                    <a:pt x="24439" y="691"/>
                  </a:cubicBezTo>
                  <a:cubicBezTo>
                    <a:pt x="25799" y="1297"/>
                    <a:pt x="27013" y="2051"/>
                    <a:pt x="28017" y="3181"/>
                  </a:cubicBezTo>
                  <a:cubicBezTo>
                    <a:pt x="28310" y="3494"/>
                    <a:pt x="28582" y="3766"/>
                    <a:pt x="28875" y="4080"/>
                  </a:cubicBezTo>
                  <a:cubicBezTo>
                    <a:pt x="29272" y="4541"/>
                    <a:pt x="29628" y="5022"/>
                    <a:pt x="30005" y="5482"/>
                  </a:cubicBezTo>
                  <a:cubicBezTo>
                    <a:pt x="30088" y="5587"/>
                    <a:pt x="30130" y="5691"/>
                    <a:pt x="30214" y="5754"/>
                  </a:cubicBezTo>
                  <a:cubicBezTo>
                    <a:pt x="30988" y="6570"/>
                    <a:pt x="31595" y="7491"/>
                    <a:pt x="32202" y="8432"/>
                  </a:cubicBezTo>
                  <a:cubicBezTo>
                    <a:pt x="32829" y="9416"/>
                    <a:pt x="33332" y="10462"/>
                    <a:pt x="33499" y="11655"/>
                  </a:cubicBezTo>
                  <a:cubicBezTo>
                    <a:pt x="33562" y="11906"/>
                    <a:pt x="33645" y="12178"/>
                    <a:pt x="33708" y="12429"/>
                  </a:cubicBezTo>
                  <a:cubicBezTo>
                    <a:pt x="33855" y="12826"/>
                    <a:pt x="33876" y="13182"/>
                    <a:pt x="33771" y="13601"/>
                  </a:cubicBezTo>
                  <a:cubicBezTo>
                    <a:pt x="33436" y="13642"/>
                    <a:pt x="33164" y="13433"/>
                    <a:pt x="32871" y="13266"/>
                  </a:cubicBezTo>
                  <a:cubicBezTo>
                    <a:pt x="31281" y="12345"/>
                    <a:pt x="29837" y="11194"/>
                    <a:pt x="28561" y="9897"/>
                  </a:cubicBezTo>
                  <a:cubicBezTo>
                    <a:pt x="28415" y="9709"/>
                    <a:pt x="28226" y="9562"/>
                    <a:pt x="28038" y="9395"/>
                  </a:cubicBezTo>
                  <a:cubicBezTo>
                    <a:pt x="27808" y="9207"/>
                    <a:pt x="27494" y="9353"/>
                    <a:pt x="27410" y="9667"/>
                  </a:cubicBezTo>
                  <a:cubicBezTo>
                    <a:pt x="27159" y="10650"/>
                    <a:pt x="27159" y="10629"/>
                    <a:pt x="26176" y="10650"/>
                  </a:cubicBezTo>
                  <a:cubicBezTo>
                    <a:pt x="24669" y="10671"/>
                    <a:pt x="23351" y="10127"/>
                    <a:pt x="22158" y="9290"/>
                  </a:cubicBezTo>
                  <a:cubicBezTo>
                    <a:pt x="20987" y="8474"/>
                    <a:pt x="19961" y="7512"/>
                    <a:pt x="19020" y="6466"/>
                  </a:cubicBezTo>
                  <a:cubicBezTo>
                    <a:pt x="18748" y="6173"/>
                    <a:pt x="18685" y="5859"/>
                    <a:pt x="18748" y="5482"/>
                  </a:cubicBezTo>
                  <a:cubicBezTo>
                    <a:pt x="18811" y="5126"/>
                    <a:pt x="18832" y="4771"/>
                    <a:pt x="18853" y="4394"/>
                  </a:cubicBezTo>
                  <a:cubicBezTo>
                    <a:pt x="18853" y="4290"/>
                    <a:pt x="18832" y="4143"/>
                    <a:pt x="18790" y="4059"/>
                  </a:cubicBezTo>
                  <a:cubicBezTo>
                    <a:pt x="18727" y="3976"/>
                    <a:pt x="18601" y="3934"/>
                    <a:pt x="18497" y="3913"/>
                  </a:cubicBezTo>
                  <a:cubicBezTo>
                    <a:pt x="18434" y="3913"/>
                    <a:pt x="18371" y="3976"/>
                    <a:pt x="18288" y="4038"/>
                  </a:cubicBezTo>
                  <a:cubicBezTo>
                    <a:pt x="18267" y="4059"/>
                    <a:pt x="18267" y="4080"/>
                    <a:pt x="18267" y="4122"/>
                  </a:cubicBezTo>
                  <a:cubicBezTo>
                    <a:pt x="18225" y="5085"/>
                    <a:pt x="17744" y="5963"/>
                    <a:pt x="17785" y="6947"/>
                  </a:cubicBezTo>
                  <a:cubicBezTo>
                    <a:pt x="17785" y="7198"/>
                    <a:pt x="17702" y="7470"/>
                    <a:pt x="17660" y="7721"/>
                  </a:cubicBezTo>
                  <a:cubicBezTo>
                    <a:pt x="17367" y="9144"/>
                    <a:pt x="16865" y="10462"/>
                    <a:pt x="16091" y="11696"/>
                  </a:cubicBezTo>
                  <a:cubicBezTo>
                    <a:pt x="15860" y="12031"/>
                    <a:pt x="15672" y="12429"/>
                    <a:pt x="15484" y="12805"/>
                  </a:cubicBezTo>
                  <a:cubicBezTo>
                    <a:pt x="14961" y="13789"/>
                    <a:pt x="14166" y="14291"/>
                    <a:pt x="13161" y="148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4"/>
            <p:cNvSpPr/>
            <p:nvPr/>
          </p:nvSpPr>
          <p:spPr>
            <a:xfrm>
              <a:off x="5894449" y="2848547"/>
              <a:ext cx="887315" cy="676255"/>
            </a:xfrm>
            <a:custGeom>
              <a:avLst/>
              <a:gdLst/>
              <a:ahLst/>
              <a:cxnLst/>
              <a:rect l="l" t="t" r="r" b="b"/>
              <a:pathLst>
                <a:path w="29294" h="22326" extrusionOk="0">
                  <a:moveTo>
                    <a:pt x="29189" y="7303"/>
                  </a:moveTo>
                  <a:cubicBezTo>
                    <a:pt x="29294" y="8035"/>
                    <a:pt x="29064" y="8600"/>
                    <a:pt x="28875" y="9207"/>
                  </a:cubicBezTo>
                  <a:cubicBezTo>
                    <a:pt x="28750" y="9625"/>
                    <a:pt x="28541" y="10044"/>
                    <a:pt x="28457" y="10483"/>
                  </a:cubicBezTo>
                  <a:cubicBezTo>
                    <a:pt x="28227" y="11550"/>
                    <a:pt x="27662" y="12471"/>
                    <a:pt x="26992" y="13329"/>
                  </a:cubicBezTo>
                  <a:cubicBezTo>
                    <a:pt x="26427" y="14061"/>
                    <a:pt x="25841" y="14793"/>
                    <a:pt x="25088" y="15379"/>
                  </a:cubicBezTo>
                  <a:cubicBezTo>
                    <a:pt x="24649" y="15735"/>
                    <a:pt x="24230" y="16111"/>
                    <a:pt x="23791" y="16509"/>
                  </a:cubicBezTo>
                  <a:cubicBezTo>
                    <a:pt x="22473" y="17681"/>
                    <a:pt x="21029" y="18643"/>
                    <a:pt x="19460" y="19438"/>
                  </a:cubicBezTo>
                  <a:cubicBezTo>
                    <a:pt x="18937" y="19689"/>
                    <a:pt x="18414" y="20003"/>
                    <a:pt x="17870" y="20275"/>
                  </a:cubicBezTo>
                  <a:cubicBezTo>
                    <a:pt x="17367" y="20505"/>
                    <a:pt x="16844" y="20736"/>
                    <a:pt x="16384" y="21028"/>
                  </a:cubicBezTo>
                  <a:cubicBezTo>
                    <a:pt x="16091" y="21175"/>
                    <a:pt x="15777" y="21238"/>
                    <a:pt x="15463" y="21321"/>
                  </a:cubicBezTo>
                  <a:cubicBezTo>
                    <a:pt x="14794" y="21468"/>
                    <a:pt x="14103" y="21698"/>
                    <a:pt x="13434" y="21970"/>
                  </a:cubicBezTo>
                  <a:cubicBezTo>
                    <a:pt x="13162" y="22075"/>
                    <a:pt x="12932" y="22158"/>
                    <a:pt x="12639" y="22116"/>
                  </a:cubicBezTo>
                  <a:cubicBezTo>
                    <a:pt x="12137" y="22096"/>
                    <a:pt x="11613" y="22054"/>
                    <a:pt x="11132" y="22012"/>
                  </a:cubicBezTo>
                  <a:cubicBezTo>
                    <a:pt x="10986" y="22012"/>
                    <a:pt x="10818" y="22012"/>
                    <a:pt x="10714" y="22096"/>
                  </a:cubicBezTo>
                  <a:cubicBezTo>
                    <a:pt x="10337" y="22326"/>
                    <a:pt x="9981" y="22284"/>
                    <a:pt x="9584" y="22263"/>
                  </a:cubicBezTo>
                  <a:cubicBezTo>
                    <a:pt x="8433" y="22158"/>
                    <a:pt x="7366" y="21782"/>
                    <a:pt x="6320" y="21342"/>
                  </a:cubicBezTo>
                  <a:cubicBezTo>
                    <a:pt x="5211" y="20903"/>
                    <a:pt x="4186" y="20338"/>
                    <a:pt x="3307" y="19564"/>
                  </a:cubicBezTo>
                  <a:cubicBezTo>
                    <a:pt x="3098" y="19375"/>
                    <a:pt x="2888" y="19229"/>
                    <a:pt x="2658" y="19062"/>
                  </a:cubicBezTo>
                  <a:cubicBezTo>
                    <a:pt x="1507" y="18329"/>
                    <a:pt x="838" y="17179"/>
                    <a:pt x="1" y="16111"/>
                  </a:cubicBezTo>
                  <a:cubicBezTo>
                    <a:pt x="419" y="15798"/>
                    <a:pt x="880" y="15609"/>
                    <a:pt x="1319" y="15463"/>
                  </a:cubicBezTo>
                  <a:cubicBezTo>
                    <a:pt x="3223" y="14793"/>
                    <a:pt x="4771" y="13580"/>
                    <a:pt x="6236" y="12220"/>
                  </a:cubicBezTo>
                  <a:cubicBezTo>
                    <a:pt x="6383" y="12073"/>
                    <a:pt x="6571" y="11927"/>
                    <a:pt x="6655" y="11738"/>
                  </a:cubicBezTo>
                  <a:cubicBezTo>
                    <a:pt x="7178" y="10692"/>
                    <a:pt x="7994" y="9813"/>
                    <a:pt x="8266" y="8663"/>
                  </a:cubicBezTo>
                  <a:cubicBezTo>
                    <a:pt x="8266" y="8621"/>
                    <a:pt x="8308" y="8600"/>
                    <a:pt x="8328" y="8516"/>
                  </a:cubicBezTo>
                  <a:cubicBezTo>
                    <a:pt x="9354" y="8558"/>
                    <a:pt x="10044" y="7847"/>
                    <a:pt x="10818" y="7261"/>
                  </a:cubicBezTo>
                  <a:cubicBezTo>
                    <a:pt x="11174" y="6989"/>
                    <a:pt x="11446" y="6528"/>
                    <a:pt x="11676" y="6110"/>
                  </a:cubicBezTo>
                  <a:cubicBezTo>
                    <a:pt x="12220" y="5147"/>
                    <a:pt x="12722" y="4164"/>
                    <a:pt x="13225" y="3160"/>
                  </a:cubicBezTo>
                  <a:cubicBezTo>
                    <a:pt x="13371" y="2867"/>
                    <a:pt x="13455" y="2532"/>
                    <a:pt x="13538" y="2218"/>
                  </a:cubicBezTo>
                  <a:cubicBezTo>
                    <a:pt x="13685" y="1486"/>
                    <a:pt x="13894" y="774"/>
                    <a:pt x="14061" y="84"/>
                  </a:cubicBezTo>
                  <a:cubicBezTo>
                    <a:pt x="14334" y="0"/>
                    <a:pt x="14417" y="209"/>
                    <a:pt x="14543" y="314"/>
                  </a:cubicBezTo>
                  <a:cubicBezTo>
                    <a:pt x="15317" y="1130"/>
                    <a:pt x="16154" y="1862"/>
                    <a:pt x="17054" y="2511"/>
                  </a:cubicBezTo>
                  <a:cubicBezTo>
                    <a:pt x="18037" y="3181"/>
                    <a:pt x="19041" y="3746"/>
                    <a:pt x="20234" y="3955"/>
                  </a:cubicBezTo>
                  <a:cubicBezTo>
                    <a:pt x="20862" y="4059"/>
                    <a:pt x="21489" y="4080"/>
                    <a:pt x="22117" y="4101"/>
                  </a:cubicBezTo>
                  <a:cubicBezTo>
                    <a:pt x="22536" y="4101"/>
                    <a:pt x="22954" y="3955"/>
                    <a:pt x="23226" y="3641"/>
                  </a:cubicBezTo>
                  <a:cubicBezTo>
                    <a:pt x="23331" y="3536"/>
                    <a:pt x="23414" y="3390"/>
                    <a:pt x="23498" y="3264"/>
                  </a:cubicBezTo>
                  <a:cubicBezTo>
                    <a:pt x="24461" y="4080"/>
                    <a:pt x="25318" y="4813"/>
                    <a:pt x="26218" y="5482"/>
                  </a:cubicBezTo>
                  <a:cubicBezTo>
                    <a:pt x="27139" y="6215"/>
                    <a:pt x="28101" y="6842"/>
                    <a:pt x="29189" y="7303"/>
                  </a:cubicBezTo>
                  <a:close/>
                  <a:moveTo>
                    <a:pt x="15442" y="18957"/>
                  </a:moveTo>
                  <a:cubicBezTo>
                    <a:pt x="15442" y="18957"/>
                    <a:pt x="15442" y="18978"/>
                    <a:pt x="15442" y="18957"/>
                  </a:cubicBezTo>
                  <a:cubicBezTo>
                    <a:pt x="15714" y="18978"/>
                    <a:pt x="15986" y="18978"/>
                    <a:pt x="16258" y="19020"/>
                  </a:cubicBezTo>
                  <a:cubicBezTo>
                    <a:pt x="16761" y="19062"/>
                    <a:pt x="17200" y="18936"/>
                    <a:pt x="17619" y="18622"/>
                  </a:cubicBezTo>
                  <a:cubicBezTo>
                    <a:pt x="18183" y="18204"/>
                    <a:pt x="18769" y="17764"/>
                    <a:pt x="19334" y="17346"/>
                  </a:cubicBezTo>
                  <a:cubicBezTo>
                    <a:pt x="19481" y="17241"/>
                    <a:pt x="19585" y="17074"/>
                    <a:pt x="19690" y="16927"/>
                  </a:cubicBezTo>
                  <a:cubicBezTo>
                    <a:pt x="20297" y="15902"/>
                    <a:pt x="20757" y="14772"/>
                    <a:pt x="21113" y="13621"/>
                  </a:cubicBezTo>
                  <a:cubicBezTo>
                    <a:pt x="21196" y="13329"/>
                    <a:pt x="21217" y="13057"/>
                    <a:pt x="21217" y="12743"/>
                  </a:cubicBezTo>
                  <a:cubicBezTo>
                    <a:pt x="21217" y="12638"/>
                    <a:pt x="21176" y="12492"/>
                    <a:pt x="21113" y="12387"/>
                  </a:cubicBezTo>
                  <a:cubicBezTo>
                    <a:pt x="21071" y="12261"/>
                    <a:pt x="20799" y="12261"/>
                    <a:pt x="20736" y="12366"/>
                  </a:cubicBezTo>
                  <a:cubicBezTo>
                    <a:pt x="20694" y="12408"/>
                    <a:pt x="20652" y="12471"/>
                    <a:pt x="20652" y="12533"/>
                  </a:cubicBezTo>
                  <a:cubicBezTo>
                    <a:pt x="20255" y="13412"/>
                    <a:pt x="19836" y="14333"/>
                    <a:pt x="19439" y="15212"/>
                  </a:cubicBezTo>
                  <a:cubicBezTo>
                    <a:pt x="19292" y="15526"/>
                    <a:pt x="19125" y="15881"/>
                    <a:pt x="18958" y="16153"/>
                  </a:cubicBezTo>
                  <a:cubicBezTo>
                    <a:pt x="18853" y="16342"/>
                    <a:pt x="18707" y="16509"/>
                    <a:pt x="18560" y="16635"/>
                  </a:cubicBezTo>
                  <a:cubicBezTo>
                    <a:pt x="18163" y="16948"/>
                    <a:pt x="17744" y="17262"/>
                    <a:pt x="17347" y="17576"/>
                  </a:cubicBezTo>
                  <a:cubicBezTo>
                    <a:pt x="16970" y="17890"/>
                    <a:pt x="16551" y="18078"/>
                    <a:pt x="16028" y="17995"/>
                  </a:cubicBezTo>
                  <a:cubicBezTo>
                    <a:pt x="15631" y="17932"/>
                    <a:pt x="15233" y="17974"/>
                    <a:pt x="14836" y="17974"/>
                  </a:cubicBezTo>
                  <a:cubicBezTo>
                    <a:pt x="14417" y="17974"/>
                    <a:pt x="14082" y="17827"/>
                    <a:pt x="13789" y="17513"/>
                  </a:cubicBezTo>
                  <a:cubicBezTo>
                    <a:pt x="13120" y="16781"/>
                    <a:pt x="12283" y="16132"/>
                    <a:pt x="11927" y="15107"/>
                  </a:cubicBezTo>
                  <a:lnTo>
                    <a:pt x="11865" y="14961"/>
                  </a:lnTo>
                  <a:cubicBezTo>
                    <a:pt x="11781" y="14835"/>
                    <a:pt x="11634" y="14730"/>
                    <a:pt x="11488" y="14793"/>
                  </a:cubicBezTo>
                  <a:cubicBezTo>
                    <a:pt x="11383" y="14877"/>
                    <a:pt x="11321" y="15002"/>
                    <a:pt x="11258" y="15149"/>
                  </a:cubicBezTo>
                  <a:cubicBezTo>
                    <a:pt x="11237" y="15212"/>
                    <a:pt x="11237" y="15316"/>
                    <a:pt x="11258" y="15400"/>
                  </a:cubicBezTo>
                  <a:cubicBezTo>
                    <a:pt x="11425" y="15902"/>
                    <a:pt x="11572" y="16362"/>
                    <a:pt x="11906" y="16760"/>
                  </a:cubicBezTo>
                  <a:cubicBezTo>
                    <a:pt x="12367" y="17283"/>
                    <a:pt x="12827" y="17785"/>
                    <a:pt x="13329" y="18287"/>
                  </a:cubicBezTo>
                  <a:cubicBezTo>
                    <a:pt x="13664" y="18643"/>
                    <a:pt x="14082" y="18852"/>
                    <a:pt x="14606" y="18852"/>
                  </a:cubicBezTo>
                  <a:cubicBezTo>
                    <a:pt x="14836" y="18936"/>
                    <a:pt x="15129" y="18957"/>
                    <a:pt x="15442" y="18957"/>
                  </a:cubicBezTo>
                  <a:close/>
                  <a:moveTo>
                    <a:pt x="8852" y="12366"/>
                  </a:moveTo>
                  <a:cubicBezTo>
                    <a:pt x="8852" y="12450"/>
                    <a:pt x="8852" y="12575"/>
                    <a:pt x="8872" y="12680"/>
                  </a:cubicBezTo>
                  <a:cubicBezTo>
                    <a:pt x="8935" y="13098"/>
                    <a:pt x="9333" y="13266"/>
                    <a:pt x="9668" y="12994"/>
                  </a:cubicBezTo>
                  <a:cubicBezTo>
                    <a:pt x="9793" y="12910"/>
                    <a:pt x="9898" y="12805"/>
                    <a:pt x="10002" y="12701"/>
                  </a:cubicBezTo>
                  <a:cubicBezTo>
                    <a:pt x="10379" y="12345"/>
                    <a:pt x="10379" y="12010"/>
                    <a:pt x="10002" y="11613"/>
                  </a:cubicBezTo>
                  <a:cubicBezTo>
                    <a:pt x="9793" y="11404"/>
                    <a:pt x="9542" y="11383"/>
                    <a:pt x="9249" y="11487"/>
                  </a:cubicBezTo>
                  <a:cubicBezTo>
                    <a:pt x="9019" y="11550"/>
                    <a:pt x="8935" y="11738"/>
                    <a:pt x="8914" y="11948"/>
                  </a:cubicBezTo>
                  <a:cubicBezTo>
                    <a:pt x="8914" y="12073"/>
                    <a:pt x="8872" y="12220"/>
                    <a:pt x="8852" y="12366"/>
                  </a:cubicBezTo>
                  <a:close/>
                  <a:moveTo>
                    <a:pt x="20548" y="8600"/>
                  </a:moveTo>
                  <a:lnTo>
                    <a:pt x="20548" y="8893"/>
                  </a:lnTo>
                  <a:cubicBezTo>
                    <a:pt x="20569" y="9332"/>
                    <a:pt x="20736" y="9541"/>
                    <a:pt x="21092" y="9541"/>
                  </a:cubicBezTo>
                  <a:cubicBezTo>
                    <a:pt x="21468" y="9562"/>
                    <a:pt x="21699" y="9353"/>
                    <a:pt x="21720" y="8935"/>
                  </a:cubicBezTo>
                  <a:cubicBezTo>
                    <a:pt x="21740" y="8725"/>
                    <a:pt x="21720" y="8516"/>
                    <a:pt x="21699" y="8307"/>
                  </a:cubicBezTo>
                  <a:cubicBezTo>
                    <a:pt x="21678" y="7993"/>
                    <a:pt x="21427" y="7826"/>
                    <a:pt x="21176" y="7826"/>
                  </a:cubicBezTo>
                  <a:cubicBezTo>
                    <a:pt x="20862" y="7784"/>
                    <a:pt x="20632" y="7993"/>
                    <a:pt x="20569" y="8349"/>
                  </a:cubicBezTo>
                  <a:cubicBezTo>
                    <a:pt x="20548" y="8453"/>
                    <a:pt x="20548" y="8516"/>
                    <a:pt x="20548" y="86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4"/>
            <p:cNvSpPr/>
            <p:nvPr/>
          </p:nvSpPr>
          <p:spPr>
            <a:xfrm>
              <a:off x="6124530" y="3417026"/>
              <a:ext cx="508933" cy="566635"/>
            </a:xfrm>
            <a:custGeom>
              <a:avLst/>
              <a:gdLst/>
              <a:ahLst/>
              <a:cxnLst/>
              <a:rect l="l" t="t" r="r" b="b"/>
              <a:pathLst>
                <a:path w="16802" h="18707" extrusionOk="0">
                  <a:moveTo>
                    <a:pt x="16718" y="8119"/>
                  </a:moveTo>
                  <a:cubicBezTo>
                    <a:pt x="16509" y="6843"/>
                    <a:pt x="16237" y="5587"/>
                    <a:pt x="16028" y="4290"/>
                  </a:cubicBezTo>
                  <a:cubicBezTo>
                    <a:pt x="15965" y="3872"/>
                    <a:pt x="15902" y="3453"/>
                    <a:pt x="15923" y="3035"/>
                  </a:cubicBezTo>
                  <a:cubicBezTo>
                    <a:pt x="15965" y="2428"/>
                    <a:pt x="15797" y="1884"/>
                    <a:pt x="15504" y="1382"/>
                  </a:cubicBezTo>
                  <a:cubicBezTo>
                    <a:pt x="15295" y="1026"/>
                    <a:pt x="15191" y="691"/>
                    <a:pt x="15191" y="294"/>
                  </a:cubicBezTo>
                  <a:cubicBezTo>
                    <a:pt x="15191" y="210"/>
                    <a:pt x="15128" y="126"/>
                    <a:pt x="15065" y="1"/>
                  </a:cubicBezTo>
                  <a:cubicBezTo>
                    <a:pt x="14877" y="105"/>
                    <a:pt x="14709" y="210"/>
                    <a:pt x="14521" y="294"/>
                  </a:cubicBezTo>
                  <a:cubicBezTo>
                    <a:pt x="13914" y="628"/>
                    <a:pt x="13328" y="1026"/>
                    <a:pt x="12743" y="1340"/>
                  </a:cubicBezTo>
                  <a:cubicBezTo>
                    <a:pt x="12240" y="1570"/>
                    <a:pt x="11989" y="1968"/>
                    <a:pt x="11927" y="2428"/>
                  </a:cubicBezTo>
                  <a:cubicBezTo>
                    <a:pt x="11843" y="3097"/>
                    <a:pt x="11529" y="3641"/>
                    <a:pt x="11215" y="4165"/>
                  </a:cubicBezTo>
                  <a:cubicBezTo>
                    <a:pt x="10692" y="5085"/>
                    <a:pt x="10587" y="5106"/>
                    <a:pt x="9562" y="5001"/>
                  </a:cubicBezTo>
                  <a:cubicBezTo>
                    <a:pt x="9227" y="4981"/>
                    <a:pt x="9018" y="4834"/>
                    <a:pt x="8872" y="4520"/>
                  </a:cubicBezTo>
                  <a:cubicBezTo>
                    <a:pt x="8704" y="4185"/>
                    <a:pt x="8495" y="3851"/>
                    <a:pt x="8307" y="3474"/>
                  </a:cubicBezTo>
                  <a:cubicBezTo>
                    <a:pt x="6821" y="3746"/>
                    <a:pt x="5419" y="4102"/>
                    <a:pt x="3976" y="4437"/>
                  </a:cubicBezTo>
                  <a:cubicBezTo>
                    <a:pt x="3662" y="5441"/>
                    <a:pt x="3327" y="6445"/>
                    <a:pt x="3034" y="7470"/>
                  </a:cubicBezTo>
                  <a:cubicBezTo>
                    <a:pt x="2825" y="8224"/>
                    <a:pt x="2595" y="8956"/>
                    <a:pt x="2281" y="9688"/>
                  </a:cubicBezTo>
                  <a:cubicBezTo>
                    <a:pt x="2134" y="10023"/>
                    <a:pt x="2030" y="10358"/>
                    <a:pt x="1967" y="10714"/>
                  </a:cubicBezTo>
                  <a:cubicBezTo>
                    <a:pt x="1716" y="11697"/>
                    <a:pt x="1486" y="12701"/>
                    <a:pt x="963" y="13580"/>
                  </a:cubicBezTo>
                  <a:cubicBezTo>
                    <a:pt x="816" y="13873"/>
                    <a:pt x="649" y="14187"/>
                    <a:pt x="628" y="14501"/>
                  </a:cubicBezTo>
                  <a:cubicBezTo>
                    <a:pt x="607" y="15045"/>
                    <a:pt x="460" y="15547"/>
                    <a:pt x="293" y="16070"/>
                  </a:cubicBezTo>
                  <a:cubicBezTo>
                    <a:pt x="188" y="16405"/>
                    <a:pt x="105" y="16740"/>
                    <a:pt x="0" y="17116"/>
                  </a:cubicBezTo>
                  <a:cubicBezTo>
                    <a:pt x="209" y="17242"/>
                    <a:pt x="398" y="17430"/>
                    <a:pt x="628" y="17451"/>
                  </a:cubicBezTo>
                  <a:cubicBezTo>
                    <a:pt x="1758" y="17660"/>
                    <a:pt x="2804" y="18183"/>
                    <a:pt x="3955" y="18162"/>
                  </a:cubicBezTo>
                  <a:cubicBezTo>
                    <a:pt x="4122" y="18162"/>
                    <a:pt x="4289" y="18246"/>
                    <a:pt x="4478" y="18267"/>
                  </a:cubicBezTo>
                  <a:cubicBezTo>
                    <a:pt x="4896" y="18309"/>
                    <a:pt x="5315" y="18413"/>
                    <a:pt x="5691" y="18434"/>
                  </a:cubicBezTo>
                  <a:cubicBezTo>
                    <a:pt x="7972" y="18518"/>
                    <a:pt x="10253" y="18539"/>
                    <a:pt x="12554" y="18644"/>
                  </a:cubicBezTo>
                  <a:cubicBezTo>
                    <a:pt x="13893" y="18706"/>
                    <a:pt x="15086" y="18351"/>
                    <a:pt x="16237" y="17744"/>
                  </a:cubicBezTo>
                  <a:cubicBezTo>
                    <a:pt x="16341" y="17158"/>
                    <a:pt x="16613" y="16719"/>
                    <a:pt x="16613" y="16133"/>
                  </a:cubicBezTo>
                  <a:cubicBezTo>
                    <a:pt x="16634" y="13831"/>
                    <a:pt x="16739" y="11509"/>
                    <a:pt x="16781" y="9207"/>
                  </a:cubicBezTo>
                  <a:cubicBezTo>
                    <a:pt x="16802" y="8893"/>
                    <a:pt x="16760" y="8517"/>
                    <a:pt x="16718" y="8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4"/>
            <p:cNvSpPr/>
            <p:nvPr/>
          </p:nvSpPr>
          <p:spPr>
            <a:xfrm>
              <a:off x="6106144" y="3989958"/>
              <a:ext cx="515930" cy="239594"/>
            </a:xfrm>
            <a:custGeom>
              <a:avLst/>
              <a:gdLst/>
              <a:ahLst/>
              <a:cxnLst/>
              <a:rect l="l" t="t" r="r" b="b"/>
              <a:pathLst>
                <a:path w="17033" h="7910" extrusionOk="0">
                  <a:moveTo>
                    <a:pt x="2051" y="1"/>
                  </a:moveTo>
                  <a:cubicBezTo>
                    <a:pt x="2574" y="126"/>
                    <a:pt x="3013" y="294"/>
                    <a:pt x="3495" y="377"/>
                  </a:cubicBezTo>
                  <a:cubicBezTo>
                    <a:pt x="3934" y="440"/>
                    <a:pt x="4373" y="440"/>
                    <a:pt x="4813" y="503"/>
                  </a:cubicBezTo>
                  <a:cubicBezTo>
                    <a:pt x="5294" y="545"/>
                    <a:pt x="5754" y="691"/>
                    <a:pt x="6236" y="712"/>
                  </a:cubicBezTo>
                  <a:cubicBezTo>
                    <a:pt x="8642" y="796"/>
                    <a:pt x="11027" y="838"/>
                    <a:pt x="13433" y="921"/>
                  </a:cubicBezTo>
                  <a:cubicBezTo>
                    <a:pt x="14103" y="942"/>
                    <a:pt x="14731" y="817"/>
                    <a:pt x="15379" y="649"/>
                  </a:cubicBezTo>
                  <a:cubicBezTo>
                    <a:pt x="15672" y="587"/>
                    <a:pt x="15965" y="503"/>
                    <a:pt x="16279" y="398"/>
                  </a:cubicBezTo>
                  <a:cubicBezTo>
                    <a:pt x="16363" y="691"/>
                    <a:pt x="16467" y="942"/>
                    <a:pt x="16509" y="1235"/>
                  </a:cubicBezTo>
                  <a:cubicBezTo>
                    <a:pt x="16572" y="1528"/>
                    <a:pt x="16530" y="1842"/>
                    <a:pt x="16593" y="2114"/>
                  </a:cubicBezTo>
                  <a:cubicBezTo>
                    <a:pt x="16697" y="2700"/>
                    <a:pt x="16823" y="3265"/>
                    <a:pt x="16928" y="3872"/>
                  </a:cubicBezTo>
                  <a:cubicBezTo>
                    <a:pt x="16948" y="4039"/>
                    <a:pt x="17032" y="4164"/>
                    <a:pt x="17011" y="4311"/>
                  </a:cubicBezTo>
                  <a:cubicBezTo>
                    <a:pt x="16969" y="5441"/>
                    <a:pt x="16948" y="6592"/>
                    <a:pt x="16928" y="7742"/>
                  </a:cubicBezTo>
                  <a:cubicBezTo>
                    <a:pt x="16132" y="7910"/>
                    <a:pt x="15379" y="7763"/>
                    <a:pt x="14647" y="7763"/>
                  </a:cubicBezTo>
                  <a:cubicBezTo>
                    <a:pt x="13894" y="7763"/>
                    <a:pt x="13161" y="7742"/>
                    <a:pt x="12408" y="7721"/>
                  </a:cubicBezTo>
                  <a:cubicBezTo>
                    <a:pt x="11885" y="7094"/>
                    <a:pt x="11780" y="6341"/>
                    <a:pt x="11529" y="5650"/>
                  </a:cubicBezTo>
                  <a:cubicBezTo>
                    <a:pt x="11404" y="5315"/>
                    <a:pt x="11362" y="4980"/>
                    <a:pt x="11257" y="4625"/>
                  </a:cubicBezTo>
                  <a:cubicBezTo>
                    <a:pt x="11174" y="4374"/>
                    <a:pt x="10985" y="4248"/>
                    <a:pt x="10734" y="4206"/>
                  </a:cubicBezTo>
                  <a:lnTo>
                    <a:pt x="8223" y="4144"/>
                  </a:lnTo>
                  <a:cubicBezTo>
                    <a:pt x="7951" y="4144"/>
                    <a:pt x="7742" y="4269"/>
                    <a:pt x="7617" y="4478"/>
                  </a:cubicBezTo>
                  <a:cubicBezTo>
                    <a:pt x="7428" y="4729"/>
                    <a:pt x="7198" y="5001"/>
                    <a:pt x="7114" y="5315"/>
                  </a:cubicBezTo>
                  <a:cubicBezTo>
                    <a:pt x="6926" y="5964"/>
                    <a:pt x="6570" y="6487"/>
                    <a:pt x="6089" y="7010"/>
                  </a:cubicBezTo>
                  <a:cubicBezTo>
                    <a:pt x="5545" y="6989"/>
                    <a:pt x="4980" y="7010"/>
                    <a:pt x="4415" y="6968"/>
                  </a:cubicBezTo>
                  <a:cubicBezTo>
                    <a:pt x="3955" y="6905"/>
                    <a:pt x="3474" y="6801"/>
                    <a:pt x="3034" y="6613"/>
                  </a:cubicBezTo>
                  <a:cubicBezTo>
                    <a:pt x="2051" y="6194"/>
                    <a:pt x="1026" y="5817"/>
                    <a:pt x="126" y="5232"/>
                  </a:cubicBezTo>
                  <a:cubicBezTo>
                    <a:pt x="84" y="5211"/>
                    <a:pt x="63" y="5127"/>
                    <a:pt x="0" y="5043"/>
                  </a:cubicBezTo>
                  <a:cubicBezTo>
                    <a:pt x="21" y="4980"/>
                    <a:pt x="63" y="4813"/>
                    <a:pt x="126" y="4771"/>
                  </a:cubicBezTo>
                  <a:cubicBezTo>
                    <a:pt x="398" y="4499"/>
                    <a:pt x="523" y="4185"/>
                    <a:pt x="586" y="3830"/>
                  </a:cubicBezTo>
                  <a:cubicBezTo>
                    <a:pt x="607" y="3579"/>
                    <a:pt x="733" y="3369"/>
                    <a:pt x="837" y="3160"/>
                  </a:cubicBezTo>
                  <a:cubicBezTo>
                    <a:pt x="1151" y="2470"/>
                    <a:pt x="1528" y="1779"/>
                    <a:pt x="1653" y="1005"/>
                  </a:cubicBezTo>
                  <a:cubicBezTo>
                    <a:pt x="1716" y="628"/>
                    <a:pt x="1863" y="377"/>
                    <a:pt x="20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4"/>
            <p:cNvSpPr/>
            <p:nvPr/>
          </p:nvSpPr>
          <p:spPr>
            <a:xfrm>
              <a:off x="6779850" y="2909368"/>
              <a:ext cx="74180" cy="164202"/>
            </a:xfrm>
            <a:custGeom>
              <a:avLst/>
              <a:gdLst/>
              <a:ahLst/>
              <a:cxnLst/>
              <a:rect l="l" t="t" r="r" b="b"/>
              <a:pathLst>
                <a:path w="2449" h="5421" extrusionOk="0">
                  <a:moveTo>
                    <a:pt x="753" y="5420"/>
                  </a:moveTo>
                  <a:cubicBezTo>
                    <a:pt x="565" y="5043"/>
                    <a:pt x="628" y="4667"/>
                    <a:pt x="628" y="4269"/>
                  </a:cubicBezTo>
                  <a:cubicBezTo>
                    <a:pt x="649" y="3370"/>
                    <a:pt x="544" y="2533"/>
                    <a:pt x="209" y="1738"/>
                  </a:cubicBezTo>
                  <a:cubicBezTo>
                    <a:pt x="21" y="1319"/>
                    <a:pt x="0" y="859"/>
                    <a:pt x="105" y="398"/>
                  </a:cubicBezTo>
                  <a:cubicBezTo>
                    <a:pt x="293" y="189"/>
                    <a:pt x="481" y="64"/>
                    <a:pt x="774" y="22"/>
                  </a:cubicBezTo>
                  <a:cubicBezTo>
                    <a:pt x="1339" y="1"/>
                    <a:pt x="1507" y="106"/>
                    <a:pt x="1716" y="650"/>
                  </a:cubicBezTo>
                  <a:cubicBezTo>
                    <a:pt x="1758" y="733"/>
                    <a:pt x="1758" y="838"/>
                    <a:pt x="1800" y="922"/>
                  </a:cubicBezTo>
                  <a:cubicBezTo>
                    <a:pt x="2448" y="1884"/>
                    <a:pt x="2155" y="2951"/>
                    <a:pt x="2030" y="3955"/>
                  </a:cubicBezTo>
                  <a:cubicBezTo>
                    <a:pt x="1967" y="4667"/>
                    <a:pt x="1569" y="5253"/>
                    <a:pt x="753" y="54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4"/>
            <p:cNvSpPr/>
            <p:nvPr/>
          </p:nvSpPr>
          <p:spPr>
            <a:xfrm>
              <a:off x="5777833" y="3320704"/>
              <a:ext cx="139485" cy="104591"/>
            </a:xfrm>
            <a:custGeom>
              <a:avLst/>
              <a:gdLst/>
              <a:ahLst/>
              <a:cxnLst/>
              <a:rect l="l" t="t" r="r" b="b"/>
              <a:pathLst>
                <a:path w="4605" h="3453" extrusionOk="0">
                  <a:moveTo>
                    <a:pt x="4604" y="3264"/>
                  </a:moveTo>
                  <a:cubicBezTo>
                    <a:pt x="3558" y="3453"/>
                    <a:pt x="2449" y="3348"/>
                    <a:pt x="1738" y="3034"/>
                  </a:cubicBezTo>
                  <a:cubicBezTo>
                    <a:pt x="1110" y="2762"/>
                    <a:pt x="670" y="2302"/>
                    <a:pt x="315" y="1716"/>
                  </a:cubicBezTo>
                  <a:cubicBezTo>
                    <a:pt x="1" y="1193"/>
                    <a:pt x="105" y="649"/>
                    <a:pt x="147" y="0"/>
                  </a:cubicBezTo>
                  <a:cubicBezTo>
                    <a:pt x="315" y="84"/>
                    <a:pt x="419" y="126"/>
                    <a:pt x="482" y="189"/>
                  </a:cubicBezTo>
                  <a:cubicBezTo>
                    <a:pt x="650" y="335"/>
                    <a:pt x="754" y="502"/>
                    <a:pt x="901" y="649"/>
                  </a:cubicBezTo>
                  <a:cubicBezTo>
                    <a:pt x="1528" y="1277"/>
                    <a:pt x="1905" y="1339"/>
                    <a:pt x="2763" y="837"/>
                  </a:cubicBezTo>
                  <a:cubicBezTo>
                    <a:pt x="3349" y="1611"/>
                    <a:pt x="3935" y="2407"/>
                    <a:pt x="4604" y="32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4"/>
            <p:cNvSpPr/>
            <p:nvPr/>
          </p:nvSpPr>
          <p:spPr>
            <a:xfrm>
              <a:off x="6554858" y="4508398"/>
              <a:ext cx="119797" cy="66577"/>
            </a:xfrm>
            <a:custGeom>
              <a:avLst/>
              <a:gdLst/>
              <a:ahLst/>
              <a:cxnLst/>
              <a:rect l="l" t="t" r="r" b="b"/>
              <a:pathLst>
                <a:path w="3955" h="2198" extrusionOk="0">
                  <a:moveTo>
                    <a:pt x="0" y="63"/>
                  </a:moveTo>
                  <a:cubicBezTo>
                    <a:pt x="1109" y="21"/>
                    <a:pt x="2155" y="0"/>
                    <a:pt x="3139" y="440"/>
                  </a:cubicBezTo>
                  <a:cubicBezTo>
                    <a:pt x="3432" y="565"/>
                    <a:pt x="3662" y="795"/>
                    <a:pt x="3955" y="1005"/>
                  </a:cubicBezTo>
                  <a:cubicBezTo>
                    <a:pt x="3955" y="1277"/>
                    <a:pt x="3913" y="1528"/>
                    <a:pt x="3913" y="1779"/>
                  </a:cubicBezTo>
                  <a:cubicBezTo>
                    <a:pt x="3850" y="1821"/>
                    <a:pt x="3808" y="1883"/>
                    <a:pt x="3766" y="1904"/>
                  </a:cubicBezTo>
                  <a:cubicBezTo>
                    <a:pt x="3076" y="2197"/>
                    <a:pt x="2386" y="2134"/>
                    <a:pt x="1779" y="1821"/>
                  </a:cubicBezTo>
                  <a:cubicBezTo>
                    <a:pt x="1151" y="1486"/>
                    <a:pt x="502" y="1067"/>
                    <a:pt x="42" y="440"/>
                  </a:cubicBezTo>
                  <a:cubicBezTo>
                    <a:pt x="21" y="356"/>
                    <a:pt x="21" y="251"/>
                    <a:pt x="0" y="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4"/>
            <p:cNvSpPr/>
            <p:nvPr/>
          </p:nvSpPr>
          <p:spPr>
            <a:xfrm>
              <a:off x="6061770" y="4486196"/>
              <a:ext cx="77997" cy="77997"/>
            </a:xfrm>
            <a:custGeom>
              <a:avLst/>
              <a:gdLst/>
              <a:ahLst/>
              <a:cxnLst/>
              <a:rect l="l" t="t" r="r" b="b"/>
              <a:pathLst>
                <a:path w="2575" h="2575" extrusionOk="0">
                  <a:moveTo>
                    <a:pt x="63" y="2428"/>
                  </a:moveTo>
                  <a:cubicBezTo>
                    <a:pt x="1" y="1842"/>
                    <a:pt x="252" y="1486"/>
                    <a:pt x="566" y="1152"/>
                  </a:cubicBezTo>
                  <a:cubicBezTo>
                    <a:pt x="1444" y="210"/>
                    <a:pt x="1507" y="168"/>
                    <a:pt x="2511" y="1"/>
                  </a:cubicBezTo>
                  <a:cubicBezTo>
                    <a:pt x="2511" y="147"/>
                    <a:pt x="2574" y="273"/>
                    <a:pt x="2511" y="440"/>
                  </a:cubicBezTo>
                  <a:cubicBezTo>
                    <a:pt x="2365" y="1068"/>
                    <a:pt x="2030" y="1612"/>
                    <a:pt x="1612" y="2051"/>
                  </a:cubicBezTo>
                  <a:cubicBezTo>
                    <a:pt x="1235" y="2428"/>
                    <a:pt x="691" y="2574"/>
                    <a:pt x="63" y="24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4"/>
            <p:cNvSpPr/>
            <p:nvPr/>
          </p:nvSpPr>
          <p:spPr>
            <a:xfrm>
              <a:off x="6406559" y="3493083"/>
              <a:ext cx="43739" cy="46283"/>
            </a:xfrm>
            <a:custGeom>
              <a:avLst/>
              <a:gdLst/>
              <a:ahLst/>
              <a:cxnLst/>
              <a:rect l="l" t="t" r="r" b="b"/>
              <a:pathLst>
                <a:path w="1444" h="1528" extrusionOk="0">
                  <a:moveTo>
                    <a:pt x="0" y="775"/>
                  </a:moveTo>
                  <a:cubicBezTo>
                    <a:pt x="440" y="419"/>
                    <a:pt x="921" y="210"/>
                    <a:pt x="1444" y="1"/>
                  </a:cubicBezTo>
                  <a:cubicBezTo>
                    <a:pt x="1172" y="1047"/>
                    <a:pt x="1172" y="1047"/>
                    <a:pt x="628" y="1528"/>
                  </a:cubicBezTo>
                  <a:cubicBezTo>
                    <a:pt x="230" y="1319"/>
                    <a:pt x="230" y="1319"/>
                    <a:pt x="0" y="7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4"/>
            <p:cNvSpPr/>
            <p:nvPr/>
          </p:nvSpPr>
          <p:spPr>
            <a:xfrm>
              <a:off x="5994587" y="3250977"/>
              <a:ext cx="222480" cy="193977"/>
            </a:xfrm>
            <a:custGeom>
              <a:avLst/>
              <a:gdLst/>
              <a:ahLst/>
              <a:cxnLst/>
              <a:rect l="l" t="t" r="r" b="b"/>
              <a:pathLst>
                <a:path w="7345" h="6404" extrusionOk="0">
                  <a:moveTo>
                    <a:pt x="5085" y="252"/>
                  </a:moveTo>
                  <a:cubicBezTo>
                    <a:pt x="4709" y="105"/>
                    <a:pt x="4290" y="84"/>
                    <a:pt x="3872" y="126"/>
                  </a:cubicBezTo>
                  <a:cubicBezTo>
                    <a:pt x="3390" y="1"/>
                    <a:pt x="2867" y="1"/>
                    <a:pt x="2407" y="147"/>
                  </a:cubicBezTo>
                  <a:cubicBezTo>
                    <a:pt x="649" y="733"/>
                    <a:pt x="1" y="2951"/>
                    <a:pt x="775" y="4520"/>
                  </a:cubicBezTo>
                  <a:cubicBezTo>
                    <a:pt x="880" y="4813"/>
                    <a:pt x="1047" y="5064"/>
                    <a:pt x="1277" y="5273"/>
                  </a:cubicBezTo>
                  <a:cubicBezTo>
                    <a:pt x="1382" y="5378"/>
                    <a:pt x="1507" y="5462"/>
                    <a:pt x="1654" y="5545"/>
                  </a:cubicBezTo>
                  <a:cubicBezTo>
                    <a:pt x="2846" y="6403"/>
                    <a:pt x="4604" y="6006"/>
                    <a:pt x="5755" y="5064"/>
                  </a:cubicBezTo>
                  <a:cubicBezTo>
                    <a:pt x="7345" y="3704"/>
                    <a:pt x="7031" y="1068"/>
                    <a:pt x="5085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4"/>
            <p:cNvSpPr/>
            <p:nvPr/>
          </p:nvSpPr>
          <p:spPr>
            <a:xfrm>
              <a:off x="6545347" y="3050701"/>
              <a:ext cx="190161" cy="207911"/>
            </a:xfrm>
            <a:custGeom>
              <a:avLst/>
              <a:gdLst/>
              <a:ahLst/>
              <a:cxnLst/>
              <a:rect l="l" t="t" r="r" b="b"/>
              <a:pathLst>
                <a:path w="6278" h="6864" extrusionOk="0">
                  <a:moveTo>
                    <a:pt x="6194" y="2972"/>
                  </a:moveTo>
                  <a:cubicBezTo>
                    <a:pt x="6277" y="2093"/>
                    <a:pt x="5859" y="1194"/>
                    <a:pt x="4959" y="691"/>
                  </a:cubicBezTo>
                  <a:cubicBezTo>
                    <a:pt x="3683" y="1"/>
                    <a:pt x="1695" y="545"/>
                    <a:pt x="837" y="1696"/>
                  </a:cubicBezTo>
                  <a:cubicBezTo>
                    <a:pt x="0" y="2846"/>
                    <a:pt x="84" y="4458"/>
                    <a:pt x="963" y="5546"/>
                  </a:cubicBezTo>
                  <a:cubicBezTo>
                    <a:pt x="2072" y="6864"/>
                    <a:pt x="4185" y="6320"/>
                    <a:pt x="5315" y="5378"/>
                  </a:cubicBezTo>
                  <a:cubicBezTo>
                    <a:pt x="5901" y="4876"/>
                    <a:pt x="6215" y="4039"/>
                    <a:pt x="6194" y="3265"/>
                  </a:cubicBezTo>
                  <a:cubicBezTo>
                    <a:pt x="6215" y="3181"/>
                    <a:pt x="6215" y="3077"/>
                    <a:pt x="6194" y="297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4"/>
            <p:cNvSpPr/>
            <p:nvPr/>
          </p:nvSpPr>
          <p:spPr>
            <a:xfrm>
              <a:off x="6155577" y="3784623"/>
              <a:ext cx="484852" cy="119797"/>
            </a:xfrm>
            <a:custGeom>
              <a:avLst/>
              <a:gdLst/>
              <a:ahLst/>
              <a:cxnLst/>
              <a:rect l="l" t="t" r="r" b="b"/>
              <a:pathLst>
                <a:path w="16007" h="3955" extrusionOk="0">
                  <a:moveTo>
                    <a:pt x="15630" y="2281"/>
                  </a:moveTo>
                  <a:cubicBezTo>
                    <a:pt x="14814" y="1884"/>
                    <a:pt x="13684" y="2072"/>
                    <a:pt x="12785" y="2072"/>
                  </a:cubicBezTo>
                  <a:cubicBezTo>
                    <a:pt x="11404" y="2072"/>
                    <a:pt x="10044" y="2051"/>
                    <a:pt x="8684" y="1946"/>
                  </a:cubicBezTo>
                  <a:cubicBezTo>
                    <a:pt x="7135" y="1842"/>
                    <a:pt x="5629" y="1549"/>
                    <a:pt x="4164" y="1109"/>
                  </a:cubicBezTo>
                  <a:cubicBezTo>
                    <a:pt x="3055" y="796"/>
                    <a:pt x="2030" y="0"/>
                    <a:pt x="879" y="0"/>
                  </a:cubicBezTo>
                  <a:cubicBezTo>
                    <a:pt x="126" y="0"/>
                    <a:pt x="0" y="1109"/>
                    <a:pt x="712" y="1319"/>
                  </a:cubicBezTo>
                  <a:cubicBezTo>
                    <a:pt x="1716" y="1632"/>
                    <a:pt x="2658" y="2302"/>
                    <a:pt x="3704" y="2679"/>
                  </a:cubicBezTo>
                  <a:cubicBezTo>
                    <a:pt x="5148" y="3202"/>
                    <a:pt x="6696" y="3453"/>
                    <a:pt x="8202" y="3620"/>
                  </a:cubicBezTo>
                  <a:cubicBezTo>
                    <a:pt x="9730" y="3767"/>
                    <a:pt x="11278" y="3809"/>
                    <a:pt x="12785" y="3809"/>
                  </a:cubicBezTo>
                  <a:cubicBezTo>
                    <a:pt x="13915" y="3809"/>
                    <a:pt x="14898" y="3955"/>
                    <a:pt x="15777" y="3139"/>
                  </a:cubicBezTo>
                  <a:cubicBezTo>
                    <a:pt x="16007" y="2930"/>
                    <a:pt x="15986" y="2448"/>
                    <a:pt x="15630" y="22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4"/>
            <p:cNvSpPr/>
            <p:nvPr/>
          </p:nvSpPr>
          <p:spPr>
            <a:xfrm>
              <a:off x="6130225" y="3878431"/>
              <a:ext cx="493727" cy="129308"/>
            </a:xfrm>
            <a:custGeom>
              <a:avLst/>
              <a:gdLst/>
              <a:ahLst/>
              <a:cxnLst/>
              <a:rect l="l" t="t" r="r" b="b"/>
              <a:pathLst>
                <a:path w="16300" h="4269" extrusionOk="0">
                  <a:moveTo>
                    <a:pt x="15316" y="2072"/>
                  </a:moveTo>
                  <a:cubicBezTo>
                    <a:pt x="14605" y="2239"/>
                    <a:pt x="14040" y="2030"/>
                    <a:pt x="13329" y="2406"/>
                  </a:cubicBezTo>
                  <a:cubicBezTo>
                    <a:pt x="12848" y="2657"/>
                    <a:pt x="12136" y="2092"/>
                    <a:pt x="11550" y="2072"/>
                  </a:cubicBezTo>
                  <a:cubicBezTo>
                    <a:pt x="11299" y="2030"/>
                    <a:pt x="11006" y="1988"/>
                    <a:pt x="10755" y="2072"/>
                  </a:cubicBezTo>
                  <a:cubicBezTo>
                    <a:pt x="10065" y="2281"/>
                    <a:pt x="9835" y="1800"/>
                    <a:pt x="9249" y="1653"/>
                  </a:cubicBezTo>
                  <a:cubicBezTo>
                    <a:pt x="8516" y="1444"/>
                    <a:pt x="7972" y="1507"/>
                    <a:pt x="7261" y="1820"/>
                  </a:cubicBezTo>
                  <a:cubicBezTo>
                    <a:pt x="5964" y="2406"/>
                    <a:pt x="5106" y="356"/>
                    <a:pt x="3557" y="1193"/>
                  </a:cubicBezTo>
                  <a:cubicBezTo>
                    <a:pt x="2930" y="1507"/>
                    <a:pt x="2867" y="1235"/>
                    <a:pt x="2281" y="963"/>
                  </a:cubicBezTo>
                  <a:cubicBezTo>
                    <a:pt x="1988" y="837"/>
                    <a:pt x="1653" y="921"/>
                    <a:pt x="1360" y="1025"/>
                  </a:cubicBezTo>
                  <a:cubicBezTo>
                    <a:pt x="1298" y="963"/>
                    <a:pt x="1256" y="921"/>
                    <a:pt x="1172" y="816"/>
                  </a:cubicBezTo>
                  <a:cubicBezTo>
                    <a:pt x="1068" y="607"/>
                    <a:pt x="942" y="419"/>
                    <a:pt x="816" y="230"/>
                  </a:cubicBezTo>
                  <a:cubicBezTo>
                    <a:pt x="649" y="0"/>
                    <a:pt x="293" y="21"/>
                    <a:pt x="189" y="314"/>
                  </a:cubicBezTo>
                  <a:cubicBezTo>
                    <a:pt x="0" y="942"/>
                    <a:pt x="105" y="1800"/>
                    <a:pt x="607" y="2281"/>
                  </a:cubicBezTo>
                  <a:cubicBezTo>
                    <a:pt x="1088" y="2720"/>
                    <a:pt x="1695" y="2281"/>
                    <a:pt x="2218" y="2636"/>
                  </a:cubicBezTo>
                  <a:cubicBezTo>
                    <a:pt x="2846" y="3076"/>
                    <a:pt x="3432" y="2971"/>
                    <a:pt x="4060" y="2595"/>
                  </a:cubicBezTo>
                  <a:cubicBezTo>
                    <a:pt x="4645" y="2218"/>
                    <a:pt x="5545" y="3285"/>
                    <a:pt x="6089" y="3536"/>
                  </a:cubicBezTo>
                  <a:cubicBezTo>
                    <a:pt x="6403" y="3662"/>
                    <a:pt x="6822" y="3557"/>
                    <a:pt x="7135" y="3536"/>
                  </a:cubicBezTo>
                  <a:cubicBezTo>
                    <a:pt x="7324" y="3473"/>
                    <a:pt x="7512" y="3390"/>
                    <a:pt x="7658" y="3327"/>
                  </a:cubicBezTo>
                  <a:cubicBezTo>
                    <a:pt x="8307" y="3034"/>
                    <a:pt x="8726" y="3139"/>
                    <a:pt x="9311" y="3494"/>
                  </a:cubicBezTo>
                  <a:cubicBezTo>
                    <a:pt x="10065" y="3976"/>
                    <a:pt x="11236" y="3264"/>
                    <a:pt x="11822" y="3766"/>
                  </a:cubicBezTo>
                  <a:cubicBezTo>
                    <a:pt x="12429" y="4269"/>
                    <a:pt x="13203" y="4206"/>
                    <a:pt x="13852" y="3913"/>
                  </a:cubicBezTo>
                  <a:cubicBezTo>
                    <a:pt x="14731" y="3557"/>
                    <a:pt x="15463" y="3955"/>
                    <a:pt x="15986" y="2971"/>
                  </a:cubicBezTo>
                  <a:cubicBezTo>
                    <a:pt x="16300" y="2490"/>
                    <a:pt x="15881" y="1904"/>
                    <a:pt x="15316" y="20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4"/>
            <p:cNvSpPr/>
            <p:nvPr/>
          </p:nvSpPr>
          <p:spPr>
            <a:xfrm>
              <a:off x="5719525" y="2589962"/>
              <a:ext cx="1282812" cy="2013528"/>
            </a:xfrm>
            <a:custGeom>
              <a:avLst/>
              <a:gdLst/>
              <a:ahLst/>
              <a:cxnLst/>
              <a:rect l="l" t="t" r="r" b="b"/>
              <a:pathLst>
                <a:path w="42351" h="66475" extrusionOk="0">
                  <a:moveTo>
                    <a:pt x="34713" y="10127"/>
                  </a:moveTo>
                  <a:cubicBezTo>
                    <a:pt x="35257" y="10086"/>
                    <a:pt x="35697" y="10023"/>
                    <a:pt x="36178" y="10002"/>
                  </a:cubicBezTo>
                  <a:cubicBezTo>
                    <a:pt x="36785" y="9939"/>
                    <a:pt x="37119" y="10337"/>
                    <a:pt x="37350" y="10818"/>
                  </a:cubicBezTo>
                  <a:cubicBezTo>
                    <a:pt x="37454" y="11027"/>
                    <a:pt x="37496" y="11278"/>
                    <a:pt x="37642" y="11467"/>
                  </a:cubicBezTo>
                  <a:cubicBezTo>
                    <a:pt x="37956" y="11822"/>
                    <a:pt x="38019" y="12283"/>
                    <a:pt x="37977" y="12722"/>
                  </a:cubicBezTo>
                  <a:cubicBezTo>
                    <a:pt x="37956" y="13161"/>
                    <a:pt x="37956" y="13601"/>
                    <a:pt x="37956" y="14082"/>
                  </a:cubicBezTo>
                  <a:cubicBezTo>
                    <a:pt x="37977" y="14647"/>
                    <a:pt x="37789" y="15212"/>
                    <a:pt x="37559" y="15735"/>
                  </a:cubicBezTo>
                  <a:cubicBezTo>
                    <a:pt x="37412" y="16070"/>
                    <a:pt x="37203" y="16321"/>
                    <a:pt x="36847" y="16509"/>
                  </a:cubicBezTo>
                  <a:cubicBezTo>
                    <a:pt x="36513" y="16697"/>
                    <a:pt x="36262" y="16990"/>
                    <a:pt x="35948" y="17241"/>
                  </a:cubicBezTo>
                  <a:cubicBezTo>
                    <a:pt x="35864" y="17325"/>
                    <a:pt x="35759" y="17430"/>
                    <a:pt x="35738" y="17534"/>
                  </a:cubicBezTo>
                  <a:cubicBezTo>
                    <a:pt x="35571" y="18162"/>
                    <a:pt x="35215" y="18727"/>
                    <a:pt x="35132" y="19418"/>
                  </a:cubicBezTo>
                  <a:cubicBezTo>
                    <a:pt x="35027" y="20192"/>
                    <a:pt x="34776" y="20924"/>
                    <a:pt x="34274" y="21552"/>
                  </a:cubicBezTo>
                  <a:cubicBezTo>
                    <a:pt x="33897" y="22012"/>
                    <a:pt x="33583" y="22472"/>
                    <a:pt x="33249" y="22954"/>
                  </a:cubicBezTo>
                  <a:cubicBezTo>
                    <a:pt x="32600" y="23832"/>
                    <a:pt x="31763" y="24565"/>
                    <a:pt x="30905" y="25297"/>
                  </a:cubicBezTo>
                  <a:cubicBezTo>
                    <a:pt x="30528" y="25611"/>
                    <a:pt x="30194" y="25946"/>
                    <a:pt x="29796" y="26239"/>
                  </a:cubicBezTo>
                  <a:cubicBezTo>
                    <a:pt x="29461" y="26511"/>
                    <a:pt x="29399" y="26845"/>
                    <a:pt x="29545" y="27201"/>
                  </a:cubicBezTo>
                  <a:cubicBezTo>
                    <a:pt x="29650" y="27473"/>
                    <a:pt x="29796" y="27766"/>
                    <a:pt x="30005" y="27975"/>
                  </a:cubicBezTo>
                  <a:cubicBezTo>
                    <a:pt x="30466" y="28457"/>
                    <a:pt x="30989" y="28917"/>
                    <a:pt x="31512" y="29377"/>
                  </a:cubicBezTo>
                  <a:cubicBezTo>
                    <a:pt x="31784" y="29607"/>
                    <a:pt x="32077" y="29858"/>
                    <a:pt x="32286" y="30130"/>
                  </a:cubicBezTo>
                  <a:cubicBezTo>
                    <a:pt x="33144" y="31344"/>
                    <a:pt x="34211" y="32327"/>
                    <a:pt x="35257" y="33374"/>
                  </a:cubicBezTo>
                  <a:cubicBezTo>
                    <a:pt x="35655" y="33771"/>
                    <a:pt x="36073" y="34106"/>
                    <a:pt x="36429" y="34483"/>
                  </a:cubicBezTo>
                  <a:cubicBezTo>
                    <a:pt x="36743" y="34796"/>
                    <a:pt x="37119" y="35047"/>
                    <a:pt x="37538" y="35257"/>
                  </a:cubicBezTo>
                  <a:cubicBezTo>
                    <a:pt x="37747" y="35361"/>
                    <a:pt x="37977" y="35466"/>
                    <a:pt x="38145" y="35654"/>
                  </a:cubicBezTo>
                  <a:cubicBezTo>
                    <a:pt x="38521" y="36073"/>
                    <a:pt x="38982" y="36407"/>
                    <a:pt x="39505" y="36659"/>
                  </a:cubicBezTo>
                  <a:cubicBezTo>
                    <a:pt x="39839" y="36805"/>
                    <a:pt x="40091" y="37140"/>
                    <a:pt x="40363" y="37391"/>
                  </a:cubicBezTo>
                  <a:cubicBezTo>
                    <a:pt x="40781" y="37328"/>
                    <a:pt x="41200" y="37286"/>
                    <a:pt x="41618" y="37244"/>
                  </a:cubicBezTo>
                  <a:cubicBezTo>
                    <a:pt x="42016" y="37244"/>
                    <a:pt x="42246" y="37433"/>
                    <a:pt x="42183" y="37642"/>
                  </a:cubicBezTo>
                  <a:cubicBezTo>
                    <a:pt x="42141" y="37956"/>
                    <a:pt x="41911" y="37977"/>
                    <a:pt x="41639" y="37977"/>
                  </a:cubicBezTo>
                  <a:cubicBezTo>
                    <a:pt x="41534" y="37977"/>
                    <a:pt x="41430" y="38040"/>
                    <a:pt x="41325" y="38040"/>
                  </a:cubicBezTo>
                  <a:cubicBezTo>
                    <a:pt x="41241" y="38353"/>
                    <a:pt x="41409" y="38542"/>
                    <a:pt x="41555" y="38709"/>
                  </a:cubicBezTo>
                  <a:cubicBezTo>
                    <a:pt x="41764" y="38960"/>
                    <a:pt x="41974" y="39169"/>
                    <a:pt x="42162" y="39400"/>
                  </a:cubicBezTo>
                  <a:cubicBezTo>
                    <a:pt x="42350" y="39609"/>
                    <a:pt x="42350" y="39818"/>
                    <a:pt x="42267" y="40069"/>
                  </a:cubicBezTo>
                  <a:cubicBezTo>
                    <a:pt x="42162" y="40341"/>
                    <a:pt x="41911" y="40425"/>
                    <a:pt x="41723" y="40174"/>
                  </a:cubicBezTo>
                  <a:lnTo>
                    <a:pt x="40927" y="39316"/>
                  </a:lnTo>
                  <a:cubicBezTo>
                    <a:pt x="40865" y="39232"/>
                    <a:pt x="40760" y="39190"/>
                    <a:pt x="40614" y="39086"/>
                  </a:cubicBezTo>
                  <a:cubicBezTo>
                    <a:pt x="40488" y="39400"/>
                    <a:pt x="40551" y="39651"/>
                    <a:pt x="40509" y="39923"/>
                  </a:cubicBezTo>
                  <a:cubicBezTo>
                    <a:pt x="40488" y="40153"/>
                    <a:pt x="40488" y="40425"/>
                    <a:pt x="40446" y="40634"/>
                  </a:cubicBezTo>
                  <a:cubicBezTo>
                    <a:pt x="40404" y="40739"/>
                    <a:pt x="40237" y="40864"/>
                    <a:pt x="40091" y="40864"/>
                  </a:cubicBezTo>
                  <a:cubicBezTo>
                    <a:pt x="39965" y="40864"/>
                    <a:pt x="39777" y="40781"/>
                    <a:pt x="39735" y="40676"/>
                  </a:cubicBezTo>
                  <a:cubicBezTo>
                    <a:pt x="39651" y="40488"/>
                    <a:pt x="39567" y="40257"/>
                    <a:pt x="39630" y="40069"/>
                  </a:cubicBezTo>
                  <a:cubicBezTo>
                    <a:pt x="39735" y="39337"/>
                    <a:pt x="39463" y="38667"/>
                    <a:pt x="39442" y="37935"/>
                  </a:cubicBezTo>
                  <a:cubicBezTo>
                    <a:pt x="39442" y="37642"/>
                    <a:pt x="39212" y="37433"/>
                    <a:pt x="38940" y="37349"/>
                  </a:cubicBezTo>
                  <a:cubicBezTo>
                    <a:pt x="38396" y="37203"/>
                    <a:pt x="38040" y="36826"/>
                    <a:pt x="37642" y="36449"/>
                  </a:cubicBezTo>
                  <a:cubicBezTo>
                    <a:pt x="37517" y="36282"/>
                    <a:pt x="37329" y="36156"/>
                    <a:pt x="37140" y="36073"/>
                  </a:cubicBezTo>
                  <a:cubicBezTo>
                    <a:pt x="36596" y="35822"/>
                    <a:pt x="36157" y="35424"/>
                    <a:pt x="35697" y="35006"/>
                  </a:cubicBezTo>
                  <a:cubicBezTo>
                    <a:pt x="34546" y="33980"/>
                    <a:pt x="33500" y="32892"/>
                    <a:pt x="32453" y="31762"/>
                  </a:cubicBezTo>
                  <a:cubicBezTo>
                    <a:pt x="32244" y="31553"/>
                    <a:pt x="32077" y="31281"/>
                    <a:pt x="31888" y="31051"/>
                  </a:cubicBezTo>
                  <a:cubicBezTo>
                    <a:pt x="31679" y="30800"/>
                    <a:pt x="31512" y="30507"/>
                    <a:pt x="31282" y="30277"/>
                  </a:cubicBezTo>
                  <a:cubicBezTo>
                    <a:pt x="31031" y="30005"/>
                    <a:pt x="30738" y="29817"/>
                    <a:pt x="30445" y="29586"/>
                  </a:cubicBezTo>
                  <a:cubicBezTo>
                    <a:pt x="30236" y="30089"/>
                    <a:pt x="30215" y="30633"/>
                    <a:pt x="30361" y="31323"/>
                  </a:cubicBezTo>
                  <a:cubicBezTo>
                    <a:pt x="30570" y="32265"/>
                    <a:pt x="30759" y="33206"/>
                    <a:pt x="30968" y="34148"/>
                  </a:cubicBezTo>
                  <a:cubicBezTo>
                    <a:pt x="31240" y="35236"/>
                    <a:pt x="31303" y="36303"/>
                    <a:pt x="31282" y="37433"/>
                  </a:cubicBezTo>
                  <a:cubicBezTo>
                    <a:pt x="31198" y="39546"/>
                    <a:pt x="31177" y="41701"/>
                    <a:pt x="31093" y="43814"/>
                  </a:cubicBezTo>
                  <a:cubicBezTo>
                    <a:pt x="31072" y="44819"/>
                    <a:pt x="31072" y="44819"/>
                    <a:pt x="30508" y="45614"/>
                  </a:cubicBezTo>
                  <a:cubicBezTo>
                    <a:pt x="30361" y="45781"/>
                    <a:pt x="30256" y="45970"/>
                    <a:pt x="30110" y="46179"/>
                  </a:cubicBezTo>
                  <a:cubicBezTo>
                    <a:pt x="30361" y="46597"/>
                    <a:pt x="30424" y="47058"/>
                    <a:pt x="30403" y="47560"/>
                  </a:cubicBezTo>
                  <a:cubicBezTo>
                    <a:pt x="30361" y="47853"/>
                    <a:pt x="30361" y="48125"/>
                    <a:pt x="30528" y="48418"/>
                  </a:cubicBezTo>
                  <a:cubicBezTo>
                    <a:pt x="30612" y="48606"/>
                    <a:pt x="30612" y="48836"/>
                    <a:pt x="30633" y="49024"/>
                  </a:cubicBezTo>
                  <a:cubicBezTo>
                    <a:pt x="30654" y="49213"/>
                    <a:pt x="30612" y="49422"/>
                    <a:pt x="30654" y="49548"/>
                  </a:cubicBezTo>
                  <a:cubicBezTo>
                    <a:pt x="30926" y="50175"/>
                    <a:pt x="30842" y="50845"/>
                    <a:pt x="30821" y="51514"/>
                  </a:cubicBezTo>
                  <a:cubicBezTo>
                    <a:pt x="30780" y="52309"/>
                    <a:pt x="30780" y="53125"/>
                    <a:pt x="30738" y="53941"/>
                  </a:cubicBezTo>
                  <a:cubicBezTo>
                    <a:pt x="30717" y="54695"/>
                    <a:pt x="30340" y="55009"/>
                    <a:pt x="29608" y="55030"/>
                  </a:cubicBezTo>
                  <a:cubicBezTo>
                    <a:pt x="29273" y="55030"/>
                    <a:pt x="28959" y="55030"/>
                    <a:pt x="28624" y="55071"/>
                  </a:cubicBezTo>
                  <a:cubicBezTo>
                    <a:pt x="28603" y="55071"/>
                    <a:pt x="28562" y="55092"/>
                    <a:pt x="28499" y="55134"/>
                  </a:cubicBezTo>
                  <a:cubicBezTo>
                    <a:pt x="28499" y="55281"/>
                    <a:pt x="28499" y="55448"/>
                    <a:pt x="28457" y="55615"/>
                  </a:cubicBezTo>
                  <a:cubicBezTo>
                    <a:pt x="28436" y="56850"/>
                    <a:pt x="28436" y="58063"/>
                    <a:pt x="28415" y="59298"/>
                  </a:cubicBezTo>
                  <a:cubicBezTo>
                    <a:pt x="28415" y="59486"/>
                    <a:pt x="28415" y="59675"/>
                    <a:pt x="28352" y="59821"/>
                  </a:cubicBezTo>
                  <a:cubicBezTo>
                    <a:pt x="28039" y="60574"/>
                    <a:pt x="28143" y="61369"/>
                    <a:pt x="28122" y="62123"/>
                  </a:cubicBezTo>
                  <a:cubicBezTo>
                    <a:pt x="28436" y="62353"/>
                    <a:pt x="28771" y="62311"/>
                    <a:pt x="29085" y="62290"/>
                  </a:cubicBezTo>
                  <a:cubicBezTo>
                    <a:pt x="29838" y="62206"/>
                    <a:pt x="30508" y="62520"/>
                    <a:pt x="31177" y="62729"/>
                  </a:cubicBezTo>
                  <a:cubicBezTo>
                    <a:pt x="31637" y="62855"/>
                    <a:pt x="32014" y="63190"/>
                    <a:pt x="32328" y="63545"/>
                  </a:cubicBezTo>
                  <a:cubicBezTo>
                    <a:pt x="32851" y="64069"/>
                    <a:pt x="32558" y="64738"/>
                    <a:pt x="32537" y="65345"/>
                  </a:cubicBezTo>
                  <a:cubicBezTo>
                    <a:pt x="32537" y="65784"/>
                    <a:pt x="32202" y="66014"/>
                    <a:pt x="31805" y="66161"/>
                  </a:cubicBezTo>
                  <a:cubicBezTo>
                    <a:pt x="31491" y="66265"/>
                    <a:pt x="31177" y="66370"/>
                    <a:pt x="30842" y="66391"/>
                  </a:cubicBezTo>
                  <a:cubicBezTo>
                    <a:pt x="30110" y="66475"/>
                    <a:pt x="29399" y="66307"/>
                    <a:pt x="28729" y="66056"/>
                  </a:cubicBezTo>
                  <a:cubicBezTo>
                    <a:pt x="28666" y="66014"/>
                    <a:pt x="28583" y="66014"/>
                    <a:pt x="28562" y="65973"/>
                  </a:cubicBezTo>
                  <a:cubicBezTo>
                    <a:pt x="27955" y="65387"/>
                    <a:pt x="27202" y="65010"/>
                    <a:pt x="26679" y="64320"/>
                  </a:cubicBezTo>
                  <a:cubicBezTo>
                    <a:pt x="26532" y="64110"/>
                    <a:pt x="26448" y="63901"/>
                    <a:pt x="26448" y="63671"/>
                  </a:cubicBezTo>
                  <a:cubicBezTo>
                    <a:pt x="26448" y="63545"/>
                    <a:pt x="26490" y="63399"/>
                    <a:pt x="26469" y="63294"/>
                  </a:cubicBezTo>
                  <a:cubicBezTo>
                    <a:pt x="26323" y="62834"/>
                    <a:pt x="26469" y="62436"/>
                    <a:pt x="26783" y="62081"/>
                  </a:cubicBezTo>
                  <a:cubicBezTo>
                    <a:pt x="26992" y="61830"/>
                    <a:pt x="27055" y="61558"/>
                    <a:pt x="27055" y="61244"/>
                  </a:cubicBezTo>
                  <a:cubicBezTo>
                    <a:pt x="27055" y="60679"/>
                    <a:pt x="27076" y="60156"/>
                    <a:pt x="27285" y="59633"/>
                  </a:cubicBezTo>
                  <a:cubicBezTo>
                    <a:pt x="27369" y="59486"/>
                    <a:pt x="27369" y="59298"/>
                    <a:pt x="27369" y="59110"/>
                  </a:cubicBezTo>
                  <a:cubicBezTo>
                    <a:pt x="27432" y="57854"/>
                    <a:pt x="27495" y="56599"/>
                    <a:pt x="27578" y="55343"/>
                  </a:cubicBezTo>
                  <a:cubicBezTo>
                    <a:pt x="27578" y="55281"/>
                    <a:pt x="27536" y="55176"/>
                    <a:pt x="27515" y="55030"/>
                  </a:cubicBezTo>
                  <a:cubicBezTo>
                    <a:pt x="27369" y="55009"/>
                    <a:pt x="27181" y="54967"/>
                    <a:pt x="27013" y="54967"/>
                  </a:cubicBezTo>
                  <a:cubicBezTo>
                    <a:pt x="26281" y="54925"/>
                    <a:pt x="25590" y="54925"/>
                    <a:pt x="24858" y="54883"/>
                  </a:cubicBezTo>
                  <a:cubicBezTo>
                    <a:pt x="24251" y="54862"/>
                    <a:pt x="24230" y="54757"/>
                    <a:pt x="23979" y="54172"/>
                  </a:cubicBezTo>
                  <a:cubicBezTo>
                    <a:pt x="23666" y="53356"/>
                    <a:pt x="23394" y="52561"/>
                    <a:pt x="23142" y="51724"/>
                  </a:cubicBezTo>
                  <a:cubicBezTo>
                    <a:pt x="23122" y="51577"/>
                    <a:pt x="23017" y="51452"/>
                    <a:pt x="22912" y="51305"/>
                  </a:cubicBezTo>
                  <a:cubicBezTo>
                    <a:pt x="22494" y="51305"/>
                    <a:pt x="22075" y="51305"/>
                    <a:pt x="21657" y="51242"/>
                  </a:cubicBezTo>
                  <a:cubicBezTo>
                    <a:pt x="21259" y="51221"/>
                    <a:pt x="21029" y="51368"/>
                    <a:pt x="20841" y="51682"/>
                  </a:cubicBezTo>
                  <a:cubicBezTo>
                    <a:pt x="20736" y="51849"/>
                    <a:pt x="20694" y="52037"/>
                    <a:pt x="20611" y="52184"/>
                  </a:cubicBezTo>
                  <a:cubicBezTo>
                    <a:pt x="20422" y="52561"/>
                    <a:pt x="20360" y="52979"/>
                    <a:pt x="20046" y="53293"/>
                  </a:cubicBezTo>
                  <a:cubicBezTo>
                    <a:pt x="19941" y="53397"/>
                    <a:pt x="19941" y="53628"/>
                    <a:pt x="19857" y="53774"/>
                  </a:cubicBezTo>
                  <a:cubicBezTo>
                    <a:pt x="19627" y="54339"/>
                    <a:pt x="19167" y="54569"/>
                    <a:pt x="18623" y="54360"/>
                  </a:cubicBezTo>
                  <a:cubicBezTo>
                    <a:pt x="18288" y="54193"/>
                    <a:pt x="17953" y="54172"/>
                    <a:pt x="17577" y="54172"/>
                  </a:cubicBezTo>
                  <a:cubicBezTo>
                    <a:pt x="17033" y="54172"/>
                    <a:pt x="16510" y="54151"/>
                    <a:pt x="16007" y="53858"/>
                  </a:cubicBezTo>
                  <a:cubicBezTo>
                    <a:pt x="15924" y="53837"/>
                    <a:pt x="15819" y="53858"/>
                    <a:pt x="15694" y="53858"/>
                  </a:cubicBezTo>
                  <a:cubicBezTo>
                    <a:pt x="15694" y="54862"/>
                    <a:pt x="15715" y="55846"/>
                    <a:pt x="15715" y="56808"/>
                  </a:cubicBezTo>
                  <a:cubicBezTo>
                    <a:pt x="15715" y="57373"/>
                    <a:pt x="15694" y="57896"/>
                    <a:pt x="15715" y="58440"/>
                  </a:cubicBezTo>
                  <a:cubicBezTo>
                    <a:pt x="15777" y="59005"/>
                    <a:pt x="15380" y="59465"/>
                    <a:pt x="15401" y="60009"/>
                  </a:cubicBezTo>
                  <a:cubicBezTo>
                    <a:pt x="15443" y="60553"/>
                    <a:pt x="15296" y="61076"/>
                    <a:pt x="15087" y="61579"/>
                  </a:cubicBezTo>
                  <a:cubicBezTo>
                    <a:pt x="15045" y="61683"/>
                    <a:pt x="15045" y="61809"/>
                    <a:pt x="14961" y="61913"/>
                  </a:cubicBezTo>
                  <a:cubicBezTo>
                    <a:pt x="14731" y="62144"/>
                    <a:pt x="14731" y="62457"/>
                    <a:pt x="14752" y="62750"/>
                  </a:cubicBezTo>
                  <a:cubicBezTo>
                    <a:pt x="14857" y="63985"/>
                    <a:pt x="14103" y="64822"/>
                    <a:pt x="13350" y="65638"/>
                  </a:cubicBezTo>
                  <a:cubicBezTo>
                    <a:pt x="13036" y="65973"/>
                    <a:pt x="12534" y="66014"/>
                    <a:pt x="12116" y="66098"/>
                  </a:cubicBezTo>
                  <a:cubicBezTo>
                    <a:pt x="11739" y="66182"/>
                    <a:pt x="11321" y="66119"/>
                    <a:pt x="10944" y="66077"/>
                  </a:cubicBezTo>
                  <a:cubicBezTo>
                    <a:pt x="10546" y="66014"/>
                    <a:pt x="10233" y="65680"/>
                    <a:pt x="10170" y="65282"/>
                  </a:cubicBezTo>
                  <a:cubicBezTo>
                    <a:pt x="10086" y="64403"/>
                    <a:pt x="10253" y="63608"/>
                    <a:pt x="10944" y="62980"/>
                  </a:cubicBezTo>
                  <a:cubicBezTo>
                    <a:pt x="11174" y="62750"/>
                    <a:pt x="11404" y="62541"/>
                    <a:pt x="11676" y="62311"/>
                  </a:cubicBezTo>
                  <a:cubicBezTo>
                    <a:pt x="12471" y="61558"/>
                    <a:pt x="12827" y="61390"/>
                    <a:pt x="13894" y="61265"/>
                  </a:cubicBezTo>
                  <a:cubicBezTo>
                    <a:pt x="14187" y="60888"/>
                    <a:pt x="14355" y="60449"/>
                    <a:pt x="14334" y="59947"/>
                  </a:cubicBezTo>
                  <a:cubicBezTo>
                    <a:pt x="14334" y="59716"/>
                    <a:pt x="14355" y="59465"/>
                    <a:pt x="14438" y="59256"/>
                  </a:cubicBezTo>
                  <a:cubicBezTo>
                    <a:pt x="14647" y="58838"/>
                    <a:pt x="14647" y="58377"/>
                    <a:pt x="14668" y="57938"/>
                  </a:cubicBezTo>
                  <a:cubicBezTo>
                    <a:pt x="14731" y="57080"/>
                    <a:pt x="14752" y="56180"/>
                    <a:pt x="14815" y="55322"/>
                  </a:cubicBezTo>
                  <a:cubicBezTo>
                    <a:pt x="14857" y="54778"/>
                    <a:pt x="14961" y="54193"/>
                    <a:pt x="15045" y="53607"/>
                  </a:cubicBezTo>
                  <a:cubicBezTo>
                    <a:pt x="14940" y="53544"/>
                    <a:pt x="14836" y="53439"/>
                    <a:pt x="14710" y="53397"/>
                  </a:cubicBezTo>
                  <a:cubicBezTo>
                    <a:pt x="13936" y="53042"/>
                    <a:pt x="13183" y="52686"/>
                    <a:pt x="12430" y="52372"/>
                  </a:cubicBezTo>
                  <a:cubicBezTo>
                    <a:pt x="11634" y="52037"/>
                    <a:pt x="11321" y="51138"/>
                    <a:pt x="11844" y="50468"/>
                  </a:cubicBezTo>
                  <a:cubicBezTo>
                    <a:pt x="12304" y="49903"/>
                    <a:pt x="12409" y="49213"/>
                    <a:pt x="12764" y="48627"/>
                  </a:cubicBezTo>
                  <a:cubicBezTo>
                    <a:pt x="13141" y="48083"/>
                    <a:pt x="13392" y="47476"/>
                    <a:pt x="13497" y="46807"/>
                  </a:cubicBezTo>
                  <a:cubicBezTo>
                    <a:pt x="13518" y="46535"/>
                    <a:pt x="13685" y="46304"/>
                    <a:pt x="13790" y="46032"/>
                  </a:cubicBezTo>
                  <a:cubicBezTo>
                    <a:pt x="13497" y="45886"/>
                    <a:pt x="13287" y="45760"/>
                    <a:pt x="13036" y="45656"/>
                  </a:cubicBezTo>
                  <a:cubicBezTo>
                    <a:pt x="12053" y="45258"/>
                    <a:pt x="12053" y="44672"/>
                    <a:pt x="12220" y="43731"/>
                  </a:cubicBezTo>
                  <a:cubicBezTo>
                    <a:pt x="12262" y="43480"/>
                    <a:pt x="12367" y="43250"/>
                    <a:pt x="12471" y="42977"/>
                  </a:cubicBezTo>
                  <a:cubicBezTo>
                    <a:pt x="12660" y="42559"/>
                    <a:pt x="12743" y="42141"/>
                    <a:pt x="12785" y="41680"/>
                  </a:cubicBezTo>
                  <a:cubicBezTo>
                    <a:pt x="12869" y="41199"/>
                    <a:pt x="13057" y="40739"/>
                    <a:pt x="13287" y="40341"/>
                  </a:cubicBezTo>
                  <a:cubicBezTo>
                    <a:pt x="13685" y="39630"/>
                    <a:pt x="13936" y="38856"/>
                    <a:pt x="14103" y="38060"/>
                  </a:cubicBezTo>
                  <a:cubicBezTo>
                    <a:pt x="14250" y="37391"/>
                    <a:pt x="14459" y="36721"/>
                    <a:pt x="14752" y="36094"/>
                  </a:cubicBezTo>
                  <a:cubicBezTo>
                    <a:pt x="14940" y="35717"/>
                    <a:pt x="15129" y="35299"/>
                    <a:pt x="15129" y="34692"/>
                  </a:cubicBezTo>
                  <a:cubicBezTo>
                    <a:pt x="14815" y="35027"/>
                    <a:pt x="14543" y="35257"/>
                    <a:pt x="14313" y="35529"/>
                  </a:cubicBezTo>
                  <a:cubicBezTo>
                    <a:pt x="14041" y="35780"/>
                    <a:pt x="13790" y="36031"/>
                    <a:pt x="13559" y="36282"/>
                  </a:cubicBezTo>
                  <a:cubicBezTo>
                    <a:pt x="13246" y="36596"/>
                    <a:pt x="12932" y="36931"/>
                    <a:pt x="12639" y="37286"/>
                  </a:cubicBezTo>
                  <a:cubicBezTo>
                    <a:pt x="12116" y="37872"/>
                    <a:pt x="11530" y="38374"/>
                    <a:pt x="10902" y="38856"/>
                  </a:cubicBezTo>
                  <a:cubicBezTo>
                    <a:pt x="10212" y="39379"/>
                    <a:pt x="9584" y="39964"/>
                    <a:pt x="8914" y="40529"/>
                  </a:cubicBezTo>
                  <a:cubicBezTo>
                    <a:pt x="8161" y="41178"/>
                    <a:pt x="7345" y="41722"/>
                    <a:pt x="6487" y="42203"/>
                  </a:cubicBezTo>
                  <a:cubicBezTo>
                    <a:pt x="6341" y="42266"/>
                    <a:pt x="6173" y="42371"/>
                    <a:pt x="6027" y="42475"/>
                  </a:cubicBezTo>
                  <a:cubicBezTo>
                    <a:pt x="5943" y="43061"/>
                    <a:pt x="6341" y="43501"/>
                    <a:pt x="6404" y="44024"/>
                  </a:cubicBezTo>
                  <a:cubicBezTo>
                    <a:pt x="6445" y="44254"/>
                    <a:pt x="6550" y="44505"/>
                    <a:pt x="6550" y="44714"/>
                  </a:cubicBezTo>
                  <a:cubicBezTo>
                    <a:pt x="6550" y="44965"/>
                    <a:pt x="6341" y="45195"/>
                    <a:pt x="6090" y="45195"/>
                  </a:cubicBezTo>
                  <a:cubicBezTo>
                    <a:pt x="5860" y="45195"/>
                    <a:pt x="5734" y="45049"/>
                    <a:pt x="5650" y="44840"/>
                  </a:cubicBezTo>
                  <a:cubicBezTo>
                    <a:pt x="5546" y="44505"/>
                    <a:pt x="5420" y="44149"/>
                    <a:pt x="5316" y="43814"/>
                  </a:cubicBezTo>
                  <a:cubicBezTo>
                    <a:pt x="5002" y="44128"/>
                    <a:pt x="4981" y="44128"/>
                    <a:pt x="4981" y="44254"/>
                  </a:cubicBezTo>
                  <a:cubicBezTo>
                    <a:pt x="4939" y="44965"/>
                    <a:pt x="4416" y="45363"/>
                    <a:pt x="4039" y="45823"/>
                  </a:cubicBezTo>
                  <a:cubicBezTo>
                    <a:pt x="3851" y="46074"/>
                    <a:pt x="3558" y="46074"/>
                    <a:pt x="3370" y="45928"/>
                  </a:cubicBezTo>
                  <a:cubicBezTo>
                    <a:pt x="3139" y="45760"/>
                    <a:pt x="3098" y="45405"/>
                    <a:pt x="3307" y="45133"/>
                  </a:cubicBezTo>
                  <a:cubicBezTo>
                    <a:pt x="3328" y="45091"/>
                    <a:pt x="3328" y="45070"/>
                    <a:pt x="3349" y="45049"/>
                  </a:cubicBezTo>
                  <a:cubicBezTo>
                    <a:pt x="3935" y="44568"/>
                    <a:pt x="4102" y="43919"/>
                    <a:pt x="4290" y="43270"/>
                  </a:cubicBezTo>
                  <a:cubicBezTo>
                    <a:pt x="4165" y="43103"/>
                    <a:pt x="4039" y="43208"/>
                    <a:pt x="3893" y="43270"/>
                  </a:cubicBezTo>
                  <a:cubicBezTo>
                    <a:pt x="3579" y="43375"/>
                    <a:pt x="3265" y="43480"/>
                    <a:pt x="2951" y="43563"/>
                  </a:cubicBezTo>
                  <a:cubicBezTo>
                    <a:pt x="2826" y="43605"/>
                    <a:pt x="2679" y="43626"/>
                    <a:pt x="2512" y="43626"/>
                  </a:cubicBezTo>
                  <a:cubicBezTo>
                    <a:pt x="2219" y="43668"/>
                    <a:pt x="2010" y="43501"/>
                    <a:pt x="1968" y="43270"/>
                  </a:cubicBezTo>
                  <a:cubicBezTo>
                    <a:pt x="1905" y="43040"/>
                    <a:pt x="2051" y="42831"/>
                    <a:pt x="2323" y="42726"/>
                  </a:cubicBezTo>
                  <a:cubicBezTo>
                    <a:pt x="2888" y="42538"/>
                    <a:pt x="3411" y="42371"/>
                    <a:pt x="3955" y="42224"/>
                  </a:cubicBezTo>
                  <a:lnTo>
                    <a:pt x="4039" y="42224"/>
                  </a:lnTo>
                  <a:cubicBezTo>
                    <a:pt x="4792" y="42099"/>
                    <a:pt x="5441" y="41848"/>
                    <a:pt x="6027" y="41304"/>
                  </a:cubicBezTo>
                  <a:cubicBezTo>
                    <a:pt x="6550" y="40781"/>
                    <a:pt x="7220" y="40425"/>
                    <a:pt x="7805" y="39944"/>
                  </a:cubicBezTo>
                  <a:cubicBezTo>
                    <a:pt x="8454" y="39420"/>
                    <a:pt x="9082" y="38856"/>
                    <a:pt x="9709" y="38332"/>
                  </a:cubicBezTo>
                  <a:cubicBezTo>
                    <a:pt x="9814" y="38228"/>
                    <a:pt x="9919" y="38123"/>
                    <a:pt x="10044" y="38040"/>
                  </a:cubicBezTo>
                  <a:cubicBezTo>
                    <a:pt x="10881" y="37537"/>
                    <a:pt x="11509" y="36805"/>
                    <a:pt x="12158" y="36094"/>
                  </a:cubicBezTo>
                  <a:cubicBezTo>
                    <a:pt x="12555" y="35675"/>
                    <a:pt x="12953" y="35257"/>
                    <a:pt x="13371" y="34880"/>
                  </a:cubicBezTo>
                  <a:cubicBezTo>
                    <a:pt x="14229" y="34085"/>
                    <a:pt x="14836" y="33122"/>
                    <a:pt x="15338" y="32097"/>
                  </a:cubicBezTo>
                  <a:cubicBezTo>
                    <a:pt x="15359" y="32055"/>
                    <a:pt x="15338" y="31993"/>
                    <a:pt x="15296" y="31867"/>
                  </a:cubicBezTo>
                  <a:cubicBezTo>
                    <a:pt x="15150" y="31804"/>
                    <a:pt x="14982" y="31762"/>
                    <a:pt x="14836" y="31742"/>
                  </a:cubicBezTo>
                  <a:cubicBezTo>
                    <a:pt x="12994" y="31532"/>
                    <a:pt x="11383" y="30758"/>
                    <a:pt x="9793" y="29963"/>
                  </a:cubicBezTo>
                  <a:cubicBezTo>
                    <a:pt x="9165" y="29607"/>
                    <a:pt x="8601" y="29126"/>
                    <a:pt x="8056" y="28666"/>
                  </a:cubicBezTo>
                  <a:cubicBezTo>
                    <a:pt x="7701" y="28394"/>
                    <a:pt x="7345" y="28247"/>
                    <a:pt x="6822" y="28331"/>
                  </a:cubicBezTo>
                  <a:cubicBezTo>
                    <a:pt x="5818" y="28498"/>
                    <a:pt x="4792" y="28394"/>
                    <a:pt x="3788" y="28143"/>
                  </a:cubicBezTo>
                  <a:cubicBezTo>
                    <a:pt x="2637" y="27871"/>
                    <a:pt x="1800" y="27180"/>
                    <a:pt x="1256" y="26134"/>
                  </a:cubicBezTo>
                  <a:cubicBezTo>
                    <a:pt x="838" y="25360"/>
                    <a:pt x="922" y="24523"/>
                    <a:pt x="1152" y="23686"/>
                  </a:cubicBezTo>
                  <a:cubicBezTo>
                    <a:pt x="1214" y="23498"/>
                    <a:pt x="1340" y="23309"/>
                    <a:pt x="1445" y="23079"/>
                  </a:cubicBezTo>
                  <a:cubicBezTo>
                    <a:pt x="1382" y="22975"/>
                    <a:pt x="1340" y="22807"/>
                    <a:pt x="1256" y="22682"/>
                  </a:cubicBezTo>
                  <a:cubicBezTo>
                    <a:pt x="398" y="21175"/>
                    <a:pt x="1" y="19522"/>
                    <a:pt x="85" y="17765"/>
                  </a:cubicBezTo>
                  <a:lnTo>
                    <a:pt x="168" y="15337"/>
                  </a:lnTo>
                  <a:cubicBezTo>
                    <a:pt x="189" y="14187"/>
                    <a:pt x="378" y="13057"/>
                    <a:pt x="629" y="11969"/>
                  </a:cubicBezTo>
                  <a:cubicBezTo>
                    <a:pt x="838" y="11048"/>
                    <a:pt x="1235" y="10211"/>
                    <a:pt x="1696" y="9395"/>
                  </a:cubicBezTo>
                  <a:cubicBezTo>
                    <a:pt x="3035" y="7261"/>
                    <a:pt x="4813" y="5608"/>
                    <a:pt x="7136" y="4562"/>
                  </a:cubicBezTo>
                  <a:cubicBezTo>
                    <a:pt x="8873" y="3767"/>
                    <a:pt x="10672" y="3202"/>
                    <a:pt x="12430" y="2553"/>
                  </a:cubicBezTo>
                  <a:cubicBezTo>
                    <a:pt x="12974" y="2365"/>
                    <a:pt x="13497" y="2469"/>
                    <a:pt x="13978" y="2595"/>
                  </a:cubicBezTo>
                  <a:cubicBezTo>
                    <a:pt x="14041" y="2553"/>
                    <a:pt x="14124" y="2553"/>
                    <a:pt x="14145" y="2490"/>
                  </a:cubicBezTo>
                  <a:cubicBezTo>
                    <a:pt x="15024" y="1465"/>
                    <a:pt x="16238" y="1151"/>
                    <a:pt x="17451" y="775"/>
                  </a:cubicBezTo>
                  <a:cubicBezTo>
                    <a:pt x="17870" y="628"/>
                    <a:pt x="18309" y="503"/>
                    <a:pt x="18728" y="377"/>
                  </a:cubicBezTo>
                  <a:cubicBezTo>
                    <a:pt x="18832" y="356"/>
                    <a:pt x="18958" y="293"/>
                    <a:pt x="19062" y="293"/>
                  </a:cubicBezTo>
                  <a:cubicBezTo>
                    <a:pt x="20401" y="210"/>
                    <a:pt x="21761" y="0"/>
                    <a:pt x="23101" y="147"/>
                  </a:cubicBezTo>
                  <a:cubicBezTo>
                    <a:pt x="23561" y="189"/>
                    <a:pt x="24063" y="251"/>
                    <a:pt x="24502" y="398"/>
                  </a:cubicBezTo>
                  <a:cubicBezTo>
                    <a:pt x="25946" y="879"/>
                    <a:pt x="27285" y="1465"/>
                    <a:pt x="28520" y="2386"/>
                  </a:cubicBezTo>
                  <a:cubicBezTo>
                    <a:pt x="30236" y="3662"/>
                    <a:pt x="31658" y="5273"/>
                    <a:pt x="32977" y="6947"/>
                  </a:cubicBezTo>
                  <a:cubicBezTo>
                    <a:pt x="33290" y="7324"/>
                    <a:pt x="33500" y="7805"/>
                    <a:pt x="33751" y="8265"/>
                  </a:cubicBezTo>
                  <a:cubicBezTo>
                    <a:pt x="34211" y="8977"/>
                    <a:pt x="34420" y="9604"/>
                    <a:pt x="34713" y="10127"/>
                  </a:cubicBezTo>
                  <a:close/>
                  <a:moveTo>
                    <a:pt x="14417" y="15965"/>
                  </a:moveTo>
                  <a:cubicBezTo>
                    <a:pt x="15422" y="15442"/>
                    <a:pt x="16217" y="14940"/>
                    <a:pt x="16677" y="14019"/>
                  </a:cubicBezTo>
                  <a:cubicBezTo>
                    <a:pt x="16844" y="13664"/>
                    <a:pt x="17054" y="13266"/>
                    <a:pt x="17263" y="12931"/>
                  </a:cubicBezTo>
                  <a:cubicBezTo>
                    <a:pt x="18058" y="11697"/>
                    <a:pt x="18581" y="10358"/>
                    <a:pt x="18832" y="8956"/>
                  </a:cubicBezTo>
                  <a:cubicBezTo>
                    <a:pt x="18895" y="8684"/>
                    <a:pt x="18979" y="8433"/>
                    <a:pt x="18979" y="8161"/>
                  </a:cubicBezTo>
                  <a:cubicBezTo>
                    <a:pt x="18937" y="7198"/>
                    <a:pt x="19439" y="6319"/>
                    <a:pt x="19439" y="5336"/>
                  </a:cubicBezTo>
                  <a:cubicBezTo>
                    <a:pt x="19439" y="5315"/>
                    <a:pt x="19460" y="5294"/>
                    <a:pt x="19460" y="5273"/>
                  </a:cubicBezTo>
                  <a:cubicBezTo>
                    <a:pt x="19544" y="5210"/>
                    <a:pt x="19627" y="5106"/>
                    <a:pt x="19669" y="5127"/>
                  </a:cubicBezTo>
                  <a:cubicBezTo>
                    <a:pt x="19774" y="5169"/>
                    <a:pt x="19920" y="5210"/>
                    <a:pt x="19962" y="5294"/>
                  </a:cubicBezTo>
                  <a:cubicBezTo>
                    <a:pt x="20025" y="5378"/>
                    <a:pt x="20067" y="5524"/>
                    <a:pt x="20046" y="5629"/>
                  </a:cubicBezTo>
                  <a:cubicBezTo>
                    <a:pt x="20025" y="6005"/>
                    <a:pt x="19983" y="6340"/>
                    <a:pt x="19941" y="6696"/>
                  </a:cubicBezTo>
                  <a:cubicBezTo>
                    <a:pt x="19857" y="7093"/>
                    <a:pt x="19941" y="7386"/>
                    <a:pt x="20192" y="7700"/>
                  </a:cubicBezTo>
                  <a:cubicBezTo>
                    <a:pt x="21134" y="8746"/>
                    <a:pt x="22159" y="9709"/>
                    <a:pt x="23331" y="10525"/>
                  </a:cubicBezTo>
                  <a:cubicBezTo>
                    <a:pt x="24544" y="11362"/>
                    <a:pt x="25842" y="11906"/>
                    <a:pt x="27369" y="11885"/>
                  </a:cubicBezTo>
                  <a:cubicBezTo>
                    <a:pt x="28331" y="11864"/>
                    <a:pt x="28352" y="11885"/>
                    <a:pt x="28603" y="10881"/>
                  </a:cubicBezTo>
                  <a:cubicBezTo>
                    <a:pt x="28666" y="10567"/>
                    <a:pt x="28980" y="10441"/>
                    <a:pt x="29231" y="10630"/>
                  </a:cubicBezTo>
                  <a:cubicBezTo>
                    <a:pt x="29399" y="10755"/>
                    <a:pt x="29566" y="10943"/>
                    <a:pt x="29754" y="11132"/>
                  </a:cubicBezTo>
                  <a:cubicBezTo>
                    <a:pt x="31031" y="12429"/>
                    <a:pt x="32474" y="13559"/>
                    <a:pt x="34065" y="14500"/>
                  </a:cubicBezTo>
                  <a:cubicBezTo>
                    <a:pt x="34316" y="14647"/>
                    <a:pt x="34609" y="14856"/>
                    <a:pt x="34943" y="14835"/>
                  </a:cubicBezTo>
                  <a:cubicBezTo>
                    <a:pt x="35048" y="14417"/>
                    <a:pt x="35027" y="14019"/>
                    <a:pt x="34901" y="13664"/>
                  </a:cubicBezTo>
                  <a:cubicBezTo>
                    <a:pt x="34818" y="13392"/>
                    <a:pt x="34713" y="13140"/>
                    <a:pt x="34692" y="12868"/>
                  </a:cubicBezTo>
                  <a:cubicBezTo>
                    <a:pt x="34504" y="11697"/>
                    <a:pt x="34002" y="10651"/>
                    <a:pt x="33374" y="9667"/>
                  </a:cubicBezTo>
                  <a:cubicBezTo>
                    <a:pt x="32809" y="8726"/>
                    <a:pt x="32181" y="7805"/>
                    <a:pt x="31386" y="6989"/>
                  </a:cubicBezTo>
                  <a:cubicBezTo>
                    <a:pt x="31324" y="6905"/>
                    <a:pt x="31261" y="6801"/>
                    <a:pt x="31177" y="6696"/>
                  </a:cubicBezTo>
                  <a:cubicBezTo>
                    <a:pt x="30821" y="6236"/>
                    <a:pt x="30445" y="5754"/>
                    <a:pt x="30068" y="5315"/>
                  </a:cubicBezTo>
                  <a:cubicBezTo>
                    <a:pt x="29796" y="5001"/>
                    <a:pt x="29482" y="4708"/>
                    <a:pt x="29189" y="4394"/>
                  </a:cubicBezTo>
                  <a:cubicBezTo>
                    <a:pt x="28206" y="3285"/>
                    <a:pt x="26971" y="2511"/>
                    <a:pt x="25611" y="1925"/>
                  </a:cubicBezTo>
                  <a:cubicBezTo>
                    <a:pt x="25486" y="1863"/>
                    <a:pt x="25318" y="1821"/>
                    <a:pt x="25193" y="1779"/>
                  </a:cubicBezTo>
                  <a:cubicBezTo>
                    <a:pt x="24251" y="1549"/>
                    <a:pt x="23310" y="1235"/>
                    <a:pt x="22285" y="1298"/>
                  </a:cubicBezTo>
                  <a:cubicBezTo>
                    <a:pt x="21657" y="1319"/>
                    <a:pt x="21029" y="1235"/>
                    <a:pt x="20401" y="1298"/>
                  </a:cubicBezTo>
                  <a:cubicBezTo>
                    <a:pt x="19460" y="1360"/>
                    <a:pt x="18497" y="1549"/>
                    <a:pt x="17556" y="1653"/>
                  </a:cubicBezTo>
                  <a:cubicBezTo>
                    <a:pt x="16593" y="1758"/>
                    <a:pt x="15861" y="2239"/>
                    <a:pt x="15254" y="2909"/>
                  </a:cubicBezTo>
                  <a:cubicBezTo>
                    <a:pt x="14919" y="3285"/>
                    <a:pt x="14606" y="3662"/>
                    <a:pt x="14271" y="4080"/>
                  </a:cubicBezTo>
                  <a:cubicBezTo>
                    <a:pt x="14062" y="3976"/>
                    <a:pt x="13852" y="3871"/>
                    <a:pt x="13664" y="3746"/>
                  </a:cubicBezTo>
                  <a:cubicBezTo>
                    <a:pt x="13371" y="3516"/>
                    <a:pt x="13057" y="3516"/>
                    <a:pt x="12743" y="3641"/>
                  </a:cubicBezTo>
                  <a:cubicBezTo>
                    <a:pt x="11174" y="4248"/>
                    <a:pt x="9605" y="4813"/>
                    <a:pt x="8056" y="5482"/>
                  </a:cubicBezTo>
                  <a:cubicBezTo>
                    <a:pt x="5755" y="6445"/>
                    <a:pt x="3955" y="8035"/>
                    <a:pt x="2658" y="10190"/>
                  </a:cubicBezTo>
                  <a:cubicBezTo>
                    <a:pt x="2156" y="10985"/>
                    <a:pt x="1821" y="11864"/>
                    <a:pt x="1633" y="12764"/>
                  </a:cubicBezTo>
                  <a:cubicBezTo>
                    <a:pt x="1466" y="13496"/>
                    <a:pt x="1361" y="14270"/>
                    <a:pt x="1319" y="15003"/>
                  </a:cubicBezTo>
                  <a:cubicBezTo>
                    <a:pt x="1235" y="16195"/>
                    <a:pt x="1214" y="17409"/>
                    <a:pt x="1214" y="18601"/>
                  </a:cubicBezTo>
                  <a:cubicBezTo>
                    <a:pt x="1194" y="19982"/>
                    <a:pt x="1570" y="21280"/>
                    <a:pt x="2261" y="22451"/>
                  </a:cubicBezTo>
                  <a:cubicBezTo>
                    <a:pt x="2595" y="23079"/>
                    <a:pt x="3119" y="23581"/>
                    <a:pt x="3495" y="24167"/>
                  </a:cubicBezTo>
                  <a:cubicBezTo>
                    <a:pt x="3516" y="24230"/>
                    <a:pt x="3600" y="24230"/>
                    <a:pt x="3642" y="24251"/>
                  </a:cubicBezTo>
                  <a:cubicBezTo>
                    <a:pt x="3809" y="24167"/>
                    <a:pt x="3955" y="24063"/>
                    <a:pt x="4123" y="24042"/>
                  </a:cubicBezTo>
                  <a:cubicBezTo>
                    <a:pt x="4855" y="24021"/>
                    <a:pt x="5546" y="23916"/>
                    <a:pt x="6132" y="23414"/>
                  </a:cubicBezTo>
                  <a:cubicBezTo>
                    <a:pt x="6173" y="23372"/>
                    <a:pt x="6320" y="23393"/>
                    <a:pt x="6383" y="23372"/>
                  </a:cubicBezTo>
                  <a:cubicBezTo>
                    <a:pt x="6989" y="23163"/>
                    <a:pt x="7575" y="22954"/>
                    <a:pt x="8161" y="22703"/>
                  </a:cubicBezTo>
                  <a:cubicBezTo>
                    <a:pt x="8266" y="22661"/>
                    <a:pt x="8412" y="22577"/>
                    <a:pt x="8433" y="22493"/>
                  </a:cubicBezTo>
                  <a:cubicBezTo>
                    <a:pt x="8580" y="22158"/>
                    <a:pt x="8873" y="22033"/>
                    <a:pt x="9145" y="21824"/>
                  </a:cubicBezTo>
                  <a:cubicBezTo>
                    <a:pt x="9689" y="21405"/>
                    <a:pt x="10233" y="20987"/>
                    <a:pt x="10756" y="20547"/>
                  </a:cubicBezTo>
                  <a:cubicBezTo>
                    <a:pt x="11258" y="20150"/>
                    <a:pt x="11697" y="19710"/>
                    <a:pt x="11969" y="19104"/>
                  </a:cubicBezTo>
                  <a:cubicBezTo>
                    <a:pt x="12074" y="18873"/>
                    <a:pt x="12220" y="18622"/>
                    <a:pt x="12388" y="18413"/>
                  </a:cubicBezTo>
                  <a:cubicBezTo>
                    <a:pt x="12702" y="17995"/>
                    <a:pt x="12911" y="17555"/>
                    <a:pt x="13015" y="17032"/>
                  </a:cubicBezTo>
                  <a:cubicBezTo>
                    <a:pt x="13120" y="16467"/>
                    <a:pt x="13183" y="15860"/>
                    <a:pt x="13287" y="15254"/>
                  </a:cubicBezTo>
                  <a:cubicBezTo>
                    <a:pt x="13329" y="15044"/>
                    <a:pt x="13350" y="14835"/>
                    <a:pt x="13392" y="14647"/>
                  </a:cubicBezTo>
                  <a:cubicBezTo>
                    <a:pt x="13455" y="14480"/>
                    <a:pt x="13643" y="14396"/>
                    <a:pt x="13810" y="14396"/>
                  </a:cubicBezTo>
                  <a:cubicBezTo>
                    <a:pt x="13999" y="14396"/>
                    <a:pt x="14187" y="14500"/>
                    <a:pt x="14229" y="14689"/>
                  </a:cubicBezTo>
                  <a:cubicBezTo>
                    <a:pt x="14292" y="14835"/>
                    <a:pt x="14292" y="15024"/>
                    <a:pt x="14292" y="15212"/>
                  </a:cubicBezTo>
                  <a:cubicBezTo>
                    <a:pt x="14396" y="15358"/>
                    <a:pt x="14417" y="15588"/>
                    <a:pt x="14417" y="15965"/>
                  </a:cubicBezTo>
                  <a:close/>
                  <a:moveTo>
                    <a:pt x="34964" y="15840"/>
                  </a:moveTo>
                  <a:cubicBezTo>
                    <a:pt x="33876" y="15379"/>
                    <a:pt x="32914" y="14793"/>
                    <a:pt x="31993" y="14082"/>
                  </a:cubicBezTo>
                  <a:cubicBezTo>
                    <a:pt x="31114" y="13392"/>
                    <a:pt x="30236" y="12638"/>
                    <a:pt x="29273" y="11864"/>
                  </a:cubicBezTo>
                  <a:cubicBezTo>
                    <a:pt x="29189" y="11990"/>
                    <a:pt x="29127" y="12115"/>
                    <a:pt x="29022" y="12220"/>
                  </a:cubicBezTo>
                  <a:cubicBezTo>
                    <a:pt x="28687" y="12534"/>
                    <a:pt x="28311" y="12701"/>
                    <a:pt x="27892" y="12701"/>
                  </a:cubicBezTo>
                  <a:cubicBezTo>
                    <a:pt x="27264" y="12659"/>
                    <a:pt x="26637" y="12659"/>
                    <a:pt x="26009" y="12534"/>
                  </a:cubicBezTo>
                  <a:cubicBezTo>
                    <a:pt x="24837" y="12324"/>
                    <a:pt x="23812" y="11780"/>
                    <a:pt x="22849" y="11090"/>
                  </a:cubicBezTo>
                  <a:cubicBezTo>
                    <a:pt x="21929" y="10441"/>
                    <a:pt x="21113" y="9709"/>
                    <a:pt x="20318" y="8893"/>
                  </a:cubicBezTo>
                  <a:cubicBezTo>
                    <a:pt x="20234" y="8788"/>
                    <a:pt x="20150" y="8579"/>
                    <a:pt x="19836" y="8663"/>
                  </a:cubicBezTo>
                  <a:cubicBezTo>
                    <a:pt x="19669" y="9353"/>
                    <a:pt x="19460" y="10086"/>
                    <a:pt x="19313" y="10818"/>
                  </a:cubicBezTo>
                  <a:cubicBezTo>
                    <a:pt x="19230" y="11132"/>
                    <a:pt x="19146" y="11467"/>
                    <a:pt x="19000" y="11759"/>
                  </a:cubicBezTo>
                  <a:cubicBezTo>
                    <a:pt x="18497" y="12743"/>
                    <a:pt x="17995" y="13747"/>
                    <a:pt x="17451" y="14710"/>
                  </a:cubicBezTo>
                  <a:cubicBezTo>
                    <a:pt x="17221" y="15128"/>
                    <a:pt x="16949" y="15568"/>
                    <a:pt x="16593" y="15860"/>
                  </a:cubicBezTo>
                  <a:cubicBezTo>
                    <a:pt x="15840" y="16425"/>
                    <a:pt x="15129" y="17137"/>
                    <a:pt x="14103" y="17116"/>
                  </a:cubicBezTo>
                  <a:cubicBezTo>
                    <a:pt x="14083" y="17200"/>
                    <a:pt x="14062" y="17221"/>
                    <a:pt x="14062" y="17241"/>
                  </a:cubicBezTo>
                  <a:cubicBezTo>
                    <a:pt x="13790" y="18413"/>
                    <a:pt x="12953" y="19292"/>
                    <a:pt x="12430" y="20338"/>
                  </a:cubicBezTo>
                  <a:cubicBezTo>
                    <a:pt x="12346" y="20506"/>
                    <a:pt x="12178" y="20652"/>
                    <a:pt x="12011" y="20798"/>
                  </a:cubicBezTo>
                  <a:cubicBezTo>
                    <a:pt x="10546" y="22158"/>
                    <a:pt x="8998" y="23393"/>
                    <a:pt x="7094" y="24042"/>
                  </a:cubicBezTo>
                  <a:cubicBezTo>
                    <a:pt x="6655" y="24209"/>
                    <a:pt x="6215" y="24376"/>
                    <a:pt x="5797" y="24690"/>
                  </a:cubicBezTo>
                  <a:cubicBezTo>
                    <a:pt x="6592" y="25778"/>
                    <a:pt x="7282" y="26929"/>
                    <a:pt x="8433" y="27661"/>
                  </a:cubicBezTo>
                  <a:cubicBezTo>
                    <a:pt x="8663" y="27808"/>
                    <a:pt x="8873" y="27975"/>
                    <a:pt x="9082" y="28143"/>
                  </a:cubicBezTo>
                  <a:cubicBezTo>
                    <a:pt x="9981" y="28938"/>
                    <a:pt x="10986" y="29482"/>
                    <a:pt x="12095" y="29921"/>
                  </a:cubicBezTo>
                  <a:cubicBezTo>
                    <a:pt x="13141" y="30381"/>
                    <a:pt x="14229" y="30716"/>
                    <a:pt x="15359" y="30842"/>
                  </a:cubicBezTo>
                  <a:cubicBezTo>
                    <a:pt x="15756" y="30863"/>
                    <a:pt x="16112" y="30925"/>
                    <a:pt x="16489" y="30695"/>
                  </a:cubicBezTo>
                  <a:cubicBezTo>
                    <a:pt x="16593" y="30612"/>
                    <a:pt x="16782" y="30612"/>
                    <a:pt x="16907" y="30612"/>
                  </a:cubicBezTo>
                  <a:cubicBezTo>
                    <a:pt x="17409" y="30633"/>
                    <a:pt x="17932" y="30653"/>
                    <a:pt x="18414" y="30716"/>
                  </a:cubicBezTo>
                  <a:cubicBezTo>
                    <a:pt x="18686" y="30737"/>
                    <a:pt x="18937" y="30653"/>
                    <a:pt x="19209" y="30549"/>
                  </a:cubicBezTo>
                  <a:cubicBezTo>
                    <a:pt x="19857" y="30298"/>
                    <a:pt x="20548" y="30026"/>
                    <a:pt x="21238" y="29900"/>
                  </a:cubicBezTo>
                  <a:cubicBezTo>
                    <a:pt x="21552" y="29817"/>
                    <a:pt x="21908" y="29796"/>
                    <a:pt x="22159" y="29607"/>
                  </a:cubicBezTo>
                  <a:cubicBezTo>
                    <a:pt x="22640" y="29314"/>
                    <a:pt x="23163" y="29084"/>
                    <a:pt x="23645" y="28854"/>
                  </a:cubicBezTo>
                  <a:cubicBezTo>
                    <a:pt x="24210" y="28603"/>
                    <a:pt x="24691" y="28289"/>
                    <a:pt x="25256" y="28017"/>
                  </a:cubicBezTo>
                  <a:cubicBezTo>
                    <a:pt x="26825" y="27243"/>
                    <a:pt x="28248" y="26260"/>
                    <a:pt x="29566" y="25088"/>
                  </a:cubicBezTo>
                  <a:cubicBezTo>
                    <a:pt x="29984" y="24690"/>
                    <a:pt x="30424" y="24335"/>
                    <a:pt x="30863" y="23958"/>
                  </a:cubicBezTo>
                  <a:cubicBezTo>
                    <a:pt x="31596" y="23393"/>
                    <a:pt x="32181" y="22661"/>
                    <a:pt x="32788" y="21928"/>
                  </a:cubicBezTo>
                  <a:cubicBezTo>
                    <a:pt x="33458" y="21070"/>
                    <a:pt x="34002" y="20171"/>
                    <a:pt x="34253" y="19083"/>
                  </a:cubicBezTo>
                  <a:cubicBezTo>
                    <a:pt x="34357" y="18622"/>
                    <a:pt x="34567" y="18246"/>
                    <a:pt x="34671" y="17785"/>
                  </a:cubicBezTo>
                  <a:cubicBezTo>
                    <a:pt x="34839" y="17137"/>
                    <a:pt x="35090" y="16530"/>
                    <a:pt x="34964" y="15840"/>
                  </a:cubicBezTo>
                  <a:close/>
                  <a:moveTo>
                    <a:pt x="28415" y="27368"/>
                  </a:moveTo>
                  <a:cubicBezTo>
                    <a:pt x="28227" y="27473"/>
                    <a:pt x="28039" y="27578"/>
                    <a:pt x="27871" y="27661"/>
                  </a:cubicBezTo>
                  <a:cubicBezTo>
                    <a:pt x="27264" y="27996"/>
                    <a:pt x="26679" y="28394"/>
                    <a:pt x="26093" y="28708"/>
                  </a:cubicBezTo>
                  <a:cubicBezTo>
                    <a:pt x="25590" y="28938"/>
                    <a:pt x="25318" y="29335"/>
                    <a:pt x="25277" y="29796"/>
                  </a:cubicBezTo>
                  <a:cubicBezTo>
                    <a:pt x="25193" y="30444"/>
                    <a:pt x="24879" y="31009"/>
                    <a:pt x="24565" y="31532"/>
                  </a:cubicBezTo>
                  <a:cubicBezTo>
                    <a:pt x="24042" y="32432"/>
                    <a:pt x="23938" y="32474"/>
                    <a:pt x="22912" y="32369"/>
                  </a:cubicBezTo>
                  <a:cubicBezTo>
                    <a:pt x="22577" y="32327"/>
                    <a:pt x="22368" y="32202"/>
                    <a:pt x="22222" y="31888"/>
                  </a:cubicBezTo>
                  <a:cubicBezTo>
                    <a:pt x="22054" y="31553"/>
                    <a:pt x="21845" y="31218"/>
                    <a:pt x="21657" y="30842"/>
                  </a:cubicBezTo>
                  <a:cubicBezTo>
                    <a:pt x="20171" y="31114"/>
                    <a:pt x="18748" y="31470"/>
                    <a:pt x="17326" y="31783"/>
                  </a:cubicBezTo>
                  <a:cubicBezTo>
                    <a:pt x="17012" y="32809"/>
                    <a:pt x="16656" y="33792"/>
                    <a:pt x="16384" y="34817"/>
                  </a:cubicBezTo>
                  <a:cubicBezTo>
                    <a:pt x="16175" y="35571"/>
                    <a:pt x="15924" y="36303"/>
                    <a:pt x="15610" y="37035"/>
                  </a:cubicBezTo>
                  <a:cubicBezTo>
                    <a:pt x="15484" y="37391"/>
                    <a:pt x="15380" y="37726"/>
                    <a:pt x="15317" y="38060"/>
                  </a:cubicBezTo>
                  <a:cubicBezTo>
                    <a:pt x="15066" y="39065"/>
                    <a:pt x="14836" y="40048"/>
                    <a:pt x="14313" y="40948"/>
                  </a:cubicBezTo>
                  <a:cubicBezTo>
                    <a:pt x="14145" y="41220"/>
                    <a:pt x="13999" y="41534"/>
                    <a:pt x="13978" y="41848"/>
                  </a:cubicBezTo>
                  <a:cubicBezTo>
                    <a:pt x="13936" y="42413"/>
                    <a:pt x="13810" y="42894"/>
                    <a:pt x="13622" y="43417"/>
                  </a:cubicBezTo>
                  <a:cubicBezTo>
                    <a:pt x="13518" y="43773"/>
                    <a:pt x="13455" y="44107"/>
                    <a:pt x="13350" y="44463"/>
                  </a:cubicBezTo>
                  <a:cubicBezTo>
                    <a:pt x="13559" y="44610"/>
                    <a:pt x="13727" y="44777"/>
                    <a:pt x="13978" y="44819"/>
                  </a:cubicBezTo>
                  <a:cubicBezTo>
                    <a:pt x="15087" y="45028"/>
                    <a:pt x="16133" y="45551"/>
                    <a:pt x="17284" y="45509"/>
                  </a:cubicBezTo>
                  <a:cubicBezTo>
                    <a:pt x="17472" y="45509"/>
                    <a:pt x="17640" y="45593"/>
                    <a:pt x="17807" y="45614"/>
                  </a:cubicBezTo>
                  <a:cubicBezTo>
                    <a:pt x="18225" y="45677"/>
                    <a:pt x="18644" y="45781"/>
                    <a:pt x="19041" y="45802"/>
                  </a:cubicBezTo>
                  <a:cubicBezTo>
                    <a:pt x="21322" y="45886"/>
                    <a:pt x="23603" y="45907"/>
                    <a:pt x="25904" y="46011"/>
                  </a:cubicBezTo>
                  <a:cubicBezTo>
                    <a:pt x="27223" y="46074"/>
                    <a:pt x="28436" y="45698"/>
                    <a:pt x="29587" y="45091"/>
                  </a:cubicBezTo>
                  <a:cubicBezTo>
                    <a:pt x="29692" y="44526"/>
                    <a:pt x="29943" y="44086"/>
                    <a:pt x="29943" y="43501"/>
                  </a:cubicBezTo>
                  <a:cubicBezTo>
                    <a:pt x="29984" y="41199"/>
                    <a:pt x="30089" y="38876"/>
                    <a:pt x="30131" y="36575"/>
                  </a:cubicBezTo>
                  <a:cubicBezTo>
                    <a:pt x="30131" y="36177"/>
                    <a:pt x="30110" y="35780"/>
                    <a:pt x="30068" y="35424"/>
                  </a:cubicBezTo>
                  <a:cubicBezTo>
                    <a:pt x="29859" y="34148"/>
                    <a:pt x="29587" y="32892"/>
                    <a:pt x="29378" y="31595"/>
                  </a:cubicBezTo>
                  <a:cubicBezTo>
                    <a:pt x="29294" y="31177"/>
                    <a:pt x="29252" y="30758"/>
                    <a:pt x="29273" y="30340"/>
                  </a:cubicBezTo>
                  <a:cubicBezTo>
                    <a:pt x="29294" y="29733"/>
                    <a:pt x="29148" y="29189"/>
                    <a:pt x="28855" y="28687"/>
                  </a:cubicBezTo>
                  <a:cubicBezTo>
                    <a:pt x="28645" y="28331"/>
                    <a:pt x="28541" y="27996"/>
                    <a:pt x="28541" y="27599"/>
                  </a:cubicBezTo>
                  <a:cubicBezTo>
                    <a:pt x="28541" y="27557"/>
                    <a:pt x="28457" y="27473"/>
                    <a:pt x="28415" y="27368"/>
                  </a:cubicBezTo>
                  <a:close/>
                  <a:moveTo>
                    <a:pt x="14815" y="46221"/>
                  </a:moveTo>
                  <a:cubicBezTo>
                    <a:pt x="14647" y="46597"/>
                    <a:pt x="14480" y="46848"/>
                    <a:pt x="14417" y="47141"/>
                  </a:cubicBezTo>
                  <a:cubicBezTo>
                    <a:pt x="14292" y="47915"/>
                    <a:pt x="13915" y="48606"/>
                    <a:pt x="13601" y="49317"/>
                  </a:cubicBezTo>
                  <a:cubicBezTo>
                    <a:pt x="13497" y="49527"/>
                    <a:pt x="13371" y="49757"/>
                    <a:pt x="13350" y="49966"/>
                  </a:cubicBezTo>
                  <a:cubicBezTo>
                    <a:pt x="13287" y="50322"/>
                    <a:pt x="13162" y="50636"/>
                    <a:pt x="12911" y="50908"/>
                  </a:cubicBezTo>
                  <a:cubicBezTo>
                    <a:pt x="12827" y="50991"/>
                    <a:pt x="12827" y="51117"/>
                    <a:pt x="12764" y="51200"/>
                  </a:cubicBezTo>
                  <a:cubicBezTo>
                    <a:pt x="12827" y="51263"/>
                    <a:pt x="12848" y="51326"/>
                    <a:pt x="12911" y="51368"/>
                  </a:cubicBezTo>
                  <a:cubicBezTo>
                    <a:pt x="13810" y="51954"/>
                    <a:pt x="14836" y="52309"/>
                    <a:pt x="15798" y="52770"/>
                  </a:cubicBezTo>
                  <a:cubicBezTo>
                    <a:pt x="16217" y="52937"/>
                    <a:pt x="16719" y="53042"/>
                    <a:pt x="17200" y="53105"/>
                  </a:cubicBezTo>
                  <a:cubicBezTo>
                    <a:pt x="17744" y="53188"/>
                    <a:pt x="18309" y="53146"/>
                    <a:pt x="18874" y="53146"/>
                  </a:cubicBezTo>
                  <a:cubicBezTo>
                    <a:pt x="19334" y="52623"/>
                    <a:pt x="19669" y="52100"/>
                    <a:pt x="19878" y="51452"/>
                  </a:cubicBezTo>
                  <a:cubicBezTo>
                    <a:pt x="19962" y="51138"/>
                    <a:pt x="20192" y="50887"/>
                    <a:pt x="20381" y="50615"/>
                  </a:cubicBezTo>
                  <a:cubicBezTo>
                    <a:pt x="20506" y="50426"/>
                    <a:pt x="20715" y="50280"/>
                    <a:pt x="20987" y="50280"/>
                  </a:cubicBezTo>
                  <a:lnTo>
                    <a:pt x="23498" y="50364"/>
                  </a:lnTo>
                  <a:cubicBezTo>
                    <a:pt x="23749" y="50364"/>
                    <a:pt x="23938" y="50510"/>
                    <a:pt x="24021" y="50782"/>
                  </a:cubicBezTo>
                  <a:cubicBezTo>
                    <a:pt x="24126" y="51117"/>
                    <a:pt x="24210" y="51472"/>
                    <a:pt x="24314" y="51786"/>
                  </a:cubicBezTo>
                  <a:cubicBezTo>
                    <a:pt x="24544" y="52498"/>
                    <a:pt x="24649" y="53251"/>
                    <a:pt x="25172" y="53858"/>
                  </a:cubicBezTo>
                  <a:cubicBezTo>
                    <a:pt x="25904" y="53879"/>
                    <a:pt x="26658" y="53921"/>
                    <a:pt x="27411" y="53921"/>
                  </a:cubicBezTo>
                  <a:cubicBezTo>
                    <a:pt x="28143" y="53921"/>
                    <a:pt x="28917" y="54046"/>
                    <a:pt x="29692" y="53879"/>
                  </a:cubicBezTo>
                  <a:cubicBezTo>
                    <a:pt x="29712" y="52728"/>
                    <a:pt x="29775" y="51577"/>
                    <a:pt x="29775" y="50468"/>
                  </a:cubicBezTo>
                  <a:cubicBezTo>
                    <a:pt x="29775" y="50301"/>
                    <a:pt x="29712" y="50175"/>
                    <a:pt x="29692" y="50008"/>
                  </a:cubicBezTo>
                  <a:cubicBezTo>
                    <a:pt x="29566" y="49443"/>
                    <a:pt x="29461" y="48857"/>
                    <a:pt x="29357" y="48271"/>
                  </a:cubicBezTo>
                  <a:cubicBezTo>
                    <a:pt x="29294" y="47978"/>
                    <a:pt x="29336" y="47664"/>
                    <a:pt x="29273" y="47371"/>
                  </a:cubicBezTo>
                  <a:cubicBezTo>
                    <a:pt x="29231" y="47120"/>
                    <a:pt x="29127" y="46827"/>
                    <a:pt x="29043" y="46535"/>
                  </a:cubicBezTo>
                  <a:cubicBezTo>
                    <a:pt x="28708" y="46639"/>
                    <a:pt x="28436" y="46723"/>
                    <a:pt x="28143" y="46807"/>
                  </a:cubicBezTo>
                  <a:cubicBezTo>
                    <a:pt x="27515" y="46953"/>
                    <a:pt x="26867" y="47079"/>
                    <a:pt x="26197" y="47058"/>
                  </a:cubicBezTo>
                  <a:cubicBezTo>
                    <a:pt x="23791" y="46974"/>
                    <a:pt x="21406" y="46932"/>
                    <a:pt x="19000" y="46848"/>
                  </a:cubicBezTo>
                  <a:cubicBezTo>
                    <a:pt x="18518" y="46827"/>
                    <a:pt x="18058" y="46723"/>
                    <a:pt x="17577" y="46639"/>
                  </a:cubicBezTo>
                  <a:cubicBezTo>
                    <a:pt x="17137" y="46597"/>
                    <a:pt x="16698" y="46597"/>
                    <a:pt x="16259" y="46514"/>
                  </a:cubicBezTo>
                  <a:cubicBezTo>
                    <a:pt x="15777" y="46514"/>
                    <a:pt x="15338" y="46346"/>
                    <a:pt x="14815" y="46221"/>
                  </a:cubicBezTo>
                  <a:close/>
                  <a:moveTo>
                    <a:pt x="35759" y="15965"/>
                  </a:moveTo>
                  <a:cubicBezTo>
                    <a:pt x="36575" y="15798"/>
                    <a:pt x="36973" y="15233"/>
                    <a:pt x="37036" y="14521"/>
                  </a:cubicBezTo>
                  <a:cubicBezTo>
                    <a:pt x="37140" y="13496"/>
                    <a:pt x="37454" y="12450"/>
                    <a:pt x="36806" y="11487"/>
                  </a:cubicBezTo>
                  <a:cubicBezTo>
                    <a:pt x="36743" y="11404"/>
                    <a:pt x="36743" y="11299"/>
                    <a:pt x="36722" y="11236"/>
                  </a:cubicBezTo>
                  <a:cubicBezTo>
                    <a:pt x="36513" y="10713"/>
                    <a:pt x="36345" y="10567"/>
                    <a:pt x="35780" y="10609"/>
                  </a:cubicBezTo>
                  <a:cubicBezTo>
                    <a:pt x="35487" y="10630"/>
                    <a:pt x="35299" y="10755"/>
                    <a:pt x="35111" y="10964"/>
                  </a:cubicBezTo>
                  <a:cubicBezTo>
                    <a:pt x="35006" y="11446"/>
                    <a:pt x="35027" y="11864"/>
                    <a:pt x="35215" y="12303"/>
                  </a:cubicBezTo>
                  <a:cubicBezTo>
                    <a:pt x="35571" y="13119"/>
                    <a:pt x="35676" y="13956"/>
                    <a:pt x="35634" y="14835"/>
                  </a:cubicBezTo>
                  <a:cubicBezTo>
                    <a:pt x="35634" y="15170"/>
                    <a:pt x="35571" y="15568"/>
                    <a:pt x="35759" y="15965"/>
                  </a:cubicBezTo>
                  <a:close/>
                  <a:moveTo>
                    <a:pt x="6529" y="27389"/>
                  </a:moveTo>
                  <a:cubicBezTo>
                    <a:pt x="5860" y="26532"/>
                    <a:pt x="5274" y="25736"/>
                    <a:pt x="4688" y="24962"/>
                  </a:cubicBezTo>
                  <a:cubicBezTo>
                    <a:pt x="3830" y="25464"/>
                    <a:pt x="3453" y="25402"/>
                    <a:pt x="2826" y="24774"/>
                  </a:cubicBezTo>
                  <a:cubicBezTo>
                    <a:pt x="2679" y="24627"/>
                    <a:pt x="2575" y="24460"/>
                    <a:pt x="2407" y="24314"/>
                  </a:cubicBezTo>
                  <a:cubicBezTo>
                    <a:pt x="2323" y="24230"/>
                    <a:pt x="2240" y="24209"/>
                    <a:pt x="2072" y="24125"/>
                  </a:cubicBezTo>
                  <a:cubicBezTo>
                    <a:pt x="1989" y="24774"/>
                    <a:pt x="1905" y="25318"/>
                    <a:pt x="2240" y="25841"/>
                  </a:cubicBezTo>
                  <a:cubicBezTo>
                    <a:pt x="2575" y="26427"/>
                    <a:pt x="3035" y="26887"/>
                    <a:pt x="3663" y="27159"/>
                  </a:cubicBezTo>
                  <a:cubicBezTo>
                    <a:pt x="4353" y="27473"/>
                    <a:pt x="5483" y="27578"/>
                    <a:pt x="6529" y="27389"/>
                  </a:cubicBezTo>
                  <a:close/>
                  <a:moveTo>
                    <a:pt x="27578" y="63399"/>
                  </a:moveTo>
                  <a:cubicBezTo>
                    <a:pt x="27599" y="63587"/>
                    <a:pt x="27599" y="63692"/>
                    <a:pt x="27620" y="63776"/>
                  </a:cubicBezTo>
                  <a:cubicBezTo>
                    <a:pt x="28080" y="64403"/>
                    <a:pt x="28708" y="64822"/>
                    <a:pt x="29357" y="65157"/>
                  </a:cubicBezTo>
                  <a:cubicBezTo>
                    <a:pt x="29964" y="65470"/>
                    <a:pt x="30654" y="65512"/>
                    <a:pt x="31344" y="65240"/>
                  </a:cubicBezTo>
                  <a:cubicBezTo>
                    <a:pt x="31386" y="65198"/>
                    <a:pt x="31449" y="65157"/>
                    <a:pt x="31491" y="65094"/>
                  </a:cubicBezTo>
                  <a:cubicBezTo>
                    <a:pt x="31491" y="64864"/>
                    <a:pt x="31533" y="64613"/>
                    <a:pt x="31533" y="64341"/>
                  </a:cubicBezTo>
                  <a:cubicBezTo>
                    <a:pt x="31240" y="64131"/>
                    <a:pt x="31010" y="63901"/>
                    <a:pt x="30717" y="63776"/>
                  </a:cubicBezTo>
                  <a:cubicBezTo>
                    <a:pt x="29733" y="63336"/>
                    <a:pt x="28687" y="63357"/>
                    <a:pt x="27578" y="63399"/>
                  </a:cubicBezTo>
                  <a:close/>
                  <a:moveTo>
                    <a:pt x="11362" y="65031"/>
                  </a:moveTo>
                  <a:cubicBezTo>
                    <a:pt x="11990" y="65177"/>
                    <a:pt x="12513" y="65031"/>
                    <a:pt x="12911" y="64654"/>
                  </a:cubicBezTo>
                  <a:cubicBezTo>
                    <a:pt x="13350" y="64215"/>
                    <a:pt x="13664" y="63671"/>
                    <a:pt x="13810" y="63043"/>
                  </a:cubicBezTo>
                  <a:cubicBezTo>
                    <a:pt x="13852" y="62918"/>
                    <a:pt x="13810" y="62750"/>
                    <a:pt x="13810" y="62604"/>
                  </a:cubicBezTo>
                  <a:cubicBezTo>
                    <a:pt x="12764" y="62750"/>
                    <a:pt x="12722" y="62771"/>
                    <a:pt x="11865" y="63734"/>
                  </a:cubicBezTo>
                  <a:cubicBezTo>
                    <a:pt x="11551" y="64089"/>
                    <a:pt x="11300" y="64445"/>
                    <a:pt x="11362" y="65031"/>
                  </a:cubicBezTo>
                  <a:close/>
                  <a:moveTo>
                    <a:pt x="22682" y="30591"/>
                  </a:moveTo>
                  <a:cubicBezTo>
                    <a:pt x="22912" y="31135"/>
                    <a:pt x="22912" y="31135"/>
                    <a:pt x="23310" y="31344"/>
                  </a:cubicBezTo>
                  <a:cubicBezTo>
                    <a:pt x="23854" y="30863"/>
                    <a:pt x="23854" y="30863"/>
                    <a:pt x="24126" y="29817"/>
                  </a:cubicBezTo>
                  <a:cubicBezTo>
                    <a:pt x="23603" y="30005"/>
                    <a:pt x="23163" y="30214"/>
                    <a:pt x="22682" y="305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4"/>
            <p:cNvSpPr/>
            <p:nvPr/>
          </p:nvSpPr>
          <p:spPr>
            <a:xfrm>
              <a:off x="6232907" y="3222474"/>
              <a:ext cx="303597" cy="206002"/>
            </a:xfrm>
            <a:custGeom>
              <a:avLst/>
              <a:gdLst/>
              <a:ahLst/>
              <a:cxnLst/>
              <a:rect l="l" t="t" r="r" b="b"/>
              <a:pathLst>
                <a:path w="10023" h="6801" extrusionOk="0">
                  <a:moveTo>
                    <a:pt x="4268" y="6612"/>
                  </a:moveTo>
                  <a:cubicBezTo>
                    <a:pt x="3976" y="6612"/>
                    <a:pt x="3662" y="6591"/>
                    <a:pt x="3390" y="6591"/>
                  </a:cubicBezTo>
                  <a:cubicBezTo>
                    <a:pt x="2867" y="6591"/>
                    <a:pt x="2448" y="6382"/>
                    <a:pt x="2092" y="6005"/>
                  </a:cubicBezTo>
                  <a:cubicBezTo>
                    <a:pt x="1632" y="5524"/>
                    <a:pt x="1151" y="5022"/>
                    <a:pt x="691" y="4499"/>
                  </a:cubicBezTo>
                  <a:cubicBezTo>
                    <a:pt x="356" y="4101"/>
                    <a:pt x="188" y="3599"/>
                    <a:pt x="42" y="3139"/>
                  </a:cubicBezTo>
                  <a:cubicBezTo>
                    <a:pt x="0" y="3055"/>
                    <a:pt x="0" y="2950"/>
                    <a:pt x="42" y="2867"/>
                  </a:cubicBezTo>
                  <a:cubicBezTo>
                    <a:pt x="84" y="2741"/>
                    <a:pt x="167" y="2574"/>
                    <a:pt x="272" y="2532"/>
                  </a:cubicBezTo>
                  <a:cubicBezTo>
                    <a:pt x="419" y="2448"/>
                    <a:pt x="565" y="2553"/>
                    <a:pt x="628" y="2699"/>
                  </a:cubicBezTo>
                  <a:cubicBezTo>
                    <a:pt x="670" y="2741"/>
                    <a:pt x="711" y="2804"/>
                    <a:pt x="711" y="2846"/>
                  </a:cubicBezTo>
                  <a:cubicBezTo>
                    <a:pt x="1046" y="3871"/>
                    <a:pt x="1883" y="4499"/>
                    <a:pt x="2574" y="5252"/>
                  </a:cubicBezTo>
                  <a:cubicBezTo>
                    <a:pt x="2867" y="5566"/>
                    <a:pt x="3201" y="5691"/>
                    <a:pt x="3620" y="5691"/>
                  </a:cubicBezTo>
                  <a:cubicBezTo>
                    <a:pt x="4017" y="5691"/>
                    <a:pt x="4394" y="5670"/>
                    <a:pt x="4792" y="5733"/>
                  </a:cubicBezTo>
                  <a:cubicBezTo>
                    <a:pt x="5315" y="5775"/>
                    <a:pt x="5733" y="5587"/>
                    <a:pt x="6131" y="5315"/>
                  </a:cubicBezTo>
                  <a:cubicBezTo>
                    <a:pt x="6528" y="5001"/>
                    <a:pt x="6947" y="4687"/>
                    <a:pt x="7323" y="4373"/>
                  </a:cubicBezTo>
                  <a:cubicBezTo>
                    <a:pt x="7491" y="4227"/>
                    <a:pt x="7616" y="4080"/>
                    <a:pt x="7721" y="3892"/>
                  </a:cubicBezTo>
                  <a:cubicBezTo>
                    <a:pt x="7909" y="3578"/>
                    <a:pt x="8097" y="3264"/>
                    <a:pt x="8223" y="2950"/>
                  </a:cubicBezTo>
                  <a:cubicBezTo>
                    <a:pt x="8641" y="2051"/>
                    <a:pt x="9039" y="1151"/>
                    <a:pt x="9416" y="251"/>
                  </a:cubicBezTo>
                  <a:lnTo>
                    <a:pt x="9499" y="105"/>
                  </a:lnTo>
                  <a:cubicBezTo>
                    <a:pt x="9583" y="0"/>
                    <a:pt x="9813" y="0"/>
                    <a:pt x="9897" y="126"/>
                  </a:cubicBezTo>
                  <a:cubicBezTo>
                    <a:pt x="9939" y="230"/>
                    <a:pt x="10022" y="335"/>
                    <a:pt x="10002" y="460"/>
                  </a:cubicBezTo>
                  <a:cubicBezTo>
                    <a:pt x="9981" y="753"/>
                    <a:pt x="9981" y="1067"/>
                    <a:pt x="9897" y="1360"/>
                  </a:cubicBezTo>
                  <a:cubicBezTo>
                    <a:pt x="9520" y="2511"/>
                    <a:pt x="9081" y="3599"/>
                    <a:pt x="8453" y="4645"/>
                  </a:cubicBezTo>
                  <a:cubicBezTo>
                    <a:pt x="8349" y="4813"/>
                    <a:pt x="8265" y="4959"/>
                    <a:pt x="8118" y="5064"/>
                  </a:cubicBezTo>
                  <a:cubicBezTo>
                    <a:pt x="7533" y="5503"/>
                    <a:pt x="6968" y="5942"/>
                    <a:pt x="6382" y="6340"/>
                  </a:cubicBezTo>
                  <a:cubicBezTo>
                    <a:pt x="6005" y="6633"/>
                    <a:pt x="5545" y="6800"/>
                    <a:pt x="5022" y="6738"/>
                  </a:cubicBezTo>
                  <a:cubicBezTo>
                    <a:pt x="4792" y="6633"/>
                    <a:pt x="4540" y="6633"/>
                    <a:pt x="4268" y="6612"/>
                  </a:cubicBezTo>
                  <a:cubicBezTo>
                    <a:pt x="4268" y="6633"/>
                    <a:pt x="4268" y="6612"/>
                    <a:pt x="4268" y="66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4"/>
            <p:cNvSpPr/>
            <p:nvPr/>
          </p:nvSpPr>
          <p:spPr>
            <a:xfrm>
              <a:off x="6162544" y="3193941"/>
              <a:ext cx="46919" cy="56430"/>
            </a:xfrm>
            <a:custGeom>
              <a:avLst/>
              <a:gdLst/>
              <a:ahLst/>
              <a:cxnLst/>
              <a:rect l="l" t="t" r="r" b="b"/>
              <a:pathLst>
                <a:path w="1549" h="1863" extrusionOk="0">
                  <a:moveTo>
                    <a:pt x="1" y="963"/>
                  </a:moveTo>
                  <a:cubicBezTo>
                    <a:pt x="21" y="817"/>
                    <a:pt x="63" y="670"/>
                    <a:pt x="63" y="566"/>
                  </a:cubicBezTo>
                  <a:cubicBezTo>
                    <a:pt x="84" y="356"/>
                    <a:pt x="168" y="189"/>
                    <a:pt x="398" y="105"/>
                  </a:cubicBezTo>
                  <a:cubicBezTo>
                    <a:pt x="691" y="1"/>
                    <a:pt x="921" y="22"/>
                    <a:pt x="1151" y="231"/>
                  </a:cubicBezTo>
                  <a:cubicBezTo>
                    <a:pt x="1507" y="607"/>
                    <a:pt x="1549" y="942"/>
                    <a:pt x="1151" y="1340"/>
                  </a:cubicBezTo>
                  <a:cubicBezTo>
                    <a:pt x="1047" y="1423"/>
                    <a:pt x="921" y="1549"/>
                    <a:pt x="817" y="1612"/>
                  </a:cubicBezTo>
                  <a:cubicBezTo>
                    <a:pt x="461" y="1863"/>
                    <a:pt x="84" y="1695"/>
                    <a:pt x="21" y="1298"/>
                  </a:cubicBezTo>
                  <a:cubicBezTo>
                    <a:pt x="1" y="1151"/>
                    <a:pt x="1" y="1047"/>
                    <a:pt x="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4"/>
            <p:cNvSpPr/>
            <p:nvPr/>
          </p:nvSpPr>
          <p:spPr>
            <a:xfrm>
              <a:off x="6516814" y="3085564"/>
              <a:ext cx="35530" cy="53916"/>
            </a:xfrm>
            <a:custGeom>
              <a:avLst/>
              <a:gdLst/>
              <a:ahLst/>
              <a:cxnLst/>
              <a:rect l="l" t="t" r="r" b="b"/>
              <a:pathLst>
                <a:path w="1173" h="1780" extrusionOk="0">
                  <a:moveTo>
                    <a:pt x="1" y="775"/>
                  </a:moveTo>
                  <a:cubicBezTo>
                    <a:pt x="1" y="733"/>
                    <a:pt x="1" y="628"/>
                    <a:pt x="22" y="545"/>
                  </a:cubicBezTo>
                  <a:cubicBezTo>
                    <a:pt x="85" y="210"/>
                    <a:pt x="315" y="1"/>
                    <a:pt x="629" y="22"/>
                  </a:cubicBezTo>
                  <a:cubicBezTo>
                    <a:pt x="921" y="43"/>
                    <a:pt x="1131" y="231"/>
                    <a:pt x="1152" y="524"/>
                  </a:cubicBezTo>
                  <a:cubicBezTo>
                    <a:pt x="1173" y="733"/>
                    <a:pt x="1173" y="942"/>
                    <a:pt x="1173" y="1151"/>
                  </a:cubicBezTo>
                  <a:cubicBezTo>
                    <a:pt x="1152" y="1570"/>
                    <a:pt x="921" y="1779"/>
                    <a:pt x="545" y="1737"/>
                  </a:cubicBezTo>
                  <a:cubicBezTo>
                    <a:pt x="189" y="1716"/>
                    <a:pt x="1" y="1507"/>
                    <a:pt x="1" y="10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4" name="Google Shape;674;p44"/>
          <p:cNvGrpSpPr/>
          <p:nvPr/>
        </p:nvGrpSpPr>
        <p:grpSpPr>
          <a:xfrm>
            <a:off x="8270653" y="4674523"/>
            <a:ext cx="643950" cy="195675"/>
            <a:chOff x="806663" y="3241275"/>
            <a:chExt cx="643950" cy="195675"/>
          </a:xfrm>
        </p:grpSpPr>
        <p:sp>
          <p:nvSpPr>
            <p:cNvPr id="675" name="Google Shape;675;p44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4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4"/>
          <p:cNvSpPr txBox="1">
            <a:spLocks noGrp="1"/>
          </p:cNvSpPr>
          <p:nvPr>
            <p:ph type="subTitle" idx="2"/>
          </p:nvPr>
        </p:nvSpPr>
        <p:spPr>
          <a:xfrm>
            <a:off x="328970" y="2070636"/>
            <a:ext cx="34425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ES" dirty="0"/>
              <a:t>si por que se dio cuenta que muchas veces los maestros o docentes ignoraban a los niños que necesitaban atención o tratos diferentes por sus condiciones </a:t>
            </a:r>
            <a:endParaRPr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2"/>
          </p:nvPr>
        </p:nvSpPr>
        <p:spPr>
          <a:xfrm>
            <a:off x="3973505" y="1589709"/>
            <a:ext cx="3583500" cy="437100"/>
          </a:xfrm>
        </p:spPr>
        <p:txBody>
          <a:bodyPr/>
          <a:lstStyle/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Patrick Hand SC" panose="020B0604020202020204" charset="0"/>
              </a:rPr>
              <a:t>Fui alumno de panzazo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Patrick Hand SC" panose="020B060402020202020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46" y="2955555"/>
            <a:ext cx="2880000" cy="1021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955528" y="2065624"/>
            <a:ext cx="27703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2">
                    <a:lumMod val="75000"/>
                  </a:schemeClr>
                </a:solidFill>
                <a:latin typeface="Patrick Hand" panose="020B0604020202020204" charset="0"/>
              </a:rPr>
              <a:t>Si, 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Patrick Hand" panose="020B0604020202020204" charset="0"/>
              </a:rPr>
              <a:t>porque le ayudo a formar el carácter</a:t>
            </a:r>
            <a:endParaRPr lang="en-US" dirty="0">
              <a:solidFill>
                <a:schemeClr val="bg2">
                  <a:lumMod val="75000"/>
                </a:schemeClr>
              </a:solidFill>
              <a:latin typeface="Patrick Hand" panose="020B060402020202020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343" y="2338602"/>
            <a:ext cx="2880000" cy="102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16" y="4796952"/>
            <a:ext cx="3438442" cy="1219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874" y="4579810"/>
            <a:ext cx="3438442" cy="1219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16" y="4376452"/>
            <a:ext cx="3438442" cy="1219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874" y="4156731"/>
            <a:ext cx="3438442" cy="1219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874" y="3953373"/>
            <a:ext cx="3438442" cy="1219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874" y="3706816"/>
            <a:ext cx="3438442" cy="1219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874" y="3501272"/>
            <a:ext cx="3438442" cy="1219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595" y="3295117"/>
            <a:ext cx="3438442" cy="1219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595" y="3101775"/>
            <a:ext cx="3438442" cy="12193"/>
          </a:xfrm>
          <a:prstGeom prst="rect">
            <a:avLst/>
          </a:prstGeom>
        </p:spPr>
      </p:pic>
      <p:cxnSp>
        <p:nvCxnSpPr>
          <p:cNvPr id="708" name="Google Shape;708;p45"/>
          <p:cNvCxnSpPr/>
          <p:nvPr/>
        </p:nvCxnSpPr>
        <p:spPr>
          <a:xfrm>
            <a:off x="4194316" y="2894213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2" name="Google Shape;682;p45"/>
          <p:cNvSpPr txBox="1">
            <a:spLocks noGrp="1"/>
          </p:cNvSpPr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dirty="0" smtClean="0"/>
              <a:t>¿</a:t>
            </a:r>
            <a:r>
              <a:rPr lang="en-GB" sz="2800" dirty="0" smtClean="0"/>
              <a:t>LAS CONDICIONES ECONOMICAS DE VIDA INFLUYERON PARA SU SELECCION DE SER DOCENTE?</a:t>
            </a:r>
            <a:endParaRPr sz="2800" dirty="0"/>
          </a:p>
        </p:txBody>
      </p:sp>
      <p:sp>
        <p:nvSpPr>
          <p:cNvPr id="683" name="Google Shape;683;p45"/>
          <p:cNvSpPr txBox="1">
            <a:spLocks noGrp="1"/>
          </p:cNvSpPr>
          <p:nvPr>
            <p:ph type="subTitle" idx="1"/>
          </p:nvPr>
        </p:nvSpPr>
        <p:spPr>
          <a:xfrm>
            <a:off x="996225" y="2122220"/>
            <a:ext cx="2103697" cy="340564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Al frente de la clase</a:t>
            </a:r>
            <a:endParaRPr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84" name="Google Shape;684;p45"/>
          <p:cNvSpPr txBox="1">
            <a:spLocks noGrp="1"/>
          </p:cNvSpPr>
          <p:nvPr>
            <p:ph type="subTitle" idx="3"/>
          </p:nvPr>
        </p:nvSpPr>
        <p:spPr>
          <a:xfrm>
            <a:off x="4313512" y="2552813"/>
            <a:ext cx="1898276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ES" dirty="0" smtClean="0"/>
              <a:t>Sí, el </a:t>
            </a:r>
            <a:r>
              <a:rPr lang="es-ES" dirty="0"/>
              <a:t>texto menciona que el autor proviene de una familia con dificultades económicas, </a:t>
            </a:r>
            <a:r>
              <a:rPr lang="es-ES" dirty="0" smtClean="0"/>
              <a:t>Estas </a:t>
            </a:r>
            <a:r>
              <a:rPr lang="es-ES" dirty="0"/>
              <a:t>condiciones económicas precarias y la falta de oportunidades llevaron al autor a considerar la docencia como una forma de superarse y mejorar su situación económica.</a:t>
            </a:r>
            <a:endParaRPr dirty="0"/>
          </a:p>
        </p:txBody>
      </p:sp>
      <p:cxnSp>
        <p:nvCxnSpPr>
          <p:cNvPr id="706" name="Google Shape;706;p45"/>
          <p:cNvCxnSpPr/>
          <p:nvPr/>
        </p:nvCxnSpPr>
        <p:spPr>
          <a:xfrm>
            <a:off x="572549" y="2909882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7" name="Google Shape;707;p45"/>
          <p:cNvCxnSpPr/>
          <p:nvPr/>
        </p:nvCxnSpPr>
        <p:spPr>
          <a:xfrm>
            <a:off x="559049" y="3225238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9" name="Google Shape;709;p45"/>
          <p:cNvSpPr/>
          <p:nvPr/>
        </p:nvSpPr>
        <p:spPr>
          <a:xfrm>
            <a:off x="6714975" y="2255088"/>
            <a:ext cx="969325" cy="795100"/>
          </a:xfrm>
          <a:custGeom>
            <a:avLst/>
            <a:gdLst/>
            <a:ahLst/>
            <a:cxnLst/>
            <a:rect l="l" t="t" r="r" b="b"/>
            <a:pathLst>
              <a:path w="38773" h="31804" extrusionOk="0">
                <a:moveTo>
                  <a:pt x="8349" y="2616"/>
                </a:moveTo>
                <a:cubicBezTo>
                  <a:pt x="8370" y="2929"/>
                  <a:pt x="8370" y="3160"/>
                  <a:pt x="8412" y="3390"/>
                </a:cubicBezTo>
                <a:cubicBezTo>
                  <a:pt x="8454" y="3662"/>
                  <a:pt x="8684" y="3850"/>
                  <a:pt x="8956" y="3850"/>
                </a:cubicBezTo>
                <a:cubicBezTo>
                  <a:pt x="9207" y="3850"/>
                  <a:pt x="9416" y="3704"/>
                  <a:pt x="9458" y="3452"/>
                </a:cubicBezTo>
                <a:cubicBezTo>
                  <a:pt x="9500" y="2929"/>
                  <a:pt x="9814" y="2657"/>
                  <a:pt x="10149" y="2344"/>
                </a:cubicBezTo>
                <a:cubicBezTo>
                  <a:pt x="10316" y="2197"/>
                  <a:pt x="10442" y="2051"/>
                  <a:pt x="10546" y="1883"/>
                </a:cubicBezTo>
                <a:cubicBezTo>
                  <a:pt x="11174" y="879"/>
                  <a:pt x="12241" y="586"/>
                  <a:pt x="13287" y="293"/>
                </a:cubicBezTo>
                <a:cubicBezTo>
                  <a:pt x="13873" y="147"/>
                  <a:pt x="14501" y="167"/>
                  <a:pt x="15108" y="105"/>
                </a:cubicBezTo>
                <a:cubicBezTo>
                  <a:pt x="16175" y="0"/>
                  <a:pt x="17221" y="105"/>
                  <a:pt x="18246" y="460"/>
                </a:cubicBezTo>
                <a:cubicBezTo>
                  <a:pt x="19104" y="732"/>
                  <a:pt x="19857" y="1193"/>
                  <a:pt x="20569" y="1716"/>
                </a:cubicBezTo>
                <a:cubicBezTo>
                  <a:pt x="20924" y="1988"/>
                  <a:pt x="21217" y="2406"/>
                  <a:pt x="21510" y="2804"/>
                </a:cubicBezTo>
                <a:cubicBezTo>
                  <a:pt x="21594" y="2929"/>
                  <a:pt x="21615" y="3118"/>
                  <a:pt x="21594" y="3306"/>
                </a:cubicBezTo>
                <a:cubicBezTo>
                  <a:pt x="21594" y="3620"/>
                  <a:pt x="21531" y="3934"/>
                  <a:pt x="21531" y="4248"/>
                </a:cubicBezTo>
                <a:cubicBezTo>
                  <a:pt x="21531" y="4771"/>
                  <a:pt x="21971" y="5001"/>
                  <a:pt x="22452" y="4708"/>
                </a:cubicBezTo>
                <a:cubicBezTo>
                  <a:pt x="22598" y="4645"/>
                  <a:pt x="22745" y="4499"/>
                  <a:pt x="22870" y="4394"/>
                </a:cubicBezTo>
                <a:cubicBezTo>
                  <a:pt x="23205" y="4122"/>
                  <a:pt x="23624" y="4038"/>
                  <a:pt x="24063" y="4059"/>
                </a:cubicBezTo>
                <a:cubicBezTo>
                  <a:pt x="25402" y="4164"/>
                  <a:pt x="26678" y="4457"/>
                  <a:pt x="27829" y="5105"/>
                </a:cubicBezTo>
                <a:cubicBezTo>
                  <a:pt x="29168" y="5838"/>
                  <a:pt x="30235" y="6842"/>
                  <a:pt x="30968" y="8202"/>
                </a:cubicBezTo>
                <a:cubicBezTo>
                  <a:pt x="31051" y="8328"/>
                  <a:pt x="31114" y="8537"/>
                  <a:pt x="31072" y="8683"/>
                </a:cubicBezTo>
                <a:cubicBezTo>
                  <a:pt x="31051" y="9039"/>
                  <a:pt x="30968" y="9374"/>
                  <a:pt x="30905" y="9709"/>
                </a:cubicBezTo>
                <a:cubicBezTo>
                  <a:pt x="30821" y="10043"/>
                  <a:pt x="30696" y="10336"/>
                  <a:pt x="30340" y="10546"/>
                </a:cubicBezTo>
                <a:cubicBezTo>
                  <a:pt x="30110" y="10713"/>
                  <a:pt x="30047" y="10964"/>
                  <a:pt x="30152" y="11236"/>
                </a:cubicBezTo>
                <a:cubicBezTo>
                  <a:pt x="30256" y="11487"/>
                  <a:pt x="30570" y="11696"/>
                  <a:pt x="30863" y="11571"/>
                </a:cubicBezTo>
                <a:cubicBezTo>
                  <a:pt x="31658" y="11278"/>
                  <a:pt x="32411" y="11550"/>
                  <a:pt x="33144" y="11613"/>
                </a:cubicBezTo>
                <a:cubicBezTo>
                  <a:pt x="33939" y="11717"/>
                  <a:pt x="34588" y="12136"/>
                  <a:pt x="35194" y="12638"/>
                </a:cubicBezTo>
                <a:cubicBezTo>
                  <a:pt x="35843" y="13161"/>
                  <a:pt x="36324" y="13810"/>
                  <a:pt x="36826" y="14500"/>
                </a:cubicBezTo>
                <a:cubicBezTo>
                  <a:pt x="37119" y="14898"/>
                  <a:pt x="37119" y="15756"/>
                  <a:pt x="36847" y="16111"/>
                </a:cubicBezTo>
                <a:cubicBezTo>
                  <a:pt x="36764" y="16258"/>
                  <a:pt x="36596" y="16362"/>
                  <a:pt x="36471" y="16404"/>
                </a:cubicBezTo>
                <a:cubicBezTo>
                  <a:pt x="36324" y="16467"/>
                  <a:pt x="36178" y="16467"/>
                  <a:pt x="36052" y="16509"/>
                </a:cubicBezTo>
                <a:cubicBezTo>
                  <a:pt x="35864" y="16593"/>
                  <a:pt x="35676" y="16697"/>
                  <a:pt x="35529" y="16802"/>
                </a:cubicBezTo>
                <a:cubicBezTo>
                  <a:pt x="35341" y="16948"/>
                  <a:pt x="35257" y="17199"/>
                  <a:pt x="35341" y="17429"/>
                </a:cubicBezTo>
                <a:cubicBezTo>
                  <a:pt x="35424" y="17660"/>
                  <a:pt x="35592" y="17785"/>
                  <a:pt x="35864" y="17827"/>
                </a:cubicBezTo>
                <a:cubicBezTo>
                  <a:pt x="35989" y="17848"/>
                  <a:pt x="36157" y="17848"/>
                  <a:pt x="36282" y="17785"/>
                </a:cubicBezTo>
                <a:cubicBezTo>
                  <a:pt x="36596" y="17660"/>
                  <a:pt x="36847" y="17764"/>
                  <a:pt x="37057" y="17973"/>
                </a:cubicBezTo>
                <a:cubicBezTo>
                  <a:pt x="37475" y="18371"/>
                  <a:pt x="37935" y="18769"/>
                  <a:pt x="38249" y="19208"/>
                </a:cubicBezTo>
                <a:cubicBezTo>
                  <a:pt x="38668" y="19815"/>
                  <a:pt x="38772" y="20547"/>
                  <a:pt x="38668" y="21238"/>
                </a:cubicBezTo>
                <a:cubicBezTo>
                  <a:pt x="38626" y="21405"/>
                  <a:pt x="38479" y="21614"/>
                  <a:pt x="38333" y="21719"/>
                </a:cubicBezTo>
                <a:cubicBezTo>
                  <a:pt x="37935" y="21949"/>
                  <a:pt x="37517" y="22137"/>
                  <a:pt x="37119" y="22347"/>
                </a:cubicBezTo>
                <a:cubicBezTo>
                  <a:pt x="36785" y="22535"/>
                  <a:pt x="36617" y="22807"/>
                  <a:pt x="36701" y="23183"/>
                </a:cubicBezTo>
                <a:cubicBezTo>
                  <a:pt x="36722" y="23330"/>
                  <a:pt x="36805" y="23497"/>
                  <a:pt x="36889" y="23644"/>
                </a:cubicBezTo>
                <a:cubicBezTo>
                  <a:pt x="37349" y="24753"/>
                  <a:pt x="37559" y="25904"/>
                  <a:pt x="37517" y="27075"/>
                </a:cubicBezTo>
                <a:cubicBezTo>
                  <a:pt x="37517" y="27138"/>
                  <a:pt x="37475" y="27180"/>
                  <a:pt x="37433" y="27347"/>
                </a:cubicBezTo>
                <a:cubicBezTo>
                  <a:pt x="37015" y="27661"/>
                  <a:pt x="36512" y="27996"/>
                  <a:pt x="35989" y="28393"/>
                </a:cubicBezTo>
                <a:cubicBezTo>
                  <a:pt x="35968" y="28603"/>
                  <a:pt x="35968" y="28875"/>
                  <a:pt x="35885" y="29147"/>
                </a:cubicBezTo>
                <a:cubicBezTo>
                  <a:pt x="35822" y="29398"/>
                  <a:pt x="35780" y="29649"/>
                  <a:pt x="35780" y="29900"/>
                </a:cubicBezTo>
                <a:cubicBezTo>
                  <a:pt x="35780" y="29984"/>
                  <a:pt x="35738" y="30088"/>
                  <a:pt x="35676" y="30130"/>
                </a:cubicBezTo>
                <a:cubicBezTo>
                  <a:pt x="35341" y="30507"/>
                  <a:pt x="35090" y="30967"/>
                  <a:pt x="34588" y="31218"/>
                </a:cubicBezTo>
                <a:cubicBezTo>
                  <a:pt x="34357" y="31323"/>
                  <a:pt x="34148" y="31469"/>
                  <a:pt x="33897" y="31595"/>
                </a:cubicBezTo>
                <a:cubicBezTo>
                  <a:pt x="33583" y="31762"/>
                  <a:pt x="33248" y="31804"/>
                  <a:pt x="32914" y="31574"/>
                </a:cubicBezTo>
                <a:cubicBezTo>
                  <a:pt x="32914" y="31365"/>
                  <a:pt x="32935" y="31134"/>
                  <a:pt x="32935" y="30925"/>
                </a:cubicBezTo>
                <a:cubicBezTo>
                  <a:pt x="32955" y="30318"/>
                  <a:pt x="32809" y="29795"/>
                  <a:pt x="32474" y="29335"/>
                </a:cubicBezTo>
                <a:cubicBezTo>
                  <a:pt x="32202" y="28979"/>
                  <a:pt x="31888" y="28812"/>
                  <a:pt x="31470" y="28728"/>
                </a:cubicBezTo>
                <a:cubicBezTo>
                  <a:pt x="30633" y="28603"/>
                  <a:pt x="29817" y="28728"/>
                  <a:pt x="29085" y="29168"/>
                </a:cubicBezTo>
                <a:cubicBezTo>
                  <a:pt x="28917" y="29063"/>
                  <a:pt x="29022" y="28937"/>
                  <a:pt x="29043" y="28812"/>
                </a:cubicBezTo>
                <a:cubicBezTo>
                  <a:pt x="29147" y="28310"/>
                  <a:pt x="29252" y="27808"/>
                  <a:pt x="29357" y="27243"/>
                </a:cubicBezTo>
                <a:cubicBezTo>
                  <a:pt x="29545" y="27243"/>
                  <a:pt x="29712" y="27201"/>
                  <a:pt x="29901" y="27201"/>
                </a:cubicBezTo>
                <a:cubicBezTo>
                  <a:pt x="30214" y="27243"/>
                  <a:pt x="30528" y="27305"/>
                  <a:pt x="30842" y="27305"/>
                </a:cubicBezTo>
                <a:cubicBezTo>
                  <a:pt x="30947" y="27305"/>
                  <a:pt x="31051" y="27180"/>
                  <a:pt x="31261" y="27054"/>
                </a:cubicBezTo>
                <a:cubicBezTo>
                  <a:pt x="30947" y="26971"/>
                  <a:pt x="30800" y="26887"/>
                  <a:pt x="30612" y="26866"/>
                </a:cubicBezTo>
                <a:cubicBezTo>
                  <a:pt x="29545" y="26678"/>
                  <a:pt x="28624" y="26238"/>
                  <a:pt x="27871" y="25422"/>
                </a:cubicBezTo>
                <a:cubicBezTo>
                  <a:pt x="27306" y="24836"/>
                  <a:pt x="26846" y="24209"/>
                  <a:pt x="26574" y="23414"/>
                </a:cubicBezTo>
                <a:cubicBezTo>
                  <a:pt x="26532" y="23288"/>
                  <a:pt x="26448" y="23163"/>
                  <a:pt x="26344" y="23058"/>
                </a:cubicBezTo>
                <a:cubicBezTo>
                  <a:pt x="26260" y="22974"/>
                  <a:pt x="26134" y="22891"/>
                  <a:pt x="26051" y="22911"/>
                </a:cubicBezTo>
                <a:cubicBezTo>
                  <a:pt x="25486" y="23058"/>
                  <a:pt x="24858" y="22995"/>
                  <a:pt x="24419" y="23518"/>
                </a:cubicBezTo>
                <a:cubicBezTo>
                  <a:pt x="24209" y="23748"/>
                  <a:pt x="23916" y="23916"/>
                  <a:pt x="23686" y="24104"/>
                </a:cubicBezTo>
                <a:cubicBezTo>
                  <a:pt x="23372" y="24334"/>
                  <a:pt x="23059" y="24334"/>
                  <a:pt x="22745" y="24104"/>
                </a:cubicBezTo>
                <a:cubicBezTo>
                  <a:pt x="22180" y="23707"/>
                  <a:pt x="21699" y="23288"/>
                  <a:pt x="21427" y="22660"/>
                </a:cubicBezTo>
                <a:cubicBezTo>
                  <a:pt x="21134" y="22012"/>
                  <a:pt x="20924" y="21321"/>
                  <a:pt x="20673" y="20652"/>
                </a:cubicBezTo>
                <a:cubicBezTo>
                  <a:pt x="20569" y="20359"/>
                  <a:pt x="20485" y="20045"/>
                  <a:pt x="20359" y="19752"/>
                </a:cubicBezTo>
                <a:cubicBezTo>
                  <a:pt x="20067" y="19208"/>
                  <a:pt x="19606" y="19145"/>
                  <a:pt x="19146" y="19564"/>
                </a:cubicBezTo>
                <a:cubicBezTo>
                  <a:pt x="19041" y="19668"/>
                  <a:pt x="18979" y="19773"/>
                  <a:pt x="18874" y="19878"/>
                </a:cubicBezTo>
                <a:cubicBezTo>
                  <a:pt x="18790" y="19982"/>
                  <a:pt x="18707" y="20129"/>
                  <a:pt x="18623" y="20254"/>
                </a:cubicBezTo>
                <a:cubicBezTo>
                  <a:pt x="17556" y="21907"/>
                  <a:pt x="15673" y="21217"/>
                  <a:pt x="14961" y="20170"/>
                </a:cubicBezTo>
                <a:cubicBezTo>
                  <a:pt x="14292" y="19124"/>
                  <a:pt x="13852" y="18057"/>
                  <a:pt x="13957" y="16802"/>
                </a:cubicBezTo>
                <a:cubicBezTo>
                  <a:pt x="13978" y="16572"/>
                  <a:pt x="13957" y="16321"/>
                  <a:pt x="13957" y="16111"/>
                </a:cubicBezTo>
                <a:cubicBezTo>
                  <a:pt x="13957" y="15756"/>
                  <a:pt x="13915" y="15358"/>
                  <a:pt x="14166" y="15044"/>
                </a:cubicBezTo>
                <a:cubicBezTo>
                  <a:pt x="14208" y="14960"/>
                  <a:pt x="14271" y="14835"/>
                  <a:pt x="14271" y="14730"/>
                </a:cubicBezTo>
                <a:cubicBezTo>
                  <a:pt x="14333" y="14333"/>
                  <a:pt x="14124" y="14019"/>
                  <a:pt x="13769" y="13977"/>
                </a:cubicBezTo>
                <a:cubicBezTo>
                  <a:pt x="13455" y="13914"/>
                  <a:pt x="13162" y="14103"/>
                  <a:pt x="13057" y="14437"/>
                </a:cubicBezTo>
                <a:cubicBezTo>
                  <a:pt x="12973" y="14730"/>
                  <a:pt x="12932" y="15065"/>
                  <a:pt x="12806" y="15337"/>
                </a:cubicBezTo>
                <a:cubicBezTo>
                  <a:pt x="12346" y="16300"/>
                  <a:pt x="11551" y="16844"/>
                  <a:pt x="10567" y="17241"/>
                </a:cubicBezTo>
                <a:cubicBezTo>
                  <a:pt x="10232" y="17367"/>
                  <a:pt x="9898" y="17367"/>
                  <a:pt x="9584" y="17262"/>
                </a:cubicBezTo>
                <a:cubicBezTo>
                  <a:pt x="9061" y="17095"/>
                  <a:pt x="8559" y="16906"/>
                  <a:pt x="8056" y="16697"/>
                </a:cubicBezTo>
                <a:cubicBezTo>
                  <a:pt x="7680" y="16530"/>
                  <a:pt x="7387" y="16279"/>
                  <a:pt x="7157" y="15944"/>
                </a:cubicBezTo>
                <a:cubicBezTo>
                  <a:pt x="6550" y="14960"/>
                  <a:pt x="6069" y="13977"/>
                  <a:pt x="5859" y="12868"/>
                </a:cubicBezTo>
                <a:cubicBezTo>
                  <a:pt x="5797" y="12450"/>
                  <a:pt x="5755" y="12094"/>
                  <a:pt x="6110" y="11780"/>
                </a:cubicBezTo>
                <a:cubicBezTo>
                  <a:pt x="5943" y="11571"/>
                  <a:pt x="5755" y="11383"/>
                  <a:pt x="5734" y="11194"/>
                </a:cubicBezTo>
                <a:cubicBezTo>
                  <a:pt x="5692" y="10943"/>
                  <a:pt x="5713" y="10629"/>
                  <a:pt x="5755" y="10336"/>
                </a:cubicBezTo>
                <a:cubicBezTo>
                  <a:pt x="5901" y="9499"/>
                  <a:pt x="6027" y="8642"/>
                  <a:pt x="6215" y="7805"/>
                </a:cubicBezTo>
                <a:cubicBezTo>
                  <a:pt x="6424" y="6758"/>
                  <a:pt x="6989" y="5921"/>
                  <a:pt x="7931" y="5377"/>
                </a:cubicBezTo>
                <a:cubicBezTo>
                  <a:pt x="8015" y="5315"/>
                  <a:pt x="8056" y="5294"/>
                  <a:pt x="8140" y="5231"/>
                </a:cubicBezTo>
                <a:cubicBezTo>
                  <a:pt x="7805" y="4917"/>
                  <a:pt x="7429" y="5085"/>
                  <a:pt x="7073" y="5126"/>
                </a:cubicBezTo>
                <a:cubicBezTo>
                  <a:pt x="6738" y="5189"/>
                  <a:pt x="6487" y="5336"/>
                  <a:pt x="6278" y="5629"/>
                </a:cubicBezTo>
                <a:cubicBezTo>
                  <a:pt x="5755" y="6319"/>
                  <a:pt x="5315" y="7010"/>
                  <a:pt x="5127" y="7909"/>
                </a:cubicBezTo>
                <a:cubicBezTo>
                  <a:pt x="4897" y="8997"/>
                  <a:pt x="4667" y="10085"/>
                  <a:pt x="4604" y="11236"/>
                </a:cubicBezTo>
                <a:cubicBezTo>
                  <a:pt x="4353" y="11487"/>
                  <a:pt x="4018" y="11655"/>
                  <a:pt x="3641" y="11759"/>
                </a:cubicBezTo>
                <a:cubicBezTo>
                  <a:pt x="2972" y="11927"/>
                  <a:pt x="2365" y="12240"/>
                  <a:pt x="1842" y="12722"/>
                </a:cubicBezTo>
                <a:cubicBezTo>
                  <a:pt x="1737" y="12805"/>
                  <a:pt x="1612" y="12847"/>
                  <a:pt x="1445" y="12952"/>
                </a:cubicBezTo>
                <a:cubicBezTo>
                  <a:pt x="1089" y="12554"/>
                  <a:pt x="733" y="12199"/>
                  <a:pt x="398" y="11822"/>
                </a:cubicBezTo>
                <a:cubicBezTo>
                  <a:pt x="356" y="11780"/>
                  <a:pt x="273" y="11696"/>
                  <a:pt x="273" y="11613"/>
                </a:cubicBezTo>
                <a:cubicBezTo>
                  <a:pt x="189" y="11131"/>
                  <a:pt x="1" y="10629"/>
                  <a:pt x="64" y="10106"/>
                </a:cubicBezTo>
                <a:cubicBezTo>
                  <a:pt x="168" y="8851"/>
                  <a:pt x="461" y="7616"/>
                  <a:pt x="901" y="6445"/>
                </a:cubicBezTo>
                <a:cubicBezTo>
                  <a:pt x="1005" y="6173"/>
                  <a:pt x="1152" y="5942"/>
                  <a:pt x="1319" y="5712"/>
                </a:cubicBezTo>
                <a:cubicBezTo>
                  <a:pt x="1361" y="5608"/>
                  <a:pt x="1465" y="5545"/>
                  <a:pt x="1549" y="5440"/>
                </a:cubicBezTo>
                <a:cubicBezTo>
                  <a:pt x="2344" y="4394"/>
                  <a:pt x="3432" y="3766"/>
                  <a:pt x="4541" y="3180"/>
                </a:cubicBezTo>
                <a:cubicBezTo>
                  <a:pt x="4813" y="3013"/>
                  <a:pt x="5169" y="2908"/>
                  <a:pt x="5504" y="2825"/>
                </a:cubicBezTo>
                <a:cubicBezTo>
                  <a:pt x="6445" y="2657"/>
                  <a:pt x="7345" y="2595"/>
                  <a:pt x="8349" y="2616"/>
                </a:cubicBezTo>
                <a:close/>
              </a:path>
            </a:pathLst>
          </a:custGeom>
          <a:solidFill>
            <a:srgbClr val="E7BA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45"/>
          <p:cNvSpPr/>
          <p:nvPr/>
        </p:nvSpPr>
        <p:spPr>
          <a:xfrm>
            <a:off x="6666074" y="2563188"/>
            <a:ext cx="768975" cy="662050"/>
          </a:xfrm>
          <a:custGeom>
            <a:avLst/>
            <a:gdLst/>
            <a:ahLst/>
            <a:cxnLst/>
            <a:rect l="l" t="t" r="r" b="b"/>
            <a:pathLst>
              <a:path w="30759" h="26482" extrusionOk="0">
                <a:moveTo>
                  <a:pt x="7073" y="0"/>
                </a:moveTo>
                <a:cubicBezTo>
                  <a:pt x="6759" y="126"/>
                  <a:pt x="6529" y="272"/>
                  <a:pt x="6299" y="335"/>
                </a:cubicBezTo>
                <a:cubicBezTo>
                  <a:pt x="5671" y="544"/>
                  <a:pt x="5190" y="921"/>
                  <a:pt x="4750" y="1381"/>
                </a:cubicBezTo>
                <a:cubicBezTo>
                  <a:pt x="2763" y="3432"/>
                  <a:pt x="2407" y="3934"/>
                  <a:pt x="1152" y="6465"/>
                </a:cubicBezTo>
                <a:cubicBezTo>
                  <a:pt x="1152" y="6486"/>
                  <a:pt x="1110" y="6507"/>
                  <a:pt x="1110" y="6549"/>
                </a:cubicBezTo>
                <a:cubicBezTo>
                  <a:pt x="775" y="7114"/>
                  <a:pt x="587" y="7742"/>
                  <a:pt x="461" y="8390"/>
                </a:cubicBezTo>
                <a:cubicBezTo>
                  <a:pt x="377" y="8788"/>
                  <a:pt x="273" y="9186"/>
                  <a:pt x="231" y="9583"/>
                </a:cubicBezTo>
                <a:cubicBezTo>
                  <a:pt x="126" y="10462"/>
                  <a:pt x="1" y="11320"/>
                  <a:pt x="1" y="12219"/>
                </a:cubicBezTo>
                <a:cubicBezTo>
                  <a:pt x="1" y="13559"/>
                  <a:pt x="63" y="14919"/>
                  <a:pt x="126" y="16237"/>
                </a:cubicBezTo>
                <a:cubicBezTo>
                  <a:pt x="126" y="16509"/>
                  <a:pt x="147" y="16760"/>
                  <a:pt x="231" y="17011"/>
                </a:cubicBezTo>
                <a:cubicBezTo>
                  <a:pt x="880" y="19103"/>
                  <a:pt x="1905" y="20945"/>
                  <a:pt x="3516" y="22451"/>
                </a:cubicBezTo>
                <a:cubicBezTo>
                  <a:pt x="3621" y="22556"/>
                  <a:pt x="3725" y="22660"/>
                  <a:pt x="3872" y="22702"/>
                </a:cubicBezTo>
                <a:cubicBezTo>
                  <a:pt x="5483" y="23665"/>
                  <a:pt x="7115" y="24648"/>
                  <a:pt x="8998" y="25025"/>
                </a:cubicBezTo>
                <a:cubicBezTo>
                  <a:pt x="9061" y="25067"/>
                  <a:pt x="9144" y="25088"/>
                  <a:pt x="9228" y="25129"/>
                </a:cubicBezTo>
                <a:cubicBezTo>
                  <a:pt x="9751" y="25443"/>
                  <a:pt x="10358" y="25569"/>
                  <a:pt x="10923" y="25715"/>
                </a:cubicBezTo>
                <a:cubicBezTo>
                  <a:pt x="11446" y="25820"/>
                  <a:pt x="11969" y="25945"/>
                  <a:pt x="12471" y="26196"/>
                </a:cubicBezTo>
                <a:cubicBezTo>
                  <a:pt x="12618" y="26280"/>
                  <a:pt x="12785" y="26301"/>
                  <a:pt x="12973" y="26343"/>
                </a:cubicBezTo>
                <a:cubicBezTo>
                  <a:pt x="13681" y="26425"/>
                  <a:pt x="14401" y="26482"/>
                  <a:pt x="15124" y="26482"/>
                </a:cubicBezTo>
                <a:cubicBezTo>
                  <a:pt x="15321" y="26482"/>
                  <a:pt x="15518" y="26477"/>
                  <a:pt x="15714" y="26468"/>
                </a:cubicBezTo>
                <a:cubicBezTo>
                  <a:pt x="16021" y="26441"/>
                  <a:pt x="16323" y="26436"/>
                  <a:pt x="16624" y="26436"/>
                </a:cubicBezTo>
                <a:cubicBezTo>
                  <a:pt x="16774" y="26436"/>
                  <a:pt x="16924" y="26437"/>
                  <a:pt x="17074" y="26437"/>
                </a:cubicBezTo>
                <a:cubicBezTo>
                  <a:pt x="17524" y="26437"/>
                  <a:pt x="17974" y="26427"/>
                  <a:pt x="18434" y="26343"/>
                </a:cubicBezTo>
                <a:cubicBezTo>
                  <a:pt x="19606" y="26092"/>
                  <a:pt x="20820" y="25945"/>
                  <a:pt x="21991" y="25757"/>
                </a:cubicBezTo>
                <a:cubicBezTo>
                  <a:pt x="22598" y="25652"/>
                  <a:pt x="23142" y="25443"/>
                  <a:pt x="23686" y="25192"/>
                </a:cubicBezTo>
                <a:cubicBezTo>
                  <a:pt x="24419" y="24836"/>
                  <a:pt x="25151" y="24502"/>
                  <a:pt x="25862" y="24146"/>
                </a:cubicBezTo>
                <a:cubicBezTo>
                  <a:pt x="26218" y="23937"/>
                  <a:pt x="26616" y="23686"/>
                  <a:pt x="26908" y="23393"/>
                </a:cubicBezTo>
                <a:cubicBezTo>
                  <a:pt x="27515" y="22723"/>
                  <a:pt x="28143" y="22095"/>
                  <a:pt x="28624" y="21342"/>
                </a:cubicBezTo>
                <a:cubicBezTo>
                  <a:pt x="29147" y="20526"/>
                  <a:pt x="29566" y="19647"/>
                  <a:pt x="29733" y="18643"/>
                </a:cubicBezTo>
                <a:cubicBezTo>
                  <a:pt x="29775" y="18392"/>
                  <a:pt x="29817" y="18120"/>
                  <a:pt x="29942" y="17911"/>
                </a:cubicBezTo>
                <a:cubicBezTo>
                  <a:pt x="30256" y="17283"/>
                  <a:pt x="30382" y="16613"/>
                  <a:pt x="30549" y="15944"/>
                </a:cubicBezTo>
                <a:cubicBezTo>
                  <a:pt x="30654" y="15484"/>
                  <a:pt x="30758" y="15044"/>
                  <a:pt x="30675" y="14542"/>
                </a:cubicBezTo>
                <a:cubicBezTo>
                  <a:pt x="30570" y="14458"/>
                  <a:pt x="30445" y="14354"/>
                  <a:pt x="30340" y="14312"/>
                </a:cubicBezTo>
                <a:cubicBezTo>
                  <a:pt x="29649" y="13935"/>
                  <a:pt x="29168" y="13391"/>
                  <a:pt x="28750" y="12784"/>
                </a:cubicBezTo>
                <a:cubicBezTo>
                  <a:pt x="28582" y="12575"/>
                  <a:pt x="28478" y="12345"/>
                  <a:pt x="28352" y="12136"/>
                </a:cubicBezTo>
                <a:cubicBezTo>
                  <a:pt x="28274" y="12005"/>
                  <a:pt x="28171" y="11940"/>
                  <a:pt x="28053" y="11940"/>
                </a:cubicBezTo>
                <a:cubicBezTo>
                  <a:pt x="27983" y="11940"/>
                  <a:pt x="27908" y="11963"/>
                  <a:pt x="27829" y="12010"/>
                </a:cubicBezTo>
                <a:cubicBezTo>
                  <a:pt x="27662" y="12115"/>
                  <a:pt x="27536" y="12219"/>
                  <a:pt x="27411" y="12324"/>
                </a:cubicBezTo>
                <a:cubicBezTo>
                  <a:pt x="27181" y="12491"/>
                  <a:pt x="26971" y="12680"/>
                  <a:pt x="26720" y="12847"/>
                </a:cubicBezTo>
                <a:cubicBezTo>
                  <a:pt x="26333" y="13098"/>
                  <a:pt x="25983" y="13229"/>
                  <a:pt x="25637" y="13229"/>
                </a:cubicBezTo>
                <a:cubicBezTo>
                  <a:pt x="25292" y="13229"/>
                  <a:pt x="24952" y="13098"/>
                  <a:pt x="24586" y="12826"/>
                </a:cubicBezTo>
                <a:cubicBezTo>
                  <a:pt x="23833" y="12261"/>
                  <a:pt x="23163" y="11634"/>
                  <a:pt x="22828" y="10755"/>
                </a:cubicBezTo>
                <a:cubicBezTo>
                  <a:pt x="22619" y="10253"/>
                  <a:pt x="22473" y="9730"/>
                  <a:pt x="22243" y="9227"/>
                </a:cubicBezTo>
                <a:cubicBezTo>
                  <a:pt x="22201" y="9102"/>
                  <a:pt x="22222" y="8893"/>
                  <a:pt x="21929" y="8809"/>
                </a:cubicBezTo>
                <a:cubicBezTo>
                  <a:pt x="21761" y="8997"/>
                  <a:pt x="21594" y="9227"/>
                  <a:pt x="21385" y="9416"/>
                </a:cubicBezTo>
                <a:cubicBezTo>
                  <a:pt x="20832" y="9882"/>
                  <a:pt x="20209" y="10191"/>
                  <a:pt x="19479" y="10191"/>
                </a:cubicBezTo>
                <a:cubicBezTo>
                  <a:pt x="19324" y="10191"/>
                  <a:pt x="19164" y="10177"/>
                  <a:pt x="18999" y="10148"/>
                </a:cubicBezTo>
                <a:cubicBezTo>
                  <a:pt x="17890" y="9960"/>
                  <a:pt x="17012" y="9437"/>
                  <a:pt x="16447" y="8453"/>
                </a:cubicBezTo>
                <a:cubicBezTo>
                  <a:pt x="16279" y="8223"/>
                  <a:pt x="16175" y="7930"/>
                  <a:pt x="16028" y="7700"/>
                </a:cubicBezTo>
                <a:cubicBezTo>
                  <a:pt x="15589" y="7030"/>
                  <a:pt x="15421" y="6277"/>
                  <a:pt x="15401" y="5503"/>
                </a:cubicBezTo>
                <a:cubicBezTo>
                  <a:pt x="15401" y="5336"/>
                  <a:pt x="15484" y="5147"/>
                  <a:pt x="15233" y="5043"/>
                </a:cubicBezTo>
                <a:cubicBezTo>
                  <a:pt x="14919" y="5189"/>
                  <a:pt x="14710" y="5461"/>
                  <a:pt x="14438" y="5649"/>
                </a:cubicBezTo>
                <a:cubicBezTo>
                  <a:pt x="13863" y="6022"/>
                  <a:pt x="13254" y="6303"/>
                  <a:pt x="12610" y="6303"/>
                </a:cubicBezTo>
                <a:cubicBezTo>
                  <a:pt x="12387" y="6303"/>
                  <a:pt x="12159" y="6269"/>
                  <a:pt x="11927" y="6193"/>
                </a:cubicBezTo>
                <a:cubicBezTo>
                  <a:pt x="11216" y="5984"/>
                  <a:pt x="10504" y="5733"/>
                  <a:pt x="9835" y="5419"/>
                </a:cubicBezTo>
                <a:cubicBezTo>
                  <a:pt x="9375" y="5210"/>
                  <a:pt x="9019" y="4875"/>
                  <a:pt x="8747" y="4457"/>
                </a:cubicBezTo>
                <a:cubicBezTo>
                  <a:pt x="8098" y="3369"/>
                  <a:pt x="7491" y="2281"/>
                  <a:pt x="7282" y="1004"/>
                </a:cubicBezTo>
                <a:cubicBezTo>
                  <a:pt x="7240" y="691"/>
                  <a:pt x="7157" y="398"/>
                  <a:pt x="70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45"/>
          <p:cNvSpPr/>
          <p:nvPr/>
        </p:nvSpPr>
        <p:spPr>
          <a:xfrm>
            <a:off x="6820150" y="3247237"/>
            <a:ext cx="533575" cy="545600"/>
          </a:xfrm>
          <a:custGeom>
            <a:avLst/>
            <a:gdLst/>
            <a:ahLst/>
            <a:cxnLst/>
            <a:rect l="l" t="t" r="r" b="b"/>
            <a:pathLst>
              <a:path w="21343" h="21824" extrusionOk="0">
                <a:moveTo>
                  <a:pt x="5231" y="419"/>
                </a:moveTo>
                <a:cubicBezTo>
                  <a:pt x="5608" y="461"/>
                  <a:pt x="5963" y="461"/>
                  <a:pt x="6340" y="503"/>
                </a:cubicBezTo>
                <a:cubicBezTo>
                  <a:pt x="7135" y="628"/>
                  <a:pt x="7972" y="733"/>
                  <a:pt x="8809" y="712"/>
                </a:cubicBezTo>
                <a:cubicBezTo>
                  <a:pt x="9311" y="712"/>
                  <a:pt x="9792" y="733"/>
                  <a:pt x="10274" y="796"/>
                </a:cubicBezTo>
                <a:cubicBezTo>
                  <a:pt x="11006" y="879"/>
                  <a:pt x="11697" y="628"/>
                  <a:pt x="12408" y="566"/>
                </a:cubicBezTo>
                <a:cubicBezTo>
                  <a:pt x="13621" y="398"/>
                  <a:pt x="14835" y="189"/>
                  <a:pt x="16028" y="1"/>
                </a:cubicBezTo>
                <a:cubicBezTo>
                  <a:pt x="16425" y="607"/>
                  <a:pt x="16760" y="1193"/>
                  <a:pt x="16906" y="1884"/>
                </a:cubicBezTo>
                <a:cubicBezTo>
                  <a:pt x="16948" y="2198"/>
                  <a:pt x="17053" y="2491"/>
                  <a:pt x="17220" y="2783"/>
                </a:cubicBezTo>
                <a:cubicBezTo>
                  <a:pt x="17681" y="3620"/>
                  <a:pt x="17869" y="4541"/>
                  <a:pt x="18120" y="5441"/>
                </a:cubicBezTo>
                <a:cubicBezTo>
                  <a:pt x="18748" y="7763"/>
                  <a:pt x="19417" y="10065"/>
                  <a:pt x="20045" y="12408"/>
                </a:cubicBezTo>
                <a:cubicBezTo>
                  <a:pt x="20150" y="12806"/>
                  <a:pt x="20191" y="13183"/>
                  <a:pt x="20275" y="13580"/>
                </a:cubicBezTo>
                <a:cubicBezTo>
                  <a:pt x="20296" y="13706"/>
                  <a:pt x="20296" y="13873"/>
                  <a:pt x="20359" y="13999"/>
                </a:cubicBezTo>
                <a:cubicBezTo>
                  <a:pt x="20798" y="15379"/>
                  <a:pt x="20924" y="16844"/>
                  <a:pt x="21238" y="18288"/>
                </a:cubicBezTo>
                <a:cubicBezTo>
                  <a:pt x="21300" y="18518"/>
                  <a:pt x="21321" y="18790"/>
                  <a:pt x="21342" y="19020"/>
                </a:cubicBezTo>
                <a:cubicBezTo>
                  <a:pt x="20631" y="19732"/>
                  <a:pt x="19794" y="20171"/>
                  <a:pt x="18957" y="20589"/>
                </a:cubicBezTo>
                <a:cubicBezTo>
                  <a:pt x="17576" y="21238"/>
                  <a:pt x="16090" y="21740"/>
                  <a:pt x="14521" y="21803"/>
                </a:cubicBezTo>
                <a:cubicBezTo>
                  <a:pt x="14375" y="21803"/>
                  <a:pt x="14228" y="21824"/>
                  <a:pt x="14103" y="21824"/>
                </a:cubicBezTo>
                <a:cubicBezTo>
                  <a:pt x="12178" y="21740"/>
                  <a:pt x="10274" y="21824"/>
                  <a:pt x="8370" y="21552"/>
                </a:cubicBezTo>
                <a:cubicBezTo>
                  <a:pt x="6633" y="21322"/>
                  <a:pt x="4896" y="21133"/>
                  <a:pt x="3160" y="20966"/>
                </a:cubicBezTo>
                <a:cubicBezTo>
                  <a:pt x="2553" y="20903"/>
                  <a:pt x="1988" y="20799"/>
                  <a:pt x="1402" y="20569"/>
                </a:cubicBezTo>
                <a:cubicBezTo>
                  <a:pt x="963" y="20380"/>
                  <a:pt x="461" y="20338"/>
                  <a:pt x="21" y="19983"/>
                </a:cubicBezTo>
                <a:cubicBezTo>
                  <a:pt x="21" y="19836"/>
                  <a:pt x="0" y="19648"/>
                  <a:pt x="21" y="19439"/>
                </a:cubicBezTo>
                <a:cubicBezTo>
                  <a:pt x="147" y="18183"/>
                  <a:pt x="314" y="16928"/>
                  <a:pt x="461" y="15672"/>
                </a:cubicBezTo>
                <a:cubicBezTo>
                  <a:pt x="523" y="15233"/>
                  <a:pt x="628" y="14752"/>
                  <a:pt x="733" y="14333"/>
                </a:cubicBezTo>
                <a:cubicBezTo>
                  <a:pt x="921" y="13643"/>
                  <a:pt x="1088" y="12952"/>
                  <a:pt x="1277" y="12283"/>
                </a:cubicBezTo>
                <a:cubicBezTo>
                  <a:pt x="1360" y="11927"/>
                  <a:pt x="1444" y="11592"/>
                  <a:pt x="1465" y="11258"/>
                </a:cubicBezTo>
                <a:cubicBezTo>
                  <a:pt x="1590" y="9625"/>
                  <a:pt x="2093" y="8119"/>
                  <a:pt x="2595" y="6592"/>
                </a:cubicBezTo>
                <a:cubicBezTo>
                  <a:pt x="3034" y="5211"/>
                  <a:pt x="3578" y="3851"/>
                  <a:pt x="4080" y="2491"/>
                </a:cubicBezTo>
                <a:cubicBezTo>
                  <a:pt x="4352" y="1737"/>
                  <a:pt x="4729" y="1089"/>
                  <a:pt x="5231" y="419"/>
                </a:cubicBezTo>
                <a:close/>
              </a:path>
            </a:pathLst>
          </a:custGeom>
          <a:solidFill>
            <a:srgbClr val="F1BA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45"/>
          <p:cNvSpPr/>
          <p:nvPr/>
        </p:nvSpPr>
        <p:spPr>
          <a:xfrm>
            <a:off x="6780375" y="3744838"/>
            <a:ext cx="616750" cy="311800"/>
          </a:xfrm>
          <a:custGeom>
            <a:avLst/>
            <a:gdLst/>
            <a:ahLst/>
            <a:cxnLst/>
            <a:rect l="l" t="t" r="r" b="b"/>
            <a:pathLst>
              <a:path w="24670" h="12472" extrusionOk="0">
                <a:moveTo>
                  <a:pt x="0" y="9395"/>
                </a:moveTo>
                <a:cubicBezTo>
                  <a:pt x="0" y="8872"/>
                  <a:pt x="42" y="8391"/>
                  <a:pt x="168" y="7910"/>
                </a:cubicBezTo>
                <a:cubicBezTo>
                  <a:pt x="398" y="7052"/>
                  <a:pt x="670" y="6215"/>
                  <a:pt x="1025" y="5399"/>
                </a:cubicBezTo>
                <a:cubicBezTo>
                  <a:pt x="1109" y="5231"/>
                  <a:pt x="1214" y="5043"/>
                  <a:pt x="1214" y="4834"/>
                </a:cubicBezTo>
                <a:cubicBezTo>
                  <a:pt x="1214" y="4185"/>
                  <a:pt x="1465" y="3599"/>
                  <a:pt x="1737" y="3034"/>
                </a:cubicBezTo>
                <a:cubicBezTo>
                  <a:pt x="1988" y="2407"/>
                  <a:pt x="2093" y="1716"/>
                  <a:pt x="2134" y="984"/>
                </a:cubicBezTo>
                <a:cubicBezTo>
                  <a:pt x="2302" y="984"/>
                  <a:pt x="2469" y="942"/>
                  <a:pt x="2574" y="984"/>
                </a:cubicBezTo>
                <a:cubicBezTo>
                  <a:pt x="3432" y="1423"/>
                  <a:pt x="4394" y="1402"/>
                  <a:pt x="5336" y="1549"/>
                </a:cubicBezTo>
                <a:cubicBezTo>
                  <a:pt x="7282" y="1779"/>
                  <a:pt x="9207" y="1988"/>
                  <a:pt x="11153" y="2198"/>
                </a:cubicBezTo>
                <a:cubicBezTo>
                  <a:pt x="11697" y="2239"/>
                  <a:pt x="12241" y="2239"/>
                  <a:pt x="12764" y="2281"/>
                </a:cubicBezTo>
                <a:cubicBezTo>
                  <a:pt x="13433" y="2302"/>
                  <a:pt x="14082" y="2344"/>
                  <a:pt x="14730" y="2323"/>
                </a:cubicBezTo>
                <a:cubicBezTo>
                  <a:pt x="15337" y="2323"/>
                  <a:pt x="15944" y="2302"/>
                  <a:pt x="16530" y="2198"/>
                </a:cubicBezTo>
                <a:cubicBezTo>
                  <a:pt x="17555" y="2030"/>
                  <a:pt x="18559" y="1821"/>
                  <a:pt x="19522" y="1444"/>
                </a:cubicBezTo>
                <a:cubicBezTo>
                  <a:pt x="20505" y="1026"/>
                  <a:pt x="21531" y="628"/>
                  <a:pt x="22451" y="42"/>
                </a:cubicBezTo>
                <a:cubicBezTo>
                  <a:pt x="22535" y="1"/>
                  <a:pt x="22598" y="21"/>
                  <a:pt x="22681" y="21"/>
                </a:cubicBezTo>
                <a:cubicBezTo>
                  <a:pt x="22702" y="42"/>
                  <a:pt x="22744" y="63"/>
                  <a:pt x="22744" y="105"/>
                </a:cubicBezTo>
                <a:cubicBezTo>
                  <a:pt x="23100" y="2030"/>
                  <a:pt x="23435" y="3976"/>
                  <a:pt x="23811" y="5901"/>
                </a:cubicBezTo>
                <a:cubicBezTo>
                  <a:pt x="23895" y="6319"/>
                  <a:pt x="24000" y="6738"/>
                  <a:pt x="24041" y="7156"/>
                </a:cubicBezTo>
                <a:cubicBezTo>
                  <a:pt x="24146" y="7826"/>
                  <a:pt x="24376" y="8412"/>
                  <a:pt x="24334" y="9102"/>
                </a:cubicBezTo>
                <a:cubicBezTo>
                  <a:pt x="24313" y="9479"/>
                  <a:pt x="24460" y="9876"/>
                  <a:pt x="24565" y="10274"/>
                </a:cubicBezTo>
                <a:cubicBezTo>
                  <a:pt x="24669" y="10693"/>
                  <a:pt x="24669" y="11048"/>
                  <a:pt x="24251" y="11299"/>
                </a:cubicBezTo>
                <a:cubicBezTo>
                  <a:pt x="23916" y="11885"/>
                  <a:pt x="23330" y="11948"/>
                  <a:pt x="22702" y="11990"/>
                </a:cubicBezTo>
                <a:cubicBezTo>
                  <a:pt x="22054" y="12032"/>
                  <a:pt x="21342" y="11990"/>
                  <a:pt x="20715" y="12366"/>
                </a:cubicBezTo>
                <a:cubicBezTo>
                  <a:pt x="20568" y="12471"/>
                  <a:pt x="20338" y="12471"/>
                  <a:pt x="20150" y="12471"/>
                </a:cubicBezTo>
                <a:cubicBezTo>
                  <a:pt x="19731" y="12450"/>
                  <a:pt x="19292" y="12387"/>
                  <a:pt x="18873" y="12345"/>
                </a:cubicBezTo>
                <a:cubicBezTo>
                  <a:pt x="17995" y="12241"/>
                  <a:pt x="17576" y="11885"/>
                  <a:pt x="17409" y="11027"/>
                </a:cubicBezTo>
                <a:cubicBezTo>
                  <a:pt x="17346" y="10776"/>
                  <a:pt x="17304" y="10525"/>
                  <a:pt x="17137" y="10316"/>
                </a:cubicBezTo>
                <a:cubicBezTo>
                  <a:pt x="17116" y="10295"/>
                  <a:pt x="17116" y="10274"/>
                  <a:pt x="17095" y="10253"/>
                </a:cubicBezTo>
                <a:cubicBezTo>
                  <a:pt x="16990" y="9793"/>
                  <a:pt x="16907" y="9353"/>
                  <a:pt x="16781" y="8914"/>
                </a:cubicBezTo>
                <a:cubicBezTo>
                  <a:pt x="16676" y="8516"/>
                  <a:pt x="16383" y="8182"/>
                  <a:pt x="16383" y="7700"/>
                </a:cubicBezTo>
                <a:cubicBezTo>
                  <a:pt x="16383" y="7177"/>
                  <a:pt x="16153" y="6717"/>
                  <a:pt x="15756" y="6319"/>
                </a:cubicBezTo>
                <a:cubicBezTo>
                  <a:pt x="15672" y="6236"/>
                  <a:pt x="15588" y="6131"/>
                  <a:pt x="15484" y="6089"/>
                </a:cubicBezTo>
                <a:cubicBezTo>
                  <a:pt x="15023" y="5859"/>
                  <a:pt x="14542" y="5545"/>
                  <a:pt x="14019" y="5399"/>
                </a:cubicBezTo>
                <a:cubicBezTo>
                  <a:pt x="13245" y="5190"/>
                  <a:pt x="12429" y="5022"/>
                  <a:pt x="11571" y="5252"/>
                </a:cubicBezTo>
                <a:cubicBezTo>
                  <a:pt x="10295" y="5587"/>
                  <a:pt x="10295" y="5566"/>
                  <a:pt x="9772" y="6738"/>
                </a:cubicBezTo>
                <a:cubicBezTo>
                  <a:pt x="9688" y="6926"/>
                  <a:pt x="9562" y="7073"/>
                  <a:pt x="9458" y="7240"/>
                </a:cubicBezTo>
                <a:cubicBezTo>
                  <a:pt x="9165" y="7680"/>
                  <a:pt x="8830" y="8098"/>
                  <a:pt x="8684" y="8684"/>
                </a:cubicBezTo>
                <a:cubicBezTo>
                  <a:pt x="8642" y="8956"/>
                  <a:pt x="8412" y="9228"/>
                  <a:pt x="8223" y="9479"/>
                </a:cubicBezTo>
                <a:cubicBezTo>
                  <a:pt x="8014" y="9835"/>
                  <a:pt x="7826" y="10169"/>
                  <a:pt x="7700" y="10567"/>
                </a:cubicBezTo>
                <a:cubicBezTo>
                  <a:pt x="7491" y="11090"/>
                  <a:pt x="7156" y="11550"/>
                  <a:pt x="6863" y="12053"/>
                </a:cubicBezTo>
                <a:cubicBezTo>
                  <a:pt x="6759" y="12241"/>
                  <a:pt x="6570" y="12262"/>
                  <a:pt x="6424" y="12157"/>
                </a:cubicBezTo>
                <a:cubicBezTo>
                  <a:pt x="6068" y="11948"/>
                  <a:pt x="5691" y="11864"/>
                  <a:pt x="5294" y="11781"/>
                </a:cubicBezTo>
                <a:cubicBezTo>
                  <a:pt x="5085" y="11739"/>
                  <a:pt x="4875" y="11571"/>
                  <a:pt x="4687" y="11467"/>
                </a:cubicBezTo>
                <a:cubicBezTo>
                  <a:pt x="4164" y="11153"/>
                  <a:pt x="3662" y="10839"/>
                  <a:pt x="3034" y="10776"/>
                </a:cubicBezTo>
                <a:cubicBezTo>
                  <a:pt x="2909" y="10734"/>
                  <a:pt x="2762" y="10693"/>
                  <a:pt x="2658" y="10609"/>
                </a:cubicBezTo>
                <a:cubicBezTo>
                  <a:pt x="1946" y="10190"/>
                  <a:pt x="1193" y="9960"/>
                  <a:pt x="461" y="9667"/>
                </a:cubicBezTo>
                <a:cubicBezTo>
                  <a:pt x="314" y="9646"/>
                  <a:pt x="168" y="9521"/>
                  <a:pt x="0" y="9395"/>
                </a:cubicBezTo>
                <a:close/>
              </a:path>
            </a:pathLst>
          </a:custGeom>
          <a:solidFill>
            <a:srgbClr val="6884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45"/>
          <p:cNvSpPr/>
          <p:nvPr/>
        </p:nvSpPr>
        <p:spPr>
          <a:xfrm>
            <a:off x="7388725" y="2996813"/>
            <a:ext cx="128700" cy="125575"/>
          </a:xfrm>
          <a:custGeom>
            <a:avLst/>
            <a:gdLst/>
            <a:ahLst/>
            <a:cxnLst/>
            <a:rect l="l" t="t" r="r" b="b"/>
            <a:pathLst>
              <a:path w="5148" h="5023" extrusionOk="0">
                <a:moveTo>
                  <a:pt x="0" y="4750"/>
                </a:moveTo>
                <a:cubicBezTo>
                  <a:pt x="126" y="4081"/>
                  <a:pt x="398" y="3495"/>
                  <a:pt x="816" y="3035"/>
                </a:cubicBezTo>
                <a:cubicBezTo>
                  <a:pt x="1130" y="2658"/>
                  <a:pt x="1360" y="2302"/>
                  <a:pt x="1402" y="1821"/>
                </a:cubicBezTo>
                <a:cubicBezTo>
                  <a:pt x="1465" y="1486"/>
                  <a:pt x="1653" y="1256"/>
                  <a:pt x="1904" y="1068"/>
                </a:cubicBezTo>
                <a:cubicBezTo>
                  <a:pt x="2093" y="942"/>
                  <a:pt x="2302" y="817"/>
                  <a:pt x="2428" y="649"/>
                </a:cubicBezTo>
                <a:cubicBezTo>
                  <a:pt x="2846" y="210"/>
                  <a:pt x="3453" y="189"/>
                  <a:pt x="3976" y="43"/>
                </a:cubicBezTo>
                <a:cubicBezTo>
                  <a:pt x="4227" y="1"/>
                  <a:pt x="4478" y="105"/>
                  <a:pt x="4645" y="315"/>
                </a:cubicBezTo>
                <a:cubicBezTo>
                  <a:pt x="5001" y="712"/>
                  <a:pt x="5148" y="1089"/>
                  <a:pt x="5064" y="1654"/>
                </a:cubicBezTo>
                <a:cubicBezTo>
                  <a:pt x="4917" y="2721"/>
                  <a:pt x="4917" y="2742"/>
                  <a:pt x="4164" y="3495"/>
                </a:cubicBezTo>
                <a:cubicBezTo>
                  <a:pt x="3955" y="3704"/>
                  <a:pt x="3767" y="3913"/>
                  <a:pt x="3557" y="4102"/>
                </a:cubicBezTo>
                <a:cubicBezTo>
                  <a:pt x="3327" y="4290"/>
                  <a:pt x="3055" y="4520"/>
                  <a:pt x="2762" y="4604"/>
                </a:cubicBezTo>
                <a:cubicBezTo>
                  <a:pt x="1904" y="4730"/>
                  <a:pt x="1026" y="5022"/>
                  <a:pt x="0" y="47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45"/>
          <p:cNvSpPr/>
          <p:nvPr/>
        </p:nvSpPr>
        <p:spPr>
          <a:xfrm>
            <a:off x="7334850" y="4285713"/>
            <a:ext cx="156425" cy="60700"/>
          </a:xfrm>
          <a:custGeom>
            <a:avLst/>
            <a:gdLst/>
            <a:ahLst/>
            <a:cxnLst/>
            <a:rect l="l" t="t" r="r" b="b"/>
            <a:pathLst>
              <a:path w="6257" h="2428" extrusionOk="0">
                <a:moveTo>
                  <a:pt x="6173" y="1402"/>
                </a:moveTo>
                <a:cubicBezTo>
                  <a:pt x="6256" y="1674"/>
                  <a:pt x="6256" y="1905"/>
                  <a:pt x="6068" y="2051"/>
                </a:cubicBezTo>
                <a:cubicBezTo>
                  <a:pt x="5943" y="2198"/>
                  <a:pt x="5712" y="2260"/>
                  <a:pt x="5524" y="2260"/>
                </a:cubicBezTo>
                <a:cubicBezTo>
                  <a:pt x="4562" y="2260"/>
                  <a:pt x="3599" y="2428"/>
                  <a:pt x="2616" y="2239"/>
                </a:cubicBezTo>
                <a:cubicBezTo>
                  <a:pt x="1821" y="2114"/>
                  <a:pt x="1088" y="1800"/>
                  <a:pt x="377" y="1402"/>
                </a:cubicBezTo>
                <a:cubicBezTo>
                  <a:pt x="42" y="1214"/>
                  <a:pt x="0" y="879"/>
                  <a:pt x="293" y="628"/>
                </a:cubicBezTo>
                <a:cubicBezTo>
                  <a:pt x="607" y="335"/>
                  <a:pt x="942" y="126"/>
                  <a:pt x="1423" y="105"/>
                </a:cubicBezTo>
                <a:cubicBezTo>
                  <a:pt x="1988" y="63"/>
                  <a:pt x="2553" y="1"/>
                  <a:pt x="3118" y="42"/>
                </a:cubicBezTo>
                <a:cubicBezTo>
                  <a:pt x="4290" y="168"/>
                  <a:pt x="5336" y="566"/>
                  <a:pt x="6173" y="1402"/>
                </a:cubicBezTo>
                <a:close/>
              </a:path>
            </a:pathLst>
          </a:custGeom>
          <a:solidFill>
            <a:srgbClr val="F175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45"/>
          <p:cNvSpPr/>
          <p:nvPr/>
        </p:nvSpPr>
        <p:spPr>
          <a:xfrm>
            <a:off x="6642275" y="2566313"/>
            <a:ext cx="80050" cy="125050"/>
          </a:xfrm>
          <a:custGeom>
            <a:avLst/>
            <a:gdLst/>
            <a:ahLst/>
            <a:cxnLst/>
            <a:rect l="l" t="t" r="r" b="b"/>
            <a:pathLst>
              <a:path w="3202" h="5002" extrusionOk="0">
                <a:moveTo>
                  <a:pt x="649" y="5001"/>
                </a:moveTo>
                <a:cubicBezTo>
                  <a:pt x="84" y="4457"/>
                  <a:pt x="126" y="3746"/>
                  <a:pt x="63" y="3118"/>
                </a:cubicBezTo>
                <a:cubicBezTo>
                  <a:pt x="0" y="2365"/>
                  <a:pt x="168" y="1570"/>
                  <a:pt x="565" y="900"/>
                </a:cubicBezTo>
                <a:cubicBezTo>
                  <a:pt x="837" y="398"/>
                  <a:pt x="1193" y="1"/>
                  <a:pt x="1821" y="42"/>
                </a:cubicBezTo>
                <a:cubicBezTo>
                  <a:pt x="1925" y="42"/>
                  <a:pt x="2072" y="42"/>
                  <a:pt x="2135" y="105"/>
                </a:cubicBezTo>
                <a:cubicBezTo>
                  <a:pt x="2574" y="482"/>
                  <a:pt x="2992" y="838"/>
                  <a:pt x="3181" y="1423"/>
                </a:cubicBezTo>
                <a:cubicBezTo>
                  <a:pt x="3202" y="1549"/>
                  <a:pt x="3181" y="1675"/>
                  <a:pt x="3139" y="1842"/>
                </a:cubicBezTo>
                <a:cubicBezTo>
                  <a:pt x="3139" y="1884"/>
                  <a:pt x="3097" y="1947"/>
                  <a:pt x="3076" y="1988"/>
                </a:cubicBezTo>
                <a:cubicBezTo>
                  <a:pt x="2846" y="2407"/>
                  <a:pt x="1130" y="4541"/>
                  <a:pt x="649" y="500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45"/>
          <p:cNvSpPr/>
          <p:nvPr/>
        </p:nvSpPr>
        <p:spPr>
          <a:xfrm>
            <a:off x="6623450" y="4256413"/>
            <a:ext cx="137600" cy="45550"/>
          </a:xfrm>
          <a:custGeom>
            <a:avLst/>
            <a:gdLst/>
            <a:ahLst/>
            <a:cxnLst/>
            <a:rect l="l" t="t" r="r" b="b"/>
            <a:pathLst>
              <a:path w="5504" h="1822" extrusionOk="0">
                <a:moveTo>
                  <a:pt x="5503" y="377"/>
                </a:moveTo>
                <a:cubicBezTo>
                  <a:pt x="5398" y="880"/>
                  <a:pt x="5106" y="1068"/>
                  <a:pt x="4771" y="1193"/>
                </a:cubicBezTo>
                <a:cubicBezTo>
                  <a:pt x="3515" y="1696"/>
                  <a:pt x="2197" y="1821"/>
                  <a:pt x="900" y="1549"/>
                </a:cubicBezTo>
                <a:cubicBezTo>
                  <a:pt x="565" y="1507"/>
                  <a:pt x="293" y="1277"/>
                  <a:pt x="0" y="1005"/>
                </a:cubicBezTo>
                <a:cubicBezTo>
                  <a:pt x="398" y="461"/>
                  <a:pt x="942" y="252"/>
                  <a:pt x="1528" y="168"/>
                </a:cubicBezTo>
                <a:cubicBezTo>
                  <a:pt x="2176" y="64"/>
                  <a:pt x="2825" y="1"/>
                  <a:pt x="3494" y="147"/>
                </a:cubicBezTo>
                <a:cubicBezTo>
                  <a:pt x="4143" y="252"/>
                  <a:pt x="4792" y="294"/>
                  <a:pt x="5503" y="377"/>
                </a:cubicBezTo>
                <a:close/>
              </a:path>
            </a:pathLst>
          </a:custGeom>
          <a:solidFill>
            <a:srgbClr val="F175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45"/>
          <p:cNvSpPr/>
          <p:nvPr/>
        </p:nvSpPr>
        <p:spPr>
          <a:xfrm>
            <a:off x="6860925" y="2977988"/>
            <a:ext cx="272025" cy="162175"/>
          </a:xfrm>
          <a:custGeom>
            <a:avLst/>
            <a:gdLst/>
            <a:ahLst/>
            <a:cxnLst/>
            <a:rect l="l" t="t" r="r" b="b"/>
            <a:pathLst>
              <a:path w="10881" h="6487" extrusionOk="0">
                <a:moveTo>
                  <a:pt x="10881" y="63"/>
                </a:moveTo>
                <a:cubicBezTo>
                  <a:pt x="10797" y="963"/>
                  <a:pt x="10672" y="1779"/>
                  <a:pt x="10358" y="2553"/>
                </a:cubicBezTo>
                <a:cubicBezTo>
                  <a:pt x="10044" y="3369"/>
                  <a:pt x="9688" y="4122"/>
                  <a:pt x="9270" y="4855"/>
                </a:cubicBezTo>
                <a:cubicBezTo>
                  <a:pt x="8767" y="5713"/>
                  <a:pt x="7889" y="6027"/>
                  <a:pt x="7073" y="6403"/>
                </a:cubicBezTo>
                <a:cubicBezTo>
                  <a:pt x="6884" y="6487"/>
                  <a:pt x="6675" y="6445"/>
                  <a:pt x="6466" y="6424"/>
                </a:cubicBezTo>
                <a:cubicBezTo>
                  <a:pt x="5734" y="6340"/>
                  <a:pt x="4980" y="6299"/>
                  <a:pt x="4248" y="6194"/>
                </a:cubicBezTo>
                <a:cubicBezTo>
                  <a:pt x="3662" y="6110"/>
                  <a:pt x="3139" y="5901"/>
                  <a:pt x="2700" y="5503"/>
                </a:cubicBezTo>
                <a:cubicBezTo>
                  <a:pt x="2386" y="5231"/>
                  <a:pt x="2009" y="4980"/>
                  <a:pt x="1674" y="4708"/>
                </a:cubicBezTo>
                <a:cubicBezTo>
                  <a:pt x="942" y="4122"/>
                  <a:pt x="419" y="3390"/>
                  <a:pt x="168" y="2470"/>
                </a:cubicBezTo>
                <a:cubicBezTo>
                  <a:pt x="21" y="2009"/>
                  <a:pt x="0" y="1507"/>
                  <a:pt x="84" y="1047"/>
                </a:cubicBezTo>
                <a:cubicBezTo>
                  <a:pt x="126" y="628"/>
                  <a:pt x="377" y="482"/>
                  <a:pt x="796" y="524"/>
                </a:cubicBezTo>
                <a:cubicBezTo>
                  <a:pt x="837" y="524"/>
                  <a:pt x="900" y="545"/>
                  <a:pt x="963" y="545"/>
                </a:cubicBezTo>
                <a:cubicBezTo>
                  <a:pt x="2616" y="879"/>
                  <a:pt x="4269" y="649"/>
                  <a:pt x="5922" y="461"/>
                </a:cubicBezTo>
                <a:cubicBezTo>
                  <a:pt x="6591" y="377"/>
                  <a:pt x="7282" y="335"/>
                  <a:pt x="7951" y="252"/>
                </a:cubicBezTo>
                <a:cubicBezTo>
                  <a:pt x="8182" y="231"/>
                  <a:pt x="8433" y="231"/>
                  <a:pt x="8642" y="168"/>
                </a:cubicBezTo>
                <a:cubicBezTo>
                  <a:pt x="9395" y="1"/>
                  <a:pt x="10107" y="42"/>
                  <a:pt x="10881" y="63"/>
                </a:cubicBezTo>
                <a:close/>
              </a:path>
            </a:pathLst>
          </a:custGeom>
          <a:solidFill>
            <a:srgbClr val="FB65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45"/>
          <p:cNvSpPr/>
          <p:nvPr/>
        </p:nvSpPr>
        <p:spPr>
          <a:xfrm>
            <a:off x="7148625" y="2932488"/>
            <a:ext cx="177350" cy="206125"/>
          </a:xfrm>
          <a:custGeom>
            <a:avLst/>
            <a:gdLst/>
            <a:ahLst/>
            <a:cxnLst/>
            <a:rect l="l" t="t" r="r" b="b"/>
            <a:pathLst>
              <a:path w="7094" h="8245" extrusionOk="0">
                <a:moveTo>
                  <a:pt x="6968" y="3494"/>
                </a:moveTo>
                <a:cubicBezTo>
                  <a:pt x="6968" y="2867"/>
                  <a:pt x="6780" y="2197"/>
                  <a:pt x="6382" y="1674"/>
                </a:cubicBezTo>
                <a:cubicBezTo>
                  <a:pt x="5524" y="502"/>
                  <a:pt x="3871" y="0"/>
                  <a:pt x="2532" y="419"/>
                </a:cubicBezTo>
                <a:cubicBezTo>
                  <a:pt x="2156" y="440"/>
                  <a:pt x="1758" y="544"/>
                  <a:pt x="1528" y="816"/>
                </a:cubicBezTo>
                <a:cubicBezTo>
                  <a:pt x="1277" y="1067"/>
                  <a:pt x="1151" y="1297"/>
                  <a:pt x="1109" y="1465"/>
                </a:cubicBezTo>
                <a:cubicBezTo>
                  <a:pt x="1109" y="1486"/>
                  <a:pt x="1068" y="1486"/>
                  <a:pt x="1068" y="1528"/>
                </a:cubicBezTo>
                <a:cubicBezTo>
                  <a:pt x="0" y="3118"/>
                  <a:pt x="335" y="5545"/>
                  <a:pt x="1863" y="6759"/>
                </a:cubicBezTo>
                <a:cubicBezTo>
                  <a:pt x="3767" y="8244"/>
                  <a:pt x="6298" y="7051"/>
                  <a:pt x="6926" y="4834"/>
                </a:cubicBezTo>
                <a:cubicBezTo>
                  <a:pt x="7094" y="4373"/>
                  <a:pt x="7073" y="3913"/>
                  <a:pt x="6968" y="349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45"/>
          <p:cNvSpPr/>
          <p:nvPr/>
        </p:nvSpPr>
        <p:spPr>
          <a:xfrm>
            <a:off x="6630775" y="2850888"/>
            <a:ext cx="204025" cy="190425"/>
          </a:xfrm>
          <a:custGeom>
            <a:avLst/>
            <a:gdLst/>
            <a:ahLst/>
            <a:cxnLst/>
            <a:rect l="l" t="t" r="r" b="b"/>
            <a:pathLst>
              <a:path w="8161" h="7617" extrusionOk="0">
                <a:moveTo>
                  <a:pt x="7302" y="1779"/>
                </a:moveTo>
                <a:cubicBezTo>
                  <a:pt x="6612" y="732"/>
                  <a:pt x="5189" y="0"/>
                  <a:pt x="3996" y="502"/>
                </a:cubicBezTo>
                <a:cubicBezTo>
                  <a:pt x="2783" y="607"/>
                  <a:pt x="1569" y="1256"/>
                  <a:pt x="1067" y="2364"/>
                </a:cubicBezTo>
                <a:cubicBezTo>
                  <a:pt x="0" y="4687"/>
                  <a:pt x="2511" y="7449"/>
                  <a:pt x="4771" y="7554"/>
                </a:cubicBezTo>
                <a:cubicBezTo>
                  <a:pt x="5838" y="7616"/>
                  <a:pt x="6800" y="6675"/>
                  <a:pt x="7386" y="5859"/>
                </a:cubicBezTo>
                <a:cubicBezTo>
                  <a:pt x="8160" y="4771"/>
                  <a:pt x="8014" y="2908"/>
                  <a:pt x="7302" y="177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45"/>
          <p:cNvSpPr/>
          <p:nvPr/>
        </p:nvSpPr>
        <p:spPr>
          <a:xfrm>
            <a:off x="6877150" y="3366113"/>
            <a:ext cx="415350" cy="84775"/>
          </a:xfrm>
          <a:custGeom>
            <a:avLst/>
            <a:gdLst/>
            <a:ahLst/>
            <a:cxnLst/>
            <a:rect l="l" t="t" r="r" b="b"/>
            <a:pathLst>
              <a:path w="16614" h="3391" extrusionOk="0">
                <a:moveTo>
                  <a:pt x="16488" y="1758"/>
                </a:moveTo>
                <a:cubicBezTo>
                  <a:pt x="16111" y="712"/>
                  <a:pt x="14960" y="1235"/>
                  <a:pt x="14124" y="1131"/>
                </a:cubicBezTo>
                <a:cubicBezTo>
                  <a:pt x="12596" y="963"/>
                  <a:pt x="10504" y="1842"/>
                  <a:pt x="9039" y="1173"/>
                </a:cubicBezTo>
                <a:cubicBezTo>
                  <a:pt x="7784" y="608"/>
                  <a:pt x="7198" y="1"/>
                  <a:pt x="5733" y="503"/>
                </a:cubicBezTo>
                <a:cubicBezTo>
                  <a:pt x="5105" y="712"/>
                  <a:pt x="4520" y="1047"/>
                  <a:pt x="3913" y="1256"/>
                </a:cubicBezTo>
                <a:cubicBezTo>
                  <a:pt x="3013" y="1570"/>
                  <a:pt x="2092" y="817"/>
                  <a:pt x="1339" y="461"/>
                </a:cubicBezTo>
                <a:cubicBezTo>
                  <a:pt x="712" y="189"/>
                  <a:pt x="0" y="775"/>
                  <a:pt x="377" y="1445"/>
                </a:cubicBezTo>
                <a:cubicBezTo>
                  <a:pt x="942" y="2449"/>
                  <a:pt x="2239" y="3160"/>
                  <a:pt x="3390" y="3244"/>
                </a:cubicBezTo>
                <a:cubicBezTo>
                  <a:pt x="4708" y="3349"/>
                  <a:pt x="6277" y="1800"/>
                  <a:pt x="7470" y="2554"/>
                </a:cubicBezTo>
                <a:cubicBezTo>
                  <a:pt x="8704" y="3390"/>
                  <a:pt x="9918" y="3390"/>
                  <a:pt x="11383" y="3265"/>
                </a:cubicBezTo>
                <a:cubicBezTo>
                  <a:pt x="12303" y="3181"/>
                  <a:pt x="13182" y="3077"/>
                  <a:pt x="14103" y="3139"/>
                </a:cubicBezTo>
                <a:cubicBezTo>
                  <a:pt x="14814" y="3181"/>
                  <a:pt x="15421" y="3223"/>
                  <a:pt x="16007" y="2826"/>
                </a:cubicBezTo>
                <a:cubicBezTo>
                  <a:pt x="16404" y="2616"/>
                  <a:pt x="16613" y="2177"/>
                  <a:pt x="16488" y="1758"/>
                </a:cubicBezTo>
                <a:close/>
              </a:path>
            </a:pathLst>
          </a:custGeom>
          <a:solidFill>
            <a:srgbClr val="F175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45"/>
          <p:cNvSpPr/>
          <p:nvPr/>
        </p:nvSpPr>
        <p:spPr>
          <a:xfrm>
            <a:off x="6808625" y="3529590"/>
            <a:ext cx="483875" cy="102550"/>
          </a:xfrm>
          <a:custGeom>
            <a:avLst/>
            <a:gdLst/>
            <a:ahLst/>
            <a:cxnLst/>
            <a:rect l="l" t="t" r="r" b="b"/>
            <a:pathLst>
              <a:path w="19355" h="4102" extrusionOk="0">
                <a:moveTo>
                  <a:pt x="18434" y="1214"/>
                </a:moveTo>
                <a:cubicBezTo>
                  <a:pt x="17011" y="732"/>
                  <a:pt x="15254" y="816"/>
                  <a:pt x="13894" y="1548"/>
                </a:cubicBezTo>
                <a:cubicBezTo>
                  <a:pt x="13768" y="1632"/>
                  <a:pt x="13140" y="1779"/>
                  <a:pt x="13370" y="1967"/>
                </a:cubicBezTo>
                <a:cubicBezTo>
                  <a:pt x="13098" y="1737"/>
                  <a:pt x="12973" y="1360"/>
                  <a:pt x="12617" y="1172"/>
                </a:cubicBezTo>
                <a:cubicBezTo>
                  <a:pt x="11843" y="837"/>
                  <a:pt x="11215" y="795"/>
                  <a:pt x="10441" y="1067"/>
                </a:cubicBezTo>
                <a:cubicBezTo>
                  <a:pt x="8474" y="1758"/>
                  <a:pt x="7135" y="1590"/>
                  <a:pt x="5420" y="481"/>
                </a:cubicBezTo>
                <a:cubicBezTo>
                  <a:pt x="4876" y="105"/>
                  <a:pt x="3997" y="126"/>
                  <a:pt x="3411" y="398"/>
                </a:cubicBezTo>
                <a:cubicBezTo>
                  <a:pt x="3055" y="544"/>
                  <a:pt x="2699" y="816"/>
                  <a:pt x="2302" y="858"/>
                </a:cubicBezTo>
                <a:cubicBezTo>
                  <a:pt x="2176" y="900"/>
                  <a:pt x="1570" y="314"/>
                  <a:pt x="1423" y="188"/>
                </a:cubicBezTo>
                <a:cubicBezTo>
                  <a:pt x="1214" y="0"/>
                  <a:pt x="900" y="21"/>
                  <a:pt x="733" y="272"/>
                </a:cubicBezTo>
                <a:cubicBezTo>
                  <a:pt x="0" y="1465"/>
                  <a:pt x="1549" y="3034"/>
                  <a:pt x="2804" y="2720"/>
                </a:cubicBezTo>
                <a:cubicBezTo>
                  <a:pt x="3264" y="2595"/>
                  <a:pt x="3683" y="2385"/>
                  <a:pt x="4122" y="2197"/>
                </a:cubicBezTo>
                <a:cubicBezTo>
                  <a:pt x="4415" y="2092"/>
                  <a:pt x="5231" y="2804"/>
                  <a:pt x="5461" y="2929"/>
                </a:cubicBezTo>
                <a:cubicBezTo>
                  <a:pt x="6298" y="3369"/>
                  <a:pt x="7303" y="3515"/>
                  <a:pt x="8244" y="3578"/>
                </a:cubicBezTo>
                <a:cubicBezTo>
                  <a:pt x="9060" y="3641"/>
                  <a:pt x="10127" y="3515"/>
                  <a:pt x="10839" y="3118"/>
                </a:cubicBezTo>
                <a:cubicBezTo>
                  <a:pt x="11718" y="2615"/>
                  <a:pt x="11969" y="3662"/>
                  <a:pt x="12847" y="3892"/>
                </a:cubicBezTo>
                <a:cubicBezTo>
                  <a:pt x="13684" y="4101"/>
                  <a:pt x="14647" y="3327"/>
                  <a:pt x="15400" y="3055"/>
                </a:cubicBezTo>
                <a:cubicBezTo>
                  <a:pt x="16425" y="2720"/>
                  <a:pt x="17367" y="3055"/>
                  <a:pt x="18392" y="2908"/>
                </a:cubicBezTo>
                <a:cubicBezTo>
                  <a:pt x="19355" y="2720"/>
                  <a:pt x="19208" y="1465"/>
                  <a:pt x="18434" y="1214"/>
                </a:cubicBezTo>
                <a:close/>
              </a:path>
            </a:pathLst>
          </a:custGeom>
          <a:solidFill>
            <a:srgbClr val="F175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2" name="Google Shape;722;p45"/>
          <p:cNvGrpSpPr/>
          <p:nvPr/>
        </p:nvGrpSpPr>
        <p:grpSpPr>
          <a:xfrm>
            <a:off x="7653400" y="2205913"/>
            <a:ext cx="296625" cy="308125"/>
            <a:chOff x="7653400" y="2205913"/>
            <a:chExt cx="296625" cy="308125"/>
          </a:xfrm>
        </p:grpSpPr>
        <p:sp>
          <p:nvSpPr>
            <p:cNvPr id="723" name="Google Shape;723;p45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5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5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6" name="Google Shape;726;p45"/>
          <p:cNvSpPr/>
          <p:nvPr/>
        </p:nvSpPr>
        <p:spPr>
          <a:xfrm>
            <a:off x="6368700" y="2230488"/>
            <a:ext cx="1345400" cy="2147850"/>
          </a:xfrm>
          <a:custGeom>
            <a:avLst/>
            <a:gdLst/>
            <a:ahLst/>
            <a:cxnLst/>
            <a:rect l="l" t="t" r="r" b="b"/>
            <a:pathLst>
              <a:path w="53816" h="85914" extrusionOk="0">
                <a:moveTo>
                  <a:pt x="16928" y="81791"/>
                </a:moveTo>
                <a:cubicBezTo>
                  <a:pt x="16593" y="82544"/>
                  <a:pt x="16028" y="82984"/>
                  <a:pt x="15316" y="83277"/>
                </a:cubicBezTo>
                <a:cubicBezTo>
                  <a:pt x="13873" y="83842"/>
                  <a:pt x="12366" y="83988"/>
                  <a:pt x="10839" y="83695"/>
                </a:cubicBezTo>
                <a:cubicBezTo>
                  <a:pt x="10190" y="83570"/>
                  <a:pt x="9688" y="83193"/>
                  <a:pt x="9249" y="82733"/>
                </a:cubicBezTo>
                <a:cubicBezTo>
                  <a:pt x="8851" y="82314"/>
                  <a:pt x="8914" y="81645"/>
                  <a:pt x="9311" y="81226"/>
                </a:cubicBezTo>
                <a:cubicBezTo>
                  <a:pt x="9981" y="80557"/>
                  <a:pt x="10839" y="80138"/>
                  <a:pt x="11822" y="80054"/>
                </a:cubicBezTo>
                <a:cubicBezTo>
                  <a:pt x="12680" y="79971"/>
                  <a:pt x="13538" y="80013"/>
                  <a:pt x="14375" y="80138"/>
                </a:cubicBezTo>
                <a:cubicBezTo>
                  <a:pt x="15233" y="80264"/>
                  <a:pt x="16132" y="80326"/>
                  <a:pt x="17053" y="80431"/>
                </a:cubicBezTo>
                <a:cubicBezTo>
                  <a:pt x="17116" y="80243"/>
                  <a:pt x="17200" y="80075"/>
                  <a:pt x="17241" y="79929"/>
                </a:cubicBezTo>
                <a:cubicBezTo>
                  <a:pt x="17283" y="79657"/>
                  <a:pt x="17304" y="79427"/>
                  <a:pt x="17346" y="79176"/>
                </a:cubicBezTo>
                <a:cubicBezTo>
                  <a:pt x="17472" y="77816"/>
                  <a:pt x="17723" y="76497"/>
                  <a:pt x="18225" y="75242"/>
                </a:cubicBezTo>
                <a:cubicBezTo>
                  <a:pt x="18246" y="75200"/>
                  <a:pt x="18288" y="75137"/>
                  <a:pt x="18288" y="75096"/>
                </a:cubicBezTo>
                <a:cubicBezTo>
                  <a:pt x="18309" y="74217"/>
                  <a:pt x="18748" y="73443"/>
                  <a:pt x="18936" y="72606"/>
                </a:cubicBezTo>
                <a:cubicBezTo>
                  <a:pt x="18936" y="72543"/>
                  <a:pt x="18936" y="72501"/>
                  <a:pt x="18915" y="72438"/>
                </a:cubicBezTo>
                <a:cubicBezTo>
                  <a:pt x="18246" y="71915"/>
                  <a:pt x="17409" y="71769"/>
                  <a:pt x="16656" y="71434"/>
                </a:cubicBezTo>
                <a:cubicBezTo>
                  <a:pt x="16321" y="71267"/>
                  <a:pt x="15965" y="71141"/>
                  <a:pt x="15630" y="71015"/>
                </a:cubicBezTo>
                <a:cubicBezTo>
                  <a:pt x="15316" y="70869"/>
                  <a:pt x="15191" y="70639"/>
                  <a:pt x="15254" y="70325"/>
                </a:cubicBezTo>
                <a:cubicBezTo>
                  <a:pt x="15316" y="69676"/>
                  <a:pt x="15316" y="68986"/>
                  <a:pt x="15505" y="68358"/>
                </a:cubicBezTo>
                <a:cubicBezTo>
                  <a:pt x="15735" y="67479"/>
                  <a:pt x="16091" y="66642"/>
                  <a:pt x="16363" y="65743"/>
                </a:cubicBezTo>
                <a:cubicBezTo>
                  <a:pt x="16446" y="65533"/>
                  <a:pt x="16593" y="65324"/>
                  <a:pt x="16593" y="65094"/>
                </a:cubicBezTo>
                <a:cubicBezTo>
                  <a:pt x="16635" y="64445"/>
                  <a:pt x="16865" y="63860"/>
                  <a:pt x="17158" y="63295"/>
                </a:cubicBezTo>
                <a:cubicBezTo>
                  <a:pt x="17472" y="62646"/>
                  <a:pt x="17534" y="61935"/>
                  <a:pt x="17639" y="61181"/>
                </a:cubicBezTo>
                <a:cubicBezTo>
                  <a:pt x="17576" y="61119"/>
                  <a:pt x="17472" y="61077"/>
                  <a:pt x="17388" y="60993"/>
                </a:cubicBezTo>
                <a:cubicBezTo>
                  <a:pt x="17011" y="60721"/>
                  <a:pt x="16886" y="60386"/>
                  <a:pt x="16948" y="59947"/>
                </a:cubicBezTo>
                <a:cubicBezTo>
                  <a:pt x="17053" y="59026"/>
                  <a:pt x="17158" y="58106"/>
                  <a:pt x="17220" y="57206"/>
                </a:cubicBezTo>
                <a:cubicBezTo>
                  <a:pt x="17262" y="56850"/>
                  <a:pt x="17304" y="56515"/>
                  <a:pt x="17367" y="56181"/>
                </a:cubicBezTo>
                <a:cubicBezTo>
                  <a:pt x="17430" y="55344"/>
                  <a:pt x="17597" y="54528"/>
                  <a:pt x="17827" y="53753"/>
                </a:cubicBezTo>
                <a:cubicBezTo>
                  <a:pt x="18162" y="52603"/>
                  <a:pt x="18518" y="51452"/>
                  <a:pt x="18581" y="50217"/>
                </a:cubicBezTo>
                <a:cubicBezTo>
                  <a:pt x="18622" y="49904"/>
                  <a:pt x="18727" y="49590"/>
                  <a:pt x="18790" y="49297"/>
                </a:cubicBezTo>
                <a:cubicBezTo>
                  <a:pt x="19250" y="47497"/>
                  <a:pt x="19836" y="45740"/>
                  <a:pt x="20547" y="43982"/>
                </a:cubicBezTo>
                <a:cubicBezTo>
                  <a:pt x="20652" y="43710"/>
                  <a:pt x="20840" y="43438"/>
                  <a:pt x="20819" y="43124"/>
                </a:cubicBezTo>
                <a:cubicBezTo>
                  <a:pt x="20631" y="42999"/>
                  <a:pt x="20526" y="43124"/>
                  <a:pt x="20401" y="43187"/>
                </a:cubicBezTo>
                <a:cubicBezTo>
                  <a:pt x="20024" y="43333"/>
                  <a:pt x="19689" y="43543"/>
                  <a:pt x="19292" y="43710"/>
                </a:cubicBezTo>
                <a:cubicBezTo>
                  <a:pt x="18769" y="43940"/>
                  <a:pt x="18225" y="44087"/>
                  <a:pt x="17639" y="44087"/>
                </a:cubicBezTo>
                <a:cubicBezTo>
                  <a:pt x="17430" y="44087"/>
                  <a:pt x="17262" y="44129"/>
                  <a:pt x="17053" y="44170"/>
                </a:cubicBezTo>
                <a:cubicBezTo>
                  <a:pt x="16321" y="44296"/>
                  <a:pt x="15547" y="44275"/>
                  <a:pt x="14814" y="44191"/>
                </a:cubicBezTo>
                <a:cubicBezTo>
                  <a:pt x="14647" y="44170"/>
                  <a:pt x="14479" y="44129"/>
                  <a:pt x="14333" y="44129"/>
                </a:cubicBezTo>
                <a:cubicBezTo>
                  <a:pt x="13433" y="44170"/>
                  <a:pt x="12701" y="43773"/>
                  <a:pt x="11990" y="43333"/>
                </a:cubicBezTo>
                <a:cubicBezTo>
                  <a:pt x="10483" y="42392"/>
                  <a:pt x="8998" y="41450"/>
                  <a:pt x="7575" y="40362"/>
                </a:cubicBezTo>
                <a:cubicBezTo>
                  <a:pt x="7324" y="40153"/>
                  <a:pt x="7073" y="39881"/>
                  <a:pt x="6905" y="39588"/>
                </a:cubicBezTo>
                <a:cubicBezTo>
                  <a:pt x="6382" y="38751"/>
                  <a:pt x="5775" y="37998"/>
                  <a:pt x="5085" y="37328"/>
                </a:cubicBezTo>
                <a:cubicBezTo>
                  <a:pt x="4457" y="36701"/>
                  <a:pt x="4018" y="35906"/>
                  <a:pt x="3662" y="35090"/>
                </a:cubicBezTo>
                <a:cubicBezTo>
                  <a:pt x="3264" y="34211"/>
                  <a:pt x="2930" y="33290"/>
                  <a:pt x="2553" y="32370"/>
                </a:cubicBezTo>
                <a:cubicBezTo>
                  <a:pt x="2448" y="32118"/>
                  <a:pt x="2407" y="31826"/>
                  <a:pt x="2323" y="31512"/>
                </a:cubicBezTo>
                <a:cubicBezTo>
                  <a:pt x="2051" y="31491"/>
                  <a:pt x="1779" y="31470"/>
                  <a:pt x="1507" y="31428"/>
                </a:cubicBezTo>
                <a:cubicBezTo>
                  <a:pt x="1088" y="31386"/>
                  <a:pt x="837" y="31156"/>
                  <a:pt x="691" y="30758"/>
                </a:cubicBezTo>
                <a:cubicBezTo>
                  <a:pt x="586" y="30361"/>
                  <a:pt x="482" y="30005"/>
                  <a:pt x="210" y="29691"/>
                </a:cubicBezTo>
                <a:cubicBezTo>
                  <a:pt x="42" y="29503"/>
                  <a:pt x="0" y="29294"/>
                  <a:pt x="63" y="29022"/>
                </a:cubicBezTo>
                <a:cubicBezTo>
                  <a:pt x="126" y="28813"/>
                  <a:pt x="168" y="28771"/>
                  <a:pt x="649" y="28540"/>
                </a:cubicBezTo>
                <a:cubicBezTo>
                  <a:pt x="1067" y="28917"/>
                  <a:pt x="1151" y="29608"/>
                  <a:pt x="1674" y="30026"/>
                </a:cubicBezTo>
                <a:cubicBezTo>
                  <a:pt x="1695" y="29901"/>
                  <a:pt x="1737" y="29817"/>
                  <a:pt x="1716" y="29733"/>
                </a:cubicBezTo>
                <a:cubicBezTo>
                  <a:pt x="1674" y="29377"/>
                  <a:pt x="1591" y="29001"/>
                  <a:pt x="1528" y="28645"/>
                </a:cubicBezTo>
                <a:cubicBezTo>
                  <a:pt x="1507" y="28289"/>
                  <a:pt x="1360" y="28038"/>
                  <a:pt x="1193" y="27766"/>
                </a:cubicBezTo>
                <a:cubicBezTo>
                  <a:pt x="1067" y="27557"/>
                  <a:pt x="963" y="27390"/>
                  <a:pt x="1130" y="27139"/>
                </a:cubicBezTo>
                <a:cubicBezTo>
                  <a:pt x="1298" y="26888"/>
                  <a:pt x="1549" y="26908"/>
                  <a:pt x="1800" y="26992"/>
                </a:cubicBezTo>
                <a:lnTo>
                  <a:pt x="2114" y="27097"/>
                </a:lnTo>
                <a:cubicBezTo>
                  <a:pt x="2197" y="27390"/>
                  <a:pt x="2323" y="27724"/>
                  <a:pt x="2386" y="28038"/>
                </a:cubicBezTo>
                <a:cubicBezTo>
                  <a:pt x="2448" y="28352"/>
                  <a:pt x="2386" y="28708"/>
                  <a:pt x="2616" y="29105"/>
                </a:cubicBezTo>
                <a:cubicBezTo>
                  <a:pt x="2762" y="28708"/>
                  <a:pt x="2720" y="28436"/>
                  <a:pt x="2700" y="28143"/>
                </a:cubicBezTo>
                <a:cubicBezTo>
                  <a:pt x="2658" y="27850"/>
                  <a:pt x="2637" y="27557"/>
                  <a:pt x="2825" y="27327"/>
                </a:cubicBezTo>
                <a:cubicBezTo>
                  <a:pt x="2867" y="27243"/>
                  <a:pt x="2972" y="27222"/>
                  <a:pt x="3139" y="27139"/>
                </a:cubicBezTo>
                <a:cubicBezTo>
                  <a:pt x="3348" y="27850"/>
                  <a:pt x="3599" y="28478"/>
                  <a:pt x="3474" y="29210"/>
                </a:cubicBezTo>
                <a:cubicBezTo>
                  <a:pt x="3369" y="29963"/>
                  <a:pt x="3285" y="30758"/>
                  <a:pt x="3244" y="31512"/>
                </a:cubicBezTo>
                <a:cubicBezTo>
                  <a:pt x="3223" y="31700"/>
                  <a:pt x="3264" y="31909"/>
                  <a:pt x="3348" y="32098"/>
                </a:cubicBezTo>
                <a:cubicBezTo>
                  <a:pt x="3662" y="32767"/>
                  <a:pt x="3997" y="33416"/>
                  <a:pt x="4290" y="34106"/>
                </a:cubicBezTo>
                <a:cubicBezTo>
                  <a:pt x="4750" y="35236"/>
                  <a:pt x="5378" y="36240"/>
                  <a:pt x="6277" y="37077"/>
                </a:cubicBezTo>
                <a:cubicBezTo>
                  <a:pt x="6801" y="37579"/>
                  <a:pt x="7219" y="38186"/>
                  <a:pt x="7575" y="38793"/>
                </a:cubicBezTo>
                <a:cubicBezTo>
                  <a:pt x="7826" y="39170"/>
                  <a:pt x="8140" y="39525"/>
                  <a:pt x="8516" y="39776"/>
                </a:cubicBezTo>
                <a:lnTo>
                  <a:pt x="12847" y="42601"/>
                </a:lnTo>
                <a:cubicBezTo>
                  <a:pt x="13308" y="42915"/>
                  <a:pt x="13810" y="43082"/>
                  <a:pt x="14375" y="43082"/>
                </a:cubicBezTo>
                <a:cubicBezTo>
                  <a:pt x="14647" y="43082"/>
                  <a:pt x="14898" y="43124"/>
                  <a:pt x="15149" y="43187"/>
                </a:cubicBezTo>
                <a:cubicBezTo>
                  <a:pt x="15672" y="43250"/>
                  <a:pt x="16153" y="43250"/>
                  <a:pt x="16676" y="43187"/>
                </a:cubicBezTo>
                <a:cubicBezTo>
                  <a:pt x="16948" y="43124"/>
                  <a:pt x="17200" y="43082"/>
                  <a:pt x="17451" y="43103"/>
                </a:cubicBezTo>
                <a:cubicBezTo>
                  <a:pt x="18120" y="43103"/>
                  <a:pt x="18727" y="42894"/>
                  <a:pt x="19334" y="42601"/>
                </a:cubicBezTo>
                <a:cubicBezTo>
                  <a:pt x="19689" y="42455"/>
                  <a:pt x="20066" y="42266"/>
                  <a:pt x="20401" y="42078"/>
                </a:cubicBezTo>
                <a:cubicBezTo>
                  <a:pt x="20589" y="41973"/>
                  <a:pt x="20736" y="41869"/>
                  <a:pt x="20903" y="41743"/>
                </a:cubicBezTo>
                <a:cubicBezTo>
                  <a:pt x="21175" y="41513"/>
                  <a:pt x="21447" y="41241"/>
                  <a:pt x="21698" y="40990"/>
                </a:cubicBezTo>
                <a:cubicBezTo>
                  <a:pt x="21907" y="40781"/>
                  <a:pt x="22096" y="40572"/>
                  <a:pt x="22096" y="40258"/>
                </a:cubicBezTo>
                <a:cubicBezTo>
                  <a:pt x="21656" y="40111"/>
                  <a:pt x="21217" y="39965"/>
                  <a:pt x="20798" y="39839"/>
                </a:cubicBezTo>
                <a:cubicBezTo>
                  <a:pt x="19459" y="39463"/>
                  <a:pt x="18183" y="38940"/>
                  <a:pt x="16948" y="38333"/>
                </a:cubicBezTo>
                <a:cubicBezTo>
                  <a:pt x="16091" y="37956"/>
                  <a:pt x="15296" y="37433"/>
                  <a:pt x="14479" y="36952"/>
                </a:cubicBezTo>
                <a:cubicBezTo>
                  <a:pt x="14417" y="36910"/>
                  <a:pt x="14333" y="36868"/>
                  <a:pt x="14270" y="36805"/>
                </a:cubicBezTo>
                <a:cubicBezTo>
                  <a:pt x="13517" y="35989"/>
                  <a:pt x="12701" y="35236"/>
                  <a:pt x="12136" y="34232"/>
                </a:cubicBezTo>
                <a:cubicBezTo>
                  <a:pt x="11508" y="33165"/>
                  <a:pt x="10964" y="32056"/>
                  <a:pt x="10588" y="30884"/>
                </a:cubicBezTo>
                <a:cubicBezTo>
                  <a:pt x="10504" y="30591"/>
                  <a:pt x="10399" y="30277"/>
                  <a:pt x="10399" y="29963"/>
                </a:cubicBezTo>
                <a:cubicBezTo>
                  <a:pt x="10337" y="28436"/>
                  <a:pt x="10253" y="26888"/>
                  <a:pt x="10253" y="25339"/>
                </a:cubicBezTo>
                <a:cubicBezTo>
                  <a:pt x="10253" y="24460"/>
                  <a:pt x="10378" y="23561"/>
                  <a:pt x="10504" y="22703"/>
                </a:cubicBezTo>
                <a:cubicBezTo>
                  <a:pt x="10650" y="21803"/>
                  <a:pt x="10881" y="20924"/>
                  <a:pt x="11090" y="19962"/>
                </a:cubicBezTo>
                <a:cubicBezTo>
                  <a:pt x="10902" y="19606"/>
                  <a:pt x="10671" y="19167"/>
                  <a:pt x="10441" y="18748"/>
                </a:cubicBezTo>
                <a:cubicBezTo>
                  <a:pt x="9960" y="17974"/>
                  <a:pt x="9939" y="17137"/>
                  <a:pt x="9960" y="16258"/>
                </a:cubicBezTo>
                <a:cubicBezTo>
                  <a:pt x="9960" y="15924"/>
                  <a:pt x="10023" y="15589"/>
                  <a:pt x="10086" y="15254"/>
                </a:cubicBezTo>
                <a:cubicBezTo>
                  <a:pt x="10337" y="14145"/>
                  <a:pt x="10881" y="13287"/>
                  <a:pt x="11843" y="12701"/>
                </a:cubicBezTo>
                <a:cubicBezTo>
                  <a:pt x="11969" y="12639"/>
                  <a:pt x="12178" y="12659"/>
                  <a:pt x="12345" y="12597"/>
                </a:cubicBezTo>
                <a:cubicBezTo>
                  <a:pt x="12534" y="12555"/>
                  <a:pt x="12701" y="12471"/>
                  <a:pt x="12889" y="12387"/>
                </a:cubicBezTo>
                <a:cubicBezTo>
                  <a:pt x="12701" y="10400"/>
                  <a:pt x="13182" y="8600"/>
                  <a:pt x="13852" y="6822"/>
                </a:cubicBezTo>
                <a:cubicBezTo>
                  <a:pt x="13935" y="6592"/>
                  <a:pt x="14103" y="6382"/>
                  <a:pt x="14270" y="6173"/>
                </a:cubicBezTo>
                <a:cubicBezTo>
                  <a:pt x="14689" y="5692"/>
                  <a:pt x="15149" y="5232"/>
                  <a:pt x="15588" y="4792"/>
                </a:cubicBezTo>
                <a:cubicBezTo>
                  <a:pt x="15798" y="4583"/>
                  <a:pt x="16028" y="4416"/>
                  <a:pt x="16258" y="4269"/>
                </a:cubicBezTo>
                <a:cubicBezTo>
                  <a:pt x="16656" y="4018"/>
                  <a:pt x="17074" y="3809"/>
                  <a:pt x="17451" y="3558"/>
                </a:cubicBezTo>
                <a:cubicBezTo>
                  <a:pt x="18309" y="2972"/>
                  <a:pt x="19271" y="2763"/>
                  <a:pt x="20275" y="2637"/>
                </a:cubicBezTo>
                <a:cubicBezTo>
                  <a:pt x="20694" y="2595"/>
                  <a:pt x="21133" y="2553"/>
                  <a:pt x="21552" y="2532"/>
                </a:cubicBezTo>
                <a:cubicBezTo>
                  <a:pt x="22284" y="2491"/>
                  <a:pt x="22284" y="2491"/>
                  <a:pt x="23016" y="2742"/>
                </a:cubicBezTo>
                <a:cubicBezTo>
                  <a:pt x="23351" y="2344"/>
                  <a:pt x="23749" y="1968"/>
                  <a:pt x="24083" y="1549"/>
                </a:cubicBezTo>
                <a:cubicBezTo>
                  <a:pt x="24397" y="1172"/>
                  <a:pt x="24732" y="921"/>
                  <a:pt x="25213" y="775"/>
                </a:cubicBezTo>
                <a:lnTo>
                  <a:pt x="25443" y="712"/>
                </a:lnTo>
                <a:cubicBezTo>
                  <a:pt x="26490" y="231"/>
                  <a:pt x="27557" y="22"/>
                  <a:pt x="28708" y="43"/>
                </a:cubicBezTo>
                <a:cubicBezTo>
                  <a:pt x="29210" y="43"/>
                  <a:pt x="29691" y="1"/>
                  <a:pt x="30172" y="1"/>
                </a:cubicBezTo>
                <a:cubicBezTo>
                  <a:pt x="31700" y="22"/>
                  <a:pt x="33039" y="545"/>
                  <a:pt x="34315" y="1298"/>
                </a:cubicBezTo>
                <a:cubicBezTo>
                  <a:pt x="35403" y="1968"/>
                  <a:pt x="36177" y="2867"/>
                  <a:pt x="36721" y="3976"/>
                </a:cubicBezTo>
                <a:cubicBezTo>
                  <a:pt x="37328" y="3997"/>
                  <a:pt x="37914" y="3976"/>
                  <a:pt x="38521" y="4018"/>
                </a:cubicBezTo>
                <a:cubicBezTo>
                  <a:pt x="40613" y="4206"/>
                  <a:pt x="42413" y="5043"/>
                  <a:pt x="44024" y="6403"/>
                </a:cubicBezTo>
                <a:cubicBezTo>
                  <a:pt x="44798" y="7094"/>
                  <a:pt x="45384" y="7952"/>
                  <a:pt x="45928" y="8810"/>
                </a:cubicBezTo>
                <a:cubicBezTo>
                  <a:pt x="46074" y="9040"/>
                  <a:pt x="46116" y="9291"/>
                  <a:pt x="46074" y="9542"/>
                </a:cubicBezTo>
                <a:cubicBezTo>
                  <a:pt x="46032" y="10086"/>
                  <a:pt x="45949" y="10609"/>
                  <a:pt x="45865" y="11195"/>
                </a:cubicBezTo>
                <a:cubicBezTo>
                  <a:pt x="46032" y="11425"/>
                  <a:pt x="46325" y="11341"/>
                  <a:pt x="46555" y="11383"/>
                </a:cubicBezTo>
                <a:cubicBezTo>
                  <a:pt x="47748" y="11446"/>
                  <a:pt x="48773" y="11927"/>
                  <a:pt x="49694" y="12659"/>
                </a:cubicBezTo>
                <a:cubicBezTo>
                  <a:pt x="50154" y="13015"/>
                  <a:pt x="50552" y="13496"/>
                  <a:pt x="50970" y="13936"/>
                </a:cubicBezTo>
                <a:cubicBezTo>
                  <a:pt x="51096" y="14103"/>
                  <a:pt x="51200" y="14250"/>
                  <a:pt x="51347" y="14417"/>
                </a:cubicBezTo>
                <a:cubicBezTo>
                  <a:pt x="52330" y="15463"/>
                  <a:pt x="52288" y="16614"/>
                  <a:pt x="51724" y="17828"/>
                </a:cubicBezTo>
                <a:cubicBezTo>
                  <a:pt x="51703" y="17890"/>
                  <a:pt x="51703" y="17932"/>
                  <a:pt x="51682" y="18037"/>
                </a:cubicBezTo>
                <a:cubicBezTo>
                  <a:pt x="51912" y="18288"/>
                  <a:pt x="52184" y="18560"/>
                  <a:pt x="52435" y="18811"/>
                </a:cubicBezTo>
                <a:cubicBezTo>
                  <a:pt x="53146" y="19439"/>
                  <a:pt x="53586" y="20192"/>
                  <a:pt x="53711" y="21154"/>
                </a:cubicBezTo>
                <a:cubicBezTo>
                  <a:pt x="53774" y="21657"/>
                  <a:pt x="53816" y="22117"/>
                  <a:pt x="53753" y="22598"/>
                </a:cubicBezTo>
                <a:cubicBezTo>
                  <a:pt x="53690" y="22954"/>
                  <a:pt x="53565" y="23247"/>
                  <a:pt x="53251" y="23456"/>
                </a:cubicBezTo>
                <a:cubicBezTo>
                  <a:pt x="52853" y="23749"/>
                  <a:pt x="52456" y="24000"/>
                  <a:pt x="51996" y="24314"/>
                </a:cubicBezTo>
                <a:cubicBezTo>
                  <a:pt x="52100" y="24795"/>
                  <a:pt x="52247" y="25318"/>
                  <a:pt x="52330" y="25841"/>
                </a:cubicBezTo>
                <a:cubicBezTo>
                  <a:pt x="52435" y="26448"/>
                  <a:pt x="52519" y="27013"/>
                  <a:pt x="52560" y="27620"/>
                </a:cubicBezTo>
                <a:cubicBezTo>
                  <a:pt x="52602" y="27871"/>
                  <a:pt x="52560" y="28143"/>
                  <a:pt x="52540" y="28373"/>
                </a:cubicBezTo>
                <a:cubicBezTo>
                  <a:pt x="52519" y="28771"/>
                  <a:pt x="52330" y="29085"/>
                  <a:pt x="52016" y="29315"/>
                </a:cubicBezTo>
                <a:cubicBezTo>
                  <a:pt x="51619" y="29608"/>
                  <a:pt x="51263" y="29921"/>
                  <a:pt x="50824" y="30256"/>
                </a:cubicBezTo>
                <a:cubicBezTo>
                  <a:pt x="50761" y="31219"/>
                  <a:pt x="50217" y="32056"/>
                  <a:pt x="49527" y="32746"/>
                </a:cubicBezTo>
                <a:cubicBezTo>
                  <a:pt x="49045" y="33248"/>
                  <a:pt x="48376" y="33625"/>
                  <a:pt x="47685" y="33792"/>
                </a:cubicBezTo>
                <a:cubicBezTo>
                  <a:pt x="47371" y="33876"/>
                  <a:pt x="46995" y="33792"/>
                  <a:pt x="46576" y="33792"/>
                </a:cubicBezTo>
                <a:cubicBezTo>
                  <a:pt x="46137" y="34253"/>
                  <a:pt x="45614" y="34755"/>
                  <a:pt x="45133" y="35278"/>
                </a:cubicBezTo>
                <a:cubicBezTo>
                  <a:pt x="44819" y="35613"/>
                  <a:pt x="44421" y="35885"/>
                  <a:pt x="44024" y="36073"/>
                </a:cubicBezTo>
                <a:cubicBezTo>
                  <a:pt x="43856" y="36136"/>
                  <a:pt x="43710" y="36219"/>
                  <a:pt x="43542" y="36240"/>
                </a:cubicBezTo>
                <a:cubicBezTo>
                  <a:pt x="42496" y="36408"/>
                  <a:pt x="41450" y="36659"/>
                  <a:pt x="40404" y="36387"/>
                </a:cubicBezTo>
                <a:cubicBezTo>
                  <a:pt x="40320" y="36345"/>
                  <a:pt x="40257" y="36387"/>
                  <a:pt x="40090" y="36387"/>
                </a:cubicBezTo>
                <a:cubicBezTo>
                  <a:pt x="39944" y="36533"/>
                  <a:pt x="39755" y="36722"/>
                  <a:pt x="39588" y="36910"/>
                </a:cubicBezTo>
                <a:cubicBezTo>
                  <a:pt x="39044" y="37579"/>
                  <a:pt x="38374" y="38103"/>
                  <a:pt x="37579" y="38479"/>
                </a:cubicBezTo>
                <a:cubicBezTo>
                  <a:pt x="36951" y="38751"/>
                  <a:pt x="36345" y="39065"/>
                  <a:pt x="35717" y="39358"/>
                </a:cubicBezTo>
                <a:lnTo>
                  <a:pt x="35194" y="39630"/>
                </a:lnTo>
                <a:cubicBezTo>
                  <a:pt x="35403" y="39797"/>
                  <a:pt x="35591" y="39944"/>
                  <a:pt x="35759" y="40069"/>
                </a:cubicBezTo>
                <a:cubicBezTo>
                  <a:pt x="36449" y="40676"/>
                  <a:pt x="37140" y="41262"/>
                  <a:pt x="37851" y="41848"/>
                </a:cubicBezTo>
                <a:cubicBezTo>
                  <a:pt x="38060" y="42036"/>
                  <a:pt x="38291" y="42204"/>
                  <a:pt x="38542" y="42350"/>
                </a:cubicBezTo>
                <a:cubicBezTo>
                  <a:pt x="39462" y="42789"/>
                  <a:pt x="40257" y="43417"/>
                  <a:pt x="41011" y="44066"/>
                </a:cubicBezTo>
                <a:cubicBezTo>
                  <a:pt x="41659" y="44610"/>
                  <a:pt x="42350" y="45175"/>
                  <a:pt x="43082" y="45614"/>
                </a:cubicBezTo>
                <a:cubicBezTo>
                  <a:pt x="43354" y="45802"/>
                  <a:pt x="43647" y="46012"/>
                  <a:pt x="43919" y="46221"/>
                </a:cubicBezTo>
                <a:cubicBezTo>
                  <a:pt x="44568" y="46765"/>
                  <a:pt x="45237" y="47288"/>
                  <a:pt x="45970" y="47748"/>
                </a:cubicBezTo>
                <a:cubicBezTo>
                  <a:pt x="46283" y="47958"/>
                  <a:pt x="46576" y="48209"/>
                  <a:pt x="46848" y="48460"/>
                </a:cubicBezTo>
                <a:cubicBezTo>
                  <a:pt x="47518" y="49108"/>
                  <a:pt x="48167" y="49799"/>
                  <a:pt x="48878" y="50427"/>
                </a:cubicBezTo>
                <a:cubicBezTo>
                  <a:pt x="49485" y="50950"/>
                  <a:pt x="49903" y="51577"/>
                  <a:pt x="50112" y="52352"/>
                </a:cubicBezTo>
                <a:cubicBezTo>
                  <a:pt x="50154" y="52519"/>
                  <a:pt x="50217" y="52665"/>
                  <a:pt x="50301" y="52854"/>
                </a:cubicBezTo>
                <a:cubicBezTo>
                  <a:pt x="50782" y="52854"/>
                  <a:pt x="51159" y="53084"/>
                  <a:pt x="51452" y="53481"/>
                </a:cubicBezTo>
                <a:cubicBezTo>
                  <a:pt x="51598" y="53691"/>
                  <a:pt x="51786" y="53879"/>
                  <a:pt x="51996" y="54005"/>
                </a:cubicBezTo>
                <a:cubicBezTo>
                  <a:pt x="52540" y="54360"/>
                  <a:pt x="52707" y="54946"/>
                  <a:pt x="52853" y="55553"/>
                </a:cubicBezTo>
                <a:cubicBezTo>
                  <a:pt x="52916" y="55720"/>
                  <a:pt x="52832" y="55909"/>
                  <a:pt x="52644" y="55971"/>
                </a:cubicBezTo>
                <a:cubicBezTo>
                  <a:pt x="52519" y="56013"/>
                  <a:pt x="52351" y="55992"/>
                  <a:pt x="52247" y="55971"/>
                </a:cubicBezTo>
                <a:cubicBezTo>
                  <a:pt x="51996" y="55867"/>
                  <a:pt x="51828" y="55657"/>
                  <a:pt x="51765" y="55406"/>
                </a:cubicBezTo>
                <a:cubicBezTo>
                  <a:pt x="51661" y="55134"/>
                  <a:pt x="51452" y="54946"/>
                  <a:pt x="51242" y="54758"/>
                </a:cubicBezTo>
                <a:cubicBezTo>
                  <a:pt x="50970" y="54528"/>
                  <a:pt x="50761" y="54277"/>
                  <a:pt x="50531" y="54005"/>
                </a:cubicBezTo>
                <a:cubicBezTo>
                  <a:pt x="50343" y="53816"/>
                  <a:pt x="50196" y="53649"/>
                  <a:pt x="49819" y="53712"/>
                </a:cubicBezTo>
                <a:cubicBezTo>
                  <a:pt x="50468" y="54297"/>
                  <a:pt x="50531" y="55051"/>
                  <a:pt x="50677" y="55762"/>
                </a:cubicBezTo>
                <a:cubicBezTo>
                  <a:pt x="50761" y="56055"/>
                  <a:pt x="50761" y="56390"/>
                  <a:pt x="50761" y="56704"/>
                </a:cubicBezTo>
                <a:cubicBezTo>
                  <a:pt x="50782" y="57038"/>
                  <a:pt x="50384" y="57269"/>
                  <a:pt x="50071" y="57101"/>
                </a:cubicBezTo>
                <a:cubicBezTo>
                  <a:pt x="49757" y="56913"/>
                  <a:pt x="49610" y="56620"/>
                  <a:pt x="49610" y="56222"/>
                </a:cubicBezTo>
                <a:cubicBezTo>
                  <a:pt x="49610" y="56055"/>
                  <a:pt x="49589" y="55846"/>
                  <a:pt x="49547" y="55657"/>
                </a:cubicBezTo>
                <a:cubicBezTo>
                  <a:pt x="49506" y="55385"/>
                  <a:pt x="49443" y="55113"/>
                  <a:pt x="49380" y="54758"/>
                </a:cubicBezTo>
                <a:cubicBezTo>
                  <a:pt x="49024" y="55113"/>
                  <a:pt x="48899" y="55427"/>
                  <a:pt x="48857" y="55783"/>
                </a:cubicBezTo>
                <a:cubicBezTo>
                  <a:pt x="48815" y="55992"/>
                  <a:pt x="48794" y="56181"/>
                  <a:pt x="48711" y="56369"/>
                </a:cubicBezTo>
                <a:cubicBezTo>
                  <a:pt x="48648" y="56578"/>
                  <a:pt x="48439" y="56683"/>
                  <a:pt x="48250" y="56641"/>
                </a:cubicBezTo>
                <a:cubicBezTo>
                  <a:pt x="48041" y="56620"/>
                  <a:pt x="47874" y="56474"/>
                  <a:pt x="47853" y="56264"/>
                </a:cubicBezTo>
                <a:cubicBezTo>
                  <a:pt x="47811" y="55804"/>
                  <a:pt x="47853" y="55385"/>
                  <a:pt x="48020" y="55009"/>
                </a:cubicBezTo>
                <a:cubicBezTo>
                  <a:pt x="48334" y="54235"/>
                  <a:pt x="48606" y="53461"/>
                  <a:pt x="49171" y="52812"/>
                </a:cubicBezTo>
                <a:cubicBezTo>
                  <a:pt x="49003" y="52226"/>
                  <a:pt x="48690" y="51766"/>
                  <a:pt x="48271" y="51368"/>
                </a:cubicBezTo>
                <a:cubicBezTo>
                  <a:pt x="47811" y="50950"/>
                  <a:pt x="47350" y="50510"/>
                  <a:pt x="46911" y="50050"/>
                </a:cubicBezTo>
                <a:cubicBezTo>
                  <a:pt x="46200" y="49359"/>
                  <a:pt x="45405" y="48753"/>
                  <a:pt x="44610" y="48146"/>
                </a:cubicBezTo>
                <a:cubicBezTo>
                  <a:pt x="43375" y="47204"/>
                  <a:pt x="42120" y="46326"/>
                  <a:pt x="40906" y="45363"/>
                </a:cubicBezTo>
                <a:cubicBezTo>
                  <a:pt x="40341" y="44945"/>
                  <a:pt x="39818" y="44505"/>
                  <a:pt x="39295" y="44087"/>
                </a:cubicBezTo>
                <a:cubicBezTo>
                  <a:pt x="39065" y="43919"/>
                  <a:pt x="38814" y="43731"/>
                  <a:pt x="38521" y="43564"/>
                </a:cubicBezTo>
                <a:cubicBezTo>
                  <a:pt x="37893" y="43250"/>
                  <a:pt x="37349" y="42831"/>
                  <a:pt x="36868" y="42350"/>
                </a:cubicBezTo>
                <a:cubicBezTo>
                  <a:pt x="36679" y="42162"/>
                  <a:pt x="36470" y="42036"/>
                  <a:pt x="36240" y="41827"/>
                </a:cubicBezTo>
                <a:cubicBezTo>
                  <a:pt x="36198" y="42204"/>
                  <a:pt x="36345" y="42455"/>
                  <a:pt x="36470" y="42706"/>
                </a:cubicBezTo>
                <a:cubicBezTo>
                  <a:pt x="36742" y="43145"/>
                  <a:pt x="36889" y="43647"/>
                  <a:pt x="37035" y="44150"/>
                </a:cubicBezTo>
                <a:cubicBezTo>
                  <a:pt x="37767" y="46786"/>
                  <a:pt x="38500" y="49464"/>
                  <a:pt x="39232" y="52100"/>
                </a:cubicBezTo>
                <a:cubicBezTo>
                  <a:pt x="39337" y="52519"/>
                  <a:pt x="39400" y="52937"/>
                  <a:pt x="39483" y="53356"/>
                </a:cubicBezTo>
                <a:cubicBezTo>
                  <a:pt x="39504" y="53502"/>
                  <a:pt x="39546" y="53691"/>
                  <a:pt x="39588" y="53837"/>
                </a:cubicBezTo>
                <a:cubicBezTo>
                  <a:pt x="40006" y="55260"/>
                  <a:pt x="40174" y="56704"/>
                  <a:pt x="40488" y="58126"/>
                </a:cubicBezTo>
                <a:cubicBezTo>
                  <a:pt x="40592" y="58650"/>
                  <a:pt x="40613" y="59215"/>
                  <a:pt x="40697" y="59759"/>
                </a:cubicBezTo>
                <a:cubicBezTo>
                  <a:pt x="40529" y="59947"/>
                  <a:pt x="40404" y="60072"/>
                  <a:pt x="40216" y="60282"/>
                </a:cubicBezTo>
                <a:cubicBezTo>
                  <a:pt x="40425" y="61223"/>
                  <a:pt x="40655" y="62186"/>
                  <a:pt x="40864" y="63190"/>
                </a:cubicBezTo>
                <a:cubicBezTo>
                  <a:pt x="41157" y="64696"/>
                  <a:pt x="41429" y="66224"/>
                  <a:pt x="41701" y="67751"/>
                </a:cubicBezTo>
                <a:cubicBezTo>
                  <a:pt x="41764" y="68044"/>
                  <a:pt x="41848" y="68316"/>
                  <a:pt x="41910" y="68588"/>
                </a:cubicBezTo>
                <a:cubicBezTo>
                  <a:pt x="41973" y="68756"/>
                  <a:pt x="42057" y="68944"/>
                  <a:pt x="42015" y="69090"/>
                </a:cubicBezTo>
                <a:cubicBezTo>
                  <a:pt x="41952" y="69990"/>
                  <a:pt x="42287" y="70785"/>
                  <a:pt x="42392" y="71622"/>
                </a:cubicBezTo>
                <a:cubicBezTo>
                  <a:pt x="42413" y="71831"/>
                  <a:pt x="42433" y="72020"/>
                  <a:pt x="42433" y="72229"/>
                </a:cubicBezTo>
                <a:cubicBezTo>
                  <a:pt x="42433" y="72564"/>
                  <a:pt x="42287" y="72815"/>
                  <a:pt x="41952" y="72940"/>
                </a:cubicBezTo>
                <a:cubicBezTo>
                  <a:pt x="41429" y="73129"/>
                  <a:pt x="40969" y="73547"/>
                  <a:pt x="40404" y="73652"/>
                </a:cubicBezTo>
                <a:cubicBezTo>
                  <a:pt x="40236" y="73673"/>
                  <a:pt x="40069" y="73798"/>
                  <a:pt x="39902" y="73756"/>
                </a:cubicBezTo>
                <a:cubicBezTo>
                  <a:pt x="39253" y="73610"/>
                  <a:pt x="38667" y="73966"/>
                  <a:pt x="38039" y="73882"/>
                </a:cubicBezTo>
                <a:cubicBezTo>
                  <a:pt x="38039" y="74196"/>
                  <a:pt x="37998" y="74489"/>
                  <a:pt x="38039" y="74719"/>
                </a:cubicBezTo>
                <a:cubicBezTo>
                  <a:pt x="38228" y="75263"/>
                  <a:pt x="38123" y="75786"/>
                  <a:pt x="38102" y="76330"/>
                </a:cubicBezTo>
                <a:cubicBezTo>
                  <a:pt x="38081" y="76832"/>
                  <a:pt x="38102" y="77313"/>
                  <a:pt x="38102" y="77795"/>
                </a:cubicBezTo>
                <a:cubicBezTo>
                  <a:pt x="38102" y="77899"/>
                  <a:pt x="38123" y="78046"/>
                  <a:pt x="38123" y="78150"/>
                </a:cubicBezTo>
                <a:cubicBezTo>
                  <a:pt x="37998" y="79343"/>
                  <a:pt x="38332" y="80473"/>
                  <a:pt x="38521" y="81707"/>
                </a:cubicBezTo>
                <a:cubicBezTo>
                  <a:pt x="38667" y="81645"/>
                  <a:pt x="38814" y="81624"/>
                  <a:pt x="38918" y="81561"/>
                </a:cubicBezTo>
                <a:cubicBezTo>
                  <a:pt x="39253" y="81394"/>
                  <a:pt x="39588" y="81289"/>
                  <a:pt x="39985" y="81289"/>
                </a:cubicBezTo>
                <a:cubicBezTo>
                  <a:pt x="40341" y="81289"/>
                  <a:pt x="40718" y="81122"/>
                  <a:pt x="41094" y="81142"/>
                </a:cubicBezTo>
                <a:cubicBezTo>
                  <a:pt x="41743" y="81184"/>
                  <a:pt x="42413" y="81205"/>
                  <a:pt x="43040" y="81394"/>
                </a:cubicBezTo>
                <a:cubicBezTo>
                  <a:pt x="43731" y="81561"/>
                  <a:pt x="44421" y="81749"/>
                  <a:pt x="44986" y="82272"/>
                </a:cubicBezTo>
                <a:cubicBezTo>
                  <a:pt x="45195" y="82461"/>
                  <a:pt x="45446" y="82607"/>
                  <a:pt x="45656" y="82795"/>
                </a:cubicBezTo>
                <a:cubicBezTo>
                  <a:pt x="45990" y="83067"/>
                  <a:pt x="46179" y="83402"/>
                  <a:pt x="46116" y="83842"/>
                </a:cubicBezTo>
                <a:cubicBezTo>
                  <a:pt x="46053" y="84114"/>
                  <a:pt x="46053" y="84365"/>
                  <a:pt x="46032" y="84595"/>
                </a:cubicBezTo>
                <a:cubicBezTo>
                  <a:pt x="46011" y="85013"/>
                  <a:pt x="45760" y="85285"/>
                  <a:pt x="45384" y="85411"/>
                </a:cubicBezTo>
                <a:cubicBezTo>
                  <a:pt x="44861" y="85599"/>
                  <a:pt x="44358" y="85829"/>
                  <a:pt x="43814" y="85704"/>
                </a:cubicBezTo>
                <a:cubicBezTo>
                  <a:pt x="43668" y="85683"/>
                  <a:pt x="43521" y="85704"/>
                  <a:pt x="43396" y="85725"/>
                </a:cubicBezTo>
                <a:cubicBezTo>
                  <a:pt x="41764" y="85913"/>
                  <a:pt x="40257" y="85599"/>
                  <a:pt x="38814" y="84846"/>
                </a:cubicBezTo>
                <a:cubicBezTo>
                  <a:pt x="38604" y="84741"/>
                  <a:pt x="38416" y="84595"/>
                  <a:pt x="38228" y="84469"/>
                </a:cubicBezTo>
                <a:cubicBezTo>
                  <a:pt x="38081" y="84323"/>
                  <a:pt x="37893" y="84135"/>
                  <a:pt x="37809" y="83946"/>
                </a:cubicBezTo>
                <a:cubicBezTo>
                  <a:pt x="37600" y="83319"/>
                  <a:pt x="37370" y="82712"/>
                  <a:pt x="37370" y="82042"/>
                </a:cubicBezTo>
                <a:cubicBezTo>
                  <a:pt x="37370" y="81603"/>
                  <a:pt x="37265" y="81122"/>
                  <a:pt x="37182" y="80682"/>
                </a:cubicBezTo>
                <a:cubicBezTo>
                  <a:pt x="37056" y="79887"/>
                  <a:pt x="36868" y="79113"/>
                  <a:pt x="37035" y="78297"/>
                </a:cubicBezTo>
                <a:cubicBezTo>
                  <a:pt x="36847" y="77418"/>
                  <a:pt x="36972" y="76539"/>
                  <a:pt x="37056" y="75660"/>
                </a:cubicBezTo>
                <a:cubicBezTo>
                  <a:pt x="37077" y="75242"/>
                  <a:pt x="36972" y="74824"/>
                  <a:pt x="36931" y="74342"/>
                </a:cubicBezTo>
                <a:cubicBezTo>
                  <a:pt x="36512" y="74196"/>
                  <a:pt x="36052" y="74175"/>
                  <a:pt x="35612" y="74112"/>
                </a:cubicBezTo>
                <a:cubicBezTo>
                  <a:pt x="35298" y="74070"/>
                  <a:pt x="34985" y="74028"/>
                  <a:pt x="34671" y="74008"/>
                </a:cubicBezTo>
                <a:cubicBezTo>
                  <a:pt x="34169" y="73987"/>
                  <a:pt x="33792" y="73756"/>
                  <a:pt x="33541" y="73338"/>
                </a:cubicBezTo>
                <a:cubicBezTo>
                  <a:pt x="33311" y="72940"/>
                  <a:pt x="33018" y="72543"/>
                  <a:pt x="32955" y="72124"/>
                </a:cubicBezTo>
                <a:cubicBezTo>
                  <a:pt x="32830" y="71413"/>
                  <a:pt x="32390" y="70785"/>
                  <a:pt x="32432" y="70053"/>
                </a:cubicBezTo>
                <a:cubicBezTo>
                  <a:pt x="32432" y="69948"/>
                  <a:pt x="32369" y="69844"/>
                  <a:pt x="32327" y="69739"/>
                </a:cubicBezTo>
                <a:cubicBezTo>
                  <a:pt x="32118" y="69362"/>
                  <a:pt x="31993" y="68965"/>
                  <a:pt x="31951" y="68526"/>
                </a:cubicBezTo>
                <a:cubicBezTo>
                  <a:pt x="31930" y="68274"/>
                  <a:pt x="31804" y="68023"/>
                  <a:pt x="31721" y="67814"/>
                </a:cubicBezTo>
                <a:cubicBezTo>
                  <a:pt x="31428" y="67647"/>
                  <a:pt x="31135" y="67521"/>
                  <a:pt x="30884" y="67375"/>
                </a:cubicBezTo>
                <a:cubicBezTo>
                  <a:pt x="30381" y="67061"/>
                  <a:pt x="29837" y="66914"/>
                  <a:pt x="29252" y="66873"/>
                </a:cubicBezTo>
                <a:cubicBezTo>
                  <a:pt x="28791" y="66831"/>
                  <a:pt x="28352" y="66956"/>
                  <a:pt x="27954" y="67186"/>
                </a:cubicBezTo>
                <a:cubicBezTo>
                  <a:pt x="27766" y="67291"/>
                  <a:pt x="27578" y="67479"/>
                  <a:pt x="27515" y="67689"/>
                </a:cubicBezTo>
                <a:cubicBezTo>
                  <a:pt x="27368" y="68065"/>
                  <a:pt x="27138" y="68379"/>
                  <a:pt x="26908" y="68693"/>
                </a:cubicBezTo>
                <a:cubicBezTo>
                  <a:pt x="26699" y="68965"/>
                  <a:pt x="26532" y="69279"/>
                  <a:pt x="26469" y="69614"/>
                </a:cubicBezTo>
                <a:cubicBezTo>
                  <a:pt x="26385" y="69927"/>
                  <a:pt x="26176" y="70241"/>
                  <a:pt x="25987" y="70534"/>
                </a:cubicBezTo>
                <a:cubicBezTo>
                  <a:pt x="25778" y="70890"/>
                  <a:pt x="25590" y="71267"/>
                  <a:pt x="25423" y="71685"/>
                </a:cubicBezTo>
                <a:cubicBezTo>
                  <a:pt x="25130" y="72396"/>
                  <a:pt x="24711" y="73045"/>
                  <a:pt x="24293" y="73694"/>
                </a:cubicBezTo>
                <a:cubicBezTo>
                  <a:pt x="24104" y="74008"/>
                  <a:pt x="23749" y="74112"/>
                  <a:pt x="23372" y="74070"/>
                </a:cubicBezTo>
                <a:cubicBezTo>
                  <a:pt x="23267" y="74070"/>
                  <a:pt x="23142" y="74070"/>
                  <a:pt x="23037" y="74008"/>
                </a:cubicBezTo>
                <a:cubicBezTo>
                  <a:pt x="22242" y="73673"/>
                  <a:pt x="21363" y="73652"/>
                  <a:pt x="20652" y="73087"/>
                </a:cubicBezTo>
                <a:cubicBezTo>
                  <a:pt x="20547" y="73024"/>
                  <a:pt x="20422" y="72961"/>
                  <a:pt x="20254" y="72919"/>
                </a:cubicBezTo>
                <a:cubicBezTo>
                  <a:pt x="20087" y="73443"/>
                  <a:pt x="19836" y="73903"/>
                  <a:pt x="19773" y="74405"/>
                </a:cubicBezTo>
                <a:cubicBezTo>
                  <a:pt x="19606" y="75556"/>
                  <a:pt x="19062" y="76581"/>
                  <a:pt x="18873" y="77732"/>
                </a:cubicBezTo>
                <a:cubicBezTo>
                  <a:pt x="18769" y="78464"/>
                  <a:pt x="18622" y="79197"/>
                  <a:pt x="18560" y="79929"/>
                </a:cubicBezTo>
                <a:cubicBezTo>
                  <a:pt x="18518" y="80473"/>
                  <a:pt x="18329" y="80975"/>
                  <a:pt x="18120" y="81456"/>
                </a:cubicBezTo>
                <a:cubicBezTo>
                  <a:pt x="17953" y="81812"/>
                  <a:pt x="17744" y="81958"/>
                  <a:pt x="17388" y="81917"/>
                </a:cubicBezTo>
                <a:cubicBezTo>
                  <a:pt x="17137" y="81791"/>
                  <a:pt x="17011" y="81791"/>
                  <a:pt x="16928" y="81791"/>
                </a:cubicBezTo>
                <a:close/>
                <a:moveTo>
                  <a:pt x="22200" y="3600"/>
                </a:moveTo>
                <a:cubicBezTo>
                  <a:pt x="21217" y="3579"/>
                  <a:pt x="20296" y="3620"/>
                  <a:pt x="19397" y="3892"/>
                </a:cubicBezTo>
                <a:cubicBezTo>
                  <a:pt x="19062" y="3997"/>
                  <a:pt x="18727" y="4081"/>
                  <a:pt x="18434" y="4227"/>
                </a:cubicBezTo>
                <a:cubicBezTo>
                  <a:pt x="17304" y="4834"/>
                  <a:pt x="16237" y="5462"/>
                  <a:pt x="15442" y="6508"/>
                </a:cubicBezTo>
                <a:cubicBezTo>
                  <a:pt x="15379" y="6592"/>
                  <a:pt x="15275" y="6654"/>
                  <a:pt x="15212" y="6759"/>
                </a:cubicBezTo>
                <a:cubicBezTo>
                  <a:pt x="15065" y="7010"/>
                  <a:pt x="14898" y="7240"/>
                  <a:pt x="14793" y="7512"/>
                </a:cubicBezTo>
                <a:cubicBezTo>
                  <a:pt x="14354" y="8684"/>
                  <a:pt x="14061" y="9898"/>
                  <a:pt x="13956" y="11174"/>
                </a:cubicBezTo>
                <a:cubicBezTo>
                  <a:pt x="13915" y="11697"/>
                  <a:pt x="14082" y="12178"/>
                  <a:pt x="14166" y="12680"/>
                </a:cubicBezTo>
                <a:cubicBezTo>
                  <a:pt x="14166" y="12764"/>
                  <a:pt x="14249" y="12848"/>
                  <a:pt x="14291" y="12890"/>
                </a:cubicBezTo>
                <a:cubicBezTo>
                  <a:pt x="14647" y="13266"/>
                  <a:pt x="14982" y="13622"/>
                  <a:pt x="15337" y="14020"/>
                </a:cubicBezTo>
                <a:cubicBezTo>
                  <a:pt x="15505" y="13936"/>
                  <a:pt x="15630" y="13894"/>
                  <a:pt x="15735" y="13789"/>
                </a:cubicBezTo>
                <a:cubicBezTo>
                  <a:pt x="16258" y="13329"/>
                  <a:pt x="16865" y="13015"/>
                  <a:pt x="17534" y="12806"/>
                </a:cubicBezTo>
                <a:cubicBezTo>
                  <a:pt x="17911" y="12701"/>
                  <a:pt x="18225" y="12555"/>
                  <a:pt x="18518" y="12283"/>
                </a:cubicBezTo>
                <a:cubicBezTo>
                  <a:pt x="18560" y="11132"/>
                  <a:pt x="18790" y="10065"/>
                  <a:pt x="19041" y="8977"/>
                </a:cubicBezTo>
                <a:cubicBezTo>
                  <a:pt x="19208" y="8077"/>
                  <a:pt x="19689" y="7408"/>
                  <a:pt x="20192" y="6696"/>
                </a:cubicBezTo>
                <a:cubicBezTo>
                  <a:pt x="20401" y="6424"/>
                  <a:pt x="20631" y="6278"/>
                  <a:pt x="20966" y="6194"/>
                </a:cubicBezTo>
                <a:cubicBezTo>
                  <a:pt x="21342" y="6152"/>
                  <a:pt x="21698" y="5985"/>
                  <a:pt x="22033" y="6299"/>
                </a:cubicBezTo>
                <a:cubicBezTo>
                  <a:pt x="21970" y="6361"/>
                  <a:pt x="21886" y="6382"/>
                  <a:pt x="21824" y="6424"/>
                </a:cubicBezTo>
                <a:cubicBezTo>
                  <a:pt x="20882" y="6989"/>
                  <a:pt x="20317" y="7784"/>
                  <a:pt x="20108" y="8872"/>
                </a:cubicBezTo>
                <a:cubicBezTo>
                  <a:pt x="19920" y="9709"/>
                  <a:pt x="19794" y="10567"/>
                  <a:pt x="19669" y="11404"/>
                </a:cubicBezTo>
                <a:cubicBezTo>
                  <a:pt x="19606" y="11697"/>
                  <a:pt x="19585" y="11969"/>
                  <a:pt x="19627" y="12262"/>
                </a:cubicBezTo>
                <a:cubicBezTo>
                  <a:pt x="19689" y="12471"/>
                  <a:pt x="19878" y="12639"/>
                  <a:pt x="20003" y="12848"/>
                </a:cubicBezTo>
                <a:cubicBezTo>
                  <a:pt x="19627" y="13162"/>
                  <a:pt x="19689" y="13538"/>
                  <a:pt x="19773" y="13936"/>
                </a:cubicBezTo>
                <a:cubicBezTo>
                  <a:pt x="19982" y="15066"/>
                  <a:pt x="20464" y="16049"/>
                  <a:pt x="21050" y="16991"/>
                </a:cubicBezTo>
                <a:cubicBezTo>
                  <a:pt x="21259" y="17346"/>
                  <a:pt x="21573" y="17597"/>
                  <a:pt x="21970" y="17765"/>
                </a:cubicBezTo>
                <a:cubicBezTo>
                  <a:pt x="22451" y="17932"/>
                  <a:pt x="22974" y="18141"/>
                  <a:pt x="23477" y="18330"/>
                </a:cubicBezTo>
                <a:cubicBezTo>
                  <a:pt x="23811" y="18434"/>
                  <a:pt x="24125" y="18455"/>
                  <a:pt x="24481" y="18309"/>
                </a:cubicBezTo>
                <a:cubicBezTo>
                  <a:pt x="25423" y="17911"/>
                  <a:pt x="26218" y="17346"/>
                  <a:pt x="26699" y="16405"/>
                </a:cubicBezTo>
                <a:cubicBezTo>
                  <a:pt x="26824" y="16112"/>
                  <a:pt x="26887" y="15798"/>
                  <a:pt x="26950" y="15505"/>
                </a:cubicBezTo>
                <a:cubicBezTo>
                  <a:pt x="27055" y="15170"/>
                  <a:pt x="27348" y="14982"/>
                  <a:pt x="27661" y="15045"/>
                </a:cubicBezTo>
                <a:cubicBezTo>
                  <a:pt x="28038" y="15108"/>
                  <a:pt x="28247" y="15421"/>
                  <a:pt x="28164" y="15798"/>
                </a:cubicBezTo>
                <a:cubicBezTo>
                  <a:pt x="28143" y="15903"/>
                  <a:pt x="28101" y="16028"/>
                  <a:pt x="28059" y="16112"/>
                </a:cubicBezTo>
                <a:cubicBezTo>
                  <a:pt x="27829" y="16426"/>
                  <a:pt x="27829" y="16823"/>
                  <a:pt x="27850" y="17179"/>
                </a:cubicBezTo>
                <a:cubicBezTo>
                  <a:pt x="27850" y="17409"/>
                  <a:pt x="27871" y="17660"/>
                  <a:pt x="27850" y="17869"/>
                </a:cubicBezTo>
                <a:cubicBezTo>
                  <a:pt x="27745" y="19125"/>
                  <a:pt x="28184" y="20213"/>
                  <a:pt x="28875" y="21238"/>
                </a:cubicBezTo>
                <a:cubicBezTo>
                  <a:pt x="29545" y="22284"/>
                  <a:pt x="31449" y="22996"/>
                  <a:pt x="32537" y="21322"/>
                </a:cubicBezTo>
                <a:cubicBezTo>
                  <a:pt x="32599" y="21175"/>
                  <a:pt x="32683" y="21071"/>
                  <a:pt x="32767" y="20945"/>
                </a:cubicBezTo>
                <a:cubicBezTo>
                  <a:pt x="32850" y="20841"/>
                  <a:pt x="32955" y="20715"/>
                  <a:pt x="33060" y="20631"/>
                </a:cubicBezTo>
                <a:cubicBezTo>
                  <a:pt x="33499" y="20213"/>
                  <a:pt x="33959" y="20276"/>
                  <a:pt x="34252" y="20820"/>
                </a:cubicBezTo>
                <a:cubicBezTo>
                  <a:pt x="34420" y="21071"/>
                  <a:pt x="34462" y="21426"/>
                  <a:pt x="34566" y="21698"/>
                </a:cubicBezTo>
                <a:cubicBezTo>
                  <a:pt x="34796" y="22389"/>
                  <a:pt x="35047" y="23059"/>
                  <a:pt x="35319" y="23728"/>
                </a:cubicBezTo>
                <a:cubicBezTo>
                  <a:pt x="35591" y="24356"/>
                  <a:pt x="36094" y="24795"/>
                  <a:pt x="36638" y="25151"/>
                </a:cubicBezTo>
                <a:cubicBezTo>
                  <a:pt x="36951" y="25402"/>
                  <a:pt x="37286" y="25360"/>
                  <a:pt x="37579" y="25151"/>
                </a:cubicBezTo>
                <a:cubicBezTo>
                  <a:pt x="37830" y="24983"/>
                  <a:pt x="38123" y="24816"/>
                  <a:pt x="38311" y="24586"/>
                </a:cubicBezTo>
                <a:cubicBezTo>
                  <a:pt x="38751" y="24063"/>
                  <a:pt x="39379" y="24147"/>
                  <a:pt x="39964" y="23979"/>
                </a:cubicBezTo>
                <a:cubicBezTo>
                  <a:pt x="40027" y="23958"/>
                  <a:pt x="40195" y="24042"/>
                  <a:pt x="40236" y="24105"/>
                </a:cubicBezTo>
                <a:cubicBezTo>
                  <a:pt x="40341" y="24209"/>
                  <a:pt x="40425" y="24356"/>
                  <a:pt x="40488" y="24481"/>
                </a:cubicBezTo>
                <a:cubicBezTo>
                  <a:pt x="40739" y="25235"/>
                  <a:pt x="41220" y="25862"/>
                  <a:pt x="41764" y="26490"/>
                </a:cubicBezTo>
                <a:cubicBezTo>
                  <a:pt x="42517" y="27327"/>
                  <a:pt x="43438" y="27745"/>
                  <a:pt x="44505" y="27934"/>
                </a:cubicBezTo>
                <a:cubicBezTo>
                  <a:pt x="44693" y="27955"/>
                  <a:pt x="44882" y="28038"/>
                  <a:pt x="45154" y="28101"/>
                </a:cubicBezTo>
                <a:cubicBezTo>
                  <a:pt x="44944" y="28248"/>
                  <a:pt x="44840" y="28373"/>
                  <a:pt x="44735" y="28373"/>
                </a:cubicBezTo>
                <a:cubicBezTo>
                  <a:pt x="44421" y="28373"/>
                  <a:pt x="44107" y="28289"/>
                  <a:pt x="43793" y="28268"/>
                </a:cubicBezTo>
                <a:cubicBezTo>
                  <a:pt x="43626" y="28248"/>
                  <a:pt x="43417" y="28289"/>
                  <a:pt x="43249" y="28289"/>
                </a:cubicBezTo>
                <a:cubicBezTo>
                  <a:pt x="43145" y="28833"/>
                  <a:pt x="43040" y="29357"/>
                  <a:pt x="42936" y="29859"/>
                </a:cubicBezTo>
                <a:cubicBezTo>
                  <a:pt x="42915" y="29984"/>
                  <a:pt x="42810" y="30131"/>
                  <a:pt x="42998" y="30235"/>
                </a:cubicBezTo>
                <a:cubicBezTo>
                  <a:pt x="43731" y="29796"/>
                  <a:pt x="44505" y="29649"/>
                  <a:pt x="45363" y="29796"/>
                </a:cubicBezTo>
                <a:cubicBezTo>
                  <a:pt x="45781" y="29859"/>
                  <a:pt x="46137" y="30047"/>
                  <a:pt x="46367" y="30382"/>
                </a:cubicBezTo>
                <a:cubicBezTo>
                  <a:pt x="46702" y="30863"/>
                  <a:pt x="46890" y="31407"/>
                  <a:pt x="46827" y="31993"/>
                </a:cubicBezTo>
                <a:cubicBezTo>
                  <a:pt x="46806" y="32223"/>
                  <a:pt x="46806" y="32432"/>
                  <a:pt x="46806" y="32642"/>
                </a:cubicBezTo>
                <a:cubicBezTo>
                  <a:pt x="47183" y="32872"/>
                  <a:pt x="47497" y="32809"/>
                  <a:pt x="47811" y="32662"/>
                </a:cubicBezTo>
                <a:cubicBezTo>
                  <a:pt x="48041" y="32537"/>
                  <a:pt x="48250" y="32411"/>
                  <a:pt x="48480" y="32265"/>
                </a:cubicBezTo>
                <a:cubicBezTo>
                  <a:pt x="48962" y="32035"/>
                  <a:pt x="49213" y="31574"/>
                  <a:pt x="49589" y="31198"/>
                </a:cubicBezTo>
                <a:cubicBezTo>
                  <a:pt x="49631" y="31156"/>
                  <a:pt x="49694" y="31051"/>
                  <a:pt x="49694" y="30968"/>
                </a:cubicBezTo>
                <a:cubicBezTo>
                  <a:pt x="49694" y="30696"/>
                  <a:pt x="49715" y="30465"/>
                  <a:pt x="49799" y="30193"/>
                </a:cubicBezTo>
                <a:cubicBezTo>
                  <a:pt x="49861" y="29942"/>
                  <a:pt x="49861" y="29649"/>
                  <a:pt x="49903" y="29440"/>
                </a:cubicBezTo>
                <a:cubicBezTo>
                  <a:pt x="50426" y="29043"/>
                  <a:pt x="50908" y="28708"/>
                  <a:pt x="51326" y="28394"/>
                </a:cubicBezTo>
                <a:cubicBezTo>
                  <a:pt x="51368" y="28268"/>
                  <a:pt x="51389" y="28227"/>
                  <a:pt x="51410" y="28143"/>
                </a:cubicBezTo>
                <a:cubicBezTo>
                  <a:pt x="51472" y="26950"/>
                  <a:pt x="51263" y="25799"/>
                  <a:pt x="50782" y="24711"/>
                </a:cubicBezTo>
                <a:cubicBezTo>
                  <a:pt x="50698" y="24565"/>
                  <a:pt x="50636" y="24398"/>
                  <a:pt x="50594" y="24230"/>
                </a:cubicBezTo>
                <a:cubicBezTo>
                  <a:pt x="50531" y="23875"/>
                  <a:pt x="50677" y="23582"/>
                  <a:pt x="51012" y="23393"/>
                </a:cubicBezTo>
                <a:cubicBezTo>
                  <a:pt x="51431" y="23184"/>
                  <a:pt x="51849" y="23017"/>
                  <a:pt x="52226" y="22766"/>
                </a:cubicBezTo>
                <a:cubicBezTo>
                  <a:pt x="52372" y="22661"/>
                  <a:pt x="52540" y="22494"/>
                  <a:pt x="52560" y="22305"/>
                </a:cubicBezTo>
                <a:cubicBezTo>
                  <a:pt x="52665" y="21573"/>
                  <a:pt x="52560" y="20862"/>
                  <a:pt x="52142" y="20255"/>
                </a:cubicBezTo>
                <a:cubicBezTo>
                  <a:pt x="51807" y="19794"/>
                  <a:pt x="51368" y="19418"/>
                  <a:pt x="50970" y="19041"/>
                </a:cubicBezTo>
                <a:cubicBezTo>
                  <a:pt x="50761" y="18832"/>
                  <a:pt x="50489" y="18748"/>
                  <a:pt x="50175" y="18853"/>
                </a:cubicBezTo>
                <a:cubicBezTo>
                  <a:pt x="50050" y="18895"/>
                  <a:pt x="49903" y="18895"/>
                  <a:pt x="49757" y="18874"/>
                </a:cubicBezTo>
                <a:cubicBezTo>
                  <a:pt x="49527" y="18853"/>
                  <a:pt x="49338" y="18727"/>
                  <a:pt x="49234" y="18476"/>
                </a:cubicBezTo>
                <a:cubicBezTo>
                  <a:pt x="49171" y="18246"/>
                  <a:pt x="49234" y="18016"/>
                  <a:pt x="49422" y="17849"/>
                </a:cubicBezTo>
                <a:cubicBezTo>
                  <a:pt x="49589" y="17723"/>
                  <a:pt x="49757" y="17639"/>
                  <a:pt x="49945" y="17577"/>
                </a:cubicBezTo>
                <a:cubicBezTo>
                  <a:pt x="50071" y="17514"/>
                  <a:pt x="50238" y="17514"/>
                  <a:pt x="50363" y="17472"/>
                </a:cubicBezTo>
                <a:cubicBezTo>
                  <a:pt x="50531" y="17388"/>
                  <a:pt x="50677" y="17284"/>
                  <a:pt x="50761" y="17179"/>
                </a:cubicBezTo>
                <a:cubicBezTo>
                  <a:pt x="51054" y="16781"/>
                  <a:pt x="51012" y="15944"/>
                  <a:pt x="50740" y="15547"/>
                </a:cubicBezTo>
                <a:cubicBezTo>
                  <a:pt x="50238" y="14877"/>
                  <a:pt x="49715" y="14229"/>
                  <a:pt x="49087" y="13706"/>
                </a:cubicBezTo>
                <a:cubicBezTo>
                  <a:pt x="48480" y="13203"/>
                  <a:pt x="47832" y="12764"/>
                  <a:pt x="47037" y="12680"/>
                </a:cubicBezTo>
                <a:cubicBezTo>
                  <a:pt x="46283" y="12597"/>
                  <a:pt x="45530" y="12346"/>
                  <a:pt x="44777" y="12639"/>
                </a:cubicBezTo>
                <a:cubicBezTo>
                  <a:pt x="44484" y="12743"/>
                  <a:pt x="44170" y="12534"/>
                  <a:pt x="44065" y="12283"/>
                </a:cubicBezTo>
                <a:cubicBezTo>
                  <a:pt x="43961" y="12032"/>
                  <a:pt x="44003" y="11760"/>
                  <a:pt x="44254" y="11613"/>
                </a:cubicBezTo>
                <a:cubicBezTo>
                  <a:pt x="44568" y="11404"/>
                  <a:pt x="44693" y="11090"/>
                  <a:pt x="44798" y="10776"/>
                </a:cubicBezTo>
                <a:cubicBezTo>
                  <a:pt x="44882" y="10421"/>
                  <a:pt x="44944" y="10086"/>
                  <a:pt x="44986" y="9751"/>
                </a:cubicBezTo>
                <a:cubicBezTo>
                  <a:pt x="45007" y="9605"/>
                  <a:pt x="44944" y="9416"/>
                  <a:pt x="44882" y="9249"/>
                </a:cubicBezTo>
                <a:cubicBezTo>
                  <a:pt x="44149" y="7910"/>
                  <a:pt x="43040" y="6905"/>
                  <a:pt x="41743" y="6173"/>
                </a:cubicBezTo>
                <a:cubicBezTo>
                  <a:pt x="40550" y="5504"/>
                  <a:pt x="39274" y="5232"/>
                  <a:pt x="37977" y="5127"/>
                </a:cubicBezTo>
                <a:cubicBezTo>
                  <a:pt x="37516" y="5085"/>
                  <a:pt x="37098" y="5169"/>
                  <a:pt x="36763" y="5462"/>
                </a:cubicBezTo>
                <a:cubicBezTo>
                  <a:pt x="36638" y="5566"/>
                  <a:pt x="36512" y="5671"/>
                  <a:pt x="36345" y="5776"/>
                </a:cubicBezTo>
                <a:cubicBezTo>
                  <a:pt x="35905" y="6027"/>
                  <a:pt x="35466" y="5817"/>
                  <a:pt x="35424" y="5294"/>
                </a:cubicBezTo>
                <a:cubicBezTo>
                  <a:pt x="35424" y="4981"/>
                  <a:pt x="35487" y="4667"/>
                  <a:pt x="35487" y="4353"/>
                </a:cubicBezTo>
                <a:cubicBezTo>
                  <a:pt x="35487" y="4206"/>
                  <a:pt x="35487" y="3997"/>
                  <a:pt x="35403" y="3872"/>
                </a:cubicBezTo>
                <a:cubicBezTo>
                  <a:pt x="35110" y="3474"/>
                  <a:pt x="34838" y="3056"/>
                  <a:pt x="34462" y="2763"/>
                </a:cubicBezTo>
                <a:cubicBezTo>
                  <a:pt x="33750" y="2219"/>
                  <a:pt x="32976" y="1779"/>
                  <a:pt x="32139" y="1507"/>
                </a:cubicBezTo>
                <a:cubicBezTo>
                  <a:pt x="31114" y="1172"/>
                  <a:pt x="30068" y="1089"/>
                  <a:pt x="29000" y="1172"/>
                </a:cubicBezTo>
                <a:cubicBezTo>
                  <a:pt x="28394" y="1214"/>
                  <a:pt x="27766" y="1193"/>
                  <a:pt x="27201" y="1361"/>
                </a:cubicBezTo>
                <a:cubicBezTo>
                  <a:pt x="26155" y="1633"/>
                  <a:pt x="25067" y="1926"/>
                  <a:pt x="24439" y="2951"/>
                </a:cubicBezTo>
                <a:cubicBezTo>
                  <a:pt x="24335" y="3097"/>
                  <a:pt x="24188" y="3265"/>
                  <a:pt x="24063" y="3390"/>
                </a:cubicBezTo>
                <a:cubicBezTo>
                  <a:pt x="23707" y="3704"/>
                  <a:pt x="23372" y="3997"/>
                  <a:pt x="23351" y="4520"/>
                </a:cubicBezTo>
                <a:cubicBezTo>
                  <a:pt x="23330" y="4750"/>
                  <a:pt x="23121" y="4918"/>
                  <a:pt x="22849" y="4918"/>
                </a:cubicBezTo>
                <a:cubicBezTo>
                  <a:pt x="22598" y="4918"/>
                  <a:pt x="22347" y="4729"/>
                  <a:pt x="22305" y="4436"/>
                </a:cubicBezTo>
                <a:cubicBezTo>
                  <a:pt x="22221" y="4164"/>
                  <a:pt x="22221" y="3913"/>
                  <a:pt x="22200" y="3600"/>
                </a:cubicBezTo>
                <a:close/>
                <a:moveTo>
                  <a:pt x="18518" y="13266"/>
                </a:moveTo>
                <a:cubicBezTo>
                  <a:pt x="18204" y="13392"/>
                  <a:pt x="17974" y="13517"/>
                  <a:pt x="17723" y="13601"/>
                </a:cubicBezTo>
                <a:cubicBezTo>
                  <a:pt x="17095" y="13810"/>
                  <a:pt x="16635" y="14166"/>
                  <a:pt x="16195" y="14647"/>
                </a:cubicBezTo>
                <a:cubicBezTo>
                  <a:pt x="14207" y="16677"/>
                  <a:pt x="13831" y="17179"/>
                  <a:pt x="12575" y="19711"/>
                </a:cubicBezTo>
                <a:cubicBezTo>
                  <a:pt x="12575" y="19753"/>
                  <a:pt x="12555" y="19773"/>
                  <a:pt x="12555" y="19794"/>
                </a:cubicBezTo>
                <a:cubicBezTo>
                  <a:pt x="12220" y="20380"/>
                  <a:pt x="12031" y="21008"/>
                  <a:pt x="11906" y="21657"/>
                </a:cubicBezTo>
                <a:cubicBezTo>
                  <a:pt x="11822" y="22054"/>
                  <a:pt x="11718" y="22431"/>
                  <a:pt x="11655" y="22828"/>
                </a:cubicBezTo>
                <a:cubicBezTo>
                  <a:pt x="11550" y="23728"/>
                  <a:pt x="11425" y="24586"/>
                  <a:pt x="11425" y="25465"/>
                </a:cubicBezTo>
                <a:cubicBezTo>
                  <a:pt x="11425" y="26804"/>
                  <a:pt x="11508" y="28164"/>
                  <a:pt x="11550" y="29503"/>
                </a:cubicBezTo>
                <a:cubicBezTo>
                  <a:pt x="11550" y="29754"/>
                  <a:pt x="11592" y="30026"/>
                  <a:pt x="11655" y="30256"/>
                </a:cubicBezTo>
                <a:cubicBezTo>
                  <a:pt x="12324" y="32349"/>
                  <a:pt x="13329" y="34211"/>
                  <a:pt x="14961" y="35696"/>
                </a:cubicBezTo>
                <a:cubicBezTo>
                  <a:pt x="15065" y="35801"/>
                  <a:pt x="15170" y="35906"/>
                  <a:pt x="15296" y="35968"/>
                </a:cubicBezTo>
                <a:cubicBezTo>
                  <a:pt x="16928" y="36931"/>
                  <a:pt x="18539" y="37893"/>
                  <a:pt x="20422" y="38291"/>
                </a:cubicBezTo>
                <a:cubicBezTo>
                  <a:pt x="20505" y="38312"/>
                  <a:pt x="20589" y="38333"/>
                  <a:pt x="20652" y="38396"/>
                </a:cubicBezTo>
                <a:cubicBezTo>
                  <a:pt x="21175" y="38709"/>
                  <a:pt x="21782" y="38835"/>
                  <a:pt x="22368" y="38960"/>
                </a:cubicBezTo>
                <a:cubicBezTo>
                  <a:pt x="22891" y="39065"/>
                  <a:pt x="23414" y="39191"/>
                  <a:pt x="23895" y="39463"/>
                </a:cubicBezTo>
                <a:cubicBezTo>
                  <a:pt x="24063" y="39546"/>
                  <a:pt x="24209" y="39567"/>
                  <a:pt x="24397" y="39588"/>
                </a:cubicBezTo>
                <a:cubicBezTo>
                  <a:pt x="25318" y="39693"/>
                  <a:pt x="26239" y="39776"/>
                  <a:pt x="27138" y="39714"/>
                </a:cubicBezTo>
                <a:cubicBezTo>
                  <a:pt x="28059" y="39651"/>
                  <a:pt x="28959" y="39776"/>
                  <a:pt x="29858" y="39588"/>
                </a:cubicBezTo>
                <a:cubicBezTo>
                  <a:pt x="31051" y="39358"/>
                  <a:pt x="32244" y="39191"/>
                  <a:pt x="33415" y="39023"/>
                </a:cubicBezTo>
                <a:cubicBezTo>
                  <a:pt x="34022" y="38919"/>
                  <a:pt x="34566" y="38709"/>
                  <a:pt x="35131" y="38437"/>
                </a:cubicBezTo>
                <a:cubicBezTo>
                  <a:pt x="35863" y="38103"/>
                  <a:pt x="36596" y="37768"/>
                  <a:pt x="37286" y="37391"/>
                </a:cubicBezTo>
                <a:cubicBezTo>
                  <a:pt x="37663" y="37182"/>
                  <a:pt x="38060" y="36952"/>
                  <a:pt x="38332" y="36638"/>
                </a:cubicBezTo>
                <a:cubicBezTo>
                  <a:pt x="38939" y="35989"/>
                  <a:pt x="39567" y="35362"/>
                  <a:pt x="40069" y="34608"/>
                </a:cubicBezTo>
                <a:cubicBezTo>
                  <a:pt x="40592" y="33792"/>
                  <a:pt x="41011" y="32893"/>
                  <a:pt x="41157" y="31909"/>
                </a:cubicBezTo>
                <a:cubicBezTo>
                  <a:pt x="41220" y="31637"/>
                  <a:pt x="41241" y="31386"/>
                  <a:pt x="41366" y="31177"/>
                </a:cubicBezTo>
                <a:cubicBezTo>
                  <a:pt x="41680" y="30549"/>
                  <a:pt x="41827" y="29859"/>
                  <a:pt x="41973" y="29210"/>
                </a:cubicBezTo>
                <a:cubicBezTo>
                  <a:pt x="42078" y="28771"/>
                  <a:pt x="42182" y="28310"/>
                  <a:pt x="42141" y="27829"/>
                </a:cubicBezTo>
                <a:cubicBezTo>
                  <a:pt x="42036" y="27745"/>
                  <a:pt x="41889" y="27641"/>
                  <a:pt x="41785" y="27578"/>
                </a:cubicBezTo>
                <a:cubicBezTo>
                  <a:pt x="41115" y="27222"/>
                  <a:pt x="40613" y="26678"/>
                  <a:pt x="40195" y="26072"/>
                </a:cubicBezTo>
                <a:cubicBezTo>
                  <a:pt x="40048" y="25862"/>
                  <a:pt x="39944" y="25632"/>
                  <a:pt x="39797" y="25423"/>
                </a:cubicBezTo>
                <a:cubicBezTo>
                  <a:pt x="39672" y="25214"/>
                  <a:pt x="39483" y="25151"/>
                  <a:pt x="39274" y="25276"/>
                </a:cubicBezTo>
                <a:cubicBezTo>
                  <a:pt x="39128" y="25381"/>
                  <a:pt x="39002" y="25486"/>
                  <a:pt x="38856" y="25590"/>
                </a:cubicBezTo>
                <a:cubicBezTo>
                  <a:pt x="38625" y="25779"/>
                  <a:pt x="38416" y="25967"/>
                  <a:pt x="38186" y="26113"/>
                </a:cubicBezTo>
                <a:cubicBezTo>
                  <a:pt x="37391" y="26616"/>
                  <a:pt x="36763" y="26636"/>
                  <a:pt x="36031" y="26092"/>
                </a:cubicBezTo>
                <a:cubicBezTo>
                  <a:pt x="35278" y="25548"/>
                  <a:pt x="34629" y="24921"/>
                  <a:pt x="34273" y="24021"/>
                </a:cubicBezTo>
                <a:cubicBezTo>
                  <a:pt x="34064" y="23540"/>
                  <a:pt x="33918" y="23017"/>
                  <a:pt x="33708" y="22514"/>
                </a:cubicBezTo>
                <a:cubicBezTo>
                  <a:pt x="33646" y="22389"/>
                  <a:pt x="33687" y="22180"/>
                  <a:pt x="33394" y="22096"/>
                </a:cubicBezTo>
                <a:cubicBezTo>
                  <a:pt x="33206" y="22284"/>
                  <a:pt x="33060" y="22514"/>
                  <a:pt x="32850" y="22703"/>
                </a:cubicBezTo>
                <a:cubicBezTo>
                  <a:pt x="32160" y="23268"/>
                  <a:pt x="31407" y="23582"/>
                  <a:pt x="30465" y="23435"/>
                </a:cubicBezTo>
                <a:cubicBezTo>
                  <a:pt x="29335" y="23247"/>
                  <a:pt x="28477" y="22724"/>
                  <a:pt x="27892" y="21719"/>
                </a:cubicBezTo>
                <a:cubicBezTo>
                  <a:pt x="27745" y="21489"/>
                  <a:pt x="27640" y="21196"/>
                  <a:pt x="27473" y="20966"/>
                </a:cubicBezTo>
                <a:cubicBezTo>
                  <a:pt x="27034" y="20318"/>
                  <a:pt x="26887" y="19564"/>
                  <a:pt x="26845" y="18769"/>
                </a:cubicBezTo>
                <a:cubicBezTo>
                  <a:pt x="26845" y="18623"/>
                  <a:pt x="26929" y="18434"/>
                  <a:pt x="26699" y="18330"/>
                </a:cubicBezTo>
                <a:cubicBezTo>
                  <a:pt x="26385" y="18455"/>
                  <a:pt x="26176" y="18748"/>
                  <a:pt x="25883" y="18937"/>
                </a:cubicBezTo>
                <a:cubicBezTo>
                  <a:pt x="25130" y="19418"/>
                  <a:pt x="24293" y="19773"/>
                  <a:pt x="23372" y="19481"/>
                </a:cubicBezTo>
                <a:cubicBezTo>
                  <a:pt x="22661" y="19271"/>
                  <a:pt x="21970" y="18999"/>
                  <a:pt x="21280" y="18685"/>
                </a:cubicBezTo>
                <a:cubicBezTo>
                  <a:pt x="20840" y="18476"/>
                  <a:pt x="20464" y="18141"/>
                  <a:pt x="20213" y="17723"/>
                </a:cubicBezTo>
                <a:cubicBezTo>
                  <a:pt x="19564" y="16656"/>
                  <a:pt x="18957" y="15547"/>
                  <a:pt x="18748" y="14271"/>
                </a:cubicBezTo>
                <a:cubicBezTo>
                  <a:pt x="18706" y="13957"/>
                  <a:pt x="18581" y="13643"/>
                  <a:pt x="18518" y="13266"/>
                </a:cubicBezTo>
                <a:close/>
                <a:moveTo>
                  <a:pt x="23351" y="40425"/>
                </a:moveTo>
                <a:cubicBezTo>
                  <a:pt x="22849" y="41095"/>
                  <a:pt x="22430" y="41743"/>
                  <a:pt x="22179" y="42476"/>
                </a:cubicBezTo>
                <a:cubicBezTo>
                  <a:pt x="21677" y="43857"/>
                  <a:pt x="21133" y="45196"/>
                  <a:pt x="20673" y="46577"/>
                </a:cubicBezTo>
                <a:cubicBezTo>
                  <a:pt x="20192" y="48104"/>
                  <a:pt x="19689" y="49631"/>
                  <a:pt x="19564" y="51243"/>
                </a:cubicBezTo>
                <a:cubicBezTo>
                  <a:pt x="19543" y="51577"/>
                  <a:pt x="19459" y="51912"/>
                  <a:pt x="19376" y="52247"/>
                </a:cubicBezTo>
                <a:cubicBezTo>
                  <a:pt x="19187" y="52958"/>
                  <a:pt x="18978" y="53649"/>
                  <a:pt x="18832" y="54318"/>
                </a:cubicBezTo>
                <a:cubicBezTo>
                  <a:pt x="18727" y="54758"/>
                  <a:pt x="18622" y="55197"/>
                  <a:pt x="18560" y="55657"/>
                </a:cubicBezTo>
                <a:cubicBezTo>
                  <a:pt x="18413" y="56913"/>
                  <a:pt x="18246" y="58168"/>
                  <a:pt x="18120" y="59424"/>
                </a:cubicBezTo>
                <a:cubicBezTo>
                  <a:pt x="18099" y="59591"/>
                  <a:pt x="18120" y="59821"/>
                  <a:pt x="18120" y="59968"/>
                </a:cubicBezTo>
                <a:cubicBezTo>
                  <a:pt x="18560" y="60303"/>
                  <a:pt x="19062" y="60365"/>
                  <a:pt x="19501" y="60554"/>
                </a:cubicBezTo>
                <a:cubicBezTo>
                  <a:pt x="20087" y="60784"/>
                  <a:pt x="20652" y="60867"/>
                  <a:pt x="21259" y="60930"/>
                </a:cubicBezTo>
                <a:cubicBezTo>
                  <a:pt x="22974" y="61119"/>
                  <a:pt x="24732" y="61286"/>
                  <a:pt x="26469" y="61537"/>
                </a:cubicBezTo>
                <a:cubicBezTo>
                  <a:pt x="28373" y="61809"/>
                  <a:pt x="30277" y="61725"/>
                  <a:pt x="32181" y="61809"/>
                </a:cubicBezTo>
                <a:cubicBezTo>
                  <a:pt x="32327" y="61809"/>
                  <a:pt x="32474" y="61809"/>
                  <a:pt x="32599" y="61767"/>
                </a:cubicBezTo>
                <a:cubicBezTo>
                  <a:pt x="34169" y="61725"/>
                  <a:pt x="35675" y="61223"/>
                  <a:pt x="37056" y="60575"/>
                </a:cubicBezTo>
                <a:cubicBezTo>
                  <a:pt x="37893" y="60177"/>
                  <a:pt x="38730" y="59696"/>
                  <a:pt x="39441" y="59005"/>
                </a:cubicBezTo>
                <a:cubicBezTo>
                  <a:pt x="39400" y="58775"/>
                  <a:pt x="39379" y="58524"/>
                  <a:pt x="39337" y="58273"/>
                </a:cubicBezTo>
                <a:cubicBezTo>
                  <a:pt x="39002" y="56850"/>
                  <a:pt x="38856" y="55385"/>
                  <a:pt x="38437" y="53984"/>
                </a:cubicBezTo>
                <a:cubicBezTo>
                  <a:pt x="38395" y="53837"/>
                  <a:pt x="38416" y="53691"/>
                  <a:pt x="38374" y="53565"/>
                </a:cubicBezTo>
                <a:cubicBezTo>
                  <a:pt x="38291" y="53168"/>
                  <a:pt x="38228" y="52770"/>
                  <a:pt x="38123" y="52372"/>
                </a:cubicBezTo>
                <a:cubicBezTo>
                  <a:pt x="37495" y="50050"/>
                  <a:pt x="36868" y="47748"/>
                  <a:pt x="36219" y="45426"/>
                </a:cubicBezTo>
                <a:cubicBezTo>
                  <a:pt x="35968" y="44505"/>
                  <a:pt x="35780" y="43585"/>
                  <a:pt x="35298" y="42748"/>
                </a:cubicBezTo>
                <a:cubicBezTo>
                  <a:pt x="35152" y="42497"/>
                  <a:pt x="35047" y="42183"/>
                  <a:pt x="34985" y="41869"/>
                </a:cubicBezTo>
                <a:cubicBezTo>
                  <a:pt x="34880" y="41157"/>
                  <a:pt x="34524" y="40592"/>
                  <a:pt x="34127" y="39986"/>
                </a:cubicBezTo>
                <a:cubicBezTo>
                  <a:pt x="32934" y="40174"/>
                  <a:pt x="31721" y="40383"/>
                  <a:pt x="30486" y="40530"/>
                </a:cubicBezTo>
                <a:cubicBezTo>
                  <a:pt x="29796" y="40613"/>
                  <a:pt x="29105" y="40844"/>
                  <a:pt x="28373" y="40760"/>
                </a:cubicBezTo>
                <a:cubicBezTo>
                  <a:pt x="27912" y="40718"/>
                  <a:pt x="27410" y="40697"/>
                  <a:pt x="26908" y="40697"/>
                </a:cubicBezTo>
                <a:cubicBezTo>
                  <a:pt x="26071" y="40718"/>
                  <a:pt x="25255" y="40613"/>
                  <a:pt x="24418" y="40488"/>
                </a:cubicBezTo>
                <a:cubicBezTo>
                  <a:pt x="24083" y="40467"/>
                  <a:pt x="23728" y="40467"/>
                  <a:pt x="23351" y="40425"/>
                </a:cubicBezTo>
                <a:close/>
                <a:moveTo>
                  <a:pt x="16467" y="69969"/>
                </a:moveTo>
                <a:cubicBezTo>
                  <a:pt x="16635" y="70053"/>
                  <a:pt x="16781" y="70220"/>
                  <a:pt x="16969" y="70283"/>
                </a:cubicBezTo>
                <a:cubicBezTo>
                  <a:pt x="17702" y="70555"/>
                  <a:pt x="18455" y="70806"/>
                  <a:pt x="19166" y="71225"/>
                </a:cubicBezTo>
                <a:cubicBezTo>
                  <a:pt x="19292" y="71287"/>
                  <a:pt x="19438" y="71350"/>
                  <a:pt x="19564" y="71371"/>
                </a:cubicBezTo>
                <a:cubicBezTo>
                  <a:pt x="20192" y="71455"/>
                  <a:pt x="20673" y="71769"/>
                  <a:pt x="21196" y="72083"/>
                </a:cubicBezTo>
                <a:cubicBezTo>
                  <a:pt x="21384" y="72208"/>
                  <a:pt x="21594" y="72375"/>
                  <a:pt x="21803" y="72396"/>
                </a:cubicBezTo>
                <a:cubicBezTo>
                  <a:pt x="22200" y="72480"/>
                  <a:pt x="22598" y="72543"/>
                  <a:pt x="22933" y="72752"/>
                </a:cubicBezTo>
                <a:cubicBezTo>
                  <a:pt x="23079" y="72857"/>
                  <a:pt x="23267" y="72815"/>
                  <a:pt x="23372" y="72647"/>
                </a:cubicBezTo>
                <a:cubicBezTo>
                  <a:pt x="23665" y="72166"/>
                  <a:pt x="24000" y="71685"/>
                  <a:pt x="24209" y="71162"/>
                </a:cubicBezTo>
                <a:cubicBezTo>
                  <a:pt x="24376" y="70806"/>
                  <a:pt x="24523" y="70430"/>
                  <a:pt x="24732" y="70095"/>
                </a:cubicBezTo>
                <a:cubicBezTo>
                  <a:pt x="24899" y="69823"/>
                  <a:pt x="25151" y="69572"/>
                  <a:pt x="25213" y="69279"/>
                </a:cubicBezTo>
                <a:cubicBezTo>
                  <a:pt x="25318" y="68714"/>
                  <a:pt x="25653" y="68316"/>
                  <a:pt x="25967" y="67835"/>
                </a:cubicBezTo>
                <a:cubicBezTo>
                  <a:pt x="26071" y="67689"/>
                  <a:pt x="26197" y="67500"/>
                  <a:pt x="26280" y="67354"/>
                </a:cubicBezTo>
                <a:cubicBezTo>
                  <a:pt x="26824" y="66161"/>
                  <a:pt x="26824" y="66203"/>
                  <a:pt x="28080" y="65847"/>
                </a:cubicBezTo>
                <a:cubicBezTo>
                  <a:pt x="28917" y="65617"/>
                  <a:pt x="29733" y="65805"/>
                  <a:pt x="30549" y="66015"/>
                </a:cubicBezTo>
                <a:cubicBezTo>
                  <a:pt x="31072" y="66140"/>
                  <a:pt x="31532" y="66454"/>
                  <a:pt x="32013" y="66684"/>
                </a:cubicBezTo>
                <a:cubicBezTo>
                  <a:pt x="32118" y="66747"/>
                  <a:pt x="32202" y="66831"/>
                  <a:pt x="32265" y="66935"/>
                </a:cubicBezTo>
                <a:cubicBezTo>
                  <a:pt x="32641" y="67312"/>
                  <a:pt x="32871" y="67793"/>
                  <a:pt x="32892" y="68316"/>
                </a:cubicBezTo>
                <a:cubicBezTo>
                  <a:pt x="32892" y="68777"/>
                  <a:pt x="33185" y="69132"/>
                  <a:pt x="33290" y="69509"/>
                </a:cubicBezTo>
                <a:cubicBezTo>
                  <a:pt x="33415" y="69969"/>
                  <a:pt x="33499" y="70409"/>
                  <a:pt x="33604" y="70848"/>
                </a:cubicBezTo>
                <a:cubicBezTo>
                  <a:pt x="33604" y="70869"/>
                  <a:pt x="33625" y="70911"/>
                  <a:pt x="33666" y="70932"/>
                </a:cubicBezTo>
                <a:cubicBezTo>
                  <a:pt x="33813" y="71141"/>
                  <a:pt x="33876" y="71392"/>
                  <a:pt x="33918" y="71643"/>
                </a:cubicBezTo>
                <a:cubicBezTo>
                  <a:pt x="34106" y="72501"/>
                  <a:pt x="34503" y="72836"/>
                  <a:pt x="35382" y="72940"/>
                </a:cubicBezTo>
                <a:cubicBezTo>
                  <a:pt x="35801" y="73003"/>
                  <a:pt x="36240" y="73045"/>
                  <a:pt x="36659" y="73066"/>
                </a:cubicBezTo>
                <a:cubicBezTo>
                  <a:pt x="36847" y="73066"/>
                  <a:pt x="37077" y="73066"/>
                  <a:pt x="37244" y="72961"/>
                </a:cubicBezTo>
                <a:cubicBezTo>
                  <a:pt x="37872" y="72606"/>
                  <a:pt x="38542" y="72647"/>
                  <a:pt x="39232" y="72606"/>
                </a:cubicBezTo>
                <a:cubicBezTo>
                  <a:pt x="39860" y="72585"/>
                  <a:pt x="40425" y="72522"/>
                  <a:pt x="40780" y="71894"/>
                </a:cubicBezTo>
                <a:cubicBezTo>
                  <a:pt x="41199" y="71664"/>
                  <a:pt x="41220" y="71287"/>
                  <a:pt x="41094" y="70869"/>
                </a:cubicBezTo>
                <a:cubicBezTo>
                  <a:pt x="40990" y="70492"/>
                  <a:pt x="40822" y="70095"/>
                  <a:pt x="40843" y="69697"/>
                </a:cubicBezTo>
                <a:cubicBezTo>
                  <a:pt x="40906" y="69028"/>
                  <a:pt x="40676" y="68400"/>
                  <a:pt x="40571" y="67772"/>
                </a:cubicBezTo>
                <a:lnTo>
                  <a:pt x="40320" y="66517"/>
                </a:lnTo>
                <a:cubicBezTo>
                  <a:pt x="39964" y="64571"/>
                  <a:pt x="39630" y="62646"/>
                  <a:pt x="39253" y="60700"/>
                </a:cubicBezTo>
                <a:cubicBezTo>
                  <a:pt x="39253" y="60679"/>
                  <a:pt x="39232" y="60658"/>
                  <a:pt x="39211" y="60616"/>
                </a:cubicBezTo>
                <a:cubicBezTo>
                  <a:pt x="39128" y="60616"/>
                  <a:pt x="39023" y="60616"/>
                  <a:pt x="38960" y="60658"/>
                </a:cubicBezTo>
                <a:cubicBezTo>
                  <a:pt x="38019" y="61202"/>
                  <a:pt x="37035" y="61621"/>
                  <a:pt x="36031" y="62039"/>
                </a:cubicBezTo>
                <a:cubicBezTo>
                  <a:pt x="35068" y="62437"/>
                  <a:pt x="34085" y="62646"/>
                  <a:pt x="33060" y="62792"/>
                </a:cubicBezTo>
                <a:cubicBezTo>
                  <a:pt x="32453" y="62897"/>
                  <a:pt x="31846" y="62897"/>
                  <a:pt x="31260" y="62918"/>
                </a:cubicBezTo>
                <a:cubicBezTo>
                  <a:pt x="30591" y="62918"/>
                  <a:pt x="29942" y="62897"/>
                  <a:pt x="29293" y="62876"/>
                </a:cubicBezTo>
                <a:cubicBezTo>
                  <a:pt x="28749" y="62855"/>
                  <a:pt x="28184" y="62855"/>
                  <a:pt x="27661" y="62792"/>
                </a:cubicBezTo>
                <a:cubicBezTo>
                  <a:pt x="25736" y="62583"/>
                  <a:pt x="23791" y="62374"/>
                  <a:pt x="21866" y="62144"/>
                </a:cubicBezTo>
                <a:cubicBezTo>
                  <a:pt x="20924" y="62039"/>
                  <a:pt x="19982" y="62039"/>
                  <a:pt x="19083" y="61600"/>
                </a:cubicBezTo>
                <a:cubicBezTo>
                  <a:pt x="18978" y="61537"/>
                  <a:pt x="18832" y="61600"/>
                  <a:pt x="18643" y="61600"/>
                </a:cubicBezTo>
                <a:cubicBezTo>
                  <a:pt x="18622" y="62332"/>
                  <a:pt x="18518" y="63002"/>
                  <a:pt x="18246" y="63629"/>
                </a:cubicBezTo>
                <a:cubicBezTo>
                  <a:pt x="18016" y="64215"/>
                  <a:pt x="17744" y="64780"/>
                  <a:pt x="17723" y="65429"/>
                </a:cubicBezTo>
                <a:cubicBezTo>
                  <a:pt x="17723" y="65617"/>
                  <a:pt x="17618" y="65826"/>
                  <a:pt x="17534" y="66015"/>
                </a:cubicBezTo>
                <a:cubicBezTo>
                  <a:pt x="17179" y="66831"/>
                  <a:pt x="16907" y="67668"/>
                  <a:pt x="16676" y="68526"/>
                </a:cubicBezTo>
                <a:cubicBezTo>
                  <a:pt x="16488" y="68965"/>
                  <a:pt x="16467" y="69446"/>
                  <a:pt x="16467" y="69969"/>
                </a:cubicBezTo>
                <a:close/>
                <a:moveTo>
                  <a:pt x="40801" y="35403"/>
                </a:moveTo>
                <a:cubicBezTo>
                  <a:pt x="41827" y="35675"/>
                  <a:pt x="42705" y="35383"/>
                  <a:pt x="43563" y="35194"/>
                </a:cubicBezTo>
                <a:cubicBezTo>
                  <a:pt x="43856" y="35152"/>
                  <a:pt x="44128" y="34901"/>
                  <a:pt x="44358" y="34713"/>
                </a:cubicBezTo>
                <a:cubicBezTo>
                  <a:pt x="44589" y="34525"/>
                  <a:pt x="44777" y="34315"/>
                  <a:pt x="44965" y="34106"/>
                </a:cubicBezTo>
                <a:cubicBezTo>
                  <a:pt x="45718" y="33353"/>
                  <a:pt x="45698" y="33353"/>
                  <a:pt x="45865" y="32244"/>
                </a:cubicBezTo>
                <a:cubicBezTo>
                  <a:pt x="45949" y="31721"/>
                  <a:pt x="45802" y="31302"/>
                  <a:pt x="45446" y="30905"/>
                </a:cubicBezTo>
                <a:cubicBezTo>
                  <a:pt x="45279" y="30696"/>
                  <a:pt x="45028" y="30591"/>
                  <a:pt x="44777" y="30654"/>
                </a:cubicBezTo>
                <a:cubicBezTo>
                  <a:pt x="44233" y="30779"/>
                  <a:pt x="43647" y="30800"/>
                  <a:pt x="43229" y="31261"/>
                </a:cubicBezTo>
                <a:cubicBezTo>
                  <a:pt x="43082" y="31407"/>
                  <a:pt x="42873" y="31533"/>
                  <a:pt x="42705" y="31679"/>
                </a:cubicBezTo>
                <a:cubicBezTo>
                  <a:pt x="42454" y="31888"/>
                  <a:pt x="42266" y="32098"/>
                  <a:pt x="42203" y="32432"/>
                </a:cubicBezTo>
                <a:cubicBezTo>
                  <a:pt x="42141" y="32893"/>
                  <a:pt x="41889" y="33269"/>
                  <a:pt x="41617" y="33625"/>
                </a:cubicBezTo>
                <a:cubicBezTo>
                  <a:pt x="41199" y="34148"/>
                  <a:pt x="40927" y="34734"/>
                  <a:pt x="40801" y="35403"/>
                </a:cubicBezTo>
                <a:close/>
                <a:moveTo>
                  <a:pt x="44819" y="83611"/>
                </a:moveTo>
                <a:cubicBezTo>
                  <a:pt x="43982" y="82795"/>
                  <a:pt x="42936" y="82419"/>
                  <a:pt x="41785" y="82272"/>
                </a:cubicBezTo>
                <a:cubicBezTo>
                  <a:pt x="41220" y="82230"/>
                  <a:pt x="40676" y="82314"/>
                  <a:pt x="40090" y="82335"/>
                </a:cubicBezTo>
                <a:cubicBezTo>
                  <a:pt x="39630" y="82356"/>
                  <a:pt x="39274" y="82565"/>
                  <a:pt x="38960" y="82858"/>
                </a:cubicBezTo>
                <a:cubicBezTo>
                  <a:pt x="38709" y="83109"/>
                  <a:pt x="38730" y="83465"/>
                  <a:pt x="39044" y="83632"/>
                </a:cubicBezTo>
                <a:cubicBezTo>
                  <a:pt x="39755" y="84030"/>
                  <a:pt x="40488" y="84344"/>
                  <a:pt x="41304" y="84469"/>
                </a:cubicBezTo>
                <a:cubicBezTo>
                  <a:pt x="42266" y="84637"/>
                  <a:pt x="43229" y="84511"/>
                  <a:pt x="44191" y="84511"/>
                </a:cubicBezTo>
                <a:cubicBezTo>
                  <a:pt x="44379" y="84511"/>
                  <a:pt x="44589" y="84407"/>
                  <a:pt x="44756" y="84302"/>
                </a:cubicBezTo>
                <a:cubicBezTo>
                  <a:pt x="44902" y="84114"/>
                  <a:pt x="44902" y="83883"/>
                  <a:pt x="44819" y="83611"/>
                </a:cubicBezTo>
                <a:close/>
                <a:moveTo>
                  <a:pt x="11592" y="18434"/>
                </a:moveTo>
                <a:cubicBezTo>
                  <a:pt x="12052" y="17974"/>
                  <a:pt x="13747" y="15840"/>
                  <a:pt x="14019" y="15421"/>
                </a:cubicBezTo>
                <a:cubicBezTo>
                  <a:pt x="14040" y="15380"/>
                  <a:pt x="14082" y="15317"/>
                  <a:pt x="14082" y="15275"/>
                </a:cubicBezTo>
                <a:cubicBezTo>
                  <a:pt x="14124" y="15149"/>
                  <a:pt x="14145" y="14982"/>
                  <a:pt x="14124" y="14856"/>
                </a:cubicBezTo>
                <a:cubicBezTo>
                  <a:pt x="13956" y="14271"/>
                  <a:pt x="13517" y="13915"/>
                  <a:pt x="13078" y="13538"/>
                </a:cubicBezTo>
                <a:cubicBezTo>
                  <a:pt x="12994" y="13496"/>
                  <a:pt x="12868" y="13496"/>
                  <a:pt x="12764" y="13475"/>
                </a:cubicBezTo>
                <a:cubicBezTo>
                  <a:pt x="12136" y="13434"/>
                  <a:pt x="11759" y="13831"/>
                  <a:pt x="11508" y="14333"/>
                </a:cubicBezTo>
                <a:cubicBezTo>
                  <a:pt x="11111" y="15003"/>
                  <a:pt x="10943" y="15798"/>
                  <a:pt x="11006" y="16551"/>
                </a:cubicBezTo>
                <a:cubicBezTo>
                  <a:pt x="11069" y="17179"/>
                  <a:pt x="11027" y="17890"/>
                  <a:pt x="11592" y="18434"/>
                </a:cubicBezTo>
                <a:close/>
                <a:moveTo>
                  <a:pt x="15693" y="81414"/>
                </a:moveTo>
                <a:cubicBezTo>
                  <a:pt x="14982" y="81331"/>
                  <a:pt x="14333" y="81289"/>
                  <a:pt x="13684" y="81184"/>
                </a:cubicBezTo>
                <a:cubicBezTo>
                  <a:pt x="13015" y="81080"/>
                  <a:pt x="12366" y="81101"/>
                  <a:pt x="11718" y="81205"/>
                </a:cubicBezTo>
                <a:cubicBezTo>
                  <a:pt x="11132" y="81310"/>
                  <a:pt x="10567" y="81498"/>
                  <a:pt x="10190" y="82042"/>
                </a:cubicBezTo>
                <a:cubicBezTo>
                  <a:pt x="10483" y="82314"/>
                  <a:pt x="10755" y="82544"/>
                  <a:pt x="11090" y="82586"/>
                </a:cubicBezTo>
                <a:cubicBezTo>
                  <a:pt x="12429" y="82858"/>
                  <a:pt x="13705" y="82733"/>
                  <a:pt x="14961" y="82230"/>
                </a:cubicBezTo>
                <a:cubicBezTo>
                  <a:pt x="15296" y="82105"/>
                  <a:pt x="15568" y="81917"/>
                  <a:pt x="15693" y="81414"/>
                </a:cubicBezTo>
                <a:close/>
              </a:path>
            </a:pathLst>
          </a:custGeom>
          <a:solidFill>
            <a:srgbClr val="1D31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45"/>
          <p:cNvSpPr/>
          <p:nvPr/>
        </p:nvSpPr>
        <p:spPr>
          <a:xfrm>
            <a:off x="6831100" y="2953938"/>
            <a:ext cx="325400" cy="213950"/>
          </a:xfrm>
          <a:custGeom>
            <a:avLst/>
            <a:gdLst/>
            <a:ahLst/>
            <a:cxnLst/>
            <a:rect l="l" t="t" r="r" b="b"/>
            <a:pathLst>
              <a:path w="13016" h="8558" extrusionOk="0">
                <a:moveTo>
                  <a:pt x="754" y="398"/>
                </a:moveTo>
                <a:cubicBezTo>
                  <a:pt x="1193" y="335"/>
                  <a:pt x="1591" y="293"/>
                  <a:pt x="1926" y="586"/>
                </a:cubicBezTo>
                <a:cubicBezTo>
                  <a:pt x="2009" y="670"/>
                  <a:pt x="2135" y="691"/>
                  <a:pt x="2240" y="711"/>
                </a:cubicBezTo>
                <a:cubicBezTo>
                  <a:pt x="3098" y="816"/>
                  <a:pt x="3934" y="963"/>
                  <a:pt x="4792" y="879"/>
                </a:cubicBezTo>
                <a:cubicBezTo>
                  <a:pt x="6362" y="691"/>
                  <a:pt x="7931" y="586"/>
                  <a:pt x="9479" y="356"/>
                </a:cubicBezTo>
                <a:cubicBezTo>
                  <a:pt x="10421" y="188"/>
                  <a:pt x="11362" y="272"/>
                  <a:pt x="12283" y="84"/>
                </a:cubicBezTo>
                <a:cubicBezTo>
                  <a:pt x="12722" y="0"/>
                  <a:pt x="13015" y="272"/>
                  <a:pt x="12994" y="711"/>
                </a:cubicBezTo>
                <a:cubicBezTo>
                  <a:pt x="12932" y="1486"/>
                  <a:pt x="12973" y="2281"/>
                  <a:pt x="12764" y="3013"/>
                </a:cubicBezTo>
                <a:cubicBezTo>
                  <a:pt x="12346" y="4457"/>
                  <a:pt x="11823" y="5901"/>
                  <a:pt x="10818" y="7072"/>
                </a:cubicBezTo>
                <a:cubicBezTo>
                  <a:pt x="10525" y="7407"/>
                  <a:pt x="10253" y="7700"/>
                  <a:pt x="9835" y="7867"/>
                </a:cubicBezTo>
                <a:cubicBezTo>
                  <a:pt x="9479" y="7993"/>
                  <a:pt x="9144" y="8181"/>
                  <a:pt x="8831" y="8328"/>
                </a:cubicBezTo>
                <a:cubicBezTo>
                  <a:pt x="8475" y="8516"/>
                  <a:pt x="8077" y="8558"/>
                  <a:pt x="7659" y="8516"/>
                </a:cubicBezTo>
                <a:cubicBezTo>
                  <a:pt x="6927" y="8411"/>
                  <a:pt x="6173" y="8349"/>
                  <a:pt x="5441" y="8286"/>
                </a:cubicBezTo>
                <a:cubicBezTo>
                  <a:pt x="4625" y="8181"/>
                  <a:pt x="3893" y="7909"/>
                  <a:pt x="3265" y="7365"/>
                </a:cubicBezTo>
                <a:cubicBezTo>
                  <a:pt x="2993" y="7135"/>
                  <a:pt x="2742" y="6926"/>
                  <a:pt x="2449" y="6737"/>
                </a:cubicBezTo>
                <a:cubicBezTo>
                  <a:pt x="1821" y="6319"/>
                  <a:pt x="1319" y="5733"/>
                  <a:pt x="942" y="5105"/>
                </a:cubicBezTo>
                <a:cubicBezTo>
                  <a:pt x="252" y="4017"/>
                  <a:pt x="1" y="2783"/>
                  <a:pt x="315" y="1507"/>
                </a:cubicBezTo>
                <a:cubicBezTo>
                  <a:pt x="377" y="1109"/>
                  <a:pt x="566" y="795"/>
                  <a:pt x="754" y="398"/>
                </a:cubicBezTo>
                <a:close/>
                <a:moveTo>
                  <a:pt x="12074" y="1025"/>
                </a:moveTo>
                <a:cubicBezTo>
                  <a:pt x="11258" y="983"/>
                  <a:pt x="10567" y="921"/>
                  <a:pt x="9856" y="1130"/>
                </a:cubicBezTo>
                <a:cubicBezTo>
                  <a:pt x="9647" y="1193"/>
                  <a:pt x="9416" y="1193"/>
                  <a:pt x="9165" y="1214"/>
                </a:cubicBezTo>
                <a:cubicBezTo>
                  <a:pt x="8496" y="1297"/>
                  <a:pt x="7805" y="1339"/>
                  <a:pt x="7136" y="1423"/>
                </a:cubicBezTo>
                <a:cubicBezTo>
                  <a:pt x="5483" y="1632"/>
                  <a:pt x="3830" y="1841"/>
                  <a:pt x="2198" y="1507"/>
                </a:cubicBezTo>
                <a:cubicBezTo>
                  <a:pt x="2135" y="1507"/>
                  <a:pt x="2093" y="1486"/>
                  <a:pt x="2009" y="1486"/>
                </a:cubicBezTo>
                <a:cubicBezTo>
                  <a:pt x="1570" y="1423"/>
                  <a:pt x="1361" y="1590"/>
                  <a:pt x="1298" y="2009"/>
                </a:cubicBezTo>
                <a:cubicBezTo>
                  <a:pt x="1214" y="2490"/>
                  <a:pt x="1235" y="2971"/>
                  <a:pt x="1382" y="3432"/>
                </a:cubicBezTo>
                <a:cubicBezTo>
                  <a:pt x="1633" y="4352"/>
                  <a:pt x="2156" y="5084"/>
                  <a:pt x="2888" y="5670"/>
                </a:cubicBezTo>
                <a:cubicBezTo>
                  <a:pt x="3223" y="5921"/>
                  <a:pt x="3579" y="6193"/>
                  <a:pt x="3914" y="6465"/>
                </a:cubicBezTo>
                <a:cubicBezTo>
                  <a:pt x="4353" y="6863"/>
                  <a:pt x="4876" y="7072"/>
                  <a:pt x="5462" y="7156"/>
                </a:cubicBezTo>
                <a:cubicBezTo>
                  <a:pt x="6194" y="7261"/>
                  <a:pt x="6927" y="7344"/>
                  <a:pt x="7680" y="7386"/>
                </a:cubicBezTo>
                <a:cubicBezTo>
                  <a:pt x="7889" y="7407"/>
                  <a:pt x="8098" y="7449"/>
                  <a:pt x="8287" y="7365"/>
                </a:cubicBezTo>
                <a:cubicBezTo>
                  <a:pt x="9124" y="6989"/>
                  <a:pt x="9981" y="6717"/>
                  <a:pt x="10484" y="5817"/>
                </a:cubicBezTo>
                <a:cubicBezTo>
                  <a:pt x="10902" y="5064"/>
                  <a:pt x="11258" y="4310"/>
                  <a:pt x="11572" y="3515"/>
                </a:cubicBezTo>
                <a:cubicBezTo>
                  <a:pt x="11885" y="2741"/>
                  <a:pt x="11990" y="1925"/>
                  <a:pt x="12074" y="1025"/>
                </a:cubicBezTo>
                <a:close/>
              </a:path>
            </a:pathLst>
          </a:custGeom>
          <a:solidFill>
            <a:srgbClr val="1D31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45"/>
          <p:cNvSpPr/>
          <p:nvPr/>
        </p:nvSpPr>
        <p:spPr>
          <a:xfrm>
            <a:off x="6775150" y="2835713"/>
            <a:ext cx="45000" cy="46575"/>
          </a:xfrm>
          <a:custGeom>
            <a:avLst/>
            <a:gdLst/>
            <a:ahLst/>
            <a:cxnLst/>
            <a:rect l="l" t="t" r="r" b="b"/>
            <a:pathLst>
              <a:path w="1800" h="1863" extrusionOk="0">
                <a:moveTo>
                  <a:pt x="1548" y="84"/>
                </a:moveTo>
                <a:cubicBezTo>
                  <a:pt x="1799" y="523"/>
                  <a:pt x="1779" y="921"/>
                  <a:pt x="1758" y="1298"/>
                </a:cubicBezTo>
                <a:cubicBezTo>
                  <a:pt x="1737" y="1611"/>
                  <a:pt x="1486" y="1779"/>
                  <a:pt x="1151" y="1821"/>
                </a:cubicBezTo>
                <a:cubicBezTo>
                  <a:pt x="753" y="1863"/>
                  <a:pt x="418" y="1737"/>
                  <a:pt x="209" y="1360"/>
                </a:cubicBezTo>
                <a:cubicBezTo>
                  <a:pt x="0" y="1005"/>
                  <a:pt x="21" y="628"/>
                  <a:pt x="209" y="293"/>
                </a:cubicBezTo>
                <a:cubicBezTo>
                  <a:pt x="293" y="168"/>
                  <a:pt x="481" y="63"/>
                  <a:pt x="628" y="42"/>
                </a:cubicBezTo>
                <a:cubicBezTo>
                  <a:pt x="921" y="0"/>
                  <a:pt x="1234" y="63"/>
                  <a:pt x="1548" y="84"/>
                </a:cubicBezTo>
                <a:close/>
              </a:path>
            </a:pathLst>
          </a:custGeom>
          <a:solidFill>
            <a:srgbClr val="1D31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45"/>
          <p:cNvSpPr/>
          <p:nvPr/>
        </p:nvSpPr>
        <p:spPr>
          <a:xfrm>
            <a:off x="7100500" y="2856638"/>
            <a:ext cx="44475" cy="49700"/>
          </a:xfrm>
          <a:custGeom>
            <a:avLst/>
            <a:gdLst/>
            <a:ahLst/>
            <a:cxnLst/>
            <a:rect l="l" t="t" r="r" b="b"/>
            <a:pathLst>
              <a:path w="1779" h="1988" extrusionOk="0">
                <a:moveTo>
                  <a:pt x="858" y="42"/>
                </a:moveTo>
                <a:cubicBezTo>
                  <a:pt x="1486" y="63"/>
                  <a:pt x="1737" y="314"/>
                  <a:pt x="1779" y="879"/>
                </a:cubicBezTo>
                <a:cubicBezTo>
                  <a:pt x="1779" y="1528"/>
                  <a:pt x="1298" y="1988"/>
                  <a:pt x="921" y="1946"/>
                </a:cubicBezTo>
                <a:cubicBezTo>
                  <a:pt x="503" y="1883"/>
                  <a:pt x="21" y="1444"/>
                  <a:pt x="21" y="1130"/>
                </a:cubicBezTo>
                <a:cubicBezTo>
                  <a:pt x="0" y="377"/>
                  <a:pt x="273" y="0"/>
                  <a:pt x="858" y="42"/>
                </a:cubicBezTo>
                <a:close/>
              </a:path>
            </a:pathLst>
          </a:custGeom>
          <a:solidFill>
            <a:srgbClr val="1D31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0" name="Google Shape;730;p45"/>
          <p:cNvGrpSpPr/>
          <p:nvPr/>
        </p:nvGrpSpPr>
        <p:grpSpPr>
          <a:xfrm>
            <a:off x="7805125" y="4562337"/>
            <a:ext cx="643950" cy="195675"/>
            <a:chOff x="806663" y="3241275"/>
            <a:chExt cx="643950" cy="195675"/>
          </a:xfrm>
        </p:grpSpPr>
        <p:sp>
          <p:nvSpPr>
            <p:cNvPr id="731" name="Google Shape;731;p45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5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8" name="Google Shape;758;p45"/>
          <p:cNvSpPr txBox="1">
            <a:spLocks noGrp="1"/>
          </p:cNvSpPr>
          <p:nvPr>
            <p:ph type="subTitle" idx="3"/>
          </p:nvPr>
        </p:nvSpPr>
        <p:spPr>
          <a:xfrm>
            <a:off x="559049" y="2652638"/>
            <a:ext cx="34425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ES" dirty="0"/>
              <a:t>N</a:t>
            </a:r>
            <a:r>
              <a:rPr lang="es-ES" dirty="0" smtClean="0"/>
              <a:t>o </a:t>
            </a:r>
            <a:r>
              <a:rPr lang="es-ES" dirty="0"/>
              <a:t>por que sus papas tenía negocios y trabajos y el aun </a:t>
            </a:r>
            <a:r>
              <a:rPr lang="es-ES" dirty="0" smtClean="0"/>
              <a:t>así </a:t>
            </a:r>
            <a:r>
              <a:rPr lang="es-ES" dirty="0"/>
              <a:t>quería trabajar por si solo</a:t>
            </a:r>
            <a:endParaRPr dirty="0"/>
          </a:p>
        </p:txBody>
      </p:sp>
      <p:sp>
        <p:nvSpPr>
          <p:cNvPr id="3" name="Rectángulo 2"/>
          <p:cNvSpPr/>
          <p:nvPr/>
        </p:nvSpPr>
        <p:spPr>
          <a:xfrm>
            <a:off x="4001549" y="2141083"/>
            <a:ext cx="2265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>
                <a:solidFill>
                  <a:schemeClr val="accent2">
                    <a:lumMod val="75000"/>
                  </a:schemeClr>
                </a:solidFill>
                <a:latin typeface="Patrick Hand SC" panose="020B0604020202020204" charset="0"/>
              </a:rPr>
              <a:t>Fui alumno de panzazo</a:t>
            </a:r>
            <a:endParaRPr lang="es-ES" sz="2000" b="1" dirty="0">
              <a:solidFill>
                <a:schemeClr val="accent2">
                  <a:lumMod val="75000"/>
                </a:schemeClr>
              </a:solidFill>
              <a:latin typeface="Patrick Hand SC" panose="020B0604020202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46"/>
          <p:cNvSpPr txBox="1">
            <a:spLocks noGrp="1"/>
          </p:cNvSpPr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 </a:t>
            </a:r>
            <a:r>
              <a:rPr lang="en-GB" sz="2800" dirty="0" smtClean="0"/>
              <a:t>Las condiciones sociales influyeron en su eleccion de la Carrera?</a:t>
            </a:r>
            <a:r>
              <a:rPr lang="en-GB" sz="2800" dirty="0" smtClean="0"/>
              <a:t> </a:t>
            </a:r>
            <a:endParaRPr sz="2800" dirty="0"/>
          </a:p>
        </p:txBody>
      </p:sp>
      <p:sp>
        <p:nvSpPr>
          <p:cNvPr id="764" name="Google Shape;764;p46"/>
          <p:cNvSpPr txBox="1">
            <a:spLocks noGrp="1"/>
          </p:cNvSpPr>
          <p:nvPr>
            <p:ph type="subTitle" idx="1"/>
          </p:nvPr>
        </p:nvSpPr>
        <p:spPr>
          <a:xfrm>
            <a:off x="410952" y="1676100"/>
            <a:ext cx="2353150" cy="682800"/>
          </a:xfrm>
          <a:prstGeom prst="rect">
            <a:avLst/>
          </a:prstGeom>
        </p:spPr>
        <p:txBody>
          <a:bodyPr spcFirstLastPara="1" wrap="square" lIns="0" tIns="91425" rIns="3600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Al frente de la clase</a:t>
            </a:r>
            <a:endParaRPr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82" name="Google Shape;782;p46"/>
          <p:cNvCxnSpPr/>
          <p:nvPr/>
        </p:nvCxnSpPr>
        <p:spPr>
          <a:xfrm>
            <a:off x="167169" y="2372718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3" name="Google Shape;783;p46"/>
          <p:cNvCxnSpPr/>
          <p:nvPr/>
        </p:nvCxnSpPr>
        <p:spPr>
          <a:xfrm>
            <a:off x="167169" y="2609835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4" name="Google Shape;784;p46"/>
          <p:cNvCxnSpPr/>
          <p:nvPr/>
        </p:nvCxnSpPr>
        <p:spPr>
          <a:xfrm>
            <a:off x="167169" y="2848941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85" name="Google Shape;785;p46"/>
          <p:cNvGrpSpPr/>
          <p:nvPr/>
        </p:nvGrpSpPr>
        <p:grpSpPr>
          <a:xfrm>
            <a:off x="6855181" y="2422892"/>
            <a:ext cx="1824604" cy="2278965"/>
            <a:chOff x="5873175" y="2230500"/>
            <a:chExt cx="1824604" cy="2278965"/>
          </a:xfrm>
        </p:grpSpPr>
        <p:sp>
          <p:nvSpPr>
            <p:cNvPr id="786" name="Google Shape;786;p46"/>
            <p:cNvSpPr/>
            <p:nvPr/>
          </p:nvSpPr>
          <p:spPr>
            <a:xfrm flipH="1">
              <a:off x="6511474" y="3161230"/>
              <a:ext cx="1061845" cy="1100026"/>
            </a:xfrm>
            <a:custGeom>
              <a:avLst/>
              <a:gdLst/>
              <a:ahLst/>
              <a:cxnLst/>
              <a:rect l="l" t="t" r="r" b="b"/>
              <a:pathLst>
                <a:path w="33206" h="34400" extrusionOk="0">
                  <a:moveTo>
                    <a:pt x="31511" y="33206"/>
                  </a:moveTo>
                  <a:cubicBezTo>
                    <a:pt x="30528" y="33248"/>
                    <a:pt x="29586" y="33416"/>
                    <a:pt x="28644" y="33688"/>
                  </a:cubicBezTo>
                  <a:cubicBezTo>
                    <a:pt x="28331" y="33792"/>
                    <a:pt x="27954" y="33792"/>
                    <a:pt x="27619" y="33792"/>
                  </a:cubicBezTo>
                  <a:cubicBezTo>
                    <a:pt x="25924" y="33792"/>
                    <a:pt x="24188" y="33813"/>
                    <a:pt x="22493" y="33792"/>
                  </a:cubicBezTo>
                  <a:cubicBezTo>
                    <a:pt x="21530" y="33792"/>
                    <a:pt x="20589" y="33876"/>
                    <a:pt x="19626" y="34023"/>
                  </a:cubicBezTo>
                  <a:cubicBezTo>
                    <a:pt x="19375" y="34085"/>
                    <a:pt x="19124" y="34106"/>
                    <a:pt x="18894" y="34106"/>
                  </a:cubicBezTo>
                  <a:cubicBezTo>
                    <a:pt x="18329" y="34106"/>
                    <a:pt x="17785" y="34127"/>
                    <a:pt x="17241" y="34295"/>
                  </a:cubicBezTo>
                  <a:cubicBezTo>
                    <a:pt x="16927" y="34357"/>
                    <a:pt x="16551" y="34357"/>
                    <a:pt x="16216" y="34357"/>
                  </a:cubicBezTo>
                  <a:cubicBezTo>
                    <a:pt x="14626" y="34399"/>
                    <a:pt x="13056" y="34357"/>
                    <a:pt x="11445" y="34399"/>
                  </a:cubicBezTo>
                  <a:cubicBezTo>
                    <a:pt x="10901" y="34399"/>
                    <a:pt x="10399" y="34315"/>
                    <a:pt x="9918" y="34106"/>
                  </a:cubicBezTo>
                  <a:cubicBezTo>
                    <a:pt x="9604" y="33981"/>
                    <a:pt x="9248" y="33876"/>
                    <a:pt x="8934" y="33834"/>
                  </a:cubicBezTo>
                  <a:cubicBezTo>
                    <a:pt x="8077" y="33792"/>
                    <a:pt x="7365" y="33416"/>
                    <a:pt x="6779" y="32893"/>
                  </a:cubicBezTo>
                  <a:cubicBezTo>
                    <a:pt x="5880" y="32118"/>
                    <a:pt x="5043" y="31302"/>
                    <a:pt x="4331" y="30340"/>
                  </a:cubicBezTo>
                  <a:cubicBezTo>
                    <a:pt x="4164" y="30110"/>
                    <a:pt x="4017" y="29817"/>
                    <a:pt x="3871" y="29545"/>
                  </a:cubicBezTo>
                  <a:cubicBezTo>
                    <a:pt x="3850" y="29524"/>
                    <a:pt x="3850" y="29503"/>
                    <a:pt x="3850" y="29461"/>
                  </a:cubicBezTo>
                  <a:cubicBezTo>
                    <a:pt x="3599" y="29085"/>
                    <a:pt x="3285" y="28708"/>
                    <a:pt x="3139" y="28289"/>
                  </a:cubicBezTo>
                  <a:cubicBezTo>
                    <a:pt x="2950" y="27871"/>
                    <a:pt x="2867" y="27411"/>
                    <a:pt x="2616" y="27013"/>
                  </a:cubicBezTo>
                  <a:cubicBezTo>
                    <a:pt x="2385" y="26657"/>
                    <a:pt x="2197" y="26260"/>
                    <a:pt x="2092" y="25841"/>
                  </a:cubicBezTo>
                  <a:cubicBezTo>
                    <a:pt x="1716" y="24439"/>
                    <a:pt x="1381" y="23059"/>
                    <a:pt x="1067" y="21678"/>
                  </a:cubicBezTo>
                  <a:cubicBezTo>
                    <a:pt x="983" y="21280"/>
                    <a:pt x="963" y="20862"/>
                    <a:pt x="963" y="20485"/>
                  </a:cubicBezTo>
                  <a:cubicBezTo>
                    <a:pt x="1025" y="18874"/>
                    <a:pt x="837" y="17305"/>
                    <a:pt x="711" y="15735"/>
                  </a:cubicBezTo>
                  <a:cubicBezTo>
                    <a:pt x="649" y="14919"/>
                    <a:pt x="670" y="14124"/>
                    <a:pt x="628" y="13329"/>
                  </a:cubicBezTo>
                  <a:cubicBezTo>
                    <a:pt x="607" y="12806"/>
                    <a:pt x="523" y="12283"/>
                    <a:pt x="460" y="11760"/>
                  </a:cubicBezTo>
                  <a:cubicBezTo>
                    <a:pt x="419" y="11362"/>
                    <a:pt x="356" y="10944"/>
                    <a:pt x="356" y="10567"/>
                  </a:cubicBezTo>
                  <a:cubicBezTo>
                    <a:pt x="335" y="9898"/>
                    <a:pt x="335" y="9249"/>
                    <a:pt x="356" y="8600"/>
                  </a:cubicBezTo>
                  <a:cubicBezTo>
                    <a:pt x="356" y="7973"/>
                    <a:pt x="314" y="7366"/>
                    <a:pt x="147" y="6759"/>
                  </a:cubicBezTo>
                  <a:cubicBezTo>
                    <a:pt x="84" y="6508"/>
                    <a:pt x="42" y="6215"/>
                    <a:pt x="42" y="5922"/>
                  </a:cubicBezTo>
                  <a:cubicBezTo>
                    <a:pt x="21" y="4876"/>
                    <a:pt x="21" y="3809"/>
                    <a:pt x="0" y="2763"/>
                  </a:cubicBezTo>
                  <a:cubicBezTo>
                    <a:pt x="0" y="2512"/>
                    <a:pt x="42" y="2323"/>
                    <a:pt x="251" y="2114"/>
                  </a:cubicBezTo>
                  <a:cubicBezTo>
                    <a:pt x="419" y="1926"/>
                    <a:pt x="439" y="1612"/>
                    <a:pt x="544" y="1277"/>
                  </a:cubicBezTo>
                  <a:cubicBezTo>
                    <a:pt x="523" y="1298"/>
                    <a:pt x="565" y="1214"/>
                    <a:pt x="607" y="1193"/>
                  </a:cubicBezTo>
                  <a:cubicBezTo>
                    <a:pt x="2218" y="440"/>
                    <a:pt x="3913" y="1"/>
                    <a:pt x="5733" y="210"/>
                  </a:cubicBezTo>
                  <a:cubicBezTo>
                    <a:pt x="6214" y="252"/>
                    <a:pt x="6696" y="377"/>
                    <a:pt x="7030" y="796"/>
                  </a:cubicBezTo>
                  <a:cubicBezTo>
                    <a:pt x="7114" y="900"/>
                    <a:pt x="7219" y="963"/>
                    <a:pt x="7323" y="1047"/>
                  </a:cubicBezTo>
                  <a:cubicBezTo>
                    <a:pt x="8202" y="1696"/>
                    <a:pt x="8788" y="2532"/>
                    <a:pt x="8997" y="3600"/>
                  </a:cubicBezTo>
                  <a:cubicBezTo>
                    <a:pt x="9081" y="4039"/>
                    <a:pt x="9206" y="4520"/>
                    <a:pt x="9332" y="4960"/>
                  </a:cubicBezTo>
                  <a:cubicBezTo>
                    <a:pt x="9395" y="5169"/>
                    <a:pt x="9416" y="5399"/>
                    <a:pt x="9520" y="5587"/>
                  </a:cubicBezTo>
                  <a:cubicBezTo>
                    <a:pt x="10064" y="6529"/>
                    <a:pt x="10190" y="7575"/>
                    <a:pt x="10378" y="8600"/>
                  </a:cubicBezTo>
                  <a:cubicBezTo>
                    <a:pt x="10692" y="10253"/>
                    <a:pt x="10985" y="11885"/>
                    <a:pt x="11278" y="13538"/>
                  </a:cubicBezTo>
                  <a:cubicBezTo>
                    <a:pt x="11299" y="13748"/>
                    <a:pt x="11383" y="13978"/>
                    <a:pt x="11341" y="14187"/>
                  </a:cubicBezTo>
                  <a:cubicBezTo>
                    <a:pt x="11236" y="15610"/>
                    <a:pt x="11696" y="16970"/>
                    <a:pt x="12010" y="18309"/>
                  </a:cubicBezTo>
                  <a:cubicBezTo>
                    <a:pt x="12240" y="19292"/>
                    <a:pt x="12575" y="20255"/>
                    <a:pt x="12889" y="21238"/>
                  </a:cubicBezTo>
                  <a:cubicBezTo>
                    <a:pt x="12952" y="21406"/>
                    <a:pt x="13015" y="21573"/>
                    <a:pt x="13077" y="21761"/>
                  </a:cubicBezTo>
                  <a:cubicBezTo>
                    <a:pt x="13433" y="22766"/>
                    <a:pt x="14103" y="23498"/>
                    <a:pt x="15065" y="24000"/>
                  </a:cubicBezTo>
                  <a:cubicBezTo>
                    <a:pt x="15358" y="24126"/>
                    <a:pt x="15609" y="24293"/>
                    <a:pt x="15881" y="24481"/>
                  </a:cubicBezTo>
                  <a:cubicBezTo>
                    <a:pt x="16676" y="25046"/>
                    <a:pt x="17576" y="25339"/>
                    <a:pt x="18517" y="25548"/>
                  </a:cubicBezTo>
                  <a:cubicBezTo>
                    <a:pt x="18727" y="25590"/>
                    <a:pt x="18957" y="25590"/>
                    <a:pt x="19145" y="25695"/>
                  </a:cubicBezTo>
                  <a:cubicBezTo>
                    <a:pt x="19773" y="26009"/>
                    <a:pt x="20442" y="26009"/>
                    <a:pt x="21154" y="26009"/>
                  </a:cubicBezTo>
                  <a:lnTo>
                    <a:pt x="25150" y="26009"/>
                  </a:lnTo>
                  <a:cubicBezTo>
                    <a:pt x="25548" y="26009"/>
                    <a:pt x="25945" y="25904"/>
                    <a:pt x="26343" y="25862"/>
                  </a:cubicBezTo>
                  <a:cubicBezTo>
                    <a:pt x="26573" y="25841"/>
                    <a:pt x="26824" y="25758"/>
                    <a:pt x="27075" y="25758"/>
                  </a:cubicBezTo>
                  <a:cubicBezTo>
                    <a:pt x="28038" y="25758"/>
                    <a:pt x="29000" y="25779"/>
                    <a:pt x="29942" y="25758"/>
                  </a:cubicBezTo>
                  <a:cubicBezTo>
                    <a:pt x="30465" y="25737"/>
                    <a:pt x="30841" y="25946"/>
                    <a:pt x="31176" y="26302"/>
                  </a:cubicBezTo>
                  <a:cubicBezTo>
                    <a:pt x="31427" y="26595"/>
                    <a:pt x="31804" y="26804"/>
                    <a:pt x="32055" y="27118"/>
                  </a:cubicBezTo>
                  <a:cubicBezTo>
                    <a:pt x="32453" y="27578"/>
                    <a:pt x="32871" y="27997"/>
                    <a:pt x="32997" y="28666"/>
                  </a:cubicBezTo>
                  <a:cubicBezTo>
                    <a:pt x="33101" y="29231"/>
                    <a:pt x="33206" y="29817"/>
                    <a:pt x="33206" y="30403"/>
                  </a:cubicBezTo>
                  <a:cubicBezTo>
                    <a:pt x="33185" y="31072"/>
                    <a:pt x="32976" y="31616"/>
                    <a:pt x="32536" y="32077"/>
                  </a:cubicBezTo>
                  <a:cubicBezTo>
                    <a:pt x="32181" y="32432"/>
                    <a:pt x="31867" y="32851"/>
                    <a:pt x="31511" y="33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6"/>
            <p:cNvSpPr/>
            <p:nvPr/>
          </p:nvSpPr>
          <p:spPr>
            <a:xfrm flipH="1">
              <a:off x="7315031" y="4246511"/>
              <a:ext cx="95709" cy="236218"/>
            </a:xfrm>
            <a:custGeom>
              <a:avLst/>
              <a:gdLst/>
              <a:ahLst/>
              <a:cxnLst/>
              <a:rect l="l" t="t" r="r" b="b"/>
              <a:pathLst>
                <a:path w="2993" h="7387" extrusionOk="0">
                  <a:moveTo>
                    <a:pt x="1089" y="1"/>
                  </a:moveTo>
                  <a:cubicBezTo>
                    <a:pt x="1800" y="377"/>
                    <a:pt x="2365" y="670"/>
                    <a:pt x="2972" y="942"/>
                  </a:cubicBezTo>
                  <a:cubicBezTo>
                    <a:pt x="2993" y="1549"/>
                    <a:pt x="2972" y="2072"/>
                    <a:pt x="2637" y="2616"/>
                  </a:cubicBezTo>
                  <a:cubicBezTo>
                    <a:pt x="2344" y="3077"/>
                    <a:pt x="2323" y="3662"/>
                    <a:pt x="2156" y="4186"/>
                  </a:cubicBezTo>
                  <a:cubicBezTo>
                    <a:pt x="1925" y="4981"/>
                    <a:pt x="1716" y="5797"/>
                    <a:pt x="1423" y="6571"/>
                  </a:cubicBezTo>
                  <a:cubicBezTo>
                    <a:pt x="1151" y="7366"/>
                    <a:pt x="942" y="7387"/>
                    <a:pt x="210" y="6906"/>
                  </a:cubicBezTo>
                  <a:lnTo>
                    <a:pt x="105" y="6801"/>
                  </a:lnTo>
                  <a:cubicBezTo>
                    <a:pt x="42" y="6257"/>
                    <a:pt x="0" y="5692"/>
                    <a:pt x="252" y="5127"/>
                  </a:cubicBezTo>
                  <a:cubicBezTo>
                    <a:pt x="273" y="5064"/>
                    <a:pt x="314" y="4960"/>
                    <a:pt x="314" y="4876"/>
                  </a:cubicBezTo>
                  <a:cubicBezTo>
                    <a:pt x="314" y="3809"/>
                    <a:pt x="691" y="2805"/>
                    <a:pt x="900" y="1779"/>
                  </a:cubicBezTo>
                  <a:cubicBezTo>
                    <a:pt x="984" y="1445"/>
                    <a:pt x="1005" y="1110"/>
                    <a:pt x="1047" y="796"/>
                  </a:cubicBezTo>
                  <a:cubicBezTo>
                    <a:pt x="1068" y="587"/>
                    <a:pt x="1068" y="377"/>
                    <a:pt x="10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6"/>
            <p:cNvSpPr/>
            <p:nvPr/>
          </p:nvSpPr>
          <p:spPr>
            <a:xfrm flipH="1">
              <a:off x="6543550" y="4263236"/>
              <a:ext cx="109747" cy="182719"/>
            </a:xfrm>
            <a:custGeom>
              <a:avLst/>
              <a:gdLst/>
              <a:ahLst/>
              <a:cxnLst/>
              <a:rect l="l" t="t" r="r" b="b"/>
              <a:pathLst>
                <a:path w="3432" h="5714" extrusionOk="0">
                  <a:moveTo>
                    <a:pt x="0" y="503"/>
                  </a:moveTo>
                  <a:cubicBezTo>
                    <a:pt x="481" y="168"/>
                    <a:pt x="1025" y="189"/>
                    <a:pt x="1548" y="1"/>
                  </a:cubicBezTo>
                  <a:cubicBezTo>
                    <a:pt x="1695" y="482"/>
                    <a:pt x="1841" y="922"/>
                    <a:pt x="1988" y="1340"/>
                  </a:cubicBezTo>
                  <a:cubicBezTo>
                    <a:pt x="2051" y="1466"/>
                    <a:pt x="2113" y="1633"/>
                    <a:pt x="2176" y="1758"/>
                  </a:cubicBezTo>
                  <a:cubicBezTo>
                    <a:pt x="2218" y="1842"/>
                    <a:pt x="2302" y="1926"/>
                    <a:pt x="2323" y="1989"/>
                  </a:cubicBezTo>
                  <a:cubicBezTo>
                    <a:pt x="2427" y="2721"/>
                    <a:pt x="2950" y="3328"/>
                    <a:pt x="3097" y="4060"/>
                  </a:cubicBezTo>
                  <a:cubicBezTo>
                    <a:pt x="3159" y="4458"/>
                    <a:pt x="3431" y="4792"/>
                    <a:pt x="3348" y="5211"/>
                  </a:cubicBezTo>
                  <a:cubicBezTo>
                    <a:pt x="3327" y="5316"/>
                    <a:pt x="3306" y="5441"/>
                    <a:pt x="3264" y="5588"/>
                  </a:cubicBezTo>
                  <a:cubicBezTo>
                    <a:pt x="2699" y="5713"/>
                    <a:pt x="2281" y="5588"/>
                    <a:pt x="1988" y="5085"/>
                  </a:cubicBezTo>
                  <a:cubicBezTo>
                    <a:pt x="1779" y="4751"/>
                    <a:pt x="1423" y="4499"/>
                    <a:pt x="1444" y="4039"/>
                  </a:cubicBezTo>
                  <a:cubicBezTo>
                    <a:pt x="1444" y="3955"/>
                    <a:pt x="1360" y="3872"/>
                    <a:pt x="1297" y="3809"/>
                  </a:cubicBezTo>
                  <a:cubicBezTo>
                    <a:pt x="1255" y="3725"/>
                    <a:pt x="1172" y="3642"/>
                    <a:pt x="1151" y="3558"/>
                  </a:cubicBezTo>
                  <a:cubicBezTo>
                    <a:pt x="921" y="3181"/>
                    <a:pt x="732" y="2763"/>
                    <a:pt x="628" y="2282"/>
                  </a:cubicBezTo>
                  <a:cubicBezTo>
                    <a:pt x="544" y="1863"/>
                    <a:pt x="251" y="1528"/>
                    <a:pt x="105" y="1110"/>
                  </a:cubicBezTo>
                  <a:cubicBezTo>
                    <a:pt x="21" y="942"/>
                    <a:pt x="21" y="712"/>
                    <a:pt x="0" y="50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6"/>
            <p:cNvSpPr/>
            <p:nvPr/>
          </p:nvSpPr>
          <p:spPr>
            <a:xfrm flipH="1">
              <a:off x="6473325" y="3140508"/>
              <a:ext cx="1123434" cy="1368957"/>
            </a:xfrm>
            <a:custGeom>
              <a:avLst/>
              <a:gdLst/>
              <a:ahLst/>
              <a:cxnLst/>
              <a:rect l="l" t="t" r="r" b="b"/>
              <a:pathLst>
                <a:path w="35132" h="42810" extrusionOk="0">
                  <a:moveTo>
                    <a:pt x="6299" y="33938"/>
                  </a:moveTo>
                  <a:cubicBezTo>
                    <a:pt x="6048" y="33687"/>
                    <a:pt x="5734" y="33394"/>
                    <a:pt x="5441" y="33059"/>
                  </a:cubicBezTo>
                  <a:cubicBezTo>
                    <a:pt x="4939" y="32494"/>
                    <a:pt x="4478" y="31930"/>
                    <a:pt x="3997" y="31344"/>
                  </a:cubicBezTo>
                  <a:cubicBezTo>
                    <a:pt x="3893" y="31218"/>
                    <a:pt x="3788" y="31030"/>
                    <a:pt x="3746" y="30862"/>
                  </a:cubicBezTo>
                  <a:cubicBezTo>
                    <a:pt x="3621" y="30507"/>
                    <a:pt x="3432" y="30193"/>
                    <a:pt x="3202" y="29921"/>
                  </a:cubicBezTo>
                  <a:cubicBezTo>
                    <a:pt x="3014" y="29733"/>
                    <a:pt x="2930" y="29440"/>
                    <a:pt x="2846" y="29189"/>
                  </a:cubicBezTo>
                  <a:cubicBezTo>
                    <a:pt x="2742" y="28791"/>
                    <a:pt x="2574" y="28414"/>
                    <a:pt x="2386" y="28080"/>
                  </a:cubicBezTo>
                  <a:cubicBezTo>
                    <a:pt x="2156" y="27661"/>
                    <a:pt x="1947" y="27201"/>
                    <a:pt x="1842" y="26720"/>
                  </a:cubicBezTo>
                  <a:cubicBezTo>
                    <a:pt x="1528" y="25485"/>
                    <a:pt x="1214" y="24271"/>
                    <a:pt x="942" y="23016"/>
                  </a:cubicBezTo>
                  <a:cubicBezTo>
                    <a:pt x="817" y="22409"/>
                    <a:pt x="733" y="21782"/>
                    <a:pt x="754" y="21175"/>
                  </a:cubicBezTo>
                  <a:cubicBezTo>
                    <a:pt x="796" y="19689"/>
                    <a:pt x="649" y="18204"/>
                    <a:pt x="524" y="16697"/>
                  </a:cubicBezTo>
                  <a:cubicBezTo>
                    <a:pt x="440" y="15839"/>
                    <a:pt x="503" y="14981"/>
                    <a:pt x="482" y="14082"/>
                  </a:cubicBezTo>
                  <a:cubicBezTo>
                    <a:pt x="440" y="13559"/>
                    <a:pt x="377" y="13035"/>
                    <a:pt x="336" y="12512"/>
                  </a:cubicBezTo>
                  <a:cubicBezTo>
                    <a:pt x="315" y="12157"/>
                    <a:pt x="273" y="11780"/>
                    <a:pt x="273" y="11424"/>
                  </a:cubicBezTo>
                  <a:cubicBezTo>
                    <a:pt x="273" y="10797"/>
                    <a:pt x="273" y="10190"/>
                    <a:pt x="294" y="9562"/>
                  </a:cubicBezTo>
                  <a:cubicBezTo>
                    <a:pt x="294" y="8893"/>
                    <a:pt x="294" y="8202"/>
                    <a:pt x="105" y="7533"/>
                  </a:cubicBezTo>
                  <a:cubicBezTo>
                    <a:pt x="22" y="7240"/>
                    <a:pt x="1" y="6926"/>
                    <a:pt x="1" y="6612"/>
                  </a:cubicBezTo>
                  <a:cubicBezTo>
                    <a:pt x="1" y="5503"/>
                    <a:pt x="64" y="4436"/>
                    <a:pt x="84" y="3348"/>
                  </a:cubicBezTo>
                  <a:cubicBezTo>
                    <a:pt x="84" y="3055"/>
                    <a:pt x="105" y="2783"/>
                    <a:pt x="147" y="2511"/>
                  </a:cubicBezTo>
                  <a:cubicBezTo>
                    <a:pt x="231" y="2197"/>
                    <a:pt x="252" y="1820"/>
                    <a:pt x="712" y="1779"/>
                  </a:cubicBezTo>
                  <a:cubicBezTo>
                    <a:pt x="1089" y="1193"/>
                    <a:pt x="1696" y="963"/>
                    <a:pt x="2323" y="753"/>
                  </a:cubicBezTo>
                  <a:cubicBezTo>
                    <a:pt x="3328" y="419"/>
                    <a:pt x="4311" y="0"/>
                    <a:pt x="5378" y="63"/>
                  </a:cubicBezTo>
                  <a:cubicBezTo>
                    <a:pt x="5964" y="105"/>
                    <a:pt x="6571" y="126"/>
                    <a:pt x="7136" y="167"/>
                  </a:cubicBezTo>
                  <a:cubicBezTo>
                    <a:pt x="7345" y="209"/>
                    <a:pt x="7596" y="230"/>
                    <a:pt x="7763" y="356"/>
                  </a:cubicBezTo>
                  <a:cubicBezTo>
                    <a:pt x="8370" y="795"/>
                    <a:pt x="8956" y="1235"/>
                    <a:pt x="9500" y="1737"/>
                  </a:cubicBezTo>
                  <a:cubicBezTo>
                    <a:pt x="9751" y="1946"/>
                    <a:pt x="9939" y="2260"/>
                    <a:pt x="10128" y="2532"/>
                  </a:cubicBezTo>
                  <a:cubicBezTo>
                    <a:pt x="10274" y="2783"/>
                    <a:pt x="10442" y="3055"/>
                    <a:pt x="10546" y="3348"/>
                  </a:cubicBezTo>
                  <a:cubicBezTo>
                    <a:pt x="10755" y="3996"/>
                    <a:pt x="10902" y="4645"/>
                    <a:pt x="11090" y="5294"/>
                  </a:cubicBezTo>
                  <a:cubicBezTo>
                    <a:pt x="11174" y="5587"/>
                    <a:pt x="11237" y="5901"/>
                    <a:pt x="11404" y="6173"/>
                  </a:cubicBezTo>
                  <a:cubicBezTo>
                    <a:pt x="11739" y="6758"/>
                    <a:pt x="11906" y="7428"/>
                    <a:pt x="12032" y="8098"/>
                  </a:cubicBezTo>
                  <a:cubicBezTo>
                    <a:pt x="12367" y="9960"/>
                    <a:pt x="12743" y="11822"/>
                    <a:pt x="13078" y="13663"/>
                  </a:cubicBezTo>
                  <a:cubicBezTo>
                    <a:pt x="13141" y="14019"/>
                    <a:pt x="13204" y="14354"/>
                    <a:pt x="13204" y="14688"/>
                  </a:cubicBezTo>
                  <a:cubicBezTo>
                    <a:pt x="13162" y="16048"/>
                    <a:pt x="13580" y="17325"/>
                    <a:pt x="13894" y="18622"/>
                  </a:cubicBezTo>
                  <a:cubicBezTo>
                    <a:pt x="14124" y="19606"/>
                    <a:pt x="14459" y="20568"/>
                    <a:pt x="14773" y="21551"/>
                  </a:cubicBezTo>
                  <a:cubicBezTo>
                    <a:pt x="14877" y="21865"/>
                    <a:pt x="15045" y="22179"/>
                    <a:pt x="15170" y="22493"/>
                  </a:cubicBezTo>
                  <a:cubicBezTo>
                    <a:pt x="15317" y="22911"/>
                    <a:pt x="15652" y="23225"/>
                    <a:pt x="16028" y="23435"/>
                  </a:cubicBezTo>
                  <a:cubicBezTo>
                    <a:pt x="16614" y="23769"/>
                    <a:pt x="17179" y="24167"/>
                    <a:pt x="17786" y="24481"/>
                  </a:cubicBezTo>
                  <a:cubicBezTo>
                    <a:pt x="18100" y="24648"/>
                    <a:pt x="18455" y="24753"/>
                    <a:pt x="18832" y="24857"/>
                  </a:cubicBezTo>
                  <a:cubicBezTo>
                    <a:pt x="20025" y="25171"/>
                    <a:pt x="21196" y="25632"/>
                    <a:pt x="22473" y="25548"/>
                  </a:cubicBezTo>
                  <a:cubicBezTo>
                    <a:pt x="23603" y="25464"/>
                    <a:pt x="24691" y="25527"/>
                    <a:pt x="25820" y="25527"/>
                  </a:cubicBezTo>
                  <a:cubicBezTo>
                    <a:pt x="26176" y="25527"/>
                    <a:pt x="26553" y="25485"/>
                    <a:pt x="26908" y="25360"/>
                  </a:cubicBezTo>
                  <a:cubicBezTo>
                    <a:pt x="27181" y="25255"/>
                    <a:pt x="27473" y="25234"/>
                    <a:pt x="27725" y="25234"/>
                  </a:cubicBezTo>
                  <a:cubicBezTo>
                    <a:pt x="28624" y="25213"/>
                    <a:pt x="29524" y="25234"/>
                    <a:pt x="30424" y="25234"/>
                  </a:cubicBezTo>
                  <a:cubicBezTo>
                    <a:pt x="30884" y="25234"/>
                    <a:pt x="31261" y="25380"/>
                    <a:pt x="31616" y="25632"/>
                  </a:cubicBezTo>
                  <a:cubicBezTo>
                    <a:pt x="31930" y="25862"/>
                    <a:pt x="32307" y="26050"/>
                    <a:pt x="32642" y="26280"/>
                  </a:cubicBezTo>
                  <a:cubicBezTo>
                    <a:pt x="33039" y="26594"/>
                    <a:pt x="33395" y="26908"/>
                    <a:pt x="33751" y="27243"/>
                  </a:cubicBezTo>
                  <a:cubicBezTo>
                    <a:pt x="34023" y="27536"/>
                    <a:pt x="34232" y="27870"/>
                    <a:pt x="34483" y="28184"/>
                  </a:cubicBezTo>
                  <a:cubicBezTo>
                    <a:pt x="34525" y="28268"/>
                    <a:pt x="34587" y="28352"/>
                    <a:pt x="34608" y="28414"/>
                  </a:cubicBezTo>
                  <a:cubicBezTo>
                    <a:pt x="34859" y="29461"/>
                    <a:pt x="35131" y="30549"/>
                    <a:pt x="34943" y="31637"/>
                  </a:cubicBezTo>
                  <a:cubicBezTo>
                    <a:pt x="34839" y="32222"/>
                    <a:pt x="34692" y="32787"/>
                    <a:pt x="34211" y="33206"/>
                  </a:cubicBezTo>
                  <a:cubicBezTo>
                    <a:pt x="34023" y="33373"/>
                    <a:pt x="33876" y="33582"/>
                    <a:pt x="33709" y="33750"/>
                  </a:cubicBezTo>
                  <a:cubicBezTo>
                    <a:pt x="33479" y="34022"/>
                    <a:pt x="33248" y="34231"/>
                    <a:pt x="32914" y="34357"/>
                  </a:cubicBezTo>
                  <a:cubicBezTo>
                    <a:pt x="32725" y="34419"/>
                    <a:pt x="32558" y="34524"/>
                    <a:pt x="32411" y="34629"/>
                  </a:cubicBezTo>
                  <a:cubicBezTo>
                    <a:pt x="32181" y="34775"/>
                    <a:pt x="32098" y="35005"/>
                    <a:pt x="32202" y="35277"/>
                  </a:cubicBezTo>
                  <a:cubicBezTo>
                    <a:pt x="32411" y="35738"/>
                    <a:pt x="32642" y="36219"/>
                    <a:pt x="32830" y="36721"/>
                  </a:cubicBezTo>
                  <a:cubicBezTo>
                    <a:pt x="33165" y="37579"/>
                    <a:pt x="33562" y="38416"/>
                    <a:pt x="33771" y="39295"/>
                  </a:cubicBezTo>
                  <a:cubicBezTo>
                    <a:pt x="33918" y="39860"/>
                    <a:pt x="33813" y="40487"/>
                    <a:pt x="33813" y="41052"/>
                  </a:cubicBezTo>
                  <a:cubicBezTo>
                    <a:pt x="33813" y="41324"/>
                    <a:pt x="33604" y="41533"/>
                    <a:pt x="33353" y="41554"/>
                  </a:cubicBezTo>
                  <a:cubicBezTo>
                    <a:pt x="32830" y="41575"/>
                    <a:pt x="32265" y="41638"/>
                    <a:pt x="31784" y="41554"/>
                  </a:cubicBezTo>
                  <a:cubicBezTo>
                    <a:pt x="31323" y="41492"/>
                    <a:pt x="31051" y="41136"/>
                    <a:pt x="30779" y="40759"/>
                  </a:cubicBezTo>
                  <a:cubicBezTo>
                    <a:pt x="30214" y="39964"/>
                    <a:pt x="29942" y="38981"/>
                    <a:pt x="29440" y="38144"/>
                  </a:cubicBezTo>
                  <a:cubicBezTo>
                    <a:pt x="29377" y="37391"/>
                    <a:pt x="28792" y="36826"/>
                    <a:pt x="28750" y="36051"/>
                  </a:cubicBezTo>
                  <a:cubicBezTo>
                    <a:pt x="28708" y="35779"/>
                    <a:pt x="28457" y="35591"/>
                    <a:pt x="28143" y="35591"/>
                  </a:cubicBezTo>
                  <a:lnTo>
                    <a:pt x="27494" y="35591"/>
                  </a:lnTo>
                  <a:cubicBezTo>
                    <a:pt x="26030" y="35591"/>
                    <a:pt x="24565" y="35549"/>
                    <a:pt x="23121" y="35591"/>
                  </a:cubicBezTo>
                  <a:cubicBezTo>
                    <a:pt x="22494" y="35591"/>
                    <a:pt x="21887" y="35633"/>
                    <a:pt x="21259" y="35696"/>
                  </a:cubicBezTo>
                  <a:cubicBezTo>
                    <a:pt x="20548" y="35738"/>
                    <a:pt x="19857" y="35800"/>
                    <a:pt x="19146" y="35863"/>
                  </a:cubicBezTo>
                  <a:cubicBezTo>
                    <a:pt x="19020" y="35863"/>
                    <a:pt x="18874" y="35863"/>
                    <a:pt x="18769" y="35926"/>
                  </a:cubicBezTo>
                  <a:cubicBezTo>
                    <a:pt x="18016" y="36177"/>
                    <a:pt x="17242" y="36135"/>
                    <a:pt x="16468" y="36135"/>
                  </a:cubicBezTo>
                  <a:cubicBezTo>
                    <a:pt x="15045" y="36135"/>
                    <a:pt x="13622" y="36135"/>
                    <a:pt x="12178" y="36114"/>
                  </a:cubicBezTo>
                  <a:cubicBezTo>
                    <a:pt x="11697" y="36114"/>
                    <a:pt x="11195" y="36135"/>
                    <a:pt x="10714" y="35926"/>
                  </a:cubicBezTo>
                  <a:cubicBezTo>
                    <a:pt x="10400" y="35800"/>
                    <a:pt x="10065" y="35947"/>
                    <a:pt x="9981" y="36282"/>
                  </a:cubicBezTo>
                  <a:cubicBezTo>
                    <a:pt x="9814" y="37286"/>
                    <a:pt x="9144" y="38144"/>
                    <a:pt x="9040" y="39190"/>
                  </a:cubicBezTo>
                  <a:cubicBezTo>
                    <a:pt x="8998" y="39692"/>
                    <a:pt x="8663" y="40194"/>
                    <a:pt x="8579" y="40676"/>
                  </a:cubicBezTo>
                  <a:cubicBezTo>
                    <a:pt x="8496" y="41261"/>
                    <a:pt x="8203" y="41722"/>
                    <a:pt x="7994" y="42224"/>
                  </a:cubicBezTo>
                  <a:cubicBezTo>
                    <a:pt x="7826" y="42621"/>
                    <a:pt x="7554" y="42768"/>
                    <a:pt x="7136" y="42768"/>
                  </a:cubicBezTo>
                  <a:cubicBezTo>
                    <a:pt x="6529" y="42768"/>
                    <a:pt x="5964" y="42810"/>
                    <a:pt x="5441" y="42454"/>
                  </a:cubicBezTo>
                  <a:cubicBezTo>
                    <a:pt x="5211" y="42308"/>
                    <a:pt x="5043" y="42140"/>
                    <a:pt x="5043" y="41889"/>
                  </a:cubicBezTo>
                  <a:cubicBezTo>
                    <a:pt x="5064" y="41073"/>
                    <a:pt x="4897" y="40257"/>
                    <a:pt x="5273" y="39504"/>
                  </a:cubicBezTo>
                  <a:cubicBezTo>
                    <a:pt x="5336" y="39420"/>
                    <a:pt x="5357" y="39316"/>
                    <a:pt x="5357" y="39253"/>
                  </a:cubicBezTo>
                  <a:cubicBezTo>
                    <a:pt x="5378" y="38228"/>
                    <a:pt x="5859" y="37328"/>
                    <a:pt x="6110" y="36365"/>
                  </a:cubicBezTo>
                  <a:cubicBezTo>
                    <a:pt x="6236" y="35947"/>
                    <a:pt x="6320" y="35528"/>
                    <a:pt x="6320" y="35089"/>
                  </a:cubicBezTo>
                  <a:cubicBezTo>
                    <a:pt x="6173" y="34754"/>
                    <a:pt x="6257" y="34378"/>
                    <a:pt x="6299" y="33938"/>
                  </a:cubicBezTo>
                  <a:close/>
                  <a:moveTo>
                    <a:pt x="32244" y="33854"/>
                  </a:moveTo>
                  <a:cubicBezTo>
                    <a:pt x="32600" y="33478"/>
                    <a:pt x="32934" y="33080"/>
                    <a:pt x="33290" y="32704"/>
                  </a:cubicBezTo>
                  <a:cubicBezTo>
                    <a:pt x="33771" y="32243"/>
                    <a:pt x="33981" y="31699"/>
                    <a:pt x="33981" y="31030"/>
                  </a:cubicBezTo>
                  <a:cubicBezTo>
                    <a:pt x="34002" y="30444"/>
                    <a:pt x="33876" y="29879"/>
                    <a:pt x="33771" y="29293"/>
                  </a:cubicBezTo>
                  <a:cubicBezTo>
                    <a:pt x="33646" y="28624"/>
                    <a:pt x="33227" y="28205"/>
                    <a:pt x="32830" y="27745"/>
                  </a:cubicBezTo>
                  <a:cubicBezTo>
                    <a:pt x="32558" y="27431"/>
                    <a:pt x="32223" y="27222"/>
                    <a:pt x="31930" y="26929"/>
                  </a:cubicBezTo>
                  <a:cubicBezTo>
                    <a:pt x="31595" y="26573"/>
                    <a:pt x="31240" y="26364"/>
                    <a:pt x="30717" y="26385"/>
                  </a:cubicBezTo>
                  <a:cubicBezTo>
                    <a:pt x="29733" y="26406"/>
                    <a:pt x="28771" y="26385"/>
                    <a:pt x="27829" y="26385"/>
                  </a:cubicBezTo>
                  <a:cubicBezTo>
                    <a:pt x="27599" y="26385"/>
                    <a:pt x="27327" y="26427"/>
                    <a:pt x="27097" y="26489"/>
                  </a:cubicBezTo>
                  <a:cubicBezTo>
                    <a:pt x="26699" y="26531"/>
                    <a:pt x="26323" y="26636"/>
                    <a:pt x="25925" y="26636"/>
                  </a:cubicBezTo>
                  <a:cubicBezTo>
                    <a:pt x="24586" y="26678"/>
                    <a:pt x="23247" y="26636"/>
                    <a:pt x="21908" y="26636"/>
                  </a:cubicBezTo>
                  <a:cubicBezTo>
                    <a:pt x="21238" y="26636"/>
                    <a:pt x="20548" y="26678"/>
                    <a:pt x="19899" y="26322"/>
                  </a:cubicBezTo>
                  <a:cubicBezTo>
                    <a:pt x="19732" y="26217"/>
                    <a:pt x="19481" y="26217"/>
                    <a:pt x="19271" y="26176"/>
                  </a:cubicBezTo>
                  <a:cubicBezTo>
                    <a:pt x="18330" y="25966"/>
                    <a:pt x="17409" y="25673"/>
                    <a:pt x="16635" y="25108"/>
                  </a:cubicBezTo>
                  <a:cubicBezTo>
                    <a:pt x="16363" y="24920"/>
                    <a:pt x="16112" y="24795"/>
                    <a:pt x="15819" y="24627"/>
                  </a:cubicBezTo>
                  <a:cubicBezTo>
                    <a:pt x="14856" y="24167"/>
                    <a:pt x="14208" y="23393"/>
                    <a:pt x="13831" y="22388"/>
                  </a:cubicBezTo>
                  <a:cubicBezTo>
                    <a:pt x="13789" y="22200"/>
                    <a:pt x="13706" y="22033"/>
                    <a:pt x="13664" y="21865"/>
                  </a:cubicBezTo>
                  <a:cubicBezTo>
                    <a:pt x="13371" y="20882"/>
                    <a:pt x="12994" y="19919"/>
                    <a:pt x="12764" y="18936"/>
                  </a:cubicBezTo>
                  <a:cubicBezTo>
                    <a:pt x="12450" y="17576"/>
                    <a:pt x="12011" y="16237"/>
                    <a:pt x="12116" y="14814"/>
                  </a:cubicBezTo>
                  <a:cubicBezTo>
                    <a:pt x="12136" y="14605"/>
                    <a:pt x="12053" y="14396"/>
                    <a:pt x="12032" y="14165"/>
                  </a:cubicBezTo>
                  <a:cubicBezTo>
                    <a:pt x="11739" y="12512"/>
                    <a:pt x="11467" y="10859"/>
                    <a:pt x="11132" y="9227"/>
                  </a:cubicBezTo>
                  <a:cubicBezTo>
                    <a:pt x="10965" y="8181"/>
                    <a:pt x="10818" y="7135"/>
                    <a:pt x="10274" y="6214"/>
                  </a:cubicBezTo>
                  <a:cubicBezTo>
                    <a:pt x="10170" y="6026"/>
                    <a:pt x="10149" y="5796"/>
                    <a:pt x="10086" y="5587"/>
                  </a:cubicBezTo>
                  <a:cubicBezTo>
                    <a:pt x="9981" y="5147"/>
                    <a:pt x="9856" y="4708"/>
                    <a:pt x="9751" y="4227"/>
                  </a:cubicBezTo>
                  <a:cubicBezTo>
                    <a:pt x="9542" y="3139"/>
                    <a:pt x="8956" y="2323"/>
                    <a:pt x="8077" y="1674"/>
                  </a:cubicBezTo>
                  <a:cubicBezTo>
                    <a:pt x="7973" y="1590"/>
                    <a:pt x="7868" y="1507"/>
                    <a:pt x="7805" y="1423"/>
                  </a:cubicBezTo>
                  <a:cubicBezTo>
                    <a:pt x="7450" y="1004"/>
                    <a:pt x="6989" y="879"/>
                    <a:pt x="6487" y="837"/>
                  </a:cubicBezTo>
                  <a:cubicBezTo>
                    <a:pt x="4688" y="649"/>
                    <a:pt x="2972" y="1067"/>
                    <a:pt x="1361" y="1820"/>
                  </a:cubicBezTo>
                  <a:cubicBezTo>
                    <a:pt x="1298" y="1841"/>
                    <a:pt x="1277" y="1904"/>
                    <a:pt x="1298" y="1904"/>
                  </a:cubicBezTo>
                  <a:cubicBezTo>
                    <a:pt x="1193" y="2239"/>
                    <a:pt x="1172" y="2553"/>
                    <a:pt x="1026" y="2741"/>
                  </a:cubicBezTo>
                  <a:cubicBezTo>
                    <a:pt x="817" y="2950"/>
                    <a:pt x="754" y="3139"/>
                    <a:pt x="754" y="3390"/>
                  </a:cubicBezTo>
                  <a:cubicBezTo>
                    <a:pt x="775" y="4436"/>
                    <a:pt x="775" y="5503"/>
                    <a:pt x="817" y="6549"/>
                  </a:cubicBezTo>
                  <a:cubicBezTo>
                    <a:pt x="817" y="6842"/>
                    <a:pt x="838" y="7114"/>
                    <a:pt x="921" y="7386"/>
                  </a:cubicBezTo>
                  <a:cubicBezTo>
                    <a:pt x="1068" y="7993"/>
                    <a:pt x="1131" y="8621"/>
                    <a:pt x="1131" y="9227"/>
                  </a:cubicBezTo>
                  <a:lnTo>
                    <a:pt x="1131" y="11194"/>
                  </a:lnTo>
                  <a:cubicBezTo>
                    <a:pt x="1131" y="11571"/>
                    <a:pt x="1193" y="11989"/>
                    <a:pt x="1235" y="12387"/>
                  </a:cubicBezTo>
                  <a:cubicBezTo>
                    <a:pt x="1277" y="12910"/>
                    <a:pt x="1361" y="13433"/>
                    <a:pt x="1382" y="13956"/>
                  </a:cubicBezTo>
                  <a:cubicBezTo>
                    <a:pt x="1444" y="14772"/>
                    <a:pt x="1382" y="15588"/>
                    <a:pt x="1465" y="16362"/>
                  </a:cubicBezTo>
                  <a:cubicBezTo>
                    <a:pt x="1591" y="17932"/>
                    <a:pt x="1779" y="19501"/>
                    <a:pt x="1716" y="21091"/>
                  </a:cubicBezTo>
                  <a:cubicBezTo>
                    <a:pt x="1716" y="21489"/>
                    <a:pt x="1716" y="21907"/>
                    <a:pt x="1821" y="22305"/>
                  </a:cubicBezTo>
                  <a:cubicBezTo>
                    <a:pt x="2156" y="23686"/>
                    <a:pt x="2491" y="25067"/>
                    <a:pt x="2846" y="26468"/>
                  </a:cubicBezTo>
                  <a:cubicBezTo>
                    <a:pt x="2951" y="26887"/>
                    <a:pt x="3139" y="27264"/>
                    <a:pt x="3369" y="27640"/>
                  </a:cubicBezTo>
                  <a:cubicBezTo>
                    <a:pt x="3641" y="28059"/>
                    <a:pt x="3725" y="28498"/>
                    <a:pt x="3893" y="28917"/>
                  </a:cubicBezTo>
                  <a:cubicBezTo>
                    <a:pt x="4081" y="29335"/>
                    <a:pt x="4374" y="29712"/>
                    <a:pt x="4604" y="30088"/>
                  </a:cubicBezTo>
                  <a:cubicBezTo>
                    <a:pt x="4625" y="30130"/>
                    <a:pt x="4625" y="30151"/>
                    <a:pt x="4625" y="30172"/>
                  </a:cubicBezTo>
                  <a:cubicBezTo>
                    <a:pt x="4792" y="30444"/>
                    <a:pt x="4918" y="30716"/>
                    <a:pt x="5106" y="30967"/>
                  </a:cubicBezTo>
                  <a:cubicBezTo>
                    <a:pt x="5817" y="31930"/>
                    <a:pt x="6654" y="32746"/>
                    <a:pt x="7533" y="33520"/>
                  </a:cubicBezTo>
                  <a:cubicBezTo>
                    <a:pt x="8140" y="34043"/>
                    <a:pt x="8872" y="34440"/>
                    <a:pt x="9709" y="34461"/>
                  </a:cubicBezTo>
                  <a:cubicBezTo>
                    <a:pt x="10044" y="34482"/>
                    <a:pt x="10379" y="34587"/>
                    <a:pt x="10672" y="34733"/>
                  </a:cubicBezTo>
                  <a:cubicBezTo>
                    <a:pt x="11174" y="34943"/>
                    <a:pt x="11655" y="35005"/>
                    <a:pt x="12220" y="35005"/>
                  </a:cubicBezTo>
                  <a:cubicBezTo>
                    <a:pt x="13810" y="34984"/>
                    <a:pt x="15380" y="34984"/>
                    <a:pt x="16970" y="34984"/>
                  </a:cubicBezTo>
                  <a:cubicBezTo>
                    <a:pt x="17325" y="34984"/>
                    <a:pt x="17660" y="34984"/>
                    <a:pt x="17995" y="34901"/>
                  </a:cubicBezTo>
                  <a:cubicBezTo>
                    <a:pt x="18539" y="34754"/>
                    <a:pt x="19104" y="34733"/>
                    <a:pt x="19648" y="34733"/>
                  </a:cubicBezTo>
                  <a:cubicBezTo>
                    <a:pt x="19878" y="34733"/>
                    <a:pt x="20150" y="34691"/>
                    <a:pt x="20380" y="34650"/>
                  </a:cubicBezTo>
                  <a:cubicBezTo>
                    <a:pt x="21322" y="34482"/>
                    <a:pt x="22284" y="34419"/>
                    <a:pt x="23247" y="34419"/>
                  </a:cubicBezTo>
                  <a:cubicBezTo>
                    <a:pt x="24963" y="34440"/>
                    <a:pt x="26678" y="34419"/>
                    <a:pt x="28373" y="34419"/>
                  </a:cubicBezTo>
                  <a:cubicBezTo>
                    <a:pt x="28729" y="34419"/>
                    <a:pt x="29064" y="34419"/>
                    <a:pt x="29398" y="34315"/>
                  </a:cubicBezTo>
                  <a:cubicBezTo>
                    <a:pt x="30298" y="34106"/>
                    <a:pt x="31240" y="33896"/>
                    <a:pt x="32244" y="33854"/>
                  </a:cubicBezTo>
                  <a:close/>
                  <a:moveTo>
                    <a:pt x="6906" y="34587"/>
                  </a:moveTo>
                  <a:cubicBezTo>
                    <a:pt x="6885" y="34943"/>
                    <a:pt x="6885" y="35152"/>
                    <a:pt x="6864" y="35361"/>
                  </a:cubicBezTo>
                  <a:cubicBezTo>
                    <a:pt x="6822" y="35696"/>
                    <a:pt x="6801" y="36031"/>
                    <a:pt x="6717" y="36344"/>
                  </a:cubicBezTo>
                  <a:cubicBezTo>
                    <a:pt x="6487" y="37370"/>
                    <a:pt x="6090" y="38353"/>
                    <a:pt x="6131" y="39441"/>
                  </a:cubicBezTo>
                  <a:cubicBezTo>
                    <a:pt x="6131" y="39504"/>
                    <a:pt x="6090" y="39608"/>
                    <a:pt x="6069" y="39692"/>
                  </a:cubicBezTo>
                  <a:cubicBezTo>
                    <a:pt x="5817" y="40236"/>
                    <a:pt x="5859" y="40822"/>
                    <a:pt x="5922" y="41366"/>
                  </a:cubicBezTo>
                  <a:cubicBezTo>
                    <a:pt x="5964" y="41429"/>
                    <a:pt x="5985" y="41471"/>
                    <a:pt x="6027" y="41471"/>
                  </a:cubicBezTo>
                  <a:cubicBezTo>
                    <a:pt x="6759" y="41952"/>
                    <a:pt x="6968" y="41910"/>
                    <a:pt x="7240" y="41136"/>
                  </a:cubicBezTo>
                  <a:cubicBezTo>
                    <a:pt x="7533" y="40341"/>
                    <a:pt x="7742" y="39525"/>
                    <a:pt x="7973" y="38751"/>
                  </a:cubicBezTo>
                  <a:cubicBezTo>
                    <a:pt x="8140" y="38228"/>
                    <a:pt x="8161" y="37621"/>
                    <a:pt x="8454" y="37181"/>
                  </a:cubicBezTo>
                  <a:cubicBezTo>
                    <a:pt x="8789" y="36637"/>
                    <a:pt x="8810" y="36114"/>
                    <a:pt x="8789" y="35507"/>
                  </a:cubicBezTo>
                  <a:cubicBezTo>
                    <a:pt x="8182" y="35256"/>
                    <a:pt x="7617" y="34963"/>
                    <a:pt x="6906" y="34587"/>
                  </a:cubicBezTo>
                  <a:close/>
                  <a:moveTo>
                    <a:pt x="29503" y="35612"/>
                  </a:moveTo>
                  <a:cubicBezTo>
                    <a:pt x="29524" y="35821"/>
                    <a:pt x="29524" y="36051"/>
                    <a:pt x="29608" y="36240"/>
                  </a:cubicBezTo>
                  <a:cubicBezTo>
                    <a:pt x="29775" y="36637"/>
                    <a:pt x="30026" y="36993"/>
                    <a:pt x="30131" y="37412"/>
                  </a:cubicBezTo>
                  <a:cubicBezTo>
                    <a:pt x="30235" y="37893"/>
                    <a:pt x="30424" y="38290"/>
                    <a:pt x="30654" y="38688"/>
                  </a:cubicBezTo>
                  <a:lnTo>
                    <a:pt x="30821" y="38939"/>
                  </a:lnTo>
                  <a:cubicBezTo>
                    <a:pt x="30863" y="39002"/>
                    <a:pt x="30947" y="39085"/>
                    <a:pt x="30947" y="39169"/>
                  </a:cubicBezTo>
                  <a:cubicBezTo>
                    <a:pt x="30926" y="39629"/>
                    <a:pt x="31282" y="39880"/>
                    <a:pt x="31491" y="40215"/>
                  </a:cubicBezTo>
                  <a:cubicBezTo>
                    <a:pt x="31784" y="40717"/>
                    <a:pt x="32223" y="40843"/>
                    <a:pt x="32767" y="40717"/>
                  </a:cubicBezTo>
                  <a:cubicBezTo>
                    <a:pt x="32809" y="40571"/>
                    <a:pt x="32830" y="40466"/>
                    <a:pt x="32851" y="40341"/>
                  </a:cubicBezTo>
                  <a:cubicBezTo>
                    <a:pt x="32955" y="39922"/>
                    <a:pt x="32662" y="39588"/>
                    <a:pt x="32600" y="39190"/>
                  </a:cubicBezTo>
                  <a:cubicBezTo>
                    <a:pt x="32453" y="38458"/>
                    <a:pt x="31972" y="37893"/>
                    <a:pt x="31826" y="37119"/>
                  </a:cubicBezTo>
                  <a:cubicBezTo>
                    <a:pt x="31826" y="37056"/>
                    <a:pt x="31721" y="36972"/>
                    <a:pt x="31679" y="36888"/>
                  </a:cubicBezTo>
                  <a:cubicBezTo>
                    <a:pt x="31595" y="36763"/>
                    <a:pt x="31512" y="36637"/>
                    <a:pt x="31491" y="36470"/>
                  </a:cubicBezTo>
                  <a:cubicBezTo>
                    <a:pt x="31344" y="36051"/>
                    <a:pt x="31198" y="35612"/>
                    <a:pt x="31051" y="35131"/>
                  </a:cubicBezTo>
                  <a:cubicBezTo>
                    <a:pt x="30528" y="35298"/>
                    <a:pt x="30005" y="35277"/>
                    <a:pt x="29503" y="356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6"/>
            <p:cNvSpPr/>
            <p:nvPr/>
          </p:nvSpPr>
          <p:spPr>
            <a:xfrm flipH="1">
              <a:off x="6431843" y="2496816"/>
              <a:ext cx="922679" cy="847756"/>
            </a:xfrm>
            <a:custGeom>
              <a:avLst/>
              <a:gdLst/>
              <a:ahLst/>
              <a:cxnLst/>
              <a:rect l="l" t="t" r="r" b="b"/>
              <a:pathLst>
                <a:path w="28854" h="26511" extrusionOk="0">
                  <a:moveTo>
                    <a:pt x="22242" y="23707"/>
                  </a:moveTo>
                  <a:cubicBezTo>
                    <a:pt x="22116" y="23812"/>
                    <a:pt x="22012" y="23895"/>
                    <a:pt x="21907" y="23958"/>
                  </a:cubicBezTo>
                  <a:cubicBezTo>
                    <a:pt x="20840" y="24628"/>
                    <a:pt x="19710" y="25088"/>
                    <a:pt x="18559" y="25569"/>
                  </a:cubicBezTo>
                  <a:cubicBezTo>
                    <a:pt x="18141" y="25737"/>
                    <a:pt x="17639" y="25778"/>
                    <a:pt x="17199" y="25883"/>
                  </a:cubicBezTo>
                  <a:cubicBezTo>
                    <a:pt x="14856" y="26427"/>
                    <a:pt x="12512" y="26511"/>
                    <a:pt x="10148" y="26427"/>
                  </a:cubicBezTo>
                  <a:cubicBezTo>
                    <a:pt x="9374" y="26406"/>
                    <a:pt x="8558" y="26155"/>
                    <a:pt x="7784" y="26030"/>
                  </a:cubicBezTo>
                  <a:cubicBezTo>
                    <a:pt x="7742" y="26030"/>
                    <a:pt x="7721" y="26030"/>
                    <a:pt x="7700" y="26009"/>
                  </a:cubicBezTo>
                  <a:cubicBezTo>
                    <a:pt x="7512" y="25841"/>
                    <a:pt x="7323" y="25632"/>
                    <a:pt x="7114" y="25590"/>
                  </a:cubicBezTo>
                  <a:cubicBezTo>
                    <a:pt x="6905" y="25527"/>
                    <a:pt x="6633" y="25716"/>
                    <a:pt x="6424" y="25674"/>
                  </a:cubicBezTo>
                  <a:cubicBezTo>
                    <a:pt x="5587" y="25423"/>
                    <a:pt x="4708" y="25318"/>
                    <a:pt x="4017" y="24753"/>
                  </a:cubicBezTo>
                  <a:cubicBezTo>
                    <a:pt x="3536" y="24356"/>
                    <a:pt x="3034" y="24000"/>
                    <a:pt x="2490" y="23602"/>
                  </a:cubicBezTo>
                  <a:cubicBezTo>
                    <a:pt x="2574" y="23289"/>
                    <a:pt x="2616" y="22975"/>
                    <a:pt x="2720" y="22682"/>
                  </a:cubicBezTo>
                  <a:cubicBezTo>
                    <a:pt x="2992" y="22033"/>
                    <a:pt x="3097" y="21385"/>
                    <a:pt x="2929" y="20673"/>
                  </a:cubicBezTo>
                  <a:cubicBezTo>
                    <a:pt x="2908" y="20589"/>
                    <a:pt x="2929" y="20485"/>
                    <a:pt x="2929" y="20380"/>
                  </a:cubicBezTo>
                  <a:cubicBezTo>
                    <a:pt x="3327" y="20192"/>
                    <a:pt x="3724" y="20296"/>
                    <a:pt x="4122" y="20276"/>
                  </a:cubicBezTo>
                  <a:cubicBezTo>
                    <a:pt x="4394" y="20255"/>
                    <a:pt x="4666" y="20276"/>
                    <a:pt x="4959" y="20255"/>
                  </a:cubicBezTo>
                  <a:cubicBezTo>
                    <a:pt x="5336" y="20234"/>
                    <a:pt x="5649" y="20045"/>
                    <a:pt x="5901" y="19732"/>
                  </a:cubicBezTo>
                  <a:cubicBezTo>
                    <a:pt x="5942" y="19648"/>
                    <a:pt x="5963" y="19501"/>
                    <a:pt x="5942" y="19397"/>
                  </a:cubicBezTo>
                  <a:cubicBezTo>
                    <a:pt x="5901" y="19292"/>
                    <a:pt x="5796" y="19208"/>
                    <a:pt x="5691" y="19188"/>
                  </a:cubicBezTo>
                  <a:cubicBezTo>
                    <a:pt x="5608" y="19146"/>
                    <a:pt x="5503" y="19146"/>
                    <a:pt x="5398" y="19188"/>
                  </a:cubicBezTo>
                  <a:cubicBezTo>
                    <a:pt x="4645" y="19355"/>
                    <a:pt x="3850" y="19229"/>
                    <a:pt x="3076" y="19229"/>
                  </a:cubicBezTo>
                  <a:cubicBezTo>
                    <a:pt x="2490" y="19229"/>
                    <a:pt x="1967" y="18999"/>
                    <a:pt x="1444" y="18811"/>
                  </a:cubicBezTo>
                  <a:cubicBezTo>
                    <a:pt x="1360" y="18790"/>
                    <a:pt x="1255" y="18727"/>
                    <a:pt x="1214" y="18644"/>
                  </a:cubicBezTo>
                  <a:cubicBezTo>
                    <a:pt x="628" y="17869"/>
                    <a:pt x="42" y="17116"/>
                    <a:pt x="42" y="16070"/>
                  </a:cubicBezTo>
                  <a:cubicBezTo>
                    <a:pt x="42" y="15568"/>
                    <a:pt x="63" y="15066"/>
                    <a:pt x="42" y="14563"/>
                  </a:cubicBezTo>
                  <a:cubicBezTo>
                    <a:pt x="0" y="14208"/>
                    <a:pt x="105" y="13894"/>
                    <a:pt x="419" y="13685"/>
                  </a:cubicBezTo>
                  <a:cubicBezTo>
                    <a:pt x="732" y="13454"/>
                    <a:pt x="1088" y="13182"/>
                    <a:pt x="1423" y="13036"/>
                  </a:cubicBezTo>
                  <a:cubicBezTo>
                    <a:pt x="1883" y="12827"/>
                    <a:pt x="2385" y="12827"/>
                    <a:pt x="2867" y="13036"/>
                  </a:cubicBezTo>
                  <a:cubicBezTo>
                    <a:pt x="3243" y="13203"/>
                    <a:pt x="3641" y="13392"/>
                    <a:pt x="4059" y="13559"/>
                  </a:cubicBezTo>
                  <a:cubicBezTo>
                    <a:pt x="4331" y="13664"/>
                    <a:pt x="4561" y="13789"/>
                    <a:pt x="4854" y="13873"/>
                  </a:cubicBezTo>
                  <a:cubicBezTo>
                    <a:pt x="5105" y="13915"/>
                    <a:pt x="5398" y="13894"/>
                    <a:pt x="5649" y="13915"/>
                  </a:cubicBezTo>
                  <a:cubicBezTo>
                    <a:pt x="5942" y="13915"/>
                    <a:pt x="6214" y="13936"/>
                    <a:pt x="6445" y="14124"/>
                  </a:cubicBezTo>
                  <a:cubicBezTo>
                    <a:pt x="7637" y="15086"/>
                    <a:pt x="9039" y="15024"/>
                    <a:pt x="10441" y="14814"/>
                  </a:cubicBezTo>
                  <a:cubicBezTo>
                    <a:pt x="10671" y="14773"/>
                    <a:pt x="10943" y="14647"/>
                    <a:pt x="11173" y="14668"/>
                  </a:cubicBezTo>
                  <a:cubicBezTo>
                    <a:pt x="11968" y="14752"/>
                    <a:pt x="12533" y="14333"/>
                    <a:pt x="13098" y="13873"/>
                  </a:cubicBezTo>
                  <a:cubicBezTo>
                    <a:pt x="13433" y="13580"/>
                    <a:pt x="13747" y="13308"/>
                    <a:pt x="14103" y="13057"/>
                  </a:cubicBezTo>
                  <a:cubicBezTo>
                    <a:pt x="14709" y="12576"/>
                    <a:pt x="14981" y="11927"/>
                    <a:pt x="15128" y="11216"/>
                  </a:cubicBezTo>
                  <a:cubicBezTo>
                    <a:pt x="15212" y="10776"/>
                    <a:pt x="15023" y="10358"/>
                    <a:pt x="14772" y="10023"/>
                  </a:cubicBezTo>
                  <a:cubicBezTo>
                    <a:pt x="14186" y="9291"/>
                    <a:pt x="13475" y="8663"/>
                    <a:pt x="12596" y="8328"/>
                  </a:cubicBezTo>
                  <a:cubicBezTo>
                    <a:pt x="11675" y="8014"/>
                    <a:pt x="10839" y="7533"/>
                    <a:pt x="10064" y="6989"/>
                  </a:cubicBezTo>
                  <a:cubicBezTo>
                    <a:pt x="10085" y="6926"/>
                    <a:pt x="10106" y="6864"/>
                    <a:pt x="10169" y="6864"/>
                  </a:cubicBezTo>
                  <a:cubicBezTo>
                    <a:pt x="11048" y="6864"/>
                    <a:pt x="11885" y="6654"/>
                    <a:pt x="12722" y="6487"/>
                  </a:cubicBezTo>
                  <a:cubicBezTo>
                    <a:pt x="13977" y="6257"/>
                    <a:pt x="15212" y="5985"/>
                    <a:pt x="16467" y="5755"/>
                  </a:cubicBezTo>
                  <a:cubicBezTo>
                    <a:pt x="16718" y="5713"/>
                    <a:pt x="16990" y="5608"/>
                    <a:pt x="17283" y="5524"/>
                  </a:cubicBezTo>
                  <a:cubicBezTo>
                    <a:pt x="18057" y="5315"/>
                    <a:pt x="18329" y="4353"/>
                    <a:pt x="18141" y="3788"/>
                  </a:cubicBezTo>
                  <a:cubicBezTo>
                    <a:pt x="18057" y="3579"/>
                    <a:pt x="17869" y="3348"/>
                    <a:pt x="17701" y="3223"/>
                  </a:cubicBezTo>
                  <a:cubicBezTo>
                    <a:pt x="17178" y="2846"/>
                    <a:pt x="16655" y="2428"/>
                    <a:pt x="16174" y="1988"/>
                  </a:cubicBezTo>
                  <a:cubicBezTo>
                    <a:pt x="15986" y="1842"/>
                    <a:pt x="15776" y="1695"/>
                    <a:pt x="15546" y="1591"/>
                  </a:cubicBezTo>
                  <a:cubicBezTo>
                    <a:pt x="14709" y="1235"/>
                    <a:pt x="13893" y="921"/>
                    <a:pt x="13056" y="586"/>
                  </a:cubicBezTo>
                  <a:cubicBezTo>
                    <a:pt x="12931" y="524"/>
                    <a:pt x="12784" y="482"/>
                    <a:pt x="12533" y="398"/>
                  </a:cubicBezTo>
                  <a:cubicBezTo>
                    <a:pt x="12722" y="273"/>
                    <a:pt x="12805" y="189"/>
                    <a:pt x="12910" y="168"/>
                  </a:cubicBezTo>
                  <a:cubicBezTo>
                    <a:pt x="13935" y="63"/>
                    <a:pt x="14940" y="1"/>
                    <a:pt x="15944" y="314"/>
                  </a:cubicBezTo>
                  <a:cubicBezTo>
                    <a:pt x="16655" y="524"/>
                    <a:pt x="17346" y="754"/>
                    <a:pt x="18036" y="1110"/>
                  </a:cubicBezTo>
                  <a:cubicBezTo>
                    <a:pt x="18873" y="1528"/>
                    <a:pt x="19731" y="1884"/>
                    <a:pt x="20547" y="2302"/>
                  </a:cubicBezTo>
                  <a:cubicBezTo>
                    <a:pt x="20945" y="2490"/>
                    <a:pt x="21300" y="2721"/>
                    <a:pt x="21677" y="2951"/>
                  </a:cubicBezTo>
                  <a:cubicBezTo>
                    <a:pt x="22619" y="3537"/>
                    <a:pt x="23414" y="4269"/>
                    <a:pt x="24041" y="5148"/>
                  </a:cubicBezTo>
                  <a:cubicBezTo>
                    <a:pt x="24125" y="5252"/>
                    <a:pt x="24209" y="5357"/>
                    <a:pt x="24292" y="5441"/>
                  </a:cubicBezTo>
                  <a:cubicBezTo>
                    <a:pt x="25904" y="7177"/>
                    <a:pt x="26971" y="9228"/>
                    <a:pt x="27912" y="11362"/>
                  </a:cubicBezTo>
                  <a:cubicBezTo>
                    <a:pt x="28289" y="12136"/>
                    <a:pt x="28540" y="12952"/>
                    <a:pt x="28686" y="13831"/>
                  </a:cubicBezTo>
                  <a:cubicBezTo>
                    <a:pt x="28854" y="15191"/>
                    <a:pt x="28686" y="16488"/>
                    <a:pt x="28331" y="17786"/>
                  </a:cubicBezTo>
                  <a:cubicBezTo>
                    <a:pt x="28080" y="18811"/>
                    <a:pt x="27494" y="19648"/>
                    <a:pt x="26908" y="20485"/>
                  </a:cubicBezTo>
                  <a:cubicBezTo>
                    <a:pt x="26636" y="20820"/>
                    <a:pt x="26322" y="21154"/>
                    <a:pt x="25966" y="21364"/>
                  </a:cubicBezTo>
                  <a:cubicBezTo>
                    <a:pt x="25234" y="21824"/>
                    <a:pt x="24439" y="22242"/>
                    <a:pt x="23665" y="22577"/>
                  </a:cubicBezTo>
                  <a:cubicBezTo>
                    <a:pt x="23037" y="22828"/>
                    <a:pt x="22326" y="22703"/>
                    <a:pt x="21635" y="22661"/>
                  </a:cubicBezTo>
                  <a:cubicBezTo>
                    <a:pt x="21426" y="22619"/>
                    <a:pt x="21217" y="22577"/>
                    <a:pt x="21007" y="22514"/>
                  </a:cubicBezTo>
                  <a:cubicBezTo>
                    <a:pt x="19710" y="22159"/>
                    <a:pt x="19731" y="22389"/>
                    <a:pt x="18852" y="21405"/>
                  </a:cubicBezTo>
                  <a:cubicBezTo>
                    <a:pt x="18685" y="21217"/>
                    <a:pt x="18476" y="21092"/>
                    <a:pt x="18266" y="20924"/>
                  </a:cubicBezTo>
                  <a:cubicBezTo>
                    <a:pt x="17722" y="20485"/>
                    <a:pt x="17137" y="20045"/>
                    <a:pt x="16760" y="19418"/>
                  </a:cubicBezTo>
                  <a:cubicBezTo>
                    <a:pt x="16613" y="19208"/>
                    <a:pt x="16446" y="19041"/>
                    <a:pt x="16258" y="18853"/>
                  </a:cubicBezTo>
                  <a:cubicBezTo>
                    <a:pt x="16132" y="18727"/>
                    <a:pt x="15839" y="18853"/>
                    <a:pt x="15839" y="19041"/>
                  </a:cubicBezTo>
                  <a:cubicBezTo>
                    <a:pt x="15839" y="19229"/>
                    <a:pt x="15839" y="19439"/>
                    <a:pt x="15944" y="19564"/>
                  </a:cubicBezTo>
                  <a:cubicBezTo>
                    <a:pt x="16341" y="20171"/>
                    <a:pt x="16697" y="20778"/>
                    <a:pt x="17283" y="21217"/>
                  </a:cubicBezTo>
                  <a:cubicBezTo>
                    <a:pt x="17848" y="21657"/>
                    <a:pt x="18350" y="22159"/>
                    <a:pt x="18873" y="22661"/>
                  </a:cubicBezTo>
                  <a:cubicBezTo>
                    <a:pt x="19124" y="22891"/>
                    <a:pt x="19396" y="23079"/>
                    <a:pt x="19752" y="23142"/>
                  </a:cubicBezTo>
                  <a:cubicBezTo>
                    <a:pt x="20484" y="23268"/>
                    <a:pt x="21321" y="23498"/>
                    <a:pt x="22242" y="23707"/>
                  </a:cubicBezTo>
                  <a:close/>
                  <a:moveTo>
                    <a:pt x="23497" y="12387"/>
                  </a:moveTo>
                  <a:lnTo>
                    <a:pt x="23497" y="12387"/>
                  </a:lnTo>
                  <a:cubicBezTo>
                    <a:pt x="23497" y="12157"/>
                    <a:pt x="23518" y="11927"/>
                    <a:pt x="23497" y="11718"/>
                  </a:cubicBezTo>
                  <a:cubicBezTo>
                    <a:pt x="23455" y="11362"/>
                    <a:pt x="23183" y="11174"/>
                    <a:pt x="22765" y="11153"/>
                  </a:cubicBezTo>
                  <a:cubicBezTo>
                    <a:pt x="22305" y="11153"/>
                    <a:pt x="22033" y="11299"/>
                    <a:pt x="21949" y="11718"/>
                  </a:cubicBezTo>
                  <a:cubicBezTo>
                    <a:pt x="21844" y="12283"/>
                    <a:pt x="22033" y="12764"/>
                    <a:pt x="22305" y="13203"/>
                  </a:cubicBezTo>
                  <a:cubicBezTo>
                    <a:pt x="22451" y="13475"/>
                    <a:pt x="22744" y="13580"/>
                    <a:pt x="22995" y="13496"/>
                  </a:cubicBezTo>
                  <a:cubicBezTo>
                    <a:pt x="23267" y="13454"/>
                    <a:pt x="23455" y="13203"/>
                    <a:pt x="23476" y="12890"/>
                  </a:cubicBezTo>
                  <a:cubicBezTo>
                    <a:pt x="23497" y="12743"/>
                    <a:pt x="23497" y="12555"/>
                    <a:pt x="23497" y="123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6"/>
            <p:cNvSpPr/>
            <p:nvPr/>
          </p:nvSpPr>
          <p:spPr>
            <a:xfrm flipH="1">
              <a:off x="6803176" y="2254612"/>
              <a:ext cx="866494" cy="994948"/>
            </a:xfrm>
            <a:custGeom>
              <a:avLst/>
              <a:gdLst/>
              <a:ahLst/>
              <a:cxnLst/>
              <a:rect l="l" t="t" r="r" b="b"/>
              <a:pathLst>
                <a:path w="27097" h="31114" extrusionOk="0">
                  <a:moveTo>
                    <a:pt x="5294" y="18434"/>
                  </a:moveTo>
                  <a:cubicBezTo>
                    <a:pt x="5315" y="18183"/>
                    <a:pt x="5189" y="18015"/>
                    <a:pt x="4980" y="18015"/>
                  </a:cubicBezTo>
                  <a:cubicBezTo>
                    <a:pt x="4645" y="18015"/>
                    <a:pt x="4394" y="17827"/>
                    <a:pt x="4164" y="17660"/>
                  </a:cubicBezTo>
                  <a:cubicBezTo>
                    <a:pt x="3871" y="17409"/>
                    <a:pt x="3557" y="17241"/>
                    <a:pt x="3243" y="17032"/>
                  </a:cubicBezTo>
                  <a:cubicBezTo>
                    <a:pt x="3034" y="16886"/>
                    <a:pt x="2804" y="16781"/>
                    <a:pt x="2595" y="16655"/>
                  </a:cubicBezTo>
                  <a:cubicBezTo>
                    <a:pt x="1318" y="15944"/>
                    <a:pt x="1255" y="15902"/>
                    <a:pt x="419" y="14730"/>
                  </a:cubicBezTo>
                  <a:cubicBezTo>
                    <a:pt x="0" y="14124"/>
                    <a:pt x="42" y="13601"/>
                    <a:pt x="523" y="13057"/>
                  </a:cubicBezTo>
                  <a:cubicBezTo>
                    <a:pt x="774" y="12805"/>
                    <a:pt x="1004" y="12554"/>
                    <a:pt x="1193" y="12282"/>
                  </a:cubicBezTo>
                  <a:cubicBezTo>
                    <a:pt x="1402" y="12031"/>
                    <a:pt x="1653" y="11864"/>
                    <a:pt x="1967" y="11864"/>
                  </a:cubicBezTo>
                  <a:cubicBezTo>
                    <a:pt x="2616" y="11843"/>
                    <a:pt x="3285" y="11843"/>
                    <a:pt x="3934" y="11843"/>
                  </a:cubicBezTo>
                  <a:cubicBezTo>
                    <a:pt x="4248" y="11843"/>
                    <a:pt x="4436" y="12052"/>
                    <a:pt x="4666" y="12178"/>
                  </a:cubicBezTo>
                  <a:cubicBezTo>
                    <a:pt x="4896" y="12345"/>
                    <a:pt x="5126" y="12471"/>
                    <a:pt x="5440" y="12429"/>
                  </a:cubicBezTo>
                  <a:cubicBezTo>
                    <a:pt x="5629" y="12366"/>
                    <a:pt x="5817" y="12282"/>
                    <a:pt x="5838" y="12073"/>
                  </a:cubicBezTo>
                  <a:cubicBezTo>
                    <a:pt x="5838" y="11948"/>
                    <a:pt x="5817" y="11738"/>
                    <a:pt x="5733" y="11655"/>
                  </a:cubicBezTo>
                  <a:cubicBezTo>
                    <a:pt x="5022" y="11069"/>
                    <a:pt x="4540" y="10274"/>
                    <a:pt x="4017" y="9500"/>
                  </a:cubicBezTo>
                  <a:cubicBezTo>
                    <a:pt x="3808" y="9144"/>
                    <a:pt x="3704" y="8830"/>
                    <a:pt x="3724" y="8453"/>
                  </a:cubicBezTo>
                  <a:lnTo>
                    <a:pt x="3724" y="8160"/>
                  </a:lnTo>
                  <a:cubicBezTo>
                    <a:pt x="3599" y="7093"/>
                    <a:pt x="4080" y="6382"/>
                    <a:pt x="4959" y="5880"/>
                  </a:cubicBezTo>
                  <a:cubicBezTo>
                    <a:pt x="5231" y="5733"/>
                    <a:pt x="5503" y="5671"/>
                    <a:pt x="5838" y="5775"/>
                  </a:cubicBezTo>
                  <a:cubicBezTo>
                    <a:pt x="6591" y="6005"/>
                    <a:pt x="7198" y="6466"/>
                    <a:pt x="7637" y="7114"/>
                  </a:cubicBezTo>
                  <a:cubicBezTo>
                    <a:pt x="7909" y="7470"/>
                    <a:pt x="8202" y="7847"/>
                    <a:pt x="8432" y="8244"/>
                  </a:cubicBezTo>
                  <a:cubicBezTo>
                    <a:pt x="8558" y="8453"/>
                    <a:pt x="8642" y="8684"/>
                    <a:pt x="8893" y="8788"/>
                  </a:cubicBezTo>
                  <a:cubicBezTo>
                    <a:pt x="9081" y="8872"/>
                    <a:pt x="9144" y="8872"/>
                    <a:pt x="9688" y="8725"/>
                  </a:cubicBezTo>
                  <a:cubicBezTo>
                    <a:pt x="9688" y="8684"/>
                    <a:pt x="9709" y="8579"/>
                    <a:pt x="9688" y="8579"/>
                  </a:cubicBezTo>
                  <a:cubicBezTo>
                    <a:pt x="9290" y="8349"/>
                    <a:pt x="9186" y="7993"/>
                    <a:pt x="9186" y="7554"/>
                  </a:cubicBezTo>
                  <a:cubicBezTo>
                    <a:pt x="9165" y="6612"/>
                    <a:pt x="9416" y="5691"/>
                    <a:pt x="9709" y="4834"/>
                  </a:cubicBezTo>
                  <a:cubicBezTo>
                    <a:pt x="10315" y="3055"/>
                    <a:pt x="11362" y="1569"/>
                    <a:pt x="12931" y="523"/>
                  </a:cubicBezTo>
                  <a:cubicBezTo>
                    <a:pt x="13705" y="0"/>
                    <a:pt x="14061" y="126"/>
                    <a:pt x="14186" y="1046"/>
                  </a:cubicBezTo>
                  <a:cubicBezTo>
                    <a:pt x="14291" y="1779"/>
                    <a:pt x="14312" y="2511"/>
                    <a:pt x="14082" y="3243"/>
                  </a:cubicBezTo>
                  <a:cubicBezTo>
                    <a:pt x="13872" y="3892"/>
                    <a:pt x="13684" y="4541"/>
                    <a:pt x="13496" y="5210"/>
                  </a:cubicBezTo>
                  <a:cubicBezTo>
                    <a:pt x="13454" y="5378"/>
                    <a:pt x="13454" y="5566"/>
                    <a:pt x="13433" y="5754"/>
                  </a:cubicBezTo>
                  <a:cubicBezTo>
                    <a:pt x="13370" y="6068"/>
                    <a:pt x="13287" y="6361"/>
                    <a:pt x="13245" y="6675"/>
                  </a:cubicBezTo>
                  <a:cubicBezTo>
                    <a:pt x="13224" y="6842"/>
                    <a:pt x="13119" y="7093"/>
                    <a:pt x="13182" y="7198"/>
                  </a:cubicBezTo>
                  <a:cubicBezTo>
                    <a:pt x="13433" y="7533"/>
                    <a:pt x="13705" y="7847"/>
                    <a:pt x="14019" y="8098"/>
                  </a:cubicBezTo>
                  <a:cubicBezTo>
                    <a:pt x="14228" y="8265"/>
                    <a:pt x="14605" y="8035"/>
                    <a:pt x="14542" y="7784"/>
                  </a:cubicBezTo>
                  <a:cubicBezTo>
                    <a:pt x="14291" y="6821"/>
                    <a:pt x="14835" y="6173"/>
                    <a:pt x="15358" y="5440"/>
                  </a:cubicBezTo>
                  <a:cubicBezTo>
                    <a:pt x="16488" y="3850"/>
                    <a:pt x="17973" y="2699"/>
                    <a:pt x="19543" y="1611"/>
                  </a:cubicBezTo>
                  <a:cubicBezTo>
                    <a:pt x="20714" y="837"/>
                    <a:pt x="22116" y="565"/>
                    <a:pt x="23539" y="733"/>
                  </a:cubicBezTo>
                  <a:cubicBezTo>
                    <a:pt x="23853" y="753"/>
                    <a:pt x="24167" y="942"/>
                    <a:pt x="24334" y="1172"/>
                  </a:cubicBezTo>
                  <a:cubicBezTo>
                    <a:pt x="24753" y="1821"/>
                    <a:pt x="25004" y="2511"/>
                    <a:pt x="24627" y="3264"/>
                  </a:cubicBezTo>
                  <a:cubicBezTo>
                    <a:pt x="24376" y="3746"/>
                    <a:pt x="24146" y="4206"/>
                    <a:pt x="23874" y="4687"/>
                  </a:cubicBezTo>
                  <a:cubicBezTo>
                    <a:pt x="23769" y="4854"/>
                    <a:pt x="23644" y="5043"/>
                    <a:pt x="23518" y="5210"/>
                  </a:cubicBezTo>
                  <a:cubicBezTo>
                    <a:pt x="22995" y="5733"/>
                    <a:pt x="22472" y="6256"/>
                    <a:pt x="21949" y="6800"/>
                  </a:cubicBezTo>
                  <a:cubicBezTo>
                    <a:pt x="21740" y="7010"/>
                    <a:pt x="21530" y="7135"/>
                    <a:pt x="21238" y="7198"/>
                  </a:cubicBezTo>
                  <a:cubicBezTo>
                    <a:pt x="19731" y="7449"/>
                    <a:pt x="18392" y="8181"/>
                    <a:pt x="17053" y="8914"/>
                  </a:cubicBezTo>
                  <a:cubicBezTo>
                    <a:pt x="17032" y="8935"/>
                    <a:pt x="17011" y="8935"/>
                    <a:pt x="16969" y="8976"/>
                  </a:cubicBezTo>
                  <a:cubicBezTo>
                    <a:pt x="16404" y="9500"/>
                    <a:pt x="15714" y="9855"/>
                    <a:pt x="14981" y="10085"/>
                  </a:cubicBezTo>
                  <a:cubicBezTo>
                    <a:pt x="14919" y="10127"/>
                    <a:pt x="14877" y="10232"/>
                    <a:pt x="14814" y="10336"/>
                  </a:cubicBezTo>
                  <a:cubicBezTo>
                    <a:pt x="15065" y="10713"/>
                    <a:pt x="15463" y="10776"/>
                    <a:pt x="15860" y="10692"/>
                  </a:cubicBezTo>
                  <a:cubicBezTo>
                    <a:pt x="16551" y="10546"/>
                    <a:pt x="17241" y="10378"/>
                    <a:pt x="17911" y="10127"/>
                  </a:cubicBezTo>
                  <a:cubicBezTo>
                    <a:pt x="18601" y="9876"/>
                    <a:pt x="19250" y="9604"/>
                    <a:pt x="19857" y="9228"/>
                  </a:cubicBezTo>
                  <a:cubicBezTo>
                    <a:pt x="20631" y="8725"/>
                    <a:pt x="21426" y="8704"/>
                    <a:pt x="22263" y="8893"/>
                  </a:cubicBezTo>
                  <a:cubicBezTo>
                    <a:pt x="23309" y="9123"/>
                    <a:pt x="24251" y="9562"/>
                    <a:pt x="25192" y="10064"/>
                  </a:cubicBezTo>
                  <a:cubicBezTo>
                    <a:pt x="25339" y="10148"/>
                    <a:pt x="25485" y="10295"/>
                    <a:pt x="25611" y="10441"/>
                  </a:cubicBezTo>
                  <a:cubicBezTo>
                    <a:pt x="25966" y="10713"/>
                    <a:pt x="26322" y="11027"/>
                    <a:pt x="26678" y="11320"/>
                  </a:cubicBezTo>
                  <a:cubicBezTo>
                    <a:pt x="26866" y="11487"/>
                    <a:pt x="27096" y="11613"/>
                    <a:pt x="27054" y="11906"/>
                  </a:cubicBezTo>
                  <a:cubicBezTo>
                    <a:pt x="26992" y="12178"/>
                    <a:pt x="26740" y="12261"/>
                    <a:pt x="26489" y="12345"/>
                  </a:cubicBezTo>
                  <a:cubicBezTo>
                    <a:pt x="25924" y="12492"/>
                    <a:pt x="25339" y="12659"/>
                    <a:pt x="24774" y="12764"/>
                  </a:cubicBezTo>
                  <a:cubicBezTo>
                    <a:pt x="23769" y="12973"/>
                    <a:pt x="22765" y="13119"/>
                    <a:pt x="21761" y="13308"/>
                  </a:cubicBezTo>
                  <a:cubicBezTo>
                    <a:pt x="21112" y="13433"/>
                    <a:pt x="20484" y="13496"/>
                    <a:pt x="19836" y="13517"/>
                  </a:cubicBezTo>
                  <a:cubicBezTo>
                    <a:pt x="19229" y="13538"/>
                    <a:pt x="18601" y="13684"/>
                    <a:pt x="17994" y="13810"/>
                  </a:cubicBezTo>
                  <a:cubicBezTo>
                    <a:pt x="17639" y="13893"/>
                    <a:pt x="17492" y="14354"/>
                    <a:pt x="17785" y="14626"/>
                  </a:cubicBezTo>
                  <a:cubicBezTo>
                    <a:pt x="18015" y="14856"/>
                    <a:pt x="18308" y="15065"/>
                    <a:pt x="18622" y="15191"/>
                  </a:cubicBezTo>
                  <a:cubicBezTo>
                    <a:pt x="19271" y="15421"/>
                    <a:pt x="19857" y="15756"/>
                    <a:pt x="20463" y="16111"/>
                  </a:cubicBezTo>
                  <a:cubicBezTo>
                    <a:pt x="20924" y="16383"/>
                    <a:pt x="21447" y="16593"/>
                    <a:pt x="21970" y="16781"/>
                  </a:cubicBezTo>
                  <a:cubicBezTo>
                    <a:pt x="22702" y="17053"/>
                    <a:pt x="23246" y="17534"/>
                    <a:pt x="23748" y="18099"/>
                  </a:cubicBezTo>
                  <a:cubicBezTo>
                    <a:pt x="24020" y="18413"/>
                    <a:pt x="24062" y="18748"/>
                    <a:pt x="23874" y="19145"/>
                  </a:cubicBezTo>
                  <a:cubicBezTo>
                    <a:pt x="23707" y="19501"/>
                    <a:pt x="23518" y="19836"/>
                    <a:pt x="23142" y="20045"/>
                  </a:cubicBezTo>
                  <a:cubicBezTo>
                    <a:pt x="22828" y="20233"/>
                    <a:pt x="22577" y="20526"/>
                    <a:pt x="22284" y="20756"/>
                  </a:cubicBezTo>
                  <a:cubicBezTo>
                    <a:pt x="21928" y="21049"/>
                    <a:pt x="21551" y="21300"/>
                    <a:pt x="21028" y="21280"/>
                  </a:cubicBezTo>
                  <a:cubicBezTo>
                    <a:pt x="20798" y="21280"/>
                    <a:pt x="20526" y="21300"/>
                    <a:pt x="20296" y="21384"/>
                  </a:cubicBezTo>
                  <a:cubicBezTo>
                    <a:pt x="19626" y="21614"/>
                    <a:pt x="18936" y="21572"/>
                    <a:pt x="18266" y="21510"/>
                  </a:cubicBezTo>
                  <a:cubicBezTo>
                    <a:pt x="17555" y="21468"/>
                    <a:pt x="16948" y="21133"/>
                    <a:pt x="16530" y="20547"/>
                  </a:cubicBezTo>
                  <a:cubicBezTo>
                    <a:pt x="16111" y="19982"/>
                    <a:pt x="15651" y="19417"/>
                    <a:pt x="15379" y="18748"/>
                  </a:cubicBezTo>
                  <a:cubicBezTo>
                    <a:pt x="15337" y="18580"/>
                    <a:pt x="15149" y="18476"/>
                    <a:pt x="14981" y="18308"/>
                  </a:cubicBezTo>
                  <a:cubicBezTo>
                    <a:pt x="14542" y="19208"/>
                    <a:pt x="15086" y="19899"/>
                    <a:pt x="15337" y="20673"/>
                  </a:cubicBezTo>
                  <a:cubicBezTo>
                    <a:pt x="15128" y="20777"/>
                    <a:pt x="14940" y="20861"/>
                    <a:pt x="14772" y="20945"/>
                  </a:cubicBezTo>
                  <a:cubicBezTo>
                    <a:pt x="14186" y="20610"/>
                    <a:pt x="13600" y="20254"/>
                    <a:pt x="13035" y="19982"/>
                  </a:cubicBezTo>
                  <a:cubicBezTo>
                    <a:pt x="12324" y="19606"/>
                    <a:pt x="11613" y="19627"/>
                    <a:pt x="10880" y="19899"/>
                  </a:cubicBezTo>
                  <a:cubicBezTo>
                    <a:pt x="10253" y="20129"/>
                    <a:pt x="9730" y="20505"/>
                    <a:pt x="9290" y="20966"/>
                  </a:cubicBezTo>
                  <a:cubicBezTo>
                    <a:pt x="9060" y="21196"/>
                    <a:pt x="8914" y="21468"/>
                    <a:pt x="8914" y="21803"/>
                  </a:cubicBezTo>
                  <a:cubicBezTo>
                    <a:pt x="8914" y="22514"/>
                    <a:pt x="8893" y="23246"/>
                    <a:pt x="8914" y="23958"/>
                  </a:cubicBezTo>
                  <a:cubicBezTo>
                    <a:pt x="8955" y="24606"/>
                    <a:pt x="9206" y="25213"/>
                    <a:pt x="9604" y="25757"/>
                  </a:cubicBezTo>
                  <a:cubicBezTo>
                    <a:pt x="9939" y="26218"/>
                    <a:pt x="10253" y="26720"/>
                    <a:pt x="10650" y="27306"/>
                  </a:cubicBezTo>
                  <a:cubicBezTo>
                    <a:pt x="11069" y="27452"/>
                    <a:pt x="11592" y="27640"/>
                    <a:pt x="12157" y="27850"/>
                  </a:cubicBezTo>
                  <a:cubicBezTo>
                    <a:pt x="12157" y="28059"/>
                    <a:pt x="12219" y="28289"/>
                    <a:pt x="12199" y="28477"/>
                  </a:cubicBezTo>
                  <a:cubicBezTo>
                    <a:pt x="12115" y="29084"/>
                    <a:pt x="12010" y="29712"/>
                    <a:pt x="11885" y="30298"/>
                  </a:cubicBezTo>
                  <a:cubicBezTo>
                    <a:pt x="11822" y="30549"/>
                    <a:pt x="11675" y="30758"/>
                    <a:pt x="11508" y="30925"/>
                  </a:cubicBezTo>
                  <a:cubicBezTo>
                    <a:pt x="11424" y="31030"/>
                    <a:pt x="11215" y="31114"/>
                    <a:pt x="11110" y="31093"/>
                  </a:cubicBezTo>
                  <a:cubicBezTo>
                    <a:pt x="10755" y="30967"/>
                    <a:pt x="10357" y="30821"/>
                    <a:pt x="10148" y="30444"/>
                  </a:cubicBezTo>
                  <a:cubicBezTo>
                    <a:pt x="9897" y="29942"/>
                    <a:pt x="9541" y="29503"/>
                    <a:pt x="9269" y="29021"/>
                  </a:cubicBezTo>
                  <a:cubicBezTo>
                    <a:pt x="8997" y="28582"/>
                    <a:pt x="8746" y="28101"/>
                    <a:pt x="8474" y="27661"/>
                  </a:cubicBezTo>
                  <a:cubicBezTo>
                    <a:pt x="8390" y="27515"/>
                    <a:pt x="8286" y="27347"/>
                    <a:pt x="8223" y="27222"/>
                  </a:cubicBezTo>
                  <a:cubicBezTo>
                    <a:pt x="7909" y="27264"/>
                    <a:pt x="7721" y="27515"/>
                    <a:pt x="7846" y="27682"/>
                  </a:cubicBezTo>
                  <a:cubicBezTo>
                    <a:pt x="8265" y="28352"/>
                    <a:pt x="7951" y="28875"/>
                    <a:pt x="7637" y="29419"/>
                  </a:cubicBezTo>
                  <a:cubicBezTo>
                    <a:pt x="7428" y="29775"/>
                    <a:pt x="7198" y="30172"/>
                    <a:pt x="6968" y="30507"/>
                  </a:cubicBezTo>
                  <a:cubicBezTo>
                    <a:pt x="6675" y="30904"/>
                    <a:pt x="6361" y="30946"/>
                    <a:pt x="5921" y="30758"/>
                  </a:cubicBezTo>
                  <a:cubicBezTo>
                    <a:pt x="5398" y="30507"/>
                    <a:pt x="5189" y="30151"/>
                    <a:pt x="5189" y="29565"/>
                  </a:cubicBezTo>
                  <a:cubicBezTo>
                    <a:pt x="5189" y="28875"/>
                    <a:pt x="5252" y="28163"/>
                    <a:pt x="5419" y="27452"/>
                  </a:cubicBezTo>
                  <a:cubicBezTo>
                    <a:pt x="5566" y="26699"/>
                    <a:pt x="5754" y="25946"/>
                    <a:pt x="5921" y="25213"/>
                  </a:cubicBezTo>
                  <a:cubicBezTo>
                    <a:pt x="5963" y="25004"/>
                    <a:pt x="6068" y="24816"/>
                    <a:pt x="6152" y="24627"/>
                  </a:cubicBezTo>
                  <a:cubicBezTo>
                    <a:pt x="5817" y="24397"/>
                    <a:pt x="5670" y="24334"/>
                    <a:pt x="5524" y="24523"/>
                  </a:cubicBezTo>
                  <a:cubicBezTo>
                    <a:pt x="5336" y="24732"/>
                    <a:pt x="5210" y="24962"/>
                    <a:pt x="5022" y="25276"/>
                  </a:cubicBezTo>
                  <a:cubicBezTo>
                    <a:pt x="4478" y="25360"/>
                    <a:pt x="3871" y="25422"/>
                    <a:pt x="3264" y="25129"/>
                  </a:cubicBezTo>
                  <a:cubicBezTo>
                    <a:pt x="3139" y="25067"/>
                    <a:pt x="2950" y="25025"/>
                    <a:pt x="2825" y="25025"/>
                  </a:cubicBezTo>
                  <a:cubicBezTo>
                    <a:pt x="2281" y="25046"/>
                    <a:pt x="1988" y="24648"/>
                    <a:pt x="1737" y="24293"/>
                  </a:cubicBezTo>
                  <a:cubicBezTo>
                    <a:pt x="1653" y="24209"/>
                    <a:pt x="1632" y="24062"/>
                    <a:pt x="1653" y="23958"/>
                  </a:cubicBezTo>
                  <a:cubicBezTo>
                    <a:pt x="1758" y="23539"/>
                    <a:pt x="1779" y="23121"/>
                    <a:pt x="1946" y="22702"/>
                  </a:cubicBezTo>
                  <a:cubicBezTo>
                    <a:pt x="2302" y="21677"/>
                    <a:pt x="2929" y="20882"/>
                    <a:pt x="3724" y="20129"/>
                  </a:cubicBezTo>
                  <a:cubicBezTo>
                    <a:pt x="4185" y="19480"/>
                    <a:pt x="4666" y="18852"/>
                    <a:pt x="5294" y="184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6"/>
            <p:cNvSpPr/>
            <p:nvPr/>
          </p:nvSpPr>
          <p:spPr>
            <a:xfrm flipH="1">
              <a:off x="6666009" y="3361958"/>
              <a:ext cx="536646" cy="545344"/>
            </a:xfrm>
            <a:custGeom>
              <a:avLst/>
              <a:gdLst/>
              <a:ahLst/>
              <a:cxnLst/>
              <a:rect l="l" t="t" r="r" b="b"/>
              <a:pathLst>
                <a:path w="16782" h="17054" extrusionOk="0">
                  <a:moveTo>
                    <a:pt x="2470" y="1"/>
                  </a:moveTo>
                  <a:cubicBezTo>
                    <a:pt x="2867" y="43"/>
                    <a:pt x="3139" y="84"/>
                    <a:pt x="3411" y="147"/>
                  </a:cubicBezTo>
                  <a:cubicBezTo>
                    <a:pt x="5357" y="649"/>
                    <a:pt x="7303" y="545"/>
                    <a:pt x="9249" y="357"/>
                  </a:cubicBezTo>
                  <a:cubicBezTo>
                    <a:pt x="9835" y="315"/>
                    <a:pt x="10442" y="294"/>
                    <a:pt x="11069" y="231"/>
                  </a:cubicBezTo>
                  <a:cubicBezTo>
                    <a:pt x="11111" y="440"/>
                    <a:pt x="11195" y="629"/>
                    <a:pt x="11174" y="775"/>
                  </a:cubicBezTo>
                  <a:cubicBezTo>
                    <a:pt x="11111" y="1298"/>
                    <a:pt x="11279" y="1779"/>
                    <a:pt x="11488" y="2219"/>
                  </a:cubicBezTo>
                  <a:cubicBezTo>
                    <a:pt x="11969" y="3223"/>
                    <a:pt x="12178" y="4311"/>
                    <a:pt x="12534" y="5420"/>
                  </a:cubicBezTo>
                  <a:cubicBezTo>
                    <a:pt x="12157" y="5525"/>
                    <a:pt x="11948" y="5315"/>
                    <a:pt x="11718" y="5211"/>
                  </a:cubicBezTo>
                  <a:cubicBezTo>
                    <a:pt x="11132" y="4918"/>
                    <a:pt x="10567" y="4604"/>
                    <a:pt x="9981" y="4311"/>
                  </a:cubicBezTo>
                  <a:cubicBezTo>
                    <a:pt x="9877" y="4269"/>
                    <a:pt x="9751" y="4269"/>
                    <a:pt x="9626" y="4227"/>
                  </a:cubicBezTo>
                  <a:cubicBezTo>
                    <a:pt x="9521" y="4227"/>
                    <a:pt x="9395" y="4416"/>
                    <a:pt x="9437" y="4499"/>
                  </a:cubicBezTo>
                  <a:cubicBezTo>
                    <a:pt x="9521" y="4625"/>
                    <a:pt x="9605" y="4792"/>
                    <a:pt x="9709" y="4855"/>
                  </a:cubicBezTo>
                  <a:cubicBezTo>
                    <a:pt x="10546" y="5525"/>
                    <a:pt x="11341" y="6173"/>
                    <a:pt x="12429" y="6424"/>
                  </a:cubicBezTo>
                  <a:cubicBezTo>
                    <a:pt x="12555" y="6466"/>
                    <a:pt x="12660" y="6508"/>
                    <a:pt x="12785" y="6529"/>
                  </a:cubicBezTo>
                  <a:cubicBezTo>
                    <a:pt x="12848" y="6696"/>
                    <a:pt x="12911" y="6822"/>
                    <a:pt x="12952" y="6989"/>
                  </a:cubicBezTo>
                  <a:cubicBezTo>
                    <a:pt x="13099" y="7952"/>
                    <a:pt x="13496" y="8810"/>
                    <a:pt x="13957" y="9668"/>
                  </a:cubicBezTo>
                  <a:cubicBezTo>
                    <a:pt x="14166" y="10086"/>
                    <a:pt x="14417" y="10484"/>
                    <a:pt x="14647" y="10902"/>
                  </a:cubicBezTo>
                  <a:cubicBezTo>
                    <a:pt x="14731" y="11028"/>
                    <a:pt x="14794" y="11174"/>
                    <a:pt x="14857" y="11320"/>
                  </a:cubicBezTo>
                  <a:cubicBezTo>
                    <a:pt x="15003" y="11802"/>
                    <a:pt x="15149" y="12283"/>
                    <a:pt x="15359" y="12701"/>
                  </a:cubicBezTo>
                  <a:cubicBezTo>
                    <a:pt x="15526" y="13120"/>
                    <a:pt x="15924" y="13413"/>
                    <a:pt x="16091" y="13894"/>
                  </a:cubicBezTo>
                  <a:cubicBezTo>
                    <a:pt x="16237" y="14313"/>
                    <a:pt x="16551" y="14689"/>
                    <a:pt x="16781" y="15087"/>
                  </a:cubicBezTo>
                  <a:cubicBezTo>
                    <a:pt x="16635" y="15296"/>
                    <a:pt x="16468" y="15484"/>
                    <a:pt x="16321" y="15694"/>
                  </a:cubicBezTo>
                  <a:cubicBezTo>
                    <a:pt x="15714" y="15735"/>
                    <a:pt x="15108" y="15840"/>
                    <a:pt x="14543" y="16091"/>
                  </a:cubicBezTo>
                  <a:cubicBezTo>
                    <a:pt x="14250" y="16217"/>
                    <a:pt x="13852" y="16154"/>
                    <a:pt x="13517" y="16154"/>
                  </a:cubicBezTo>
                  <a:cubicBezTo>
                    <a:pt x="12534" y="16133"/>
                    <a:pt x="11530" y="16154"/>
                    <a:pt x="10567" y="16426"/>
                  </a:cubicBezTo>
                  <a:cubicBezTo>
                    <a:pt x="10546" y="16426"/>
                    <a:pt x="10504" y="16447"/>
                    <a:pt x="10463" y="16447"/>
                  </a:cubicBezTo>
                  <a:cubicBezTo>
                    <a:pt x="9144" y="16363"/>
                    <a:pt x="7868" y="16719"/>
                    <a:pt x="6550" y="16740"/>
                  </a:cubicBezTo>
                  <a:cubicBezTo>
                    <a:pt x="6257" y="16740"/>
                    <a:pt x="5922" y="16740"/>
                    <a:pt x="5650" y="16823"/>
                  </a:cubicBezTo>
                  <a:cubicBezTo>
                    <a:pt x="4918" y="17033"/>
                    <a:pt x="4185" y="17054"/>
                    <a:pt x="3411" y="17033"/>
                  </a:cubicBezTo>
                  <a:lnTo>
                    <a:pt x="1382" y="17033"/>
                  </a:lnTo>
                  <a:cubicBezTo>
                    <a:pt x="1172" y="17033"/>
                    <a:pt x="942" y="17033"/>
                    <a:pt x="733" y="16991"/>
                  </a:cubicBezTo>
                  <a:cubicBezTo>
                    <a:pt x="210" y="16928"/>
                    <a:pt x="22" y="16740"/>
                    <a:pt x="22" y="16196"/>
                  </a:cubicBezTo>
                  <a:cubicBezTo>
                    <a:pt x="1" y="14522"/>
                    <a:pt x="1" y="12848"/>
                    <a:pt x="22" y="11174"/>
                  </a:cubicBezTo>
                  <a:cubicBezTo>
                    <a:pt x="22" y="10797"/>
                    <a:pt x="105" y="10442"/>
                    <a:pt x="210" y="10065"/>
                  </a:cubicBezTo>
                  <a:cubicBezTo>
                    <a:pt x="649" y="8077"/>
                    <a:pt x="1047" y="6069"/>
                    <a:pt x="1298" y="4018"/>
                  </a:cubicBezTo>
                  <a:cubicBezTo>
                    <a:pt x="1319" y="3746"/>
                    <a:pt x="1382" y="3453"/>
                    <a:pt x="1486" y="3223"/>
                  </a:cubicBezTo>
                  <a:cubicBezTo>
                    <a:pt x="1863" y="2386"/>
                    <a:pt x="2072" y="1507"/>
                    <a:pt x="2219" y="629"/>
                  </a:cubicBezTo>
                  <a:cubicBezTo>
                    <a:pt x="2281" y="440"/>
                    <a:pt x="2386" y="231"/>
                    <a:pt x="24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6"/>
            <p:cNvSpPr/>
            <p:nvPr/>
          </p:nvSpPr>
          <p:spPr>
            <a:xfrm flipH="1">
              <a:off x="5908563" y="3072906"/>
              <a:ext cx="461723" cy="720645"/>
            </a:xfrm>
            <a:custGeom>
              <a:avLst/>
              <a:gdLst/>
              <a:ahLst/>
              <a:cxnLst/>
              <a:rect l="l" t="t" r="r" b="b"/>
              <a:pathLst>
                <a:path w="14439" h="22536" extrusionOk="0">
                  <a:moveTo>
                    <a:pt x="2470" y="7701"/>
                  </a:moveTo>
                  <a:cubicBezTo>
                    <a:pt x="2616" y="7659"/>
                    <a:pt x="2658" y="7659"/>
                    <a:pt x="2721" y="7617"/>
                  </a:cubicBezTo>
                  <a:cubicBezTo>
                    <a:pt x="3621" y="7324"/>
                    <a:pt x="4520" y="6968"/>
                    <a:pt x="5148" y="6173"/>
                  </a:cubicBezTo>
                  <a:cubicBezTo>
                    <a:pt x="6550" y="5169"/>
                    <a:pt x="7889" y="4039"/>
                    <a:pt x="9374" y="3139"/>
                  </a:cubicBezTo>
                  <a:cubicBezTo>
                    <a:pt x="10002" y="2763"/>
                    <a:pt x="10609" y="2302"/>
                    <a:pt x="11195" y="1842"/>
                  </a:cubicBezTo>
                  <a:cubicBezTo>
                    <a:pt x="12095" y="1089"/>
                    <a:pt x="13224" y="691"/>
                    <a:pt x="14229" y="1"/>
                  </a:cubicBezTo>
                  <a:cubicBezTo>
                    <a:pt x="14438" y="252"/>
                    <a:pt x="14396" y="482"/>
                    <a:pt x="14333" y="670"/>
                  </a:cubicBezTo>
                  <a:cubicBezTo>
                    <a:pt x="14124" y="1193"/>
                    <a:pt x="14082" y="1758"/>
                    <a:pt x="14061" y="2302"/>
                  </a:cubicBezTo>
                  <a:cubicBezTo>
                    <a:pt x="14020" y="2825"/>
                    <a:pt x="13873" y="3349"/>
                    <a:pt x="13810" y="3872"/>
                  </a:cubicBezTo>
                  <a:cubicBezTo>
                    <a:pt x="13643" y="5085"/>
                    <a:pt x="13371" y="6257"/>
                    <a:pt x="13036" y="7450"/>
                  </a:cubicBezTo>
                  <a:cubicBezTo>
                    <a:pt x="12869" y="8056"/>
                    <a:pt x="12806" y="8726"/>
                    <a:pt x="12722" y="9375"/>
                  </a:cubicBezTo>
                  <a:cubicBezTo>
                    <a:pt x="12450" y="11572"/>
                    <a:pt x="12157" y="13748"/>
                    <a:pt x="11885" y="15945"/>
                  </a:cubicBezTo>
                  <a:cubicBezTo>
                    <a:pt x="11885" y="15986"/>
                    <a:pt x="11864" y="16070"/>
                    <a:pt x="11843" y="16154"/>
                  </a:cubicBezTo>
                  <a:cubicBezTo>
                    <a:pt x="11467" y="16384"/>
                    <a:pt x="11111" y="16677"/>
                    <a:pt x="10630" y="16761"/>
                  </a:cubicBezTo>
                  <a:cubicBezTo>
                    <a:pt x="10421" y="16782"/>
                    <a:pt x="10191" y="16991"/>
                    <a:pt x="10044" y="17137"/>
                  </a:cubicBezTo>
                  <a:cubicBezTo>
                    <a:pt x="9772" y="17409"/>
                    <a:pt x="9458" y="17618"/>
                    <a:pt x="9102" y="17723"/>
                  </a:cubicBezTo>
                  <a:cubicBezTo>
                    <a:pt x="8935" y="17765"/>
                    <a:pt x="8789" y="17828"/>
                    <a:pt x="8684" y="17932"/>
                  </a:cubicBezTo>
                  <a:cubicBezTo>
                    <a:pt x="8307" y="18330"/>
                    <a:pt x="7805" y="18497"/>
                    <a:pt x="7324" y="18686"/>
                  </a:cubicBezTo>
                  <a:cubicBezTo>
                    <a:pt x="6926" y="18853"/>
                    <a:pt x="6508" y="19020"/>
                    <a:pt x="6173" y="19292"/>
                  </a:cubicBezTo>
                  <a:cubicBezTo>
                    <a:pt x="5545" y="19711"/>
                    <a:pt x="4855" y="20004"/>
                    <a:pt x="4185" y="20318"/>
                  </a:cubicBezTo>
                  <a:cubicBezTo>
                    <a:pt x="3788" y="20485"/>
                    <a:pt x="3411" y="20694"/>
                    <a:pt x="3035" y="20883"/>
                  </a:cubicBezTo>
                  <a:cubicBezTo>
                    <a:pt x="2742" y="21008"/>
                    <a:pt x="2470" y="21155"/>
                    <a:pt x="2198" y="21301"/>
                  </a:cubicBezTo>
                  <a:cubicBezTo>
                    <a:pt x="1947" y="21427"/>
                    <a:pt x="1696" y="21531"/>
                    <a:pt x="1486" y="21720"/>
                  </a:cubicBezTo>
                  <a:cubicBezTo>
                    <a:pt x="1089" y="22096"/>
                    <a:pt x="628" y="22326"/>
                    <a:pt x="43" y="22536"/>
                  </a:cubicBezTo>
                  <a:cubicBezTo>
                    <a:pt x="43" y="22326"/>
                    <a:pt x="1" y="22138"/>
                    <a:pt x="43" y="21992"/>
                  </a:cubicBezTo>
                  <a:cubicBezTo>
                    <a:pt x="670" y="20004"/>
                    <a:pt x="963" y="17932"/>
                    <a:pt x="1319" y="15882"/>
                  </a:cubicBezTo>
                  <a:cubicBezTo>
                    <a:pt x="1382" y="15526"/>
                    <a:pt x="1486" y="15149"/>
                    <a:pt x="1570" y="14794"/>
                  </a:cubicBezTo>
                  <a:cubicBezTo>
                    <a:pt x="1926" y="14668"/>
                    <a:pt x="2240" y="14564"/>
                    <a:pt x="2574" y="14459"/>
                  </a:cubicBezTo>
                  <a:cubicBezTo>
                    <a:pt x="2972" y="14794"/>
                    <a:pt x="3390" y="15003"/>
                    <a:pt x="3913" y="15045"/>
                  </a:cubicBezTo>
                  <a:cubicBezTo>
                    <a:pt x="4353" y="15108"/>
                    <a:pt x="4813" y="15296"/>
                    <a:pt x="5253" y="15422"/>
                  </a:cubicBezTo>
                  <a:cubicBezTo>
                    <a:pt x="5713" y="15568"/>
                    <a:pt x="6173" y="15568"/>
                    <a:pt x="6613" y="15442"/>
                  </a:cubicBezTo>
                  <a:cubicBezTo>
                    <a:pt x="6717" y="15422"/>
                    <a:pt x="6864" y="15233"/>
                    <a:pt x="6864" y="15129"/>
                  </a:cubicBezTo>
                  <a:cubicBezTo>
                    <a:pt x="6864" y="15024"/>
                    <a:pt x="6717" y="14898"/>
                    <a:pt x="6613" y="14794"/>
                  </a:cubicBezTo>
                  <a:cubicBezTo>
                    <a:pt x="6592" y="14773"/>
                    <a:pt x="6508" y="14731"/>
                    <a:pt x="6424" y="14731"/>
                  </a:cubicBezTo>
                  <a:cubicBezTo>
                    <a:pt x="5755" y="14794"/>
                    <a:pt x="5190" y="14375"/>
                    <a:pt x="4332" y="14292"/>
                  </a:cubicBezTo>
                  <a:cubicBezTo>
                    <a:pt x="4960" y="13999"/>
                    <a:pt x="5399" y="13789"/>
                    <a:pt x="5922" y="13789"/>
                  </a:cubicBezTo>
                  <a:cubicBezTo>
                    <a:pt x="6236" y="13789"/>
                    <a:pt x="6508" y="13727"/>
                    <a:pt x="6634" y="13434"/>
                  </a:cubicBezTo>
                  <a:cubicBezTo>
                    <a:pt x="6696" y="13329"/>
                    <a:pt x="6696" y="13120"/>
                    <a:pt x="6613" y="13015"/>
                  </a:cubicBezTo>
                  <a:cubicBezTo>
                    <a:pt x="6592" y="12932"/>
                    <a:pt x="6382" y="12890"/>
                    <a:pt x="6299" y="12911"/>
                  </a:cubicBezTo>
                  <a:cubicBezTo>
                    <a:pt x="5755" y="13120"/>
                    <a:pt x="5127" y="13015"/>
                    <a:pt x="4604" y="13329"/>
                  </a:cubicBezTo>
                  <a:cubicBezTo>
                    <a:pt x="4541" y="13350"/>
                    <a:pt x="4437" y="13266"/>
                    <a:pt x="4332" y="13245"/>
                  </a:cubicBezTo>
                  <a:cubicBezTo>
                    <a:pt x="4541" y="12701"/>
                    <a:pt x="4834" y="12262"/>
                    <a:pt x="5399" y="12011"/>
                  </a:cubicBezTo>
                  <a:cubicBezTo>
                    <a:pt x="5713" y="11885"/>
                    <a:pt x="6006" y="11676"/>
                    <a:pt x="6278" y="11488"/>
                  </a:cubicBezTo>
                  <a:cubicBezTo>
                    <a:pt x="6403" y="11425"/>
                    <a:pt x="6487" y="11237"/>
                    <a:pt x="6382" y="11111"/>
                  </a:cubicBezTo>
                  <a:cubicBezTo>
                    <a:pt x="6299" y="11007"/>
                    <a:pt x="6131" y="10902"/>
                    <a:pt x="6006" y="10860"/>
                  </a:cubicBezTo>
                  <a:cubicBezTo>
                    <a:pt x="5880" y="10839"/>
                    <a:pt x="5713" y="10944"/>
                    <a:pt x="5587" y="11007"/>
                  </a:cubicBezTo>
                  <a:cubicBezTo>
                    <a:pt x="5232" y="11174"/>
                    <a:pt x="4876" y="11383"/>
                    <a:pt x="4520" y="11530"/>
                  </a:cubicBezTo>
                  <a:cubicBezTo>
                    <a:pt x="4185" y="11655"/>
                    <a:pt x="3976" y="11906"/>
                    <a:pt x="3767" y="12199"/>
                  </a:cubicBezTo>
                  <a:cubicBezTo>
                    <a:pt x="3390" y="12722"/>
                    <a:pt x="2846" y="13036"/>
                    <a:pt x="2323" y="13350"/>
                  </a:cubicBezTo>
                  <a:cubicBezTo>
                    <a:pt x="2219" y="13413"/>
                    <a:pt x="2093" y="13413"/>
                    <a:pt x="1905" y="13434"/>
                  </a:cubicBezTo>
                  <a:cubicBezTo>
                    <a:pt x="1884" y="13245"/>
                    <a:pt x="1842" y="13120"/>
                    <a:pt x="1884" y="12953"/>
                  </a:cubicBezTo>
                  <a:cubicBezTo>
                    <a:pt x="1905" y="12618"/>
                    <a:pt x="1947" y="12283"/>
                    <a:pt x="1988" y="11948"/>
                  </a:cubicBezTo>
                  <a:cubicBezTo>
                    <a:pt x="2030" y="11048"/>
                    <a:pt x="2093" y="10128"/>
                    <a:pt x="2114" y="9249"/>
                  </a:cubicBezTo>
                  <a:cubicBezTo>
                    <a:pt x="2135" y="8433"/>
                    <a:pt x="2114" y="8433"/>
                    <a:pt x="2470" y="77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6"/>
            <p:cNvSpPr/>
            <p:nvPr/>
          </p:nvSpPr>
          <p:spPr>
            <a:xfrm flipH="1">
              <a:off x="6579700" y="3893246"/>
              <a:ext cx="572109" cy="202737"/>
            </a:xfrm>
            <a:custGeom>
              <a:avLst/>
              <a:gdLst/>
              <a:ahLst/>
              <a:cxnLst/>
              <a:rect l="l" t="t" r="r" b="b"/>
              <a:pathLst>
                <a:path w="17891" h="6340" extrusionOk="0">
                  <a:moveTo>
                    <a:pt x="85" y="1486"/>
                  </a:moveTo>
                  <a:cubicBezTo>
                    <a:pt x="231" y="1465"/>
                    <a:pt x="419" y="1423"/>
                    <a:pt x="587" y="1423"/>
                  </a:cubicBezTo>
                  <a:cubicBezTo>
                    <a:pt x="1235" y="1423"/>
                    <a:pt x="1884" y="1465"/>
                    <a:pt x="2533" y="1423"/>
                  </a:cubicBezTo>
                  <a:cubicBezTo>
                    <a:pt x="3035" y="1402"/>
                    <a:pt x="3537" y="1318"/>
                    <a:pt x="3997" y="1276"/>
                  </a:cubicBezTo>
                  <a:cubicBezTo>
                    <a:pt x="4207" y="1256"/>
                    <a:pt x="4416" y="1193"/>
                    <a:pt x="4667" y="1193"/>
                  </a:cubicBezTo>
                  <a:cubicBezTo>
                    <a:pt x="5462" y="1214"/>
                    <a:pt x="6257" y="1004"/>
                    <a:pt x="7052" y="963"/>
                  </a:cubicBezTo>
                  <a:cubicBezTo>
                    <a:pt x="8329" y="879"/>
                    <a:pt x="9605" y="732"/>
                    <a:pt x="10860" y="649"/>
                  </a:cubicBezTo>
                  <a:cubicBezTo>
                    <a:pt x="11028" y="628"/>
                    <a:pt x="11216" y="628"/>
                    <a:pt x="11404" y="649"/>
                  </a:cubicBezTo>
                  <a:cubicBezTo>
                    <a:pt x="12639" y="753"/>
                    <a:pt x="13915" y="356"/>
                    <a:pt x="14940" y="0"/>
                  </a:cubicBezTo>
                  <a:cubicBezTo>
                    <a:pt x="15589" y="147"/>
                    <a:pt x="16196" y="481"/>
                    <a:pt x="16865" y="565"/>
                  </a:cubicBezTo>
                  <a:cubicBezTo>
                    <a:pt x="17221" y="586"/>
                    <a:pt x="17577" y="795"/>
                    <a:pt x="17891" y="1151"/>
                  </a:cubicBezTo>
                  <a:lnTo>
                    <a:pt x="17891" y="3494"/>
                  </a:lnTo>
                  <a:cubicBezTo>
                    <a:pt x="17891" y="3725"/>
                    <a:pt x="17786" y="3913"/>
                    <a:pt x="17577" y="4017"/>
                  </a:cubicBezTo>
                  <a:cubicBezTo>
                    <a:pt x="17368" y="4143"/>
                    <a:pt x="17137" y="4227"/>
                    <a:pt x="16907" y="4331"/>
                  </a:cubicBezTo>
                  <a:cubicBezTo>
                    <a:pt x="16740" y="4415"/>
                    <a:pt x="16510" y="4415"/>
                    <a:pt x="16384" y="4541"/>
                  </a:cubicBezTo>
                  <a:cubicBezTo>
                    <a:pt x="15987" y="4917"/>
                    <a:pt x="15505" y="5147"/>
                    <a:pt x="14982" y="5231"/>
                  </a:cubicBezTo>
                  <a:cubicBezTo>
                    <a:pt x="14857" y="5252"/>
                    <a:pt x="14752" y="5294"/>
                    <a:pt x="14647" y="5378"/>
                  </a:cubicBezTo>
                  <a:cubicBezTo>
                    <a:pt x="13455" y="6173"/>
                    <a:pt x="12137" y="6340"/>
                    <a:pt x="10756" y="6340"/>
                  </a:cubicBezTo>
                  <a:cubicBezTo>
                    <a:pt x="9919" y="6340"/>
                    <a:pt x="9082" y="6340"/>
                    <a:pt x="8245" y="6319"/>
                  </a:cubicBezTo>
                  <a:cubicBezTo>
                    <a:pt x="7743" y="6298"/>
                    <a:pt x="7241" y="6214"/>
                    <a:pt x="6780" y="6173"/>
                  </a:cubicBezTo>
                  <a:cubicBezTo>
                    <a:pt x="6592" y="6131"/>
                    <a:pt x="6404" y="6089"/>
                    <a:pt x="6236" y="6089"/>
                  </a:cubicBezTo>
                  <a:cubicBezTo>
                    <a:pt x="5462" y="6131"/>
                    <a:pt x="4772" y="5901"/>
                    <a:pt x="4060" y="5670"/>
                  </a:cubicBezTo>
                  <a:cubicBezTo>
                    <a:pt x="3642" y="5503"/>
                    <a:pt x="3244" y="5357"/>
                    <a:pt x="2847" y="5189"/>
                  </a:cubicBezTo>
                  <a:cubicBezTo>
                    <a:pt x="1235" y="4624"/>
                    <a:pt x="419" y="3369"/>
                    <a:pt x="43" y="1758"/>
                  </a:cubicBezTo>
                  <a:cubicBezTo>
                    <a:pt x="1" y="1674"/>
                    <a:pt x="64" y="1590"/>
                    <a:pt x="85" y="148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6"/>
            <p:cNvSpPr/>
            <p:nvPr/>
          </p:nvSpPr>
          <p:spPr>
            <a:xfrm flipH="1">
              <a:off x="5954067" y="2927052"/>
              <a:ext cx="419545" cy="599546"/>
            </a:xfrm>
            <a:custGeom>
              <a:avLst/>
              <a:gdLst/>
              <a:ahLst/>
              <a:cxnLst/>
              <a:rect l="l" t="t" r="r" b="b"/>
              <a:pathLst>
                <a:path w="13120" h="18749" extrusionOk="0">
                  <a:moveTo>
                    <a:pt x="13119" y="3704"/>
                  </a:moveTo>
                  <a:cubicBezTo>
                    <a:pt x="12575" y="4185"/>
                    <a:pt x="11968" y="4520"/>
                    <a:pt x="11320" y="4729"/>
                  </a:cubicBezTo>
                  <a:cubicBezTo>
                    <a:pt x="10357" y="5043"/>
                    <a:pt x="9437" y="5482"/>
                    <a:pt x="8537" y="6006"/>
                  </a:cubicBezTo>
                  <a:cubicBezTo>
                    <a:pt x="7177" y="6822"/>
                    <a:pt x="5817" y="7638"/>
                    <a:pt x="4520" y="8516"/>
                  </a:cubicBezTo>
                  <a:cubicBezTo>
                    <a:pt x="4352" y="8621"/>
                    <a:pt x="4206" y="8747"/>
                    <a:pt x="4038" y="8809"/>
                  </a:cubicBezTo>
                  <a:cubicBezTo>
                    <a:pt x="3557" y="8935"/>
                    <a:pt x="3160" y="9207"/>
                    <a:pt x="2783" y="9563"/>
                  </a:cubicBezTo>
                  <a:cubicBezTo>
                    <a:pt x="2574" y="9772"/>
                    <a:pt x="2260" y="9876"/>
                    <a:pt x="2009" y="10044"/>
                  </a:cubicBezTo>
                  <a:cubicBezTo>
                    <a:pt x="1883" y="10127"/>
                    <a:pt x="1716" y="10148"/>
                    <a:pt x="1590" y="10211"/>
                  </a:cubicBezTo>
                  <a:cubicBezTo>
                    <a:pt x="1172" y="10441"/>
                    <a:pt x="1151" y="10651"/>
                    <a:pt x="1528" y="11048"/>
                  </a:cubicBezTo>
                  <a:cubicBezTo>
                    <a:pt x="1402" y="11571"/>
                    <a:pt x="1528" y="12157"/>
                    <a:pt x="1214" y="12680"/>
                  </a:cubicBezTo>
                  <a:cubicBezTo>
                    <a:pt x="1151" y="12785"/>
                    <a:pt x="1256" y="13015"/>
                    <a:pt x="1276" y="13203"/>
                  </a:cubicBezTo>
                  <a:cubicBezTo>
                    <a:pt x="1297" y="13392"/>
                    <a:pt x="1423" y="13538"/>
                    <a:pt x="1423" y="13726"/>
                  </a:cubicBezTo>
                  <a:cubicBezTo>
                    <a:pt x="1423" y="15337"/>
                    <a:pt x="1214" y="16949"/>
                    <a:pt x="879" y="18539"/>
                  </a:cubicBezTo>
                  <a:cubicBezTo>
                    <a:pt x="649" y="18622"/>
                    <a:pt x="419" y="18664"/>
                    <a:pt x="209" y="18748"/>
                  </a:cubicBezTo>
                  <a:cubicBezTo>
                    <a:pt x="126" y="18643"/>
                    <a:pt x="63" y="18622"/>
                    <a:pt x="63" y="18560"/>
                  </a:cubicBezTo>
                  <a:cubicBezTo>
                    <a:pt x="0" y="17911"/>
                    <a:pt x="42" y="17262"/>
                    <a:pt x="209" y="16635"/>
                  </a:cubicBezTo>
                  <a:cubicBezTo>
                    <a:pt x="251" y="16446"/>
                    <a:pt x="335" y="16258"/>
                    <a:pt x="314" y="16070"/>
                  </a:cubicBezTo>
                  <a:cubicBezTo>
                    <a:pt x="230" y="15128"/>
                    <a:pt x="523" y="14229"/>
                    <a:pt x="732" y="13329"/>
                  </a:cubicBezTo>
                  <a:cubicBezTo>
                    <a:pt x="963" y="12345"/>
                    <a:pt x="858" y="11362"/>
                    <a:pt x="879" y="10379"/>
                  </a:cubicBezTo>
                  <a:lnTo>
                    <a:pt x="879" y="10065"/>
                  </a:lnTo>
                  <a:cubicBezTo>
                    <a:pt x="1004" y="9939"/>
                    <a:pt x="1151" y="9772"/>
                    <a:pt x="1297" y="9625"/>
                  </a:cubicBezTo>
                  <a:cubicBezTo>
                    <a:pt x="1465" y="9437"/>
                    <a:pt x="1486" y="9165"/>
                    <a:pt x="1360" y="9019"/>
                  </a:cubicBezTo>
                  <a:cubicBezTo>
                    <a:pt x="963" y="8600"/>
                    <a:pt x="1067" y="8182"/>
                    <a:pt x="1193" y="7742"/>
                  </a:cubicBezTo>
                  <a:cubicBezTo>
                    <a:pt x="1276" y="7512"/>
                    <a:pt x="1318" y="7261"/>
                    <a:pt x="1256" y="7031"/>
                  </a:cubicBezTo>
                  <a:cubicBezTo>
                    <a:pt x="1193" y="6905"/>
                    <a:pt x="1256" y="6738"/>
                    <a:pt x="1256" y="6591"/>
                  </a:cubicBezTo>
                  <a:cubicBezTo>
                    <a:pt x="1256" y="6298"/>
                    <a:pt x="1318" y="6006"/>
                    <a:pt x="1256" y="5775"/>
                  </a:cubicBezTo>
                  <a:cubicBezTo>
                    <a:pt x="1088" y="5273"/>
                    <a:pt x="1109" y="4813"/>
                    <a:pt x="1109" y="4311"/>
                  </a:cubicBezTo>
                  <a:lnTo>
                    <a:pt x="1109" y="1256"/>
                  </a:lnTo>
                  <a:lnTo>
                    <a:pt x="1109" y="440"/>
                  </a:lnTo>
                  <a:cubicBezTo>
                    <a:pt x="1360" y="293"/>
                    <a:pt x="1569" y="126"/>
                    <a:pt x="1779" y="0"/>
                  </a:cubicBezTo>
                  <a:cubicBezTo>
                    <a:pt x="1841" y="21"/>
                    <a:pt x="1946" y="21"/>
                    <a:pt x="2030" y="84"/>
                  </a:cubicBezTo>
                  <a:cubicBezTo>
                    <a:pt x="2427" y="252"/>
                    <a:pt x="2825" y="461"/>
                    <a:pt x="3201" y="649"/>
                  </a:cubicBezTo>
                  <a:cubicBezTo>
                    <a:pt x="3348" y="712"/>
                    <a:pt x="3515" y="775"/>
                    <a:pt x="3662" y="754"/>
                  </a:cubicBezTo>
                  <a:cubicBezTo>
                    <a:pt x="4143" y="649"/>
                    <a:pt x="4582" y="858"/>
                    <a:pt x="4959" y="1151"/>
                  </a:cubicBezTo>
                  <a:cubicBezTo>
                    <a:pt x="5398" y="1486"/>
                    <a:pt x="5921" y="1549"/>
                    <a:pt x="6445" y="1549"/>
                  </a:cubicBezTo>
                  <a:cubicBezTo>
                    <a:pt x="6989" y="1549"/>
                    <a:pt x="7491" y="1674"/>
                    <a:pt x="7972" y="1905"/>
                  </a:cubicBezTo>
                  <a:cubicBezTo>
                    <a:pt x="8495" y="2177"/>
                    <a:pt x="9039" y="2344"/>
                    <a:pt x="9604" y="2511"/>
                  </a:cubicBezTo>
                  <a:cubicBezTo>
                    <a:pt x="10525" y="2741"/>
                    <a:pt x="11445" y="3055"/>
                    <a:pt x="12387" y="3327"/>
                  </a:cubicBezTo>
                  <a:cubicBezTo>
                    <a:pt x="12617" y="3327"/>
                    <a:pt x="12889" y="3453"/>
                    <a:pt x="13119" y="37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6"/>
            <p:cNvSpPr/>
            <p:nvPr/>
          </p:nvSpPr>
          <p:spPr>
            <a:xfrm flipH="1">
              <a:off x="5971461" y="2860154"/>
              <a:ext cx="349962" cy="148567"/>
            </a:xfrm>
            <a:custGeom>
              <a:avLst/>
              <a:gdLst/>
              <a:ahLst/>
              <a:cxnLst/>
              <a:rect l="l" t="t" r="r" b="b"/>
              <a:pathLst>
                <a:path w="10944" h="4646" extrusionOk="0">
                  <a:moveTo>
                    <a:pt x="0" y="1025"/>
                  </a:moveTo>
                  <a:lnTo>
                    <a:pt x="0" y="84"/>
                  </a:lnTo>
                  <a:cubicBezTo>
                    <a:pt x="795" y="126"/>
                    <a:pt x="1548" y="0"/>
                    <a:pt x="2260" y="314"/>
                  </a:cubicBezTo>
                  <a:cubicBezTo>
                    <a:pt x="3725" y="314"/>
                    <a:pt x="4959" y="1172"/>
                    <a:pt x="6319" y="1548"/>
                  </a:cubicBezTo>
                  <a:cubicBezTo>
                    <a:pt x="6340" y="1548"/>
                    <a:pt x="6361" y="1569"/>
                    <a:pt x="6382" y="1590"/>
                  </a:cubicBezTo>
                  <a:cubicBezTo>
                    <a:pt x="7428" y="2260"/>
                    <a:pt x="8579" y="2720"/>
                    <a:pt x="9709" y="3243"/>
                  </a:cubicBezTo>
                  <a:cubicBezTo>
                    <a:pt x="10462" y="3599"/>
                    <a:pt x="10587" y="3704"/>
                    <a:pt x="10943" y="4436"/>
                  </a:cubicBezTo>
                  <a:cubicBezTo>
                    <a:pt x="10839" y="4645"/>
                    <a:pt x="10671" y="4499"/>
                    <a:pt x="10546" y="4457"/>
                  </a:cubicBezTo>
                  <a:cubicBezTo>
                    <a:pt x="9583" y="4206"/>
                    <a:pt x="8642" y="3934"/>
                    <a:pt x="7658" y="3683"/>
                  </a:cubicBezTo>
                  <a:cubicBezTo>
                    <a:pt x="7449" y="3641"/>
                    <a:pt x="7261" y="3578"/>
                    <a:pt x="7072" y="3473"/>
                  </a:cubicBezTo>
                  <a:cubicBezTo>
                    <a:pt x="6340" y="3055"/>
                    <a:pt x="5524" y="2846"/>
                    <a:pt x="4708" y="2657"/>
                  </a:cubicBezTo>
                  <a:cubicBezTo>
                    <a:pt x="4059" y="2511"/>
                    <a:pt x="3369" y="2344"/>
                    <a:pt x="2783" y="2030"/>
                  </a:cubicBezTo>
                  <a:cubicBezTo>
                    <a:pt x="2637" y="1946"/>
                    <a:pt x="2490" y="1883"/>
                    <a:pt x="2323" y="1904"/>
                  </a:cubicBezTo>
                  <a:cubicBezTo>
                    <a:pt x="1423" y="1925"/>
                    <a:pt x="795" y="1360"/>
                    <a:pt x="0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6"/>
            <p:cNvSpPr/>
            <p:nvPr/>
          </p:nvSpPr>
          <p:spPr>
            <a:xfrm flipH="1">
              <a:off x="6045073" y="3115053"/>
              <a:ext cx="264326" cy="180705"/>
            </a:xfrm>
            <a:custGeom>
              <a:avLst/>
              <a:gdLst/>
              <a:ahLst/>
              <a:cxnLst/>
              <a:rect l="l" t="t" r="r" b="b"/>
              <a:pathLst>
                <a:path w="8266" h="5651" extrusionOk="0">
                  <a:moveTo>
                    <a:pt x="8266" y="1"/>
                  </a:moveTo>
                  <a:cubicBezTo>
                    <a:pt x="8035" y="440"/>
                    <a:pt x="7659" y="712"/>
                    <a:pt x="7303" y="943"/>
                  </a:cubicBezTo>
                  <a:cubicBezTo>
                    <a:pt x="5776" y="1779"/>
                    <a:pt x="4437" y="2930"/>
                    <a:pt x="3056" y="3956"/>
                  </a:cubicBezTo>
                  <a:cubicBezTo>
                    <a:pt x="2846" y="4102"/>
                    <a:pt x="2637" y="4248"/>
                    <a:pt x="2491" y="4416"/>
                  </a:cubicBezTo>
                  <a:cubicBezTo>
                    <a:pt x="1968" y="5106"/>
                    <a:pt x="1172" y="5337"/>
                    <a:pt x="440" y="5629"/>
                  </a:cubicBezTo>
                  <a:cubicBezTo>
                    <a:pt x="398" y="5650"/>
                    <a:pt x="336" y="5609"/>
                    <a:pt x="210" y="5609"/>
                  </a:cubicBezTo>
                  <a:cubicBezTo>
                    <a:pt x="147" y="5399"/>
                    <a:pt x="84" y="5148"/>
                    <a:pt x="1" y="4897"/>
                  </a:cubicBezTo>
                  <a:cubicBezTo>
                    <a:pt x="147" y="4813"/>
                    <a:pt x="252" y="4709"/>
                    <a:pt x="398" y="4667"/>
                  </a:cubicBezTo>
                  <a:cubicBezTo>
                    <a:pt x="1256" y="4186"/>
                    <a:pt x="2093" y="3663"/>
                    <a:pt x="2930" y="3160"/>
                  </a:cubicBezTo>
                  <a:cubicBezTo>
                    <a:pt x="4499" y="2261"/>
                    <a:pt x="6048" y="1256"/>
                    <a:pt x="7575" y="294"/>
                  </a:cubicBezTo>
                  <a:cubicBezTo>
                    <a:pt x="7805" y="147"/>
                    <a:pt x="8035" y="106"/>
                    <a:pt x="82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6"/>
            <p:cNvSpPr/>
            <p:nvPr/>
          </p:nvSpPr>
          <p:spPr>
            <a:xfrm flipH="1">
              <a:off x="6166172" y="4308069"/>
              <a:ext cx="149239" cy="45536"/>
            </a:xfrm>
            <a:custGeom>
              <a:avLst/>
              <a:gdLst/>
              <a:ahLst/>
              <a:cxnLst/>
              <a:rect l="l" t="t" r="r" b="b"/>
              <a:pathLst>
                <a:path w="4667" h="1424" extrusionOk="0">
                  <a:moveTo>
                    <a:pt x="0" y="963"/>
                  </a:moveTo>
                  <a:lnTo>
                    <a:pt x="0" y="126"/>
                  </a:lnTo>
                  <a:cubicBezTo>
                    <a:pt x="189" y="105"/>
                    <a:pt x="377" y="64"/>
                    <a:pt x="544" y="64"/>
                  </a:cubicBezTo>
                  <a:cubicBezTo>
                    <a:pt x="1005" y="64"/>
                    <a:pt x="1423" y="126"/>
                    <a:pt x="1863" y="105"/>
                  </a:cubicBezTo>
                  <a:cubicBezTo>
                    <a:pt x="2909" y="1"/>
                    <a:pt x="3767" y="440"/>
                    <a:pt x="4666" y="984"/>
                  </a:cubicBezTo>
                  <a:cubicBezTo>
                    <a:pt x="4415" y="1319"/>
                    <a:pt x="4081" y="1382"/>
                    <a:pt x="3746" y="1403"/>
                  </a:cubicBezTo>
                  <a:cubicBezTo>
                    <a:pt x="2825" y="1424"/>
                    <a:pt x="1884" y="1403"/>
                    <a:pt x="963" y="1403"/>
                  </a:cubicBezTo>
                  <a:cubicBezTo>
                    <a:pt x="607" y="1382"/>
                    <a:pt x="293" y="1214"/>
                    <a:pt x="0" y="9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6"/>
            <p:cNvSpPr/>
            <p:nvPr/>
          </p:nvSpPr>
          <p:spPr>
            <a:xfrm flipH="1">
              <a:off x="6005571" y="2923695"/>
              <a:ext cx="6747" cy="6076"/>
            </a:xfrm>
            <a:custGeom>
              <a:avLst/>
              <a:gdLst/>
              <a:ahLst/>
              <a:cxnLst/>
              <a:rect l="l" t="t" r="r" b="b"/>
              <a:pathLst>
                <a:path w="211" h="190" extrusionOk="0">
                  <a:moveTo>
                    <a:pt x="22" y="1"/>
                  </a:moveTo>
                  <a:cubicBezTo>
                    <a:pt x="43" y="1"/>
                    <a:pt x="64" y="1"/>
                    <a:pt x="105" y="22"/>
                  </a:cubicBezTo>
                  <a:cubicBezTo>
                    <a:pt x="147" y="43"/>
                    <a:pt x="168" y="105"/>
                    <a:pt x="210" y="126"/>
                  </a:cubicBezTo>
                  <a:cubicBezTo>
                    <a:pt x="64" y="189"/>
                    <a:pt x="1" y="147"/>
                    <a:pt x="22" y="1"/>
                  </a:cubicBezTo>
                  <a:cubicBezTo>
                    <a:pt x="43" y="1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6"/>
            <p:cNvSpPr/>
            <p:nvPr/>
          </p:nvSpPr>
          <p:spPr>
            <a:xfrm flipH="1">
              <a:off x="5923975" y="2793223"/>
              <a:ext cx="412190" cy="208781"/>
            </a:xfrm>
            <a:custGeom>
              <a:avLst/>
              <a:gdLst/>
              <a:ahLst/>
              <a:cxnLst/>
              <a:rect l="l" t="t" r="r" b="b"/>
              <a:pathLst>
                <a:path w="12890" h="6529" extrusionOk="0">
                  <a:moveTo>
                    <a:pt x="12450" y="5357"/>
                  </a:moveTo>
                  <a:cubicBezTo>
                    <a:pt x="11781" y="4918"/>
                    <a:pt x="11404" y="4185"/>
                    <a:pt x="10735" y="3746"/>
                  </a:cubicBezTo>
                  <a:cubicBezTo>
                    <a:pt x="9960" y="3160"/>
                    <a:pt x="9103" y="2721"/>
                    <a:pt x="8266" y="2240"/>
                  </a:cubicBezTo>
                  <a:cubicBezTo>
                    <a:pt x="6864" y="1465"/>
                    <a:pt x="5211" y="1"/>
                    <a:pt x="3537" y="105"/>
                  </a:cubicBezTo>
                  <a:cubicBezTo>
                    <a:pt x="3160" y="126"/>
                    <a:pt x="3035" y="712"/>
                    <a:pt x="3411" y="775"/>
                  </a:cubicBezTo>
                  <a:cubicBezTo>
                    <a:pt x="4834" y="1089"/>
                    <a:pt x="6090" y="2135"/>
                    <a:pt x="7324" y="2951"/>
                  </a:cubicBezTo>
                  <a:lnTo>
                    <a:pt x="6843" y="2721"/>
                  </a:lnTo>
                  <a:cubicBezTo>
                    <a:pt x="5776" y="2219"/>
                    <a:pt x="4646" y="1884"/>
                    <a:pt x="3558" y="1486"/>
                  </a:cubicBezTo>
                  <a:cubicBezTo>
                    <a:pt x="2595" y="1152"/>
                    <a:pt x="1591" y="859"/>
                    <a:pt x="566" y="775"/>
                  </a:cubicBezTo>
                  <a:cubicBezTo>
                    <a:pt x="105" y="733"/>
                    <a:pt x="1" y="1507"/>
                    <a:pt x="461" y="1591"/>
                  </a:cubicBezTo>
                  <a:cubicBezTo>
                    <a:pt x="1319" y="1716"/>
                    <a:pt x="2219" y="2030"/>
                    <a:pt x="3035" y="2386"/>
                  </a:cubicBezTo>
                  <a:cubicBezTo>
                    <a:pt x="4123" y="2825"/>
                    <a:pt x="5253" y="3160"/>
                    <a:pt x="6320" y="3683"/>
                  </a:cubicBezTo>
                  <a:cubicBezTo>
                    <a:pt x="7157" y="4081"/>
                    <a:pt x="7868" y="4646"/>
                    <a:pt x="8684" y="5106"/>
                  </a:cubicBezTo>
                  <a:cubicBezTo>
                    <a:pt x="9333" y="5462"/>
                    <a:pt x="10191" y="6257"/>
                    <a:pt x="10965" y="6278"/>
                  </a:cubicBezTo>
                  <a:cubicBezTo>
                    <a:pt x="11111" y="6278"/>
                    <a:pt x="11320" y="6110"/>
                    <a:pt x="11320" y="5964"/>
                  </a:cubicBezTo>
                  <a:cubicBezTo>
                    <a:pt x="11488" y="6152"/>
                    <a:pt x="11655" y="6299"/>
                    <a:pt x="11885" y="6424"/>
                  </a:cubicBezTo>
                  <a:lnTo>
                    <a:pt x="11885" y="6424"/>
                  </a:lnTo>
                  <a:cubicBezTo>
                    <a:pt x="11969" y="6487"/>
                    <a:pt x="12074" y="6508"/>
                    <a:pt x="12178" y="6529"/>
                  </a:cubicBezTo>
                  <a:cubicBezTo>
                    <a:pt x="12785" y="6508"/>
                    <a:pt x="12890" y="5650"/>
                    <a:pt x="12450" y="5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6"/>
            <p:cNvSpPr/>
            <p:nvPr/>
          </p:nvSpPr>
          <p:spPr>
            <a:xfrm flipH="1">
              <a:off x="6708149" y="2940068"/>
              <a:ext cx="296431" cy="250352"/>
            </a:xfrm>
            <a:custGeom>
              <a:avLst/>
              <a:gdLst/>
              <a:ahLst/>
              <a:cxnLst/>
              <a:rect l="l" t="t" r="r" b="b"/>
              <a:pathLst>
                <a:path w="9270" h="7829" extrusionOk="0">
                  <a:moveTo>
                    <a:pt x="5486" y="1"/>
                  </a:moveTo>
                  <a:cubicBezTo>
                    <a:pt x="5271" y="1"/>
                    <a:pt x="5053" y="19"/>
                    <a:pt x="4833" y="54"/>
                  </a:cubicBezTo>
                  <a:lnTo>
                    <a:pt x="4436" y="54"/>
                  </a:lnTo>
                  <a:cubicBezTo>
                    <a:pt x="2741" y="117"/>
                    <a:pt x="1130" y="1079"/>
                    <a:pt x="523" y="2732"/>
                  </a:cubicBezTo>
                  <a:cubicBezTo>
                    <a:pt x="0" y="4197"/>
                    <a:pt x="628" y="6080"/>
                    <a:pt x="1758" y="7105"/>
                  </a:cubicBezTo>
                  <a:cubicBezTo>
                    <a:pt x="2323" y="7623"/>
                    <a:pt x="3023" y="7829"/>
                    <a:pt x="3753" y="7829"/>
                  </a:cubicBezTo>
                  <a:cubicBezTo>
                    <a:pt x="4969" y="7829"/>
                    <a:pt x="6267" y="7257"/>
                    <a:pt x="7156" y="6603"/>
                  </a:cubicBezTo>
                  <a:cubicBezTo>
                    <a:pt x="7470" y="6373"/>
                    <a:pt x="7763" y="6080"/>
                    <a:pt x="7993" y="5766"/>
                  </a:cubicBezTo>
                  <a:cubicBezTo>
                    <a:pt x="8955" y="4824"/>
                    <a:pt x="9269" y="3485"/>
                    <a:pt x="8579" y="2188"/>
                  </a:cubicBezTo>
                  <a:cubicBezTo>
                    <a:pt x="8495" y="1937"/>
                    <a:pt x="8370" y="1707"/>
                    <a:pt x="8244" y="1498"/>
                  </a:cubicBezTo>
                  <a:cubicBezTo>
                    <a:pt x="7547" y="451"/>
                    <a:pt x="6559" y="1"/>
                    <a:pt x="54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6"/>
            <p:cNvSpPr/>
            <p:nvPr/>
          </p:nvSpPr>
          <p:spPr>
            <a:xfrm flipH="1">
              <a:off x="5873175" y="2230500"/>
              <a:ext cx="1824604" cy="2155827"/>
            </a:xfrm>
            <a:custGeom>
              <a:avLst/>
              <a:gdLst/>
              <a:ahLst/>
              <a:cxnLst/>
              <a:rect l="l" t="t" r="r" b="b"/>
              <a:pathLst>
                <a:path w="57059" h="67417" extrusionOk="0">
                  <a:moveTo>
                    <a:pt x="52728" y="21678"/>
                  </a:moveTo>
                  <a:cubicBezTo>
                    <a:pt x="51995" y="20966"/>
                    <a:pt x="51305" y="20213"/>
                    <a:pt x="50426" y="19669"/>
                  </a:cubicBezTo>
                  <a:cubicBezTo>
                    <a:pt x="49589" y="19146"/>
                    <a:pt x="48773" y="18560"/>
                    <a:pt x="47832" y="18225"/>
                  </a:cubicBezTo>
                  <a:cubicBezTo>
                    <a:pt x="47748" y="18205"/>
                    <a:pt x="47685" y="18121"/>
                    <a:pt x="47581" y="18058"/>
                  </a:cubicBezTo>
                  <a:cubicBezTo>
                    <a:pt x="47685" y="17933"/>
                    <a:pt x="47727" y="17828"/>
                    <a:pt x="47811" y="17807"/>
                  </a:cubicBezTo>
                  <a:cubicBezTo>
                    <a:pt x="48041" y="17786"/>
                    <a:pt x="48334" y="17723"/>
                    <a:pt x="48543" y="17828"/>
                  </a:cubicBezTo>
                  <a:cubicBezTo>
                    <a:pt x="49987" y="18435"/>
                    <a:pt x="51368" y="19104"/>
                    <a:pt x="52498" y="20234"/>
                  </a:cubicBezTo>
                  <a:cubicBezTo>
                    <a:pt x="53021" y="20778"/>
                    <a:pt x="53669" y="21176"/>
                    <a:pt x="54318" y="21490"/>
                  </a:cubicBezTo>
                  <a:cubicBezTo>
                    <a:pt x="55134" y="21887"/>
                    <a:pt x="55657" y="22557"/>
                    <a:pt x="56285" y="23184"/>
                  </a:cubicBezTo>
                  <a:cubicBezTo>
                    <a:pt x="56327" y="23247"/>
                    <a:pt x="56389" y="23289"/>
                    <a:pt x="56389" y="23352"/>
                  </a:cubicBezTo>
                  <a:cubicBezTo>
                    <a:pt x="56327" y="24000"/>
                    <a:pt x="56912" y="24523"/>
                    <a:pt x="56808" y="25214"/>
                  </a:cubicBezTo>
                  <a:cubicBezTo>
                    <a:pt x="56787" y="25360"/>
                    <a:pt x="56787" y="25549"/>
                    <a:pt x="56829" y="25653"/>
                  </a:cubicBezTo>
                  <a:cubicBezTo>
                    <a:pt x="57059" y="26051"/>
                    <a:pt x="56996" y="26386"/>
                    <a:pt x="56850" y="26804"/>
                  </a:cubicBezTo>
                  <a:cubicBezTo>
                    <a:pt x="56640" y="27369"/>
                    <a:pt x="56578" y="27997"/>
                    <a:pt x="56536" y="28624"/>
                  </a:cubicBezTo>
                  <a:cubicBezTo>
                    <a:pt x="56494" y="29461"/>
                    <a:pt x="56306" y="30277"/>
                    <a:pt x="56201" y="31114"/>
                  </a:cubicBezTo>
                  <a:cubicBezTo>
                    <a:pt x="56096" y="32035"/>
                    <a:pt x="55845" y="32956"/>
                    <a:pt x="55636" y="33834"/>
                  </a:cubicBezTo>
                  <a:cubicBezTo>
                    <a:pt x="55427" y="34755"/>
                    <a:pt x="55322" y="35655"/>
                    <a:pt x="55176" y="36575"/>
                  </a:cubicBezTo>
                  <a:cubicBezTo>
                    <a:pt x="55050" y="37580"/>
                    <a:pt x="54925" y="38542"/>
                    <a:pt x="54799" y="39547"/>
                  </a:cubicBezTo>
                  <a:cubicBezTo>
                    <a:pt x="54653" y="40530"/>
                    <a:pt x="54527" y="41492"/>
                    <a:pt x="54402" y="42497"/>
                  </a:cubicBezTo>
                  <a:cubicBezTo>
                    <a:pt x="54339" y="43062"/>
                    <a:pt x="54109" y="43564"/>
                    <a:pt x="53669" y="43982"/>
                  </a:cubicBezTo>
                  <a:cubicBezTo>
                    <a:pt x="53565" y="43941"/>
                    <a:pt x="53439" y="43899"/>
                    <a:pt x="53335" y="43857"/>
                  </a:cubicBezTo>
                  <a:cubicBezTo>
                    <a:pt x="53251" y="43815"/>
                    <a:pt x="53167" y="43752"/>
                    <a:pt x="53125" y="43731"/>
                  </a:cubicBezTo>
                  <a:cubicBezTo>
                    <a:pt x="52623" y="43773"/>
                    <a:pt x="52205" y="43899"/>
                    <a:pt x="51891" y="44317"/>
                  </a:cubicBezTo>
                  <a:cubicBezTo>
                    <a:pt x="51870" y="44380"/>
                    <a:pt x="51807" y="44422"/>
                    <a:pt x="51765" y="44464"/>
                  </a:cubicBezTo>
                  <a:cubicBezTo>
                    <a:pt x="51075" y="44882"/>
                    <a:pt x="50405" y="45322"/>
                    <a:pt x="49694" y="45656"/>
                  </a:cubicBezTo>
                  <a:cubicBezTo>
                    <a:pt x="49045" y="45949"/>
                    <a:pt x="48376" y="46242"/>
                    <a:pt x="47790" y="46619"/>
                  </a:cubicBezTo>
                  <a:cubicBezTo>
                    <a:pt x="47476" y="46828"/>
                    <a:pt x="47120" y="46995"/>
                    <a:pt x="46785" y="47142"/>
                  </a:cubicBezTo>
                  <a:cubicBezTo>
                    <a:pt x="46074" y="47456"/>
                    <a:pt x="45342" y="47728"/>
                    <a:pt x="44714" y="48188"/>
                  </a:cubicBezTo>
                  <a:cubicBezTo>
                    <a:pt x="44568" y="48293"/>
                    <a:pt x="44379" y="48355"/>
                    <a:pt x="44233" y="48439"/>
                  </a:cubicBezTo>
                  <a:cubicBezTo>
                    <a:pt x="44086" y="48481"/>
                    <a:pt x="43877" y="48502"/>
                    <a:pt x="43814" y="48607"/>
                  </a:cubicBezTo>
                  <a:cubicBezTo>
                    <a:pt x="43124" y="49318"/>
                    <a:pt x="42099" y="49527"/>
                    <a:pt x="41450" y="50259"/>
                  </a:cubicBezTo>
                  <a:cubicBezTo>
                    <a:pt x="41345" y="50385"/>
                    <a:pt x="41157" y="50490"/>
                    <a:pt x="41011" y="50552"/>
                  </a:cubicBezTo>
                  <a:cubicBezTo>
                    <a:pt x="40592" y="50678"/>
                    <a:pt x="40195" y="50343"/>
                    <a:pt x="40362" y="49946"/>
                  </a:cubicBezTo>
                  <a:cubicBezTo>
                    <a:pt x="40487" y="49590"/>
                    <a:pt x="40508" y="49213"/>
                    <a:pt x="40529" y="48858"/>
                  </a:cubicBezTo>
                  <a:cubicBezTo>
                    <a:pt x="40571" y="48502"/>
                    <a:pt x="40613" y="48167"/>
                    <a:pt x="40718" y="47853"/>
                  </a:cubicBezTo>
                  <a:cubicBezTo>
                    <a:pt x="41115" y="46493"/>
                    <a:pt x="41680" y="43857"/>
                    <a:pt x="41889" y="42267"/>
                  </a:cubicBezTo>
                  <a:cubicBezTo>
                    <a:pt x="41743" y="42225"/>
                    <a:pt x="41555" y="42204"/>
                    <a:pt x="41366" y="42204"/>
                  </a:cubicBezTo>
                  <a:cubicBezTo>
                    <a:pt x="41031" y="42183"/>
                    <a:pt x="40697" y="42267"/>
                    <a:pt x="40404" y="41995"/>
                  </a:cubicBezTo>
                  <a:cubicBezTo>
                    <a:pt x="40257" y="41848"/>
                    <a:pt x="40069" y="41911"/>
                    <a:pt x="39881" y="41974"/>
                  </a:cubicBezTo>
                  <a:cubicBezTo>
                    <a:pt x="39148" y="42120"/>
                    <a:pt x="38416" y="42309"/>
                    <a:pt x="37684" y="42434"/>
                  </a:cubicBezTo>
                  <a:cubicBezTo>
                    <a:pt x="37265" y="42518"/>
                    <a:pt x="36826" y="42581"/>
                    <a:pt x="36407" y="42581"/>
                  </a:cubicBezTo>
                  <a:cubicBezTo>
                    <a:pt x="35612" y="42601"/>
                    <a:pt x="34859" y="42581"/>
                    <a:pt x="34085" y="42581"/>
                  </a:cubicBezTo>
                  <a:cubicBezTo>
                    <a:pt x="33206" y="42601"/>
                    <a:pt x="32348" y="42497"/>
                    <a:pt x="31490" y="42329"/>
                  </a:cubicBezTo>
                  <a:cubicBezTo>
                    <a:pt x="30863" y="42204"/>
                    <a:pt x="30214" y="42267"/>
                    <a:pt x="29482" y="42204"/>
                  </a:cubicBezTo>
                  <a:cubicBezTo>
                    <a:pt x="29503" y="42497"/>
                    <a:pt x="29440" y="42706"/>
                    <a:pt x="29523" y="42894"/>
                  </a:cubicBezTo>
                  <a:cubicBezTo>
                    <a:pt x="29754" y="43480"/>
                    <a:pt x="30047" y="44087"/>
                    <a:pt x="30340" y="44673"/>
                  </a:cubicBezTo>
                  <a:cubicBezTo>
                    <a:pt x="30570" y="45154"/>
                    <a:pt x="30884" y="45635"/>
                    <a:pt x="31156" y="46138"/>
                  </a:cubicBezTo>
                  <a:cubicBezTo>
                    <a:pt x="31302" y="46451"/>
                    <a:pt x="31428" y="46765"/>
                    <a:pt x="31532" y="47079"/>
                  </a:cubicBezTo>
                  <a:cubicBezTo>
                    <a:pt x="31637" y="47435"/>
                    <a:pt x="31741" y="47770"/>
                    <a:pt x="32055" y="48042"/>
                  </a:cubicBezTo>
                  <a:cubicBezTo>
                    <a:pt x="32139" y="48125"/>
                    <a:pt x="32244" y="48230"/>
                    <a:pt x="32264" y="48355"/>
                  </a:cubicBezTo>
                  <a:cubicBezTo>
                    <a:pt x="32474" y="48962"/>
                    <a:pt x="32767" y="49485"/>
                    <a:pt x="33269" y="49904"/>
                  </a:cubicBezTo>
                  <a:cubicBezTo>
                    <a:pt x="33478" y="50071"/>
                    <a:pt x="33478" y="50364"/>
                    <a:pt x="33353" y="50573"/>
                  </a:cubicBezTo>
                  <a:cubicBezTo>
                    <a:pt x="33080" y="50971"/>
                    <a:pt x="33373" y="51222"/>
                    <a:pt x="33499" y="51494"/>
                  </a:cubicBezTo>
                  <a:cubicBezTo>
                    <a:pt x="33562" y="51599"/>
                    <a:pt x="33771" y="51640"/>
                    <a:pt x="33897" y="51682"/>
                  </a:cubicBezTo>
                  <a:cubicBezTo>
                    <a:pt x="34106" y="51724"/>
                    <a:pt x="34336" y="51703"/>
                    <a:pt x="34524" y="51787"/>
                  </a:cubicBezTo>
                  <a:cubicBezTo>
                    <a:pt x="34922" y="51954"/>
                    <a:pt x="35340" y="52122"/>
                    <a:pt x="35675" y="52373"/>
                  </a:cubicBezTo>
                  <a:cubicBezTo>
                    <a:pt x="36031" y="52687"/>
                    <a:pt x="35821" y="53189"/>
                    <a:pt x="35884" y="53607"/>
                  </a:cubicBezTo>
                  <a:cubicBezTo>
                    <a:pt x="35905" y="53775"/>
                    <a:pt x="35905" y="53921"/>
                    <a:pt x="35926" y="54109"/>
                  </a:cubicBezTo>
                  <a:cubicBezTo>
                    <a:pt x="36449" y="54089"/>
                    <a:pt x="36930" y="54214"/>
                    <a:pt x="37370" y="54402"/>
                  </a:cubicBezTo>
                  <a:cubicBezTo>
                    <a:pt x="37663" y="54528"/>
                    <a:pt x="37977" y="54570"/>
                    <a:pt x="38270" y="54633"/>
                  </a:cubicBezTo>
                  <a:cubicBezTo>
                    <a:pt x="38897" y="54737"/>
                    <a:pt x="39546" y="54821"/>
                    <a:pt x="40174" y="54946"/>
                  </a:cubicBezTo>
                  <a:cubicBezTo>
                    <a:pt x="40425" y="54988"/>
                    <a:pt x="40697" y="55135"/>
                    <a:pt x="40948" y="55260"/>
                  </a:cubicBezTo>
                  <a:cubicBezTo>
                    <a:pt x="41429" y="55511"/>
                    <a:pt x="41868" y="55804"/>
                    <a:pt x="42308" y="56076"/>
                  </a:cubicBezTo>
                  <a:cubicBezTo>
                    <a:pt x="42601" y="56244"/>
                    <a:pt x="42831" y="56495"/>
                    <a:pt x="42915" y="56850"/>
                  </a:cubicBezTo>
                  <a:cubicBezTo>
                    <a:pt x="43040" y="57394"/>
                    <a:pt x="43249" y="57897"/>
                    <a:pt x="43396" y="58441"/>
                  </a:cubicBezTo>
                  <a:cubicBezTo>
                    <a:pt x="43459" y="58754"/>
                    <a:pt x="43500" y="59131"/>
                    <a:pt x="43500" y="59466"/>
                  </a:cubicBezTo>
                  <a:cubicBezTo>
                    <a:pt x="43500" y="59968"/>
                    <a:pt x="43542" y="60470"/>
                    <a:pt x="43668" y="60931"/>
                  </a:cubicBezTo>
                  <a:cubicBezTo>
                    <a:pt x="43772" y="61244"/>
                    <a:pt x="43772" y="61621"/>
                    <a:pt x="43772" y="61956"/>
                  </a:cubicBezTo>
                  <a:cubicBezTo>
                    <a:pt x="43814" y="62667"/>
                    <a:pt x="43772" y="63358"/>
                    <a:pt x="43772" y="64090"/>
                  </a:cubicBezTo>
                  <a:cubicBezTo>
                    <a:pt x="44233" y="64278"/>
                    <a:pt x="44609" y="64236"/>
                    <a:pt x="45007" y="64174"/>
                  </a:cubicBezTo>
                  <a:cubicBezTo>
                    <a:pt x="46388" y="64048"/>
                    <a:pt x="47539" y="64697"/>
                    <a:pt x="48669" y="65324"/>
                  </a:cubicBezTo>
                  <a:cubicBezTo>
                    <a:pt x="49213" y="65617"/>
                    <a:pt x="49171" y="66475"/>
                    <a:pt x="48627" y="66789"/>
                  </a:cubicBezTo>
                  <a:cubicBezTo>
                    <a:pt x="48041" y="67103"/>
                    <a:pt x="47434" y="67333"/>
                    <a:pt x="46765" y="67333"/>
                  </a:cubicBezTo>
                  <a:cubicBezTo>
                    <a:pt x="45969" y="67333"/>
                    <a:pt x="45216" y="67312"/>
                    <a:pt x="44442" y="67375"/>
                  </a:cubicBezTo>
                  <a:cubicBezTo>
                    <a:pt x="43731" y="67417"/>
                    <a:pt x="43187" y="67124"/>
                    <a:pt x="42601" y="66810"/>
                  </a:cubicBezTo>
                  <a:cubicBezTo>
                    <a:pt x="42350" y="66664"/>
                    <a:pt x="42182" y="66433"/>
                    <a:pt x="42182" y="66141"/>
                  </a:cubicBezTo>
                  <a:cubicBezTo>
                    <a:pt x="42203" y="65450"/>
                    <a:pt x="42099" y="64780"/>
                    <a:pt x="42622" y="64195"/>
                  </a:cubicBezTo>
                  <a:cubicBezTo>
                    <a:pt x="42705" y="64090"/>
                    <a:pt x="42726" y="63923"/>
                    <a:pt x="42726" y="63755"/>
                  </a:cubicBezTo>
                  <a:lnTo>
                    <a:pt x="42726" y="61621"/>
                  </a:lnTo>
                  <a:cubicBezTo>
                    <a:pt x="42726" y="61516"/>
                    <a:pt x="42726" y="61433"/>
                    <a:pt x="42705" y="61328"/>
                  </a:cubicBezTo>
                  <a:cubicBezTo>
                    <a:pt x="42475" y="60638"/>
                    <a:pt x="42517" y="59905"/>
                    <a:pt x="42454" y="59215"/>
                  </a:cubicBezTo>
                  <a:cubicBezTo>
                    <a:pt x="42392" y="58692"/>
                    <a:pt x="42182" y="58190"/>
                    <a:pt x="42057" y="57687"/>
                  </a:cubicBezTo>
                  <a:cubicBezTo>
                    <a:pt x="41973" y="57457"/>
                    <a:pt x="41889" y="57227"/>
                    <a:pt x="41827" y="56934"/>
                  </a:cubicBezTo>
                  <a:cubicBezTo>
                    <a:pt x="41659" y="56850"/>
                    <a:pt x="41450" y="56746"/>
                    <a:pt x="41303" y="56620"/>
                  </a:cubicBezTo>
                  <a:cubicBezTo>
                    <a:pt x="40383" y="55888"/>
                    <a:pt x="39274" y="55762"/>
                    <a:pt x="38186" y="55574"/>
                  </a:cubicBezTo>
                  <a:cubicBezTo>
                    <a:pt x="37663" y="55490"/>
                    <a:pt x="37161" y="55302"/>
                    <a:pt x="36658" y="55156"/>
                  </a:cubicBezTo>
                  <a:cubicBezTo>
                    <a:pt x="36428" y="55072"/>
                    <a:pt x="36219" y="54925"/>
                    <a:pt x="35926" y="55072"/>
                  </a:cubicBezTo>
                  <a:cubicBezTo>
                    <a:pt x="35884" y="55407"/>
                    <a:pt x="35884" y="55804"/>
                    <a:pt x="35780" y="56139"/>
                  </a:cubicBezTo>
                  <a:cubicBezTo>
                    <a:pt x="35717" y="56390"/>
                    <a:pt x="35570" y="56599"/>
                    <a:pt x="35445" y="56830"/>
                  </a:cubicBezTo>
                  <a:cubicBezTo>
                    <a:pt x="35298" y="56850"/>
                    <a:pt x="35194" y="56934"/>
                    <a:pt x="35068" y="56913"/>
                  </a:cubicBezTo>
                  <a:cubicBezTo>
                    <a:pt x="34566" y="56850"/>
                    <a:pt x="34148" y="57060"/>
                    <a:pt x="33813" y="57374"/>
                  </a:cubicBezTo>
                  <a:cubicBezTo>
                    <a:pt x="33687" y="57499"/>
                    <a:pt x="33562" y="57687"/>
                    <a:pt x="33394" y="57708"/>
                  </a:cubicBezTo>
                  <a:cubicBezTo>
                    <a:pt x="32641" y="57918"/>
                    <a:pt x="31992" y="58315"/>
                    <a:pt x="31281" y="58629"/>
                  </a:cubicBezTo>
                  <a:cubicBezTo>
                    <a:pt x="30591" y="58922"/>
                    <a:pt x="29837" y="59026"/>
                    <a:pt x="29105" y="59173"/>
                  </a:cubicBezTo>
                  <a:cubicBezTo>
                    <a:pt x="28959" y="59215"/>
                    <a:pt x="28791" y="59236"/>
                    <a:pt x="28645" y="59236"/>
                  </a:cubicBezTo>
                  <a:cubicBezTo>
                    <a:pt x="27410" y="59236"/>
                    <a:pt x="26155" y="59257"/>
                    <a:pt x="24920" y="59257"/>
                  </a:cubicBezTo>
                  <a:cubicBezTo>
                    <a:pt x="24711" y="59257"/>
                    <a:pt x="24481" y="59236"/>
                    <a:pt x="24272" y="59173"/>
                  </a:cubicBezTo>
                  <a:cubicBezTo>
                    <a:pt x="23665" y="59047"/>
                    <a:pt x="23058" y="58922"/>
                    <a:pt x="22430" y="58943"/>
                  </a:cubicBezTo>
                  <a:cubicBezTo>
                    <a:pt x="22221" y="58943"/>
                    <a:pt x="21991" y="58901"/>
                    <a:pt x="21803" y="58817"/>
                  </a:cubicBezTo>
                  <a:cubicBezTo>
                    <a:pt x="20903" y="58503"/>
                    <a:pt x="20003" y="58190"/>
                    <a:pt x="19124" y="57813"/>
                  </a:cubicBezTo>
                  <a:cubicBezTo>
                    <a:pt x="18141" y="57394"/>
                    <a:pt x="17409" y="56704"/>
                    <a:pt x="16948" y="55762"/>
                  </a:cubicBezTo>
                  <a:cubicBezTo>
                    <a:pt x="16614" y="55030"/>
                    <a:pt x="16363" y="54256"/>
                    <a:pt x="16028" y="53419"/>
                  </a:cubicBezTo>
                  <a:cubicBezTo>
                    <a:pt x="15902" y="53377"/>
                    <a:pt x="15714" y="53272"/>
                    <a:pt x="15505" y="53210"/>
                  </a:cubicBezTo>
                  <a:cubicBezTo>
                    <a:pt x="14835" y="53042"/>
                    <a:pt x="14584" y="52540"/>
                    <a:pt x="14542" y="51912"/>
                  </a:cubicBezTo>
                  <a:cubicBezTo>
                    <a:pt x="14521" y="51724"/>
                    <a:pt x="14542" y="51536"/>
                    <a:pt x="14542" y="51368"/>
                  </a:cubicBezTo>
                  <a:lnTo>
                    <a:pt x="14542" y="46786"/>
                  </a:lnTo>
                  <a:cubicBezTo>
                    <a:pt x="14542" y="46368"/>
                    <a:pt x="14584" y="45928"/>
                    <a:pt x="14689" y="45510"/>
                  </a:cubicBezTo>
                  <a:cubicBezTo>
                    <a:pt x="15170" y="43376"/>
                    <a:pt x="15609" y="41262"/>
                    <a:pt x="15902" y="39086"/>
                  </a:cubicBezTo>
                  <a:cubicBezTo>
                    <a:pt x="15944" y="38731"/>
                    <a:pt x="16049" y="38354"/>
                    <a:pt x="16216" y="38019"/>
                  </a:cubicBezTo>
                  <a:cubicBezTo>
                    <a:pt x="16635" y="37099"/>
                    <a:pt x="16739" y="36115"/>
                    <a:pt x="17032" y="35111"/>
                  </a:cubicBezTo>
                  <a:cubicBezTo>
                    <a:pt x="16844" y="35048"/>
                    <a:pt x="16676" y="34943"/>
                    <a:pt x="16509" y="34881"/>
                  </a:cubicBezTo>
                  <a:cubicBezTo>
                    <a:pt x="15358" y="34630"/>
                    <a:pt x="14333" y="34127"/>
                    <a:pt x="13496" y="33290"/>
                  </a:cubicBezTo>
                  <a:cubicBezTo>
                    <a:pt x="13370" y="33165"/>
                    <a:pt x="13203" y="33081"/>
                    <a:pt x="13078" y="32977"/>
                  </a:cubicBezTo>
                  <a:cubicBezTo>
                    <a:pt x="12241" y="33437"/>
                    <a:pt x="11948" y="33479"/>
                    <a:pt x="11299" y="32767"/>
                  </a:cubicBezTo>
                  <a:cubicBezTo>
                    <a:pt x="10818" y="32286"/>
                    <a:pt x="10337" y="31826"/>
                    <a:pt x="10065" y="31135"/>
                  </a:cubicBezTo>
                  <a:cubicBezTo>
                    <a:pt x="9939" y="30863"/>
                    <a:pt x="9918" y="30466"/>
                    <a:pt x="9500" y="30257"/>
                  </a:cubicBezTo>
                  <a:cubicBezTo>
                    <a:pt x="9332" y="30466"/>
                    <a:pt x="9207" y="30675"/>
                    <a:pt x="9039" y="30905"/>
                  </a:cubicBezTo>
                  <a:lnTo>
                    <a:pt x="8663" y="31533"/>
                  </a:lnTo>
                  <a:cubicBezTo>
                    <a:pt x="7972" y="32642"/>
                    <a:pt x="6528" y="32788"/>
                    <a:pt x="5650" y="31847"/>
                  </a:cubicBezTo>
                  <a:cubicBezTo>
                    <a:pt x="5273" y="31449"/>
                    <a:pt x="5064" y="30989"/>
                    <a:pt x="5064" y="30445"/>
                  </a:cubicBezTo>
                  <a:cubicBezTo>
                    <a:pt x="5043" y="29461"/>
                    <a:pt x="5147" y="28520"/>
                    <a:pt x="5440" y="27578"/>
                  </a:cubicBezTo>
                  <a:cubicBezTo>
                    <a:pt x="5482" y="27369"/>
                    <a:pt x="5545" y="27160"/>
                    <a:pt x="5629" y="26909"/>
                  </a:cubicBezTo>
                  <a:cubicBezTo>
                    <a:pt x="5419" y="26888"/>
                    <a:pt x="5252" y="26825"/>
                    <a:pt x="5064" y="26825"/>
                  </a:cubicBezTo>
                  <a:cubicBezTo>
                    <a:pt x="4708" y="26825"/>
                    <a:pt x="4331" y="26783"/>
                    <a:pt x="3976" y="26637"/>
                  </a:cubicBezTo>
                  <a:cubicBezTo>
                    <a:pt x="3808" y="26574"/>
                    <a:pt x="3599" y="26511"/>
                    <a:pt x="3432" y="26532"/>
                  </a:cubicBezTo>
                  <a:cubicBezTo>
                    <a:pt x="2637" y="26595"/>
                    <a:pt x="2302" y="25988"/>
                    <a:pt x="1862" y="25528"/>
                  </a:cubicBezTo>
                  <a:cubicBezTo>
                    <a:pt x="1465" y="25109"/>
                    <a:pt x="1465" y="24586"/>
                    <a:pt x="1570" y="24021"/>
                  </a:cubicBezTo>
                  <a:cubicBezTo>
                    <a:pt x="1862" y="22389"/>
                    <a:pt x="2762" y="21155"/>
                    <a:pt x="4018" y="20109"/>
                  </a:cubicBezTo>
                  <a:cubicBezTo>
                    <a:pt x="4227" y="19920"/>
                    <a:pt x="4478" y="19774"/>
                    <a:pt x="4645" y="19606"/>
                  </a:cubicBezTo>
                  <a:cubicBezTo>
                    <a:pt x="4624" y="19313"/>
                    <a:pt x="4415" y="19313"/>
                    <a:pt x="4269" y="19272"/>
                  </a:cubicBezTo>
                  <a:cubicBezTo>
                    <a:pt x="3746" y="19062"/>
                    <a:pt x="3264" y="18790"/>
                    <a:pt x="2909" y="18330"/>
                  </a:cubicBezTo>
                  <a:cubicBezTo>
                    <a:pt x="2658" y="18016"/>
                    <a:pt x="2281" y="17807"/>
                    <a:pt x="1925" y="17619"/>
                  </a:cubicBezTo>
                  <a:cubicBezTo>
                    <a:pt x="1507" y="17388"/>
                    <a:pt x="1172" y="17116"/>
                    <a:pt x="942" y="16677"/>
                  </a:cubicBezTo>
                  <a:cubicBezTo>
                    <a:pt x="774" y="16363"/>
                    <a:pt x="565" y="16112"/>
                    <a:pt x="356" y="15840"/>
                  </a:cubicBezTo>
                  <a:cubicBezTo>
                    <a:pt x="105" y="15526"/>
                    <a:pt x="0" y="15192"/>
                    <a:pt x="21" y="14794"/>
                  </a:cubicBezTo>
                  <a:cubicBezTo>
                    <a:pt x="105" y="14041"/>
                    <a:pt x="209" y="13329"/>
                    <a:pt x="942" y="12890"/>
                  </a:cubicBezTo>
                  <a:cubicBezTo>
                    <a:pt x="1130" y="12785"/>
                    <a:pt x="1235" y="12576"/>
                    <a:pt x="1360" y="12388"/>
                  </a:cubicBezTo>
                  <a:cubicBezTo>
                    <a:pt x="1716" y="11886"/>
                    <a:pt x="2197" y="11676"/>
                    <a:pt x="2804" y="11655"/>
                  </a:cubicBezTo>
                  <a:lnTo>
                    <a:pt x="4101" y="11655"/>
                  </a:lnTo>
                  <a:cubicBezTo>
                    <a:pt x="4206" y="11655"/>
                    <a:pt x="4331" y="11634"/>
                    <a:pt x="4478" y="11614"/>
                  </a:cubicBezTo>
                  <a:cubicBezTo>
                    <a:pt x="4499" y="11216"/>
                    <a:pt x="4290" y="10923"/>
                    <a:pt x="4080" y="10672"/>
                  </a:cubicBezTo>
                  <a:cubicBezTo>
                    <a:pt x="3787" y="10274"/>
                    <a:pt x="3662" y="9856"/>
                    <a:pt x="3683" y="9354"/>
                  </a:cubicBezTo>
                  <a:cubicBezTo>
                    <a:pt x="3704" y="9124"/>
                    <a:pt x="3704" y="8852"/>
                    <a:pt x="3683" y="8621"/>
                  </a:cubicBezTo>
                  <a:cubicBezTo>
                    <a:pt x="3599" y="7910"/>
                    <a:pt x="3892" y="7345"/>
                    <a:pt x="4227" y="6801"/>
                  </a:cubicBezTo>
                  <a:cubicBezTo>
                    <a:pt x="4311" y="6655"/>
                    <a:pt x="4415" y="6529"/>
                    <a:pt x="4541" y="6445"/>
                  </a:cubicBezTo>
                  <a:cubicBezTo>
                    <a:pt x="4855" y="6236"/>
                    <a:pt x="5168" y="6027"/>
                    <a:pt x="5482" y="5860"/>
                  </a:cubicBezTo>
                  <a:cubicBezTo>
                    <a:pt x="5859" y="5608"/>
                    <a:pt x="6256" y="5567"/>
                    <a:pt x="6633" y="5650"/>
                  </a:cubicBezTo>
                  <a:cubicBezTo>
                    <a:pt x="7031" y="5713"/>
                    <a:pt x="7428" y="5860"/>
                    <a:pt x="7784" y="5964"/>
                  </a:cubicBezTo>
                  <a:cubicBezTo>
                    <a:pt x="7868" y="5985"/>
                    <a:pt x="7972" y="6027"/>
                    <a:pt x="8035" y="6111"/>
                  </a:cubicBezTo>
                  <a:cubicBezTo>
                    <a:pt x="8412" y="6529"/>
                    <a:pt x="8809" y="6948"/>
                    <a:pt x="9290" y="7429"/>
                  </a:cubicBezTo>
                  <a:cubicBezTo>
                    <a:pt x="9437" y="6864"/>
                    <a:pt x="9541" y="6404"/>
                    <a:pt x="9667" y="5922"/>
                  </a:cubicBezTo>
                  <a:cubicBezTo>
                    <a:pt x="10085" y="4332"/>
                    <a:pt x="10881" y="2951"/>
                    <a:pt x="12031" y="1779"/>
                  </a:cubicBezTo>
                  <a:cubicBezTo>
                    <a:pt x="12575" y="1194"/>
                    <a:pt x="13182" y="733"/>
                    <a:pt x="13831" y="336"/>
                  </a:cubicBezTo>
                  <a:cubicBezTo>
                    <a:pt x="14417" y="1"/>
                    <a:pt x="14898" y="127"/>
                    <a:pt x="15400" y="419"/>
                  </a:cubicBezTo>
                  <a:cubicBezTo>
                    <a:pt x="15505" y="461"/>
                    <a:pt x="15588" y="566"/>
                    <a:pt x="15630" y="691"/>
                  </a:cubicBezTo>
                  <a:cubicBezTo>
                    <a:pt x="16028" y="1800"/>
                    <a:pt x="16153" y="2930"/>
                    <a:pt x="15839" y="4081"/>
                  </a:cubicBezTo>
                  <a:cubicBezTo>
                    <a:pt x="15714" y="4562"/>
                    <a:pt x="15588" y="5085"/>
                    <a:pt x="15379" y="5776"/>
                  </a:cubicBezTo>
                  <a:cubicBezTo>
                    <a:pt x="15630" y="5546"/>
                    <a:pt x="15777" y="5462"/>
                    <a:pt x="15839" y="5357"/>
                  </a:cubicBezTo>
                  <a:cubicBezTo>
                    <a:pt x="16551" y="4353"/>
                    <a:pt x="17451" y="3558"/>
                    <a:pt x="18413" y="2826"/>
                  </a:cubicBezTo>
                  <a:cubicBezTo>
                    <a:pt x="18664" y="2616"/>
                    <a:pt x="18957" y="2407"/>
                    <a:pt x="19229" y="2198"/>
                  </a:cubicBezTo>
                  <a:cubicBezTo>
                    <a:pt x="20756" y="901"/>
                    <a:pt x="22577" y="482"/>
                    <a:pt x="24523" y="587"/>
                  </a:cubicBezTo>
                  <a:cubicBezTo>
                    <a:pt x="25192" y="629"/>
                    <a:pt x="25715" y="984"/>
                    <a:pt x="26071" y="1507"/>
                  </a:cubicBezTo>
                  <a:cubicBezTo>
                    <a:pt x="26448" y="2093"/>
                    <a:pt x="26678" y="2742"/>
                    <a:pt x="26657" y="3453"/>
                  </a:cubicBezTo>
                  <a:cubicBezTo>
                    <a:pt x="26657" y="3788"/>
                    <a:pt x="26594" y="4123"/>
                    <a:pt x="26448" y="4437"/>
                  </a:cubicBezTo>
                  <a:cubicBezTo>
                    <a:pt x="26280" y="4709"/>
                    <a:pt x="26155" y="4981"/>
                    <a:pt x="26029" y="5274"/>
                  </a:cubicBezTo>
                  <a:cubicBezTo>
                    <a:pt x="25715" y="6006"/>
                    <a:pt x="25318" y="6655"/>
                    <a:pt x="24690" y="7157"/>
                  </a:cubicBezTo>
                  <a:cubicBezTo>
                    <a:pt x="24586" y="7241"/>
                    <a:pt x="24523" y="7345"/>
                    <a:pt x="24460" y="7429"/>
                  </a:cubicBezTo>
                  <a:cubicBezTo>
                    <a:pt x="24502" y="7659"/>
                    <a:pt x="24690" y="7638"/>
                    <a:pt x="24816" y="7596"/>
                  </a:cubicBezTo>
                  <a:cubicBezTo>
                    <a:pt x="26134" y="7533"/>
                    <a:pt x="27327" y="7952"/>
                    <a:pt x="28498" y="8433"/>
                  </a:cubicBezTo>
                  <a:cubicBezTo>
                    <a:pt x="29544" y="8894"/>
                    <a:pt x="30591" y="9375"/>
                    <a:pt x="31637" y="9877"/>
                  </a:cubicBezTo>
                  <a:cubicBezTo>
                    <a:pt x="32034" y="10065"/>
                    <a:pt x="32411" y="10295"/>
                    <a:pt x="32767" y="10526"/>
                  </a:cubicBezTo>
                  <a:cubicBezTo>
                    <a:pt x="33813" y="11195"/>
                    <a:pt x="34713" y="11969"/>
                    <a:pt x="35403" y="12974"/>
                  </a:cubicBezTo>
                  <a:cubicBezTo>
                    <a:pt x="35445" y="12995"/>
                    <a:pt x="35445" y="13015"/>
                    <a:pt x="35466" y="13036"/>
                  </a:cubicBezTo>
                  <a:cubicBezTo>
                    <a:pt x="37244" y="14961"/>
                    <a:pt x="38437" y="17221"/>
                    <a:pt x="39483" y="19585"/>
                  </a:cubicBezTo>
                  <a:cubicBezTo>
                    <a:pt x="39860" y="20422"/>
                    <a:pt x="40090" y="21259"/>
                    <a:pt x="40215" y="22180"/>
                  </a:cubicBezTo>
                  <a:cubicBezTo>
                    <a:pt x="40404" y="23582"/>
                    <a:pt x="40278" y="24963"/>
                    <a:pt x="39902" y="26323"/>
                  </a:cubicBezTo>
                  <a:cubicBezTo>
                    <a:pt x="39734" y="27034"/>
                    <a:pt x="39462" y="27746"/>
                    <a:pt x="39211" y="28457"/>
                  </a:cubicBezTo>
                  <a:cubicBezTo>
                    <a:pt x="39023" y="28917"/>
                    <a:pt x="38751" y="29315"/>
                    <a:pt x="38332" y="29650"/>
                  </a:cubicBezTo>
                  <a:cubicBezTo>
                    <a:pt x="37872" y="30026"/>
                    <a:pt x="37454" y="30445"/>
                    <a:pt x="37035" y="30863"/>
                  </a:cubicBezTo>
                  <a:cubicBezTo>
                    <a:pt x="36658" y="31219"/>
                    <a:pt x="36303" y="31512"/>
                    <a:pt x="35863" y="31742"/>
                  </a:cubicBezTo>
                  <a:cubicBezTo>
                    <a:pt x="35089" y="32161"/>
                    <a:pt x="34336" y="32579"/>
                    <a:pt x="33583" y="33018"/>
                  </a:cubicBezTo>
                  <a:cubicBezTo>
                    <a:pt x="33457" y="33102"/>
                    <a:pt x="33290" y="33123"/>
                    <a:pt x="33290" y="33332"/>
                  </a:cubicBezTo>
                  <a:cubicBezTo>
                    <a:pt x="33269" y="33332"/>
                    <a:pt x="33248" y="33290"/>
                    <a:pt x="33206" y="33311"/>
                  </a:cubicBezTo>
                  <a:lnTo>
                    <a:pt x="33060" y="33395"/>
                  </a:lnTo>
                  <a:cubicBezTo>
                    <a:pt x="33080" y="33416"/>
                    <a:pt x="33080" y="33437"/>
                    <a:pt x="33101" y="33479"/>
                  </a:cubicBezTo>
                  <a:cubicBezTo>
                    <a:pt x="33164" y="33416"/>
                    <a:pt x="33206" y="33395"/>
                    <a:pt x="33290" y="33332"/>
                  </a:cubicBezTo>
                  <a:cubicBezTo>
                    <a:pt x="33708" y="33290"/>
                    <a:pt x="34148" y="33270"/>
                    <a:pt x="34566" y="33186"/>
                  </a:cubicBezTo>
                  <a:cubicBezTo>
                    <a:pt x="36345" y="32767"/>
                    <a:pt x="38123" y="32349"/>
                    <a:pt x="39881" y="31909"/>
                  </a:cubicBezTo>
                  <a:cubicBezTo>
                    <a:pt x="40278" y="31114"/>
                    <a:pt x="40697" y="30382"/>
                    <a:pt x="41303" y="29838"/>
                  </a:cubicBezTo>
                  <a:cubicBezTo>
                    <a:pt x="41638" y="29524"/>
                    <a:pt x="41743" y="29210"/>
                    <a:pt x="41722" y="28771"/>
                  </a:cubicBezTo>
                  <a:cubicBezTo>
                    <a:pt x="41680" y="26595"/>
                    <a:pt x="41680" y="24419"/>
                    <a:pt x="41659" y="22243"/>
                  </a:cubicBezTo>
                  <a:cubicBezTo>
                    <a:pt x="41659" y="21908"/>
                    <a:pt x="41575" y="21573"/>
                    <a:pt x="41534" y="21238"/>
                  </a:cubicBezTo>
                  <a:cubicBezTo>
                    <a:pt x="41513" y="20925"/>
                    <a:pt x="41471" y="20632"/>
                    <a:pt x="41471" y="20318"/>
                  </a:cubicBezTo>
                  <a:cubicBezTo>
                    <a:pt x="41471" y="20213"/>
                    <a:pt x="41617" y="20088"/>
                    <a:pt x="41680" y="20046"/>
                  </a:cubicBezTo>
                  <a:cubicBezTo>
                    <a:pt x="41764" y="20025"/>
                    <a:pt x="41889" y="20129"/>
                    <a:pt x="41994" y="20150"/>
                  </a:cubicBezTo>
                  <a:cubicBezTo>
                    <a:pt x="42057" y="20192"/>
                    <a:pt x="42099" y="20213"/>
                    <a:pt x="42182" y="20234"/>
                  </a:cubicBezTo>
                  <a:cubicBezTo>
                    <a:pt x="42371" y="19585"/>
                    <a:pt x="42057" y="18749"/>
                    <a:pt x="42873" y="18309"/>
                  </a:cubicBezTo>
                  <a:cubicBezTo>
                    <a:pt x="43124" y="18665"/>
                    <a:pt x="43521" y="18749"/>
                    <a:pt x="43961" y="18790"/>
                  </a:cubicBezTo>
                  <a:cubicBezTo>
                    <a:pt x="44463" y="18853"/>
                    <a:pt x="44923" y="18979"/>
                    <a:pt x="45425" y="19083"/>
                  </a:cubicBezTo>
                  <a:cubicBezTo>
                    <a:pt x="45614" y="19104"/>
                    <a:pt x="45802" y="19146"/>
                    <a:pt x="46137" y="19167"/>
                  </a:cubicBezTo>
                  <a:cubicBezTo>
                    <a:pt x="45279" y="18560"/>
                    <a:pt x="44358" y="18560"/>
                    <a:pt x="43563" y="18142"/>
                  </a:cubicBezTo>
                  <a:cubicBezTo>
                    <a:pt x="43668" y="18037"/>
                    <a:pt x="43731" y="17933"/>
                    <a:pt x="43772" y="17912"/>
                  </a:cubicBezTo>
                  <a:cubicBezTo>
                    <a:pt x="44191" y="17786"/>
                    <a:pt x="44609" y="17786"/>
                    <a:pt x="45070" y="17912"/>
                  </a:cubicBezTo>
                  <a:cubicBezTo>
                    <a:pt x="45865" y="18142"/>
                    <a:pt x="46660" y="18435"/>
                    <a:pt x="47329" y="18958"/>
                  </a:cubicBezTo>
                  <a:cubicBezTo>
                    <a:pt x="47748" y="19272"/>
                    <a:pt x="48229" y="19481"/>
                    <a:pt x="48752" y="19606"/>
                  </a:cubicBezTo>
                  <a:cubicBezTo>
                    <a:pt x="49485" y="19795"/>
                    <a:pt x="50133" y="20129"/>
                    <a:pt x="50719" y="20632"/>
                  </a:cubicBezTo>
                  <a:cubicBezTo>
                    <a:pt x="51075" y="20925"/>
                    <a:pt x="51410" y="21238"/>
                    <a:pt x="51786" y="21510"/>
                  </a:cubicBezTo>
                  <a:cubicBezTo>
                    <a:pt x="52142" y="21594"/>
                    <a:pt x="52414" y="21803"/>
                    <a:pt x="52728" y="21678"/>
                  </a:cubicBezTo>
                  <a:cubicBezTo>
                    <a:pt x="52707" y="21824"/>
                    <a:pt x="52770" y="21866"/>
                    <a:pt x="52937" y="21803"/>
                  </a:cubicBezTo>
                  <a:lnTo>
                    <a:pt x="52832" y="21699"/>
                  </a:lnTo>
                  <a:cubicBezTo>
                    <a:pt x="52770" y="21678"/>
                    <a:pt x="52749" y="21699"/>
                    <a:pt x="52728" y="21678"/>
                  </a:cubicBezTo>
                  <a:close/>
                  <a:moveTo>
                    <a:pt x="32976" y="32035"/>
                  </a:moveTo>
                  <a:cubicBezTo>
                    <a:pt x="32097" y="31826"/>
                    <a:pt x="31260" y="31596"/>
                    <a:pt x="30381" y="31407"/>
                  </a:cubicBezTo>
                  <a:cubicBezTo>
                    <a:pt x="30047" y="31324"/>
                    <a:pt x="29754" y="31135"/>
                    <a:pt x="29503" y="30905"/>
                  </a:cubicBezTo>
                  <a:cubicBezTo>
                    <a:pt x="28979" y="30403"/>
                    <a:pt x="28477" y="29922"/>
                    <a:pt x="27912" y="29461"/>
                  </a:cubicBezTo>
                  <a:cubicBezTo>
                    <a:pt x="27327" y="29022"/>
                    <a:pt x="26929" y="28415"/>
                    <a:pt x="26573" y="27829"/>
                  </a:cubicBezTo>
                  <a:cubicBezTo>
                    <a:pt x="26490" y="27683"/>
                    <a:pt x="26469" y="27474"/>
                    <a:pt x="26469" y="27306"/>
                  </a:cubicBezTo>
                  <a:cubicBezTo>
                    <a:pt x="26469" y="27118"/>
                    <a:pt x="26741" y="26992"/>
                    <a:pt x="26887" y="27118"/>
                  </a:cubicBezTo>
                  <a:cubicBezTo>
                    <a:pt x="27054" y="27264"/>
                    <a:pt x="27285" y="27453"/>
                    <a:pt x="27389" y="27662"/>
                  </a:cubicBezTo>
                  <a:cubicBezTo>
                    <a:pt x="27766" y="28290"/>
                    <a:pt x="28331" y="28729"/>
                    <a:pt x="28896" y="29189"/>
                  </a:cubicBezTo>
                  <a:cubicBezTo>
                    <a:pt x="29084" y="29336"/>
                    <a:pt x="29314" y="29461"/>
                    <a:pt x="29482" y="29650"/>
                  </a:cubicBezTo>
                  <a:cubicBezTo>
                    <a:pt x="30360" y="30654"/>
                    <a:pt x="30340" y="30403"/>
                    <a:pt x="31637" y="30780"/>
                  </a:cubicBezTo>
                  <a:cubicBezTo>
                    <a:pt x="31846" y="30821"/>
                    <a:pt x="32055" y="30884"/>
                    <a:pt x="32264" y="30905"/>
                  </a:cubicBezTo>
                  <a:cubicBezTo>
                    <a:pt x="32955" y="30968"/>
                    <a:pt x="33666" y="31093"/>
                    <a:pt x="34294" y="30821"/>
                  </a:cubicBezTo>
                  <a:cubicBezTo>
                    <a:pt x="35089" y="30508"/>
                    <a:pt x="35863" y="30068"/>
                    <a:pt x="36596" y="29629"/>
                  </a:cubicBezTo>
                  <a:cubicBezTo>
                    <a:pt x="36951" y="29420"/>
                    <a:pt x="37265" y="29085"/>
                    <a:pt x="37537" y="28729"/>
                  </a:cubicBezTo>
                  <a:cubicBezTo>
                    <a:pt x="38165" y="27934"/>
                    <a:pt x="38709" y="27055"/>
                    <a:pt x="38960" y="26051"/>
                  </a:cubicBezTo>
                  <a:cubicBezTo>
                    <a:pt x="39316" y="24733"/>
                    <a:pt x="39483" y="23456"/>
                    <a:pt x="39316" y="22096"/>
                  </a:cubicBezTo>
                  <a:cubicBezTo>
                    <a:pt x="39169" y="21197"/>
                    <a:pt x="38918" y="20422"/>
                    <a:pt x="38542" y="19606"/>
                  </a:cubicBezTo>
                  <a:cubicBezTo>
                    <a:pt x="37600" y="17472"/>
                    <a:pt x="36533" y="15401"/>
                    <a:pt x="34922" y="13706"/>
                  </a:cubicBezTo>
                  <a:cubicBezTo>
                    <a:pt x="34838" y="13622"/>
                    <a:pt x="34754" y="13518"/>
                    <a:pt x="34671" y="13413"/>
                  </a:cubicBezTo>
                  <a:cubicBezTo>
                    <a:pt x="34043" y="12513"/>
                    <a:pt x="33248" y="11781"/>
                    <a:pt x="32306" y="11216"/>
                  </a:cubicBezTo>
                  <a:cubicBezTo>
                    <a:pt x="31930" y="10986"/>
                    <a:pt x="31574" y="10735"/>
                    <a:pt x="31176" y="10567"/>
                  </a:cubicBezTo>
                  <a:cubicBezTo>
                    <a:pt x="30340" y="10149"/>
                    <a:pt x="29503" y="9772"/>
                    <a:pt x="28666" y="9354"/>
                  </a:cubicBezTo>
                  <a:cubicBezTo>
                    <a:pt x="27975" y="9019"/>
                    <a:pt x="27306" y="8789"/>
                    <a:pt x="26573" y="8580"/>
                  </a:cubicBezTo>
                  <a:cubicBezTo>
                    <a:pt x="25548" y="8266"/>
                    <a:pt x="24565" y="8308"/>
                    <a:pt x="23539" y="8412"/>
                  </a:cubicBezTo>
                  <a:cubicBezTo>
                    <a:pt x="23435" y="8412"/>
                    <a:pt x="23351" y="8517"/>
                    <a:pt x="23163" y="8642"/>
                  </a:cubicBezTo>
                  <a:cubicBezTo>
                    <a:pt x="23435" y="8726"/>
                    <a:pt x="23560" y="8789"/>
                    <a:pt x="23686" y="8831"/>
                  </a:cubicBezTo>
                  <a:cubicBezTo>
                    <a:pt x="24523" y="9166"/>
                    <a:pt x="25360" y="9521"/>
                    <a:pt x="26176" y="9856"/>
                  </a:cubicBezTo>
                  <a:cubicBezTo>
                    <a:pt x="26406" y="9961"/>
                    <a:pt x="26615" y="10065"/>
                    <a:pt x="26803" y="10254"/>
                  </a:cubicBezTo>
                  <a:cubicBezTo>
                    <a:pt x="27285" y="10714"/>
                    <a:pt x="27766" y="11111"/>
                    <a:pt x="28331" y="11467"/>
                  </a:cubicBezTo>
                  <a:cubicBezTo>
                    <a:pt x="28498" y="11614"/>
                    <a:pt x="28687" y="11844"/>
                    <a:pt x="28770" y="12053"/>
                  </a:cubicBezTo>
                  <a:cubicBezTo>
                    <a:pt x="28959" y="12597"/>
                    <a:pt x="28687" y="13559"/>
                    <a:pt x="27912" y="13769"/>
                  </a:cubicBezTo>
                  <a:cubicBezTo>
                    <a:pt x="27640" y="13852"/>
                    <a:pt x="27389" y="13957"/>
                    <a:pt x="27096" y="14020"/>
                  </a:cubicBezTo>
                  <a:cubicBezTo>
                    <a:pt x="25841" y="14271"/>
                    <a:pt x="24606" y="14501"/>
                    <a:pt x="23351" y="14752"/>
                  </a:cubicBezTo>
                  <a:cubicBezTo>
                    <a:pt x="22493" y="14899"/>
                    <a:pt x="21656" y="15129"/>
                    <a:pt x="20777" y="15108"/>
                  </a:cubicBezTo>
                  <a:cubicBezTo>
                    <a:pt x="20756" y="15108"/>
                    <a:pt x="20736" y="15192"/>
                    <a:pt x="20673" y="15233"/>
                  </a:cubicBezTo>
                  <a:cubicBezTo>
                    <a:pt x="21468" y="15819"/>
                    <a:pt x="22305" y="16259"/>
                    <a:pt x="23225" y="16572"/>
                  </a:cubicBezTo>
                  <a:cubicBezTo>
                    <a:pt x="24125" y="16886"/>
                    <a:pt x="24816" y="17535"/>
                    <a:pt x="25381" y="18267"/>
                  </a:cubicBezTo>
                  <a:cubicBezTo>
                    <a:pt x="25653" y="18623"/>
                    <a:pt x="25862" y="19041"/>
                    <a:pt x="25757" y="19481"/>
                  </a:cubicBezTo>
                  <a:cubicBezTo>
                    <a:pt x="25632" y="20192"/>
                    <a:pt x="25339" y="20841"/>
                    <a:pt x="24732" y="21301"/>
                  </a:cubicBezTo>
                  <a:cubicBezTo>
                    <a:pt x="24397" y="21573"/>
                    <a:pt x="24062" y="21866"/>
                    <a:pt x="23707" y="22117"/>
                  </a:cubicBezTo>
                  <a:cubicBezTo>
                    <a:pt x="23163" y="22598"/>
                    <a:pt x="22598" y="22975"/>
                    <a:pt x="21803" y="22933"/>
                  </a:cubicBezTo>
                  <a:cubicBezTo>
                    <a:pt x="21573" y="22912"/>
                    <a:pt x="21342" y="23038"/>
                    <a:pt x="21070" y="23059"/>
                  </a:cubicBezTo>
                  <a:cubicBezTo>
                    <a:pt x="19668" y="23268"/>
                    <a:pt x="18267" y="23352"/>
                    <a:pt x="17074" y="22389"/>
                  </a:cubicBezTo>
                  <a:cubicBezTo>
                    <a:pt x="16844" y="22180"/>
                    <a:pt x="16572" y="22180"/>
                    <a:pt x="16279" y="22180"/>
                  </a:cubicBezTo>
                  <a:cubicBezTo>
                    <a:pt x="16028" y="22180"/>
                    <a:pt x="15735" y="22180"/>
                    <a:pt x="15484" y="22117"/>
                  </a:cubicBezTo>
                  <a:cubicBezTo>
                    <a:pt x="15212" y="22075"/>
                    <a:pt x="14961" y="21929"/>
                    <a:pt x="14689" y="21803"/>
                  </a:cubicBezTo>
                  <a:cubicBezTo>
                    <a:pt x="14291" y="21615"/>
                    <a:pt x="13873" y="21469"/>
                    <a:pt x="13496" y="21280"/>
                  </a:cubicBezTo>
                  <a:cubicBezTo>
                    <a:pt x="13015" y="21071"/>
                    <a:pt x="12513" y="21050"/>
                    <a:pt x="12052" y="21280"/>
                  </a:cubicBezTo>
                  <a:cubicBezTo>
                    <a:pt x="11676" y="21448"/>
                    <a:pt x="11362" y="21699"/>
                    <a:pt x="11048" y="21929"/>
                  </a:cubicBezTo>
                  <a:cubicBezTo>
                    <a:pt x="10734" y="22138"/>
                    <a:pt x="10629" y="22452"/>
                    <a:pt x="10671" y="22829"/>
                  </a:cubicBezTo>
                  <a:cubicBezTo>
                    <a:pt x="10692" y="23331"/>
                    <a:pt x="10671" y="23812"/>
                    <a:pt x="10671" y="24314"/>
                  </a:cubicBezTo>
                  <a:cubicBezTo>
                    <a:pt x="10671" y="25360"/>
                    <a:pt x="11257" y="26114"/>
                    <a:pt x="11843" y="26909"/>
                  </a:cubicBezTo>
                  <a:cubicBezTo>
                    <a:pt x="11885" y="26992"/>
                    <a:pt x="11989" y="27013"/>
                    <a:pt x="12073" y="27055"/>
                  </a:cubicBezTo>
                  <a:cubicBezTo>
                    <a:pt x="12596" y="27244"/>
                    <a:pt x="13119" y="27516"/>
                    <a:pt x="13705" y="27474"/>
                  </a:cubicBezTo>
                  <a:cubicBezTo>
                    <a:pt x="14479" y="27474"/>
                    <a:pt x="15233" y="27578"/>
                    <a:pt x="16028" y="27432"/>
                  </a:cubicBezTo>
                  <a:cubicBezTo>
                    <a:pt x="16111" y="27411"/>
                    <a:pt x="16237" y="27411"/>
                    <a:pt x="16321" y="27432"/>
                  </a:cubicBezTo>
                  <a:cubicBezTo>
                    <a:pt x="16425" y="27474"/>
                    <a:pt x="16551" y="27557"/>
                    <a:pt x="16572" y="27641"/>
                  </a:cubicBezTo>
                  <a:cubicBezTo>
                    <a:pt x="16593" y="27746"/>
                    <a:pt x="16593" y="27892"/>
                    <a:pt x="16530" y="27976"/>
                  </a:cubicBezTo>
                  <a:cubicBezTo>
                    <a:pt x="16279" y="28290"/>
                    <a:pt x="15965" y="28499"/>
                    <a:pt x="15588" y="28499"/>
                  </a:cubicBezTo>
                  <a:cubicBezTo>
                    <a:pt x="15295" y="28499"/>
                    <a:pt x="15023" y="28499"/>
                    <a:pt x="14751" y="28520"/>
                  </a:cubicBezTo>
                  <a:cubicBezTo>
                    <a:pt x="14354" y="28562"/>
                    <a:pt x="13935" y="28457"/>
                    <a:pt x="13559" y="28624"/>
                  </a:cubicBezTo>
                  <a:cubicBezTo>
                    <a:pt x="13559" y="28729"/>
                    <a:pt x="13538" y="28834"/>
                    <a:pt x="13559" y="28917"/>
                  </a:cubicBezTo>
                  <a:cubicBezTo>
                    <a:pt x="13726" y="29608"/>
                    <a:pt x="13622" y="30277"/>
                    <a:pt x="13350" y="30926"/>
                  </a:cubicBezTo>
                  <a:cubicBezTo>
                    <a:pt x="13245" y="31219"/>
                    <a:pt x="13203" y="31512"/>
                    <a:pt x="13119" y="31847"/>
                  </a:cubicBezTo>
                  <a:cubicBezTo>
                    <a:pt x="13642" y="32244"/>
                    <a:pt x="14166" y="32600"/>
                    <a:pt x="14647" y="32998"/>
                  </a:cubicBezTo>
                  <a:cubicBezTo>
                    <a:pt x="15337" y="33604"/>
                    <a:pt x="16216" y="33709"/>
                    <a:pt x="17053" y="33918"/>
                  </a:cubicBezTo>
                  <a:cubicBezTo>
                    <a:pt x="17262" y="33960"/>
                    <a:pt x="17534" y="33793"/>
                    <a:pt x="17743" y="33834"/>
                  </a:cubicBezTo>
                  <a:cubicBezTo>
                    <a:pt x="17953" y="33897"/>
                    <a:pt x="18120" y="34127"/>
                    <a:pt x="18329" y="34253"/>
                  </a:cubicBezTo>
                  <a:cubicBezTo>
                    <a:pt x="18350" y="34274"/>
                    <a:pt x="18371" y="34274"/>
                    <a:pt x="18413" y="34274"/>
                  </a:cubicBezTo>
                  <a:cubicBezTo>
                    <a:pt x="19187" y="34420"/>
                    <a:pt x="20003" y="34650"/>
                    <a:pt x="20777" y="34671"/>
                  </a:cubicBezTo>
                  <a:cubicBezTo>
                    <a:pt x="23142" y="34755"/>
                    <a:pt x="25485" y="34671"/>
                    <a:pt x="27829" y="34127"/>
                  </a:cubicBezTo>
                  <a:cubicBezTo>
                    <a:pt x="28268" y="34023"/>
                    <a:pt x="28770" y="34002"/>
                    <a:pt x="29189" y="33814"/>
                  </a:cubicBezTo>
                  <a:cubicBezTo>
                    <a:pt x="30340" y="33332"/>
                    <a:pt x="31490" y="32872"/>
                    <a:pt x="32536" y="32223"/>
                  </a:cubicBezTo>
                  <a:cubicBezTo>
                    <a:pt x="32746" y="32223"/>
                    <a:pt x="32850" y="32140"/>
                    <a:pt x="32976" y="32035"/>
                  </a:cubicBezTo>
                  <a:close/>
                  <a:moveTo>
                    <a:pt x="6173" y="19188"/>
                  </a:moveTo>
                  <a:cubicBezTo>
                    <a:pt x="5545" y="19606"/>
                    <a:pt x="5064" y="20213"/>
                    <a:pt x="4520" y="20757"/>
                  </a:cubicBezTo>
                  <a:cubicBezTo>
                    <a:pt x="3767" y="21510"/>
                    <a:pt x="3097" y="22306"/>
                    <a:pt x="2741" y="23331"/>
                  </a:cubicBezTo>
                  <a:cubicBezTo>
                    <a:pt x="2595" y="23749"/>
                    <a:pt x="2553" y="24168"/>
                    <a:pt x="2448" y="24586"/>
                  </a:cubicBezTo>
                  <a:cubicBezTo>
                    <a:pt x="2427" y="24691"/>
                    <a:pt x="2490" y="24837"/>
                    <a:pt x="2532" y="24921"/>
                  </a:cubicBezTo>
                  <a:cubicBezTo>
                    <a:pt x="2825" y="25277"/>
                    <a:pt x="3076" y="25674"/>
                    <a:pt x="3641" y="25653"/>
                  </a:cubicBezTo>
                  <a:cubicBezTo>
                    <a:pt x="3787" y="25653"/>
                    <a:pt x="3955" y="25674"/>
                    <a:pt x="4080" y="25758"/>
                  </a:cubicBezTo>
                  <a:cubicBezTo>
                    <a:pt x="4687" y="26051"/>
                    <a:pt x="5273" y="25988"/>
                    <a:pt x="5838" y="25904"/>
                  </a:cubicBezTo>
                  <a:cubicBezTo>
                    <a:pt x="6005" y="25632"/>
                    <a:pt x="6152" y="25360"/>
                    <a:pt x="6319" y="25151"/>
                  </a:cubicBezTo>
                  <a:cubicBezTo>
                    <a:pt x="6487" y="24963"/>
                    <a:pt x="6612" y="25005"/>
                    <a:pt x="6947" y="25256"/>
                  </a:cubicBezTo>
                  <a:cubicBezTo>
                    <a:pt x="6884" y="25444"/>
                    <a:pt x="6780" y="25632"/>
                    <a:pt x="6717" y="25842"/>
                  </a:cubicBezTo>
                  <a:cubicBezTo>
                    <a:pt x="6528" y="26595"/>
                    <a:pt x="6382" y="27327"/>
                    <a:pt x="6215" y="28080"/>
                  </a:cubicBezTo>
                  <a:cubicBezTo>
                    <a:pt x="6068" y="28792"/>
                    <a:pt x="6005" y="29503"/>
                    <a:pt x="5984" y="30194"/>
                  </a:cubicBezTo>
                  <a:cubicBezTo>
                    <a:pt x="5984" y="30780"/>
                    <a:pt x="6194" y="31135"/>
                    <a:pt x="6717" y="31386"/>
                  </a:cubicBezTo>
                  <a:cubicBezTo>
                    <a:pt x="7156" y="31596"/>
                    <a:pt x="7470" y="31533"/>
                    <a:pt x="7763" y="31135"/>
                  </a:cubicBezTo>
                  <a:cubicBezTo>
                    <a:pt x="8035" y="30801"/>
                    <a:pt x="8244" y="30403"/>
                    <a:pt x="8453" y="30047"/>
                  </a:cubicBezTo>
                  <a:cubicBezTo>
                    <a:pt x="8767" y="29503"/>
                    <a:pt x="9081" y="28980"/>
                    <a:pt x="8663" y="28311"/>
                  </a:cubicBezTo>
                  <a:cubicBezTo>
                    <a:pt x="8537" y="28143"/>
                    <a:pt x="8704" y="27892"/>
                    <a:pt x="9018" y="27850"/>
                  </a:cubicBezTo>
                  <a:cubicBezTo>
                    <a:pt x="9102" y="27976"/>
                    <a:pt x="9186" y="28143"/>
                    <a:pt x="9290" y="28290"/>
                  </a:cubicBezTo>
                  <a:cubicBezTo>
                    <a:pt x="9541" y="28729"/>
                    <a:pt x="9772" y="29210"/>
                    <a:pt x="10065" y="29650"/>
                  </a:cubicBezTo>
                  <a:cubicBezTo>
                    <a:pt x="10357" y="30131"/>
                    <a:pt x="10692" y="30570"/>
                    <a:pt x="10964" y="31073"/>
                  </a:cubicBezTo>
                  <a:cubicBezTo>
                    <a:pt x="11173" y="31491"/>
                    <a:pt x="11529" y="31596"/>
                    <a:pt x="11927" y="31721"/>
                  </a:cubicBezTo>
                  <a:cubicBezTo>
                    <a:pt x="12031" y="31742"/>
                    <a:pt x="12241" y="31658"/>
                    <a:pt x="12324" y="31554"/>
                  </a:cubicBezTo>
                  <a:cubicBezTo>
                    <a:pt x="12471" y="31386"/>
                    <a:pt x="12638" y="31177"/>
                    <a:pt x="12680" y="30926"/>
                  </a:cubicBezTo>
                  <a:cubicBezTo>
                    <a:pt x="12806" y="30340"/>
                    <a:pt x="12910" y="29733"/>
                    <a:pt x="12994" y="29106"/>
                  </a:cubicBezTo>
                  <a:cubicBezTo>
                    <a:pt x="13015" y="28896"/>
                    <a:pt x="12994" y="28687"/>
                    <a:pt x="12973" y="28478"/>
                  </a:cubicBezTo>
                  <a:cubicBezTo>
                    <a:pt x="12387" y="28269"/>
                    <a:pt x="11864" y="28080"/>
                    <a:pt x="11445" y="27934"/>
                  </a:cubicBezTo>
                  <a:cubicBezTo>
                    <a:pt x="11069" y="27348"/>
                    <a:pt x="10755" y="26846"/>
                    <a:pt x="10399" y="26386"/>
                  </a:cubicBezTo>
                  <a:cubicBezTo>
                    <a:pt x="10023" y="25842"/>
                    <a:pt x="9772" y="25235"/>
                    <a:pt x="9730" y="24586"/>
                  </a:cubicBezTo>
                  <a:cubicBezTo>
                    <a:pt x="9709" y="23875"/>
                    <a:pt x="9730" y="23142"/>
                    <a:pt x="9730" y="22431"/>
                  </a:cubicBezTo>
                  <a:cubicBezTo>
                    <a:pt x="9730" y="22117"/>
                    <a:pt x="9855" y="21824"/>
                    <a:pt x="10085" y="21594"/>
                  </a:cubicBezTo>
                  <a:cubicBezTo>
                    <a:pt x="10546" y="21092"/>
                    <a:pt x="11069" y="20736"/>
                    <a:pt x="11697" y="20527"/>
                  </a:cubicBezTo>
                  <a:cubicBezTo>
                    <a:pt x="12429" y="20255"/>
                    <a:pt x="13161" y="20234"/>
                    <a:pt x="13831" y="20611"/>
                  </a:cubicBezTo>
                  <a:cubicBezTo>
                    <a:pt x="14417" y="20925"/>
                    <a:pt x="14961" y="21238"/>
                    <a:pt x="15588" y="21573"/>
                  </a:cubicBezTo>
                  <a:cubicBezTo>
                    <a:pt x="15735" y="21490"/>
                    <a:pt x="15923" y="21406"/>
                    <a:pt x="16132" y="21301"/>
                  </a:cubicBezTo>
                  <a:cubicBezTo>
                    <a:pt x="15902" y="20548"/>
                    <a:pt x="15358" y="19837"/>
                    <a:pt x="15798" y="18937"/>
                  </a:cubicBezTo>
                  <a:cubicBezTo>
                    <a:pt x="15986" y="19104"/>
                    <a:pt x="16132" y="19251"/>
                    <a:pt x="16195" y="19376"/>
                  </a:cubicBezTo>
                  <a:cubicBezTo>
                    <a:pt x="16446" y="20046"/>
                    <a:pt x="16927" y="20611"/>
                    <a:pt x="17346" y="21176"/>
                  </a:cubicBezTo>
                  <a:cubicBezTo>
                    <a:pt x="17764" y="21762"/>
                    <a:pt x="18350" y="22117"/>
                    <a:pt x="19062" y="22138"/>
                  </a:cubicBezTo>
                  <a:cubicBezTo>
                    <a:pt x="19752" y="22201"/>
                    <a:pt x="20422" y="22243"/>
                    <a:pt x="21112" y="22013"/>
                  </a:cubicBezTo>
                  <a:cubicBezTo>
                    <a:pt x="21342" y="21929"/>
                    <a:pt x="21593" y="21908"/>
                    <a:pt x="21845" y="21908"/>
                  </a:cubicBezTo>
                  <a:cubicBezTo>
                    <a:pt x="22368" y="21929"/>
                    <a:pt x="22723" y="21678"/>
                    <a:pt x="23100" y="21385"/>
                  </a:cubicBezTo>
                  <a:cubicBezTo>
                    <a:pt x="23372" y="21155"/>
                    <a:pt x="23644" y="20862"/>
                    <a:pt x="23958" y="20674"/>
                  </a:cubicBezTo>
                  <a:cubicBezTo>
                    <a:pt x="24314" y="20443"/>
                    <a:pt x="24523" y="20129"/>
                    <a:pt x="24690" y="19774"/>
                  </a:cubicBezTo>
                  <a:cubicBezTo>
                    <a:pt x="24878" y="19397"/>
                    <a:pt x="24837" y="19041"/>
                    <a:pt x="24565" y="18728"/>
                  </a:cubicBezTo>
                  <a:cubicBezTo>
                    <a:pt x="24062" y="18142"/>
                    <a:pt x="23518" y="17681"/>
                    <a:pt x="22786" y="17409"/>
                  </a:cubicBezTo>
                  <a:cubicBezTo>
                    <a:pt x="22263" y="17200"/>
                    <a:pt x="21740" y="16991"/>
                    <a:pt x="21259" y="16740"/>
                  </a:cubicBezTo>
                  <a:cubicBezTo>
                    <a:pt x="20652" y="16384"/>
                    <a:pt x="20087" y="16049"/>
                    <a:pt x="19438" y="15819"/>
                  </a:cubicBezTo>
                  <a:cubicBezTo>
                    <a:pt x="19124" y="15715"/>
                    <a:pt x="18832" y="15484"/>
                    <a:pt x="18601" y="15233"/>
                  </a:cubicBezTo>
                  <a:cubicBezTo>
                    <a:pt x="18308" y="14982"/>
                    <a:pt x="18434" y="14501"/>
                    <a:pt x="18811" y="14438"/>
                  </a:cubicBezTo>
                  <a:cubicBezTo>
                    <a:pt x="19396" y="14292"/>
                    <a:pt x="20003" y="14166"/>
                    <a:pt x="20631" y="14145"/>
                  </a:cubicBezTo>
                  <a:cubicBezTo>
                    <a:pt x="21280" y="14124"/>
                    <a:pt x="21949" y="14062"/>
                    <a:pt x="22577" y="13936"/>
                  </a:cubicBezTo>
                  <a:cubicBezTo>
                    <a:pt x="23560" y="13748"/>
                    <a:pt x="24586" y="13559"/>
                    <a:pt x="25569" y="13392"/>
                  </a:cubicBezTo>
                  <a:cubicBezTo>
                    <a:pt x="26155" y="13287"/>
                    <a:pt x="26720" y="13120"/>
                    <a:pt x="27306" y="12974"/>
                  </a:cubicBezTo>
                  <a:cubicBezTo>
                    <a:pt x="27536" y="12911"/>
                    <a:pt x="27808" y="12827"/>
                    <a:pt x="27850" y="12513"/>
                  </a:cubicBezTo>
                  <a:cubicBezTo>
                    <a:pt x="27912" y="12199"/>
                    <a:pt x="27703" y="12095"/>
                    <a:pt x="27494" y="11948"/>
                  </a:cubicBezTo>
                  <a:cubicBezTo>
                    <a:pt x="27117" y="11655"/>
                    <a:pt x="26782" y="11342"/>
                    <a:pt x="26406" y="11049"/>
                  </a:cubicBezTo>
                  <a:cubicBezTo>
                    <a:pt x="26280" y="10923"/>
                    <a:pt x="26155" y="10798"/>
                    <a:pt x="25987" y="10693"/>
                  </a:cubicBezTo>
                  <a:cubicBezTo>
                    <a:pt x="25046" y="10191"/>
                    <a:pt x="24104" y="9751"/>
                    <a:pt x="23058" y="9521"/>
                  </a:cubicBezTo>
                  <a:cubicBezTo>
                    <a:pt x="22221" y="9333"/>
                    <a:pt x="21426" y="9375"/>
                    <a:pt x="20652" y="9856"/>
                  </a:cubicBezTo>
                  <a:cubicBezTo>
                    <a:pt x="20066" y="10212"/>
                    <a:pt x="19376" y="10505"/>
                    <a:pt x="18727" y="10735"/>
                  </a:cubicBezTo>
                  <a:cubicBezTo>
                    <a:pt x="18036" y="10986"/>
                    <a:pt x="17367" y="11132"/>
                    <a:pt x="16655" y="11321"/>
                  </a:cubicBezTo>
                  <a:cubicBezTo>
                    <a:pt x="16237" y="11425"/>
                    <a:pt x="15881" y="11342"/>
                    <a:pt x="15609" y="10944"/>
                  </a:cubicBezTo>
                  <a:cubicBezTo>
                    <a:pt x="15693" y="10839"/>
                    <a:pt x="15714" y="10714"/>
                    <a:pt x="15798" y="10714"/>
                  </a:cubicBezTo>
                  <a:cubicBezTo>
                    <a:pt x="16551" y="10505"/>
                    <a:pt x="17199" y="10107"/>
                    <a:pt x="17785" y="9584"/>
                  </a:cubicBezTo>
                  <a:cubicBezTo>
                    <a:pt x="17806" y="9563"/>
                    <a:pt x="17827" y="9563"/>
                    <a:pt x="17869" y="9542"/>
                  </a:cubicBezTo>
                  <a:cubicBezTo>
                    <a:pt x="19187" y="8810"/>
                    <a:pt x="20526" y="8077"/>
                    <a:pt x="22054" y="7805"/>
                  </a:cubicBezTo>
                  <a:cubicBezTo>
                    <a:pt x="22326" y="7764"/>
                    <a:pt x="22577" y="7638"/>
                    <a:pt x="22744" y="7429"/>
                  </a:cubicBezTo>
                  <a:cubicBezTo>
                    <a:pt x="23267" y="6906"/>
                    <a:pt x="23790" y="6383"/>
                    <a:pt x="24314" y="5818"/>
                  </a:cubicBezTo>
                  <a:cubicBezTo>
                    <a:pt x="24481" y="5671"/>
                    <a:pt x="24606" y="5483"/>
                    <a:pt x="24690" y="5295"/>
                  </a:cubicBezTo>
                  <a:cubicBezTo>
                    <a:pt x="24941" y="4834"/>
                    <a:pt x="25192" y="4353"/>
                    <a:pt x="25422" y="3893"/>
                  </a:cubicBezTo>
                  <a:cubicBezTo>
                    <a:pt x="25820" y="3140"/>
                    <a:pt x="25527" y="2428"/>
                    <a:pt x="25130" y="1800"/>
                  </a:cubicBezTo>
                  <a:cubicBezTo>
                    <a:pt x="24983" y="1528"/>
                    <a:pt x="24669" y="1382"/>
                    <a:pt x="24355" y="1361"/>
                  </a:cubicBezTo>
                  <a:cubicBezTo>
                    <a:pt x="22912" y="1194"/>
                    <a:pt x="21531" y="1424"/>
                    <a:pt x="20338" y="2240"/>
                  </a:cubicBezTo>
                  <a:cubicBezTo>
                    <a:pt x="18769" y="3286"/>
                    <a:pt x="17283" y="4458"/>
                    <a:pt x="16153" y="6069"/>
                  </a:cubicBezTo>
                  <a:cubicBezTo>
                    <a:pt x="15630" y="6801"/>
                    <a:pt x="15107" y="7450"/>
                    <a:pt x="15358" y="8412"/>
                  </a:cubicBezTo>
                  <a:cubicBezTo>
                    <a:pt x="15400" y="8642"/>
                    <a:pt x="15044" y="8894"/>
                    <a:pt x="14835" y="8726"/>
                  </a:cubicBezTo>
                  <a:cubicBezTo>
                    <a:pt x="14521" y="8475"/>
                    <a:pt x="14228" y="8161"/>
                    <a:pt x="13998" y="7805"/>
                  </a:cubicBezTo>
                  <a:cubicBezTo>
                    <a:pt x="13914" y="7701"/>
                    <a:pt x="14019" y="7471"/>
                    <a:pt x="14040" y="7282"/>
                  </a:cubicBezTo>
                  <a:cubicBezTo>
                    <a:pt x="14103" y="6969"/>
                    <a:pt x="14145" y="6697"/>
                    <a:pt x="14228" y="6383"/>
                  </a:cubicBezTo>
                  <a:cubicBezTo>
                    <a:pt x="14249" y="6194"/>
                    <a:pt x="14249" y="6006"/>
                    <a:pt x="14312" y="5818"/>
                  </a:cubicBezTo>
                  <a:cubicBezTo>
                    <a:pt x="14479" y="5169"/>
                    <a:pt x="14647" y="4500"/>
                    <a:pt x="14877" y="3872"/>
                  </a:cubicBezTo>
                  <a:cubicBezTo>
                    <a:pt x="15149" y="3140"/>
                    <a:pt x="15086" y="2407"/>
                    <a:pt x="14982" y="1675"/>
                  </a:cubicBezTo>
                  <a:cubicBezTo>
                    <a:pt x="14856" y="754"/>
                    <a:pt x="14521" y="629"/>
                    <a:pt x="13726" y="1152"/>
                  </a:cubicBezTo>
                  <a:cubicBezTo>
                    <a:pt x="12157" y="2198"/>
                    <a:pt x="11111" y="3704"/>
                    <a:pt x="10504" y="5462"/>
                  </a:cubicBezTo>
                  <a:cubicBezTo>
                    <a:pt x="10190" y="6320"/>
                    <a:pt x="9960" y="7241"/>
                    <a:pt x="9981" y="8182"/>
                  </a:cubicBezTo>
                  <a:cubicBezTo>
                    <a:pt x="9981" y="8621"/>
                    <a:pt x="10085" y="8956"/>
                    <a:pt x="10483" y="9207"/>
                  </a:cubicBezTo>
                  <a:cubicBezTo>
                    <a:pt x="10504" y="9228"/>
                    <a:pt x="10483" y="9312"/>
                    <a:pt x="10483" y="9354"/>
                  </a:cubicBezTo>
                  <a:cubicBezTo>
                    <a:pt x="9918" y="9479"/>
                    <a:pt x="9876" y="9479"/>
                    <a:pt x="9709" y="9417"/>
                  </a:cubicBezTo>
                  <a:cubicBezTo>
                    <a:pt x="9458" y="9312"/>
                    <a:pt x="9353" y="9061"/>
                    <a:pt x="9228" y="8852"/>
                  </a:cubicBezTo>
                  <a:cubicBezTo>
                    <a:pt x="8997" y="8475"/>
                    <a:pt x="8704" y="8098"/>
                    <a:pt x="8453" y="7743"/>
                  </a:cubicBezTo>
                  <a:cubicBezTo>
                    <a:pt x="7972" y="7073"/>
                    <a:pt x="7407" y="6634"/>
                    <a:pt x="6633" y="6404"/>
                  </a:cubicBezTo>
                  <a:cubicBezTo>
                    <a:pt x="6298" y="6299"/>
                    <a:pt x="6047" y="6341"/>
                    <a:pt x="5754" y="6508"/>
                  </a:cubicBezTo>
                  <a:cubicBezTo>
                    <a:pt x="4855" y="7031"/>
                    <a:pt x="4373" y="7743"/>
                    <a:pt x="4520" y="8789"/>
                  </a:cubicBezTo>
                  <a:lnTo>
                    <a:pt x="4520" y="9061"/>
                  </a:lnTo>
                  <a:cubicBezTo>
                    <a:pt x="4499" y="9458"/>
                    <a:pt x="4603" y="9793"/>
                    <a:pt x="4813" y="10107"/>
                  </a:cubicBezTo>
                  <a:cubicBezTo>
                    <a:pt x="5336" y="10902"/>
                    <a:pt x="5796" y="11655"/>
                    <a:pt x="6528" y="12283"/>
                  </a:cubicBezTo>
                  <a:cubicBezTo>
                    <a:pt x="6633" y="12367"/>
                    <a:pt x="6675" y="12576"/>
                    <a:pt x="6633" y="12702"/>
                  </a:cubicBezTo>
                  <a:cubicBezTo>
                    <a:pt x="6612" y="12911"/>
                    <a:pt x="6424" y="12995"/>
                    <a:pt x="6256" y="13036"/>
                  </a:cubicBezTo>
                  <a:cubicBezTo>
                    <a:pt x="5943" y="13120"/>
                    <a:pt x="5691" y="12974"/>
                    <a:pt x="5461" y="12806"/>
                  </a:cubicBezTo>
                  <a:cubicBezTo>
                    <a:pt x="5231" y="12660"/>
                    <a:pt x="5022" y="12451"/>
                    <a:pt x="4729" y="12471"/>
                  </a:cubicBezTo>
                  <a:cubicBezTo>
                    <a:pt x="4080" y="12471"/>
                    <a:pt x="3432" y="12471"/>
                    <a:pt x="2762" y="12492"/>
                  </a:cubicBezTo>
                  <a:cubicBezTo>
                    <a:pt x="2448" y="12492"/>
                    <a:pt x="2197" y="12660"/>
                    <a:pt x="1988" y="12911"/>
                  </a:cubicBezTo>
                  <a:cubicBezTo>
                    <a:pt x="1779" y="13183"/>
                    <a:pt x="1549" y="13434"/>
                    <a:pt x="1339" y="13664"/>
                  </a:cubicBezTo>
                  <a:cubicBezTo>
                    <a:pt x="837" y="14187"/>
                    <a:pt x="816" y="14752"/>
                    <a:pt x="1235" y="15338"/>
                  </a:cubicBezTo>
                  <a:cubicBezTo>
                    <a:pt x="2072" y="16531"/>
                    <a:pt x="2114" y="16572"/>
                    <a:pt x="3390" y="17284"/>
                  </a:cubicBezTo>
                  <a:cubicBezTo>
                    <a:pt x="3599" y="17409"/>
                    <a:pt x="3850" y="17514"/>
                    <a:pt x="4059" y="17640"/>
                  </a:cubicBezTo>
                  <a:cubicBezTo>
                    <a:pt x="4373" y="17849"/>
                    <a:pt x="4687" y="18037"/>
                    <a:pt x="4959" y="18267"/>
                  </a:cubicBezTo>
                  <a:cubicBezTo>
                    <a:pt x="5210" y="18477"/>
                    <a:pt x="5440" y="18644"/>
                    <a:pt x="5775" y="18644"/>
                  </a:cubicBezTo>
                  <a:cubicBezTo>
                    <a:pt x="6068" y="18790"/>
                    <a:pt x="6194" y="18937"/>
                    <a:pt x="6173" y="19188"/>
                  </a:cubicBezTo>
                  <a:close/>
                  <a:moveTo>
                    <a:pt x="17953" y="35383"/>
                  </a:moveTo>
                  <a:cubicBezTo>
                    <a:pt x="17848" y="35634"/>
                    <a:pt x="17743" y="35822"/>
                    <a:pt x="17723" y="36031"/>
                  </a:cubicBezTo>
                  <a:cubicBezTo>
                    <a:pt x="17576" y="36931"/>
                    <a:pt x="17325" y="37789"/>
                    <a:pt x="16990" y="38626"/>
                  </a:cubicBezTo>
                  <a:cubicBezTo>
                    <a:pt x="16886" y="38877"/>
                    <a:pt x="16844" y="39170"/>
                    <a:pt x="16802" y="39442"/>
                  </a:cubicBezTo>
                  <a:cubicBezTo>
                    <a:pt x="16551" y="41472"/>
                    <a:pt x="16174" y="43480"/>
                    <a:pt x="15714" y="45468"/>
                  </a:cubicBezTo>
                  <a:cubicBezTo>
                    <a:pt x="15630" y="45845"/>
                    <a:pt x="15547" y="46200"/>
                    <a:pt x="15526" y="46577"/>
                  </a:cubicBezTo>
                  <a:cubicBezTo>
                    <a:pt x="15505" y="48251"/>
                    <a:pt x="15526" y="49925"/>
                    <a:pt x="15526" y="51599"/>
                  </a:cubicBezTo>
                  <a:cubicBezTo>
                    <a:pt x="15526" y="52122"/>
                    <a:pt x="15714" y="52310"/>
                    <a:pt x="16237" y="52415"/>
                  </a:cubicBezTo>
                  <a:cubicBezTo>
                    <a:pt x="16446" y="52436"/>
                    <a:pt x="16676" y="52436"/>
                    <a:pt x="16886" y="52436"/>
                  </a:cubicBezTo>
                  <a:lnTo>
                    <a:pt x="18936" y="52436"/>
                  </a:lnTo>
                  <a:cubicBezTo>
                    <a:pt x="19689" y="52456"/>
                    <a:pt x="20422" y="52415"/>
                    <a:pt x="21154" y="52226"/>
                  </a:cubicBezTo>
                  <a:cubicBezTo>
                    <a:pt x="21447" y="52143"/>
                    <a:pt x="21761" y="52143"/>
                    <a:pt x="22075" y="52143"/>
                  </a:cubicBezTo>
                  <a:cubicBezTo>
                    <a:pt x="23372" y="52122"/>
                    <a:pt x="24648" y="51787"/>
                    <a:pt x="25966" y="51850"/>
                  </a:cubicBezTo>
                  <a:cubicBezTo>
                    <a:pt x="25987" y="51850"/>
                    <a:pt x="26008" y="51850"/>
                    <a:pt x="26071" y="51829"/>
                  </a:cubicBezTo>
                  <a:cubicBezTo>
                    <a:pt x="27034" y="51578"/>
                    <a:pt x="28038" y="51536"/>
                    <a:pt x="29021" y="51578"/>
                  </a:cubicBezTo>
                  <a:cubicBezTo>
                    <a:pt x="29377" y="51578"/>
                    <a:pt x="29733" y="51599"/>
                    <a:pt x="30047" y="51494"/>
                  </a:cubicBezTo>
                  <a:cubicBezTo>
                    <a:pt x="30632" y="51264"/>
                    <a:pt x="31218" y="51117"/>
                    <a:pt x="31825" y="51096"/>
                  </a:cubicBezTo>
                  <a:cubicBezTo>
                    <a:pt x="31992" y="50887"/>
                    <a:pt x="32139" y="50678"/>
                    <a:pt x="32306" y="50490"/>
                  </a:cubicBezTo>
                  <a:cubicBezTo>
                    <a:pt x="32055" y="50071"/>
                    <a:pt x="31741" y="49715"/>
                    <a:pt x="31595" y="49297"/>
                  </a:cubicBezTo>
                  <a:cubicBezTo>
                    <a:pt x="31428" y="48816"/>
                    <a:pt x="31051" y="48544"/>
                    <a:pt x="30863" y="48104"/>
                  </a:cubicBezTo>
                  <a:cubicBezTo>
                    <a:pt x="30653" y="47665"/>
                    <a:pt x="30549" y="47163"/>
                    <a:pt x="30360" y="46723"/>
                  </a:cubicBezTo>
                  <a:cubicBezTo>
                    <a:pt x="30319" y="46577"/>
                    <a:pt x="30214" y="46472"/>
                    <a:pt x="30151" y="46305"/>
                  </a:cubicBezTo>
                  <a:cubicBezTo>
                    <a:pt x="29921" y="45886"/>
                    <a:pt x="29691" y="45489"/>
                    <a:pt x="29482" y="45070"/>
                  </a:cubicBezTo>
                  <a:cubicBezTo>
                    <a:pt x="29021" y="44213"/>
                    <a:pt x="28603" y="43355"/>
                    <a:pt x="28456" y="42392"/>
                  </a:cubicBezTo>
                  <a:cubicBezTo>
                    <a:pt x="28435" y="42225"/>
                    <a:pt x="28352" y="42099"/>
                    <a:pt x="28289" y="41932"/>
                  </a:cubicBezTo>
                  <a:cubicBezTo>
                    <a:pt x="28163" y="41890"/>
                    <a:pt x="28038" y="41869"/>
                    <a:pt x="27933" y="41827"/>
                  </a:cubicBezTo>
                  <a:cubicBezTo>
                    <a:pt x="26887" y="41576"/>
                    <a:pt x="26050" y="40928"/>
                    <a:pt x="25213" y="40258"/>
                  </a:cubicBezTo>
                  <a:cubicBezTo>
                    <a:pt x="25109" y="40195"/>
                    <a:pt x="25025" y="40028"/>
                    <a:pt x="24941" y="39902"/>
                  </a:cubicBezTo>
                  <a:cubicBezTo>
                    <a:pt x="24899" y="39798"/>
                    <a:pt x="25025" y="39609"/>
                    <a:pt x="25130" y="39630"/>
                  </a:cubicBezTo>
                  <a:cubicBezTo>
                    <a:pt x="25255" y="39672"/>
                    <a:pt x="25402" y="39672"/>
                    <a:pt x="25506" y="39714"/>
                  </a:cubicBezTo>
                  <a:cubicBezTo>
                    <a:pt x="26071" y="40007"/>
                    <a:pt x="26657" y="40321"/>
                    <a:pt x="27222" y="40614"/>
                  </a:cubicBezTo>
                  <a:cubicBezTo>
                    <a:pt x="27452" y="40739"/>
                    <a:pt x="27661" y="40928"/>
                    <a:pt x="28038" y="40823"/>
                  </a:cubicBezTo>
                  <a:cubicBezTo>
                    <a:pt x="27661" y="39714"/>
                    <a:pt x="27494" y="38647"/>
                    <a:pt x="26992" y="37622"/>
                  </a:cubicBezTo>
                  <a:cubicBezTo>
                    <a:pt x="26782" y="37182"/>
                    <a:pt x="26615" y="36701"/>
                    <a:pt x="26678" y="36178"/>
                  </a:cubicBezTo>
                  <a:cubicBezTo>
                    <a:pt x="26699" y="36031"/>
                    <a:pt x="26594" y="35843"/>
                    <a:pt x="26573" y="35634"/>
                  </a:cubicBezTo>
                  <a:cubicBezTo>
                    <a:pt x="25946" y="35697"/>
                    <a:pt x="25360" y="35718"/>
                    <a:pt x="24753" y="35759"/>
                  </a:cubicBezTo>
                  <a:cubicBezTo>
                    <a:pt x="22807" y="35948"/>
                    <a:pt x="20861" y="36052"/>
                    <a:pt x="18936" y="35550"/>
                  </a:cubicBezTo>
                  <a:cubicBezTo>
                    <a:pt x="18622" y="35466"/>
                    <a:pt x="18329" y="35425"/>
                    <a:pt x="17953" y="35383"/>
                  </a:cubicBezTo>
                  <a:close/>
                  <a:moveTo>
                    <a:pt x="43982" y="34044"/>
                  </a:moveTo>
                  <a:cubicBezTo>
                    <a:pt x="43647" y="34776"/>
                    <a:pt x="43647" y="34776"/>
                    <a:pt x="43647" y="35592"/>
                  </a:cubicBezTo>
                  <a:cubicBezTo>
                    <a:pt x="43626" y="36471"/>
                    <a:pt x="43563" y="37391"/>
                    <a:pt x="43521" y="38270"/>
                  </a:cubicBezTo>
                  <a:cubicBezTo>
                    <a:pt x="43500" y="38626"/>
                    <a:pt x="43438" y="38961"/>
                    <a:pt x="43417" y="39296"/>
                  </a:cubicBezTo>
                  <a:cubicBezTo>
                    <a:pt x="43417" y="39421"/>
                    <a:pt x="43438" y="39588"/>
                    <a:pt x="43438" y="39777"/>
                  </a:cubicBezTo>
                  <a:cubicBezTo>
                    <a:pt x="43626" y="39735"/>
                    <a:pt x="43752" y="39735"/>
                    <a:pt x="43856" y="39693"/>
                  </a:cubicBezTo>
                  <a:cubicBezTo>
                    <a:pt x="44400" y="39379"/>
                    <a:pt x="44923" y="39065"/>
                    <a:pt x="45300" y="38542"/>
                  </a:cubicBezTo>
                  <a:cubicBezTo>
                    <a:pt x="45467" y="38270"/>
                    <a:pt x="45677" y="38019"/>
                    <a:pt x="46053" y="37852"/>
                  </a:cubicBezTo>
                  <a:cubicBezTo>
                    <a:pt x="46409" y="37705"/>
                    <a:pt x="46765" y="37496"/>
                    <a:pt x="47120" y="37329"/>
                  </a:cubicBezTo>
                  <a:cubicBezTo>
                    <a:pt x="47246" y="37287"/>
                    <a:pt x="47413" y="37182"/>
                    <a:pt x="47539" y="37203"/>
                  </a:cubicBezTo>
                  <a:cubicBezTo>
                    <a:pt x="47664" y="37224"/>
                    <a:pt x="47832" y="37329"/>
                    <a:pt x="47915" y="37433"/>
                  </a:cubicBezTo>
                  <a:cubicBezTo>
                    <a:pt x="48020" y="37601"/>
                    <a:pt x="47936" y="37747"/>
                    <a:pt x="47811" y="37831"/>
                  </a:cubicBezTo>
                  <a:cubicBezTo>
                    <a:pt x="47518" y="38019"/>
                    <a:pt x="47246" y="38228"/>
                    <a:pt x="46932" y="38354"/>
                  </a:cubicBezTo>
                  <a:cubicBezTo>
                    <a:pt x="46367" y="38584"/>
                    <a:pt x="46074" y="39044"/>
                    <a:pt x="45865" y="39588"/>
                  </a:cubicBezTo>
                  <a:cubicBezTo>
                    <a:pt x="45969" y="39609"/>
                    <a:pt x="46074" y="39693"/>
                    <a:pt x="46137" y="39672"/>
                  </a:cubicBezTo>
                  <a:cubicBezTo>
                    <a:pt x="46660" y="39358"/>
                    <a:pt x="47288" y="39463"/>
                    <a:pt x="47832" y="39254"/>
                  </a:cubicBezTo>
                  <a:cubicBezTo>
                    <a:pt x="47915" y="39212"/>
                    <a:pt x="48125" y="39275"/>
                    <a:pt x="48146" y="39358"/>
                  </a:cubicBezTo>
                  <a:cubicBezTo>
                    <a:pt x="48187" y="39484"/>
                    <a:pt x="48229" y="39672"/>
                    <a:pt x="48166" y="39777"/>
                  </a:cubicBezTo>
                  <a:cubicBezTo>
                    <a:pt x="48041" y="40028"/>
                    <a:pt x="47769" y="40132"/>
                    <a:pt x="47455" y="40132"/>
                  </a:cubicBezTo>
                  <a:cubicBezTo>
                    <a:pt x="46932" y="40112"/>
                    <a:pt x="46493" y="40342"/>
                    <a:pt x="45865" y="40635"/>
                  </a:cubicBezTo>
                  <a:cubicBezTo>
                    <a:pt x="46702" y="40718"/>
                    <a:pt x="47288" y="41137"/>
                    <a:pt x="47957" y="41074"/>
                  </a:cubicBezTo>
                  <a:cubicBezTo>
                    <a:pt x="48020" y="41074"/>
                    <a:pt x="48083" y="41074"/>
                    <a:pt x="48146" y="41137"/>
                  </a:cubicBezTo>
                  <a:cubicBezTo>
                    <a:pt x="48250" y="41241"/>
                    <a:pt x="48397" y="41346"/>
                    <a:pt x="48397" y="41472"/>
                  </a:cubicBezTo>
                  <a:cubicBezTo>
                    <a:pt x="48397" y="41576"/>
                    <a:pt x="48250" y="41765"/>
                    <a:pt x="48146" y="41785"/>
                  </a:cubicBezTo>
                  <a:cubicBezTo>
                    <a:pt x="47706" y="41890"/>
                    <a:pt x="47225" y="41890"/>
                    <a:pt x="46785" y="41765"/>
                  </a:cubicBezTo>
                  <a:cubicBezTo>
                    <a:pt x="46346" y="41597"/>
                    <a:pt x="45886" y="41451"/>
                    <a:pt x="45446" y="41388"/>
                  </a:cubicBezTo>
                  <a:cubicBezTo>
                    <a:pt x="44923" y="41346"/>
                    <a:pt x="44505" y="41137"/>
                    <a:pt x="44107" y="40781"/>
                  </a:cubicBezTo>
                  <a:cubicBezTo>
                    <a:pt x="43772" y="40886"/>
                    <a:pt x="43459" y="41032"/>
                    <a:pt x="43103" y="41137"/>
                  </a:cubicBezTo>
                  <a:lnTo>
                    <a:pt x="42852" y="42225"/>
                  </a:lnTo>
                  <a:cubicBezTo>
                    <a:pt x="42496" y="44275"/>
                    <a:pt x="42203" y="46326"/>
                    <a:pt x="41575" y="48314"/>
                  </a:cubicBezTo>
                  <a:cubicBezTo>
                    <a:pt x="41534" y="48481"/>
                    <a:pt x="41575" y="48669"/>
                    <a:pt x="41575" y="48879"/>
                  </a:cubicBezTo>
                  <a:cubicBezTo>
                    <a:pt x="42161" y="48669"/>
                    <a:pt x="42601" y="48418"/>
                    <a:pt x="43019" y="48063"/>
                  </a:cubicBezTo>
                  <a:cubicBezTo>
                    <a:pt x="43228" y="47874"/>
                    <a:pt x="43480" y="47770"/>
                    <a:pt x="43731" y="47644"/>
                  </a:cubicBezTo>
                  <a:cubicBezTo>
                    <a:pt x="43982" y="47477"/>
                    <a:pt x="44275" y="47372"/>
                    <a:pt x="44568" y="47226"/>
                  </a:cubicBezTo>
                  <a:cubicBezTo>
                    <a:pt x="44944" y="47037"/>
                    <a:pt x="45321" y="46807"/>
                    <a:pt x="45718" y="46640"/>
                  </a:cubicBezTo>
                  <a:cubicBezTo>
                    <a:pt x="46388" y="46326"/>
                    <a:pt x="47078" y="46054"/>
                    <a:pt x="47706" y="45635"/>
                  </a:cubicBezTo>
                  <a:cubicBezTo>
                    <a:pt x="48062" y="45384"/>
                    <a:pt x="48459" y="45217"/>
                    <a:pt x="48857" y="45029"/>
                  </a:cubicBezTo>
                  <a:cubicBezTo>
                    <a:pt x="49338" y="44819"/>
                    <a:pt x="49840" y="44652"/>
                    <a:pt x="50217" y="44275"/>
                  </a:cubicBezTo>
                  <a:cubicBezTo>
                    <a:pt x="50322" y="44171"/>
                    <a:pt x="50468" y="44108"/>
                    <a:pt x="50635" y="44066"/>
                  </a:cubicBezTo>
                  <a:cubicBezTo>
                    <a:pt x="50991" y="43961"/>
                    <a:pt x="51284" y="43752"/>
                    <a:pt x="51577" y="43480"/>
                  </a:cubicBezTo>
                  <a:cubicBezTo>
                    <a:pt x="51744" y="43334"/>
                    <a:pt x="51954" y="43125"/>
                    <a:pt x="52163" y="43083"/>
                  </a:cubicBezTo>
                  <a:cubicBezTo>
                    <a:pt x="52665" y="43020"/>
                    <a:pt x="53000" y="42727"/>
                    <a:pt x="53376" y="42497"/>
                  </a:cubicBezTo>
                  <a:cubicBezTo>
                    <a:pt x="53397" y="42413"/>
                    <a:pt x="53418" y="42350"/>
                    <a:pt x="53418" y="42288"/>
                  </a:cubicBezTo>
                  <a:cubicBezTo>
                    <a:pt x="53711" y="40091"/>
                    <a:pt x="53983" y="37915"/>
                    <a:pt x="54255" y="35718"/>
                  </a:cubicBezTo>
                  <a:cubicBezTo>
                    <a:pt x="54339" y="35069"/>
                    <a:pt x="54402" y="34399"/>
                    <a:pt x="54569" y="33772"/>
                  </a:cubicBezTo>
                  <a:cubicBezTo>
                    <a:pt x="54925" y="32600"/>
                    <a:pt x="55155" y="31428"/>
                    <a:pt x="55343" y="30215"/>
                  </a:cubicBezTo>
                  <a:cubicBezTo>
                    <a:pt x="55406" y="29692"/>
                    <a:pt x="55552" y="29168"/>
                    <a:pt x="55594" y="28645"/>
                  </a:cubicBezTo>
                  <a:cubicBezTo>
                    <a:pt x="55657" y="28101"/>
                    <a:pt x="55657" y="27536"/>
                    <a:pt x="55866" y="27013"/>
                  </a:cubicBezTo>
                  <a:cubicBezTo>
                    <a:pt x="55929" y="26825"/>
                    <a:pt x="55971" y="26616"/>
                    <a:pt x="55762" y="26344"/>
                  </a:cubicBezTo>
                  <a:cubicBezTo>
                    <a:pt x="54778" y="27055"/>
                    <a:pt x="53669" y="27432"/>
                    <a:pt x="52728" y="28185"/>
                  </a:cubicBezTo>
                  <a:cubicBezTo>
                    <a:pt x="52142" y="28645"/>
                    <a:pt x="51535" y="29106"/>
                    <a:pt x="50907" y="29482"/>
                  </a:cubicBezTo>
                  <a:cubicBezTo>
                    <a:pt x="49422" y="30382"/>
                    <a:pt x="48083" y="31512"/>
                    <a:pt x="46681" y="32516"/>
                  </a:cubicBezTo>
                  <a:cubicBezTo>
                    <a:pt x="46053" y="33311"/>
                    <a:pt x="45153" y="33667"/>
                    <a:pt x="44254" y="33960"/>
                  </a:cubicBezTo>
                  <a:cubicBezTo>
                    <a:pt x="44149" y="34002"/>
                    <a:pt x="44086" y="34023"/>
                    <a:pt x="43982" y="34044"/>
                  </a:cubicBezTo>
                  <a:close/>
                  <a:moveTo>
                    <a:pt x="41366" y="32579"/>
                  </a:moveTo>
                  <a:cubicBezTo>
                    <a:pt x="41094" y="32600"/>
                    <a:pt x="40801" y="32684"/>
                    <a:pt x="40592" y="32642"/>
                  </a:cubicBezTo>
                  <a:cubicBezTo>
                    <a:pt x="40153" y="32474"/>
                    <a:pt x="39713" y="32642"/>
                    <a:pt x="39316" y="32746"/>
                  </a:cubicBezTo>
                  <a:cubicBezTo>
                    <a:pt x="37872" y="33102"/>
                    <a:pt x="36428" y="33500"/>
                    <a:pt x="34985" y="33814"/>
                  </a:cubicBezTo>
                  <a:cubicBezTo>
                    <a:pt x="32955" y="34253"/>
                    <a:pt x="30946" y="34692"/>
                    <a:pt x="28959" y="35299"/>
                  </a:cubicBezTo>
                  <a:cubicBezTo>
                    <a:pt x="28394" y="35466"/>
                    <a:pt x="27933" y="35697"/>
                    <a:pt x="27431" y="35948"/>
                  </a:cubicBezTo>
                  <a:cubicBezTo>
                    <a:pt x="27431" y="36157"/>
                    <a:pt x="27410" y="36324"/>
                    <a:pt x="27431" y="36450"/>
                  </a:cubicBezTo>
                  <a:cubicBezTo>
                    <a:pt x="27473" y="36659"/>
                    <a:pt x="27536" y="36868"/>
                    <a:pt x="27640" y="37078"/>
                  </a:cubicBezTo>
                  <a:cubicBezTo>
                    <a:pt x="28017" y="37894"/>
                    <a:pt x="28373" y="38731"/>
                    <a:pt x="28582" y="39588"/>
                  </a:cubicBezTo>
                  <a:cubicBezTo>
                    <a:pt x="28687" y="40007"/>
                    <a:pt x="28896" y="40404"/>
                    <a:pt x="29063" y="40802"/>
                  </a:cubicBezTo>
                  <a:cubicBezTo>
                    <a:pt x="29168" y="41116"/>
                    <a:pt x="29377" y="41241"/>
                    <a:pt x="29691" y="41241"/>
                  </a:cubicBezTo>
                  <a:cubicBezTo>
                    <a:pt x="29837" y="41241"/>
                    <a:pt x="30005" y="41262"/>
                    <a:pt x="30151" y="41262"/>
                  </a:cubicBezTo>
                  <a:cubicBezTo>
                    <a:pt x="30842" y="41241"/>
                    <a:pt x="31511" y="41283"/>
                    <a:pt x="32202" y="41430"/>
                  </a:cubicBezTo>
                  <a:cubicBezTo>
                    <a:pt x="32641" y="41492"/>
                    <a:pt x="33101" y="41534"/>
                    <a:pt x="33583" y="41534"/>
                  </a:cubicBezTo>
                  <a:cubicBezTo>
                    <a:pt x="34210" y="41555"/>
                    <a:pt x="34838" y="41472"/>
                    <a:pt x="35445" y="41534"/>
                  </a:cubicBezTo>
                  <a:cubicBezTo>
                    <a:pt x="37119" y="41639"/>
                    <a:pt x="38688" y="41137"/>
                    <a:pt x="40215" y="40802"/>
                  </a:cubicBezTo>
                  <a:cubicBezTo>
                    <a:pt x="40508" y="40446"/>
                    <a:pt x="40592" y="40091"/>
                    <a:pt x="40571" y="39693"/>
                  </a:cubicBezTo>
                  <a:cubicBezTo>
                    <a:pt x="40529" y="39170"/>
                    <a:pt x="40571" y="38647"/>
                    <a:pt x="40739" y="38124"/>
                  </a:cubicBezTo>
                  <a:cubicBezTo>
                    <a:pt x="40801" y="37915"/>
                    <a:pt x="40822" y="37705"/>
                    <a:pt x="40822" y="37475"/>
                  </a:cubicBezTo>
                  <a:cubicBezTo>
                    <a:pt x="40801" y="36847"/>
                    <a:pt x="40927" y="36241"/>
                    <a:pt x="41094" y="35634"/>
                  </a:cubicBezTo>
                  <a:cubicBezTo>
                    <a:pt x="41345" y="34692"/>
                    <a:pt x="41450" y="33688"/>
                    <a:pt x="41366" y="32579"/>
                  </a:cubicBezTo>
                  <a:close/>
                  <a:moveTo>
                    <a:pt x="17158" y="53482"/>
                  </a:moveTo>
                  <a:cubicBezTo>
                    <a:pt x="17137" y="53586"/>
                    <a:pt x="17074" y="53670"/>
                    <a:pt x="17095" y="53712"/>
                  </a:cubicBezTo>
                  <a:cubicBezTo>
                    <a:pt x="17471" y="55302"/>
                    <a:pt x="18267" y="56557"/>
                    <a:pt x="19899" y="57143"/>
                  </a:cubicBezTo>
                  <a:cubicBezTo>
                    <a:pt x="20317" y="57290"/>
                    <a:pt x="20715" y="57457"/>
                    <a:pt x="21091" y="57604"/>
                  </a:cubicBezTo>
                  <a:cubicBezTo>
                    <a:pt x="21803" y="57855"/>
                    <a:pt x="22514" y="58106"/>
                    <a:pt x="23267" y="58022"/>
                  </a:cubicBezTo>
                  <a:cubicBezTo>
                    <a:pt x="23456" y="58001"/>
                    <a:pt x="23644" y="58085"/>
                    <a:pt x="23832" y="58106"/>
                  </a:cubicBezTo>
                  <a:cubicBezTo>
                    <a:pt x="24314" y="58169"/>
                    <a:pt x="24795" y="58273"/>
                    <a:pt x="25276" y="58273"/>
                  </a:cubicBezTo>
                  <a:cubicBezTo>
                    <a:pt x="26113" y="58294"/>
                    <a:pt x="26971" y="58273"/>
                    <a:pt x="27808" y="58294"/>
                  </a:cubicBezTo>
                  <a:cubicBezTo>
                    <a:pt x="29189" y="58315"/>
                    <a:pt x="30528" y="58106"/>
                    <a:pt x="31700" y="57332"/>
                  </a:cubicBezTo>
                  <a:cubicBezTo>
                    <a:pt x="31804" y="57248"/>
                    <a:pt x="31909" y="57185"/>
                    <a:pt x="32034" y="57164"/>
                  </a:cubicBezTo>
                  <a:cubicBezTo>
                    <a:pt x="32557" y="57081"/>
                    <a:pt x="33039" y="56850"/>
                    <a:pt x="33415" y="56495"/>
                  </a:cubicBezTo>
                  <a:cubicBezTo>
                    <a:pt x="33562" y="56390"/>
                    <a:pt x="33771" y="56348"/>
                    <a:pt x="33938" y="56285"/>
                  </a:cubicBezTo>
                  <a:cubicBezTo>
                    <a:pt x="34189" y="56181"/>
                    <a:pt x="34399" y="56097"/>
                    <a:pt x="34629" y="55972"/>
                  </a:cubicBezTo>
                  <a:cubicBezTo>
                    <a:pt x="34838" y="55867"/>
                    <a:pt x="34943" y="55679"/>
                    <a:pt x="34943" y="55449"/>
                  </a:cubicBezTo>
                  <a:lnTo>
                    <a:pt x="34943" y="53084"/>
                  </a:lnTo>
                  <a:cubicBezTo>
                    <a:pt x="34629" y="52749"/>
                    <a:pt x="34294" y="52561"/>
                    <a:pt x="33917" y="52519"/>
                  </a:cubicBezTo>
                  <a:cubicBezTo>
                    <a:pt x="33248" y="52436"/>
                    <a:pt x="32641" y="52122"/>
                    <a:pt x="31992" y="51933"/>
                  </a:cubicBezTo>
                  <a:cubicBezTo>
                    <a:pt x="30967" y="52310"/>
                    <a:pt x="29670" y="52687"/>
                    <a:pt x="28456" y="52582"/>
                  </a:cubicBezTo>
                  <a:cubicBezTo>
                    <a:pt x="28268" y="52561"/>
                    <a:pt x="28080" y="52561"/>
                    <a:pt x="27912" y="52582"/>
                  </a:cubicBezTo>
                  <a:cubicBezTo>
                    <a:pt x="26636" y="52687"/>
                    <a:pt x="25402" y="52833"/>
                    <a:pt x="24104" y="52896"/>
                  </a:cubicBezTo>
                  <a:cubicBezTo>
                    <a:pt x="23330" y="52959"/>
                    <a:pt x="22514" y="53168"/>
                    <a:pt x="21698" y="53147"/>
                  </a:cubicBezTo>
                  <a:cubicBezTo>
                    <a:pt x="21489" y="53147"/>
                    <a:pt x="21280" y="53189"/>
                    <a:pt x="21049" y="53210"/>
                  </a:cubicBezTo>
                  <a:cubicBezTo>
                    <a:pt x="20547" y="53272"/>
                    <a:pt x="20087" y="53356"/>
                    <a:pt x="19585" y="53377"/>
                  </a:cubicBezTo>
                  <a:cubicBezTo>
                    <a:pt x="18936" y="53398"/>
                    <a:pt x="18288" y="53377"/>
                    <a:pt x="17618" y="53377"/>
                  </a:cubicBezTo>
                  <a:cubicBezTo>
                    <a:pt x="17492" y="53419"/>
                    <a:pt x="17304" y="53461"/>
                    <a:pt x="17158" y="53482"/>
                  </a:cubicBezTo>
                  <a:close/>
                  <a:moveTo>
                    <a:pt x="54527" y="25486"/>
                  </a:moveTo>
                  <a:cubicBezTo>
                    <a:pt x="54318" y="25235"/>
                    <a:pt x="54025" y="25109"/>
                    <a:pt x="53753" y="25026"/>
                  </a:cubicBezTo>
                  <a:cubicBezTo>
                    <a:pt x="52832" y="24754"/>
                    <a:pt x="51912" y="24440"/>
                    <a:pt x="50970" y="24210"/>
                  </a:cubicBezTo>
                  <a:cubicBezTo>
                    <a:pt x="50405" y="24063"/>
                    <a:pt x="49840" y="23875"/>
                    <a:pt x="49317" y="23603"/>
                  </a:cubicBezTo>
                  <a:cubicBezTo>
                    <a:pt x="48857" y="23373"/>
                    <a:pt x="48355" y="23247"/>
                    <a:pt x="47811" y="23247"/>
                  </a:cubicBezTo>
                  <a:cubicBezTo>
                    <a:pt x="47288" y="23247"/>
                    <a:pt x="46785" y="23184"/>
                    <a:pt x="46304" y="22850"/>
                  </a:cubicBezTo>
                  <a:cubicBezTo>
                    <a:pt x="45949" y="22557"/>
                    <a:pt x="45530" y="22347"/>
                    <a:pt x="45007" y="22452"/>
                  </a:cubicBezTo>
                  <a:cubicBezTo>
                    <a:pt x="44881" y="22473"/>
                    <a:pt x="44714" y="22410"/>
                    <a:pt x="44568" y="22347"/>
                  </a:cubicBezTo>
                  <a:cubicBezTo>
                    <a:pt x="44170" y="22180"/>
                    <a:pt x="43772" y="21992"/>
                    <a:pt x="43375" y="21782"/>
                  </a:cubicBezTo>
                  <a:cubicBezTo>
                    <a:pt x="43312" y="21762"/>
                    <a:pt x="43208" y="21720"/>
                    <a:pt x="43124" y="21699"/>
                  </a:cubicBezTo>
                  <a:cubicBezTo>
                    <a:pt x="42915" y="21824"/>
                    <a:pt x="42705" y="21992"/>
                    <a:pt x="42475" y="22138"/>
                  </a:cubicBezTo>
                  <a:lnTo>
                    <a:pt x="42475" y="22954"/>
                  </a:lnTo>
                  <a:lnTo>
                    <a:pt x="42475" y="26009"/>
                  </a:lnTo>
                  <a:cubicBezTo>
                    <a:pt x="42475" y="26511"/>
                    <a:pt x="42454" y="27013"/>
                    <a:pt x="42601" y="27474"/>
                  </a:cubicBezTo>
                  <a:cubicBezTo>
                    <a:pt x="42684" y="27704"/>
                    <a:pt x="42601" y="28039"/>
                    <a:pt x="42601" y="28290"/>
                  </a:cubicBezTo>
                  <a:cubicBezTo>
                    <a:pt x="42601" y="28457"/>
                    <a:pt x="42559" y="28604"/>
                    <a:pt x="42601" y="28729"/>
                  </a:cubicBezTo>
                  <a:cubicBezTo>
                    <a:pt x="42684" y="29001"/>
                    <a:pt x="42622" y="29210"/>
                    <a:pt x="42559" y="29440"/>
                  </a:cubicBezTo>
                  <a:cubicBezTo>
                    <a:pt x="42412" y="29880"/>
                    <a:pt x="42287" y="30319"/>
                    <a:pt x="42705" y="30717"/>
                  </a:cubicBezTo>
                  <a:cubicBezTo>
                    <a:pt x="42852" y="30884"/>
                    <a:pt x="42831" y="31135"/>
                    <a:pt x="42664" y="31324"/>
                  </a:cubicBezTo>
                  <a:cubicBezTo>
                    <a:pt x="42517" y="31470"/>
                    <a:pt x="42371" y="31637"/>
                    <a:pt x="42245" y="31763"/>
                  </a:cubicBezTo>
                  <a:lnTo>
                    <a:pt x="42245" y="32077"/>
                  </a:lnTo>
                  <a:cubicBezTo>
                    <a:pt x="42203" y="33081"/>
                    <a:pt x="42287" y="34065"/>
                    <a:pt x="42078" y="35027"/>
                  </a:cubicBezTo>
                  <a:cubicBezTo>
                    <a:pt x="41868" y="35927"/>
                    <a:pt x="41617" y="36847"/>
                    <a:pt x="41659" y="37789"/>
                  </a:cubicBezTo>
                  <a:cubicBezTo>
                    <a:pt x="41659" y="37956"/>
                    <a:pt x="41575" y="38145"/>
                    <a:pt x="41555" y="38333"/>
                  </a:cubicBezTo>
                  <a:cubicBezTo>
                    <a:pt x="41366" y="38961"/>
                    <a:pt x="41345" y="39609"/>
                    <a:pt x="41429" y="40258"/>
                  </a:cubicBezTo>
                  <a:cubicBezTo>
                    <a:pt x="41429" y="40321"/>
                    <a:pt x="41513" y="40342"/>
                    <a:pt x="41555" y="40446"/>
                  </a:cubicBezTo>
                  <a:cubicBezTo>
                    <a:pt x="41764" y="40404"/>
                    <a:pt x="41973" y="40321"/>
                    <a:pt x="42245" y="40237"/>
                  </a:cubicBezTo>
                  <a:cubicBezTo>
                    <a:pt x="42580" y="38626"/>
                    <a:pt x="42810" y="37057"/>
                    <a:pt x="42789" y="35425"/>
                  </a:cubicBezTo>
                  <a:cubicBezTo>
                    <a:pt x="42789" y="35236"/>
                    <a:pt x="42684" y="35090"/>
                    <a:pt x="42622" y="34902"/>
                  </a:cubicBezTo>
                  <a:cubicBezTo>
                    <a:pt x="42601" y="34713"/>
                    <a:pt x="42496" y="34483"/>
                    <a:pt x="42580" y="34378"/>
                  </a:cubicBezTo>
                  <a:cubicBezTo>
                    <a:pt x="42894" y="33855"/>
                    <a:pt x="42768" y="33290"/>
                    <a:pt x="42894" y="32767"/>
                  </a:cubicBezTo>
                  <a:cubicBezTo>
                    <a:pt x="42496" y="32349"/>
                    <a:pt x="42517" y="32140"/>
                    <a:pt x="42936" y="31930"/>
                  </a:cubicBezTo>
                  <a:cubicBezTo>
                    <a:pt x="43082" y="31847"/>
                    <a:pt x="43228" y="31826"/>
                    <a:pt x="43354" y="31742"/>
                  </a:cubicBezTo>
                  <a:cubicBezTo>
                    <a:pt x="43626" y="31575"/>
                    <a:pt x="43940" y="31470"/>
                    <a:pt x="44149" y="31261"/>
                  </a:cubicBezTo>
                  <a:cubicBezTo>
                    <a:pt x="44505" y="30905"/>
                    <a:pt x="44902" y="30675"/>
                    <a:pt x="45405" y="30508"/>
                  </a:cubicBezTo>
                  <a:cubicBezTo>
                    <a:pt x="45593" y="30466"/>
                    <a:pt x="45739" y="30340"/>
                    <a:pt x="45865" y="30215"/>
                  </a:cubicBezTo>
                  <a:cubicBezTo>
                    <a:pt x="47183" y="29336"/>
                    <a:pt x="48543" y="28520"/>
                    <a:pt x="49903" y="27704"/>
                  </a:cubicBezTo>
                  <a:cubicBezTo>
                    <a:pt x="50782" y="27181"/>
                    <a:pt x="51703" y="26741"/>
                    <a:pt x="52665" y="26427"/>
                  </a:cubicBezTo>
                  <a:cubicBezTo>
                    <a:pt x="53376" y="26302"/>
                    <a:pt x="53962" y="25967"/>
                    <a:pt x="54527" y="25486"/>
                  </a:cubicBezTo>
                  <a:close/>
                  <a:moveTo>
                    <a:pt x="43040" y="20715"/>
                  </a:moveTo>
                  <a:cubicBezTo>
                    <a:pt x="43814" y="21008"/>
                    <a:pt x="44463" y="21594"/>
                    <a:pt x="45384" y="21531"/>
                  </a:cubicBezTo>
                  <a:cubicBezTo>
                    <a:pt x="45509" y="21531"/>
                    <a:pt x="45697" y="21594"/>
                    <a:pt x="45823" y="21678"/>
                  </a:cubicBezTo>
                  <a:cubicBezTo>
                    <a:pt x="46430" y="21992"/>
                    <a:pt x="47099" y="22138"/>
                    <a:pt x="47748" y="22306"/>
                  </a:cubicBezTo>
                  <a:cubicBezTo>
                    <a:pt x="48564" y="22473"/>
                    <a:pt x="49380" y="22703"/>
                    <a:pt x="50112" y="23101"/>
                  </a:cubicBezTo>
                  <a:cubicBezTo>
                    <a:pt x="50301" y="23226"/>
                    <a:pt x="50510" y="23268"/>
                    <a:pt x="50719" y="23331"/>
                  </a:cubicBezTo>
                  <a:cubicBezTo>
                    <a:pt x="51661" y="23582"/>
                    <a:pt x="52623" y="23854"/>
                    <a:pt x="53586" y="24105"/>
                  </a:cubicBezTo>
                  <a:cubicBezTo>
                    <a:pt x="53690" y="24126"/>
                    <a:pt x="53837" y="24293"/>
                    <a:pt x="53983" y="24084"/>
                  </a:cubicBezTo>
                  <a:cubicBezTo>
                    <a:pt x="53627" y="23352"/>
                    <a:pt x="53502" y="23247"/>
                    <a:pt x="52749" y="22870"/>
                  </a:cubicBezTo>
                  <a:cubicBezTo>
                    <a:pt x="51619" y="22347"/>
                    <a:pt x="50468" y="21908"/>
                    <a:pt x="49422" y="21238"/>
                  </a:cubicBezTo>
                  <a:cubicBezTo>
                    <a:pt x="49401" y="21197"/>
                    <a:pt x="49380" y="21197"/>
                    <a:pt x="49359" y="21176"/>
                  </a:cubicBezTo>
                  <a:cubicBezTo>
                    <a:pt x="47999" y="20820"/>
                    <a:pt x="46765" y="19941"/>
                    <a:pt x="45300" y="19941"/>
                  </a:cubicBezTo>
                  <a:cubicBezTo>
                    <a:pt x="44588" y="19669"/>
                    <a:pt x="43835" y="19774"/>
                    <a:pt x="43040" y="19711"/>
                  </a:cubicBezTo>
                  <a:close/>
                  <a:moveTo>
                    <a:pt x="51682" y="27662"/>
                  </a:moveTo>
                  <a:cubicBezTo>
                    <a:pt x="51472" y="27767"/>
                    <a:pt x="51242" y="27829"/>
                    <a:pt x="51033" y="27955"/>
                  </a:cubicBezTo>
                  <a:cubicBezTo>
                    <a:pt x="49485" y="28917"/>
                    <a:pt x="47936" y="29922"/>
                    <a:pt x="46367" y="30821"/>
                  </a:cubicBezTo>
                  <a:cubicBezTo>
                    <a:pt x="45530" y="31324"/>
                    <a:pt x="44693" y="31826"/>
                    <a:pt x="43835" y="32328"/>
                  </a:cubicBezTo>
                  <a:lnTo>
                    <a:pt x="43438" y="32558"/>
                  </a:lnTo>
                  <a:cubicBezTo>
                    <a:pt x="43521" y="32809"/>
                    <a:pt x="43563" y="33039"/>
                    <a:pt x="43647" y="33270"/>
                  </a:cubicBezTo>
                  <a:cubicBezTo>
                    <a:pt x="43752" y="33290"/>
                    <a:pt x="43835" y="33311"/>
                    <a:pt x="43877" y="33290"/>
                  </a:cubicBezTo>
                  <a:cubicBezTo>
                    <a:pt x="44609" y="32998"/>
                    <a:pt x="45405" y="32767"/>
                    <a:pt x="45928" y="32077"/>
                  </a:cubicBezTo>
                  <a:cubicBezTo>
                    <a:pt x="46074" y="31909"/>
                    <a:pt x="46283" y="31742"/>
                    <a:pt x="46493" y="31617"/>
                  </a:cubicBezTo>
                  <a:cubicBezTo>
                    <a:pt x="47894" y="30591"/>
                    <a:pt x="49213" y="29461"/>
                    <a:pt x="50740" y="28604"/>
                  </a:cubicBezTo>
                  <a:cubicBezTo>
                    <a:pt x="51075" y="28394"/>
                    <a:pt x="51451" y="28101"/>
                    <a:pt x="51682" y="27662"/>
                  </a:cubicBezTo>
                  <a:close/>
                  <a:moveTo>
                    <a:pt x="43228" y="65931"/>
                  </a:moveTo>
                  <a:cubicBezTo>
                    <a:pt x="43542" y="66182"/>
                    <a:pt x="43835" y="66350"/>
                    <a:pt x="44170" y="66350"/>
                  </a:cubicBezTo>
                  <a:cubicBezTo>
                    <a:pt x="45091" y="66371"/>
                    <a:pt x="46032" y="66371"/>
                    <a:pt x="46953" y="66350"/>
                  </a:cubicBezTo>
                  <a:cubicBezTo>
                    <a:pt x="47267" y="66350"/>
                    <a:pt x="47601" y="66266"/>
                    <a:pt x="47853" y="65931"/>
                  </a:cubicBezTo>
                  <a:cubicBezTo>
                    <a:pt x="46974" y="65408"/>
                    <a:pt x="46116" y="64969"/>
                    <a:pt x="45070" y="65032"/>
                  </a:cubicBezTo>
                  <a:cubicBezTo>
                    <a:pt x="44651" y="65094"/>
                    <a:pt x="44191" y="65011"/>
                    <a:pt x="43752" y="65011"/>
                  </a:cubicBezTo>
                  <a:cubicBezTo>
                    <a:pt x="43563" y="65011"/>
                    <a:pt x="43396" y="65032"/>
                    <a:pt x="43208" y="65073"/>
                  </a:cubicBezTo>
                  <a:cubicBezTo>
                    <a:pt x="43228" y="65429"/>
                    <a:pt x="43228" y="65701"/>
                    <a:pt x="43228" y="659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6"/>
            <p:cNvSpPr/>
            <p:nvPr/>
          </p:nvSpPr>
          <p:spPr>
            <a:xfrm flipH="1">
              <a:off x="6602420" y="2853438"/>
              <a:ext cx="52219" cy="78313"/>
            </a:xfrm>
            <a:custGeom>
              <a:avLst/>
              <a:gdLst/>
              <a:ahLst/>
              <a:cxnLst/>
              <a:rect l="l" t="t" r="r" b="b"/>
              <a:pathLst>
                <a:path w="1633" h="2449" extrusionOk="0">
                  <a:moveTo>
                    <a:pt x="1611" y="1235"/>
                  </a:moveTo>
                  <a:cubicBezTo>
                    <a:pt x="1611" y="1403"/>
                    <a:pt x="1632" y="1591"/>
                    <a:pt x="1611" y="1779"/>
                  </a:cubicBezTo>
                  <a:cubicBezTo>
                    <a:pt x="1590" y="2093"/>
                    <a:pt x="1402" y="2323"/>
                    <a:pt x="1151" y="2386"/>
                  </a:cubicBezTo>
                  <a:cubicBezTo>
                    <a:pt x="858" y="2449"/>
                    <a:pt x="565" y="2344"/>
                    <a:pt x="440" y="2093"/>
                  </a:cubicBezTo>
                  <a:cubicBezTo>
                    <a:pt x="168" y="1612"/>
                    <a:pt x="0" y="1152"/>
                    <a:pt x="105" y="608"/>
                  </a:cubicBezTo>
                  <a:cubicBezTo>
                    <a:pt x="168" y="189"/>
                    <a:pt x="440" y="1"/>
                    <a:pt x="900" y="22"/>
                  </a:cubicBezTo>
                  <a:cubicBezTo>
                    <a:pt x="1318" y="22"/>
                    <a:pt x="1590" y="231"/>
                    <a:pt x="1632" y="608"/>
                  </a:cubicBezTo>
                  <a:cubicBezTo>
                    <a:pt x="1632" y="775"/>
                    <a:pt x="1611" y="984"/>
                    <a:pt x="1611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4" name="Google Shape;804;p46"/>
          <p:cNvSpPr txBox="1">
            <a:spLocks noGrp="1"/>
          </p:cNvSpPr>
          <p:nvPr>
            <p:ph type="subTitle" idx="3"/>
          </p:nvPr>
        </p:nvSpPr>
        <p:spPr>
          <a:xfrm>
            <a:off x="67456" y="2167035"/>
            <a:ext cx="34425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n-GB" dirty="0" smtClean="0"/>
              <a:t> </a:t>
            </a:r>
            <a:r>
              <a:rPr lang="es-ES" dirty="0"/>
              <a:t>yo opino que si por que el quería que todos los niños aprendieran a respetar las discapacidades de las personas y a crear un ambiente mas sano</a:t>
            </a:r>
            <a:endParaRPr dirty="0"/>
          </a:p>
        </p:txBody>
      </p:sp>
      <p:sp>
        <p:nvSpPr>
          <p:cNvPr id="3" name="Rectángulo 2"/>
          <p:cNvSpPr/>
          <p:nvPr/>
        </p:nvSpPr>
        <p:spPr>
          <a:xfrm>
            <a:off x="3844858" y="2166773"/>
            <a:ext cx="31822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tx2">
                    <a:lumMod val="25000"/>
                  </a:schemeClr>
                </a:solidFill>
                <a:latin typeface="Patrick Hand" panose="020B0604020202020204" charset="0"/>
              </a:rPr>
              <a:t>Si porque quiso ayudar a personas que estén pasando por la situación que el paso y ayudarlos en eso</a:t>
            </a:r>
            <a:endParaRPr lang="en-US" dirty="0">
              <a:solidFill>
                <a:schemeClr val="tx2">
                  <a:lumMod val="25000"/>
                </a:schemeClr>
              </a:solidFill>
              <a:latin typeface="Patrick Hand" panose="020B060402020202020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27530" y="1673894"/>
            <a:ext cx="24577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Patrick Hand SC" panose="020B0604020202020204" charset="0"/>
              </a:rPr>
              <a:t>Fui alumno de panzazo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Patrick Hand SC" panose="020B060402020202020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324" y="2402446"/>
            <a:ext cx="2880000" cy="1021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324" y="2619854"/>
            <a:ext cx="2880000" cy="1021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324" y="2832155"/>
            <a:ext cx="2880000" cy="102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9" name="Google Shape;809;p47"/>
          <p:cNvGraphicFramePr/>
          <p:nvPr>
            <p:extLst>
              <p:ext uri="{D42A27DB-BD31-4B8C-83A1-F6EECF244321}">
                <p14:modId xmlns:p14="http://schemas.microsoft.com/office/powerpoint/2010/main" val="1808127208"/>
              </p:ext>
            </p:extLst>
          </p:nvPr>
        </p:nvGraphicFramePr>
        <p:xfrm>
          <a:off x="720000" y="1910175"/>
          <a:ext cx="7703700" cy="2895420"/>
        </p:xfrm>
        <a:graphic>
          <a:graphicData uri="http://schemas.openxmlformats.org/drawingml/2006/table">
            <a:tbl>
              <a:tblPr>
                <a:noFill/>
                <a:tableStyleId>{6C9A1661-D993-4DF0-BF5D-63DCBB67788C}</a:tableStyleId>
              </a:tblPr>
              <a:tblGrid>
                <a:gridCol w="286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000" b="1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Al</a:t>
                      </a:r>
                      <a:r>
                        <a:rPr lang="es-MX" sz="2000" b="1" baseline="0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frente de la clase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000" b="1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Fui</a:t>
                      </a:r>
                      <a:r>
                        <a:rPr lang="es-MX" sz="2000" b="1" baseline="0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alumno de panzazo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latin typeface="Patrick Hand" panose="020B0604020202020204" charset="0"/>
                        </a:rPr>
                        <a:t>https://youtu.be/qv7v4n8ppUo?si=CfXPuvrXUMavx6x2</a:t>
                      </a:r>
                      <a:endParaRPr lang="en-US" dirty="0">
                        <a:solidFill>
                          <a:schemeClr val="tx2">
                            <a:lumMod val="25000"/>
                          </a:schemeClr>
                        </a:solidFill>
                        <a:latin typeface="Patrick Hand" panose="020B0604020202020204" charset="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Narrativa Profesor Morgan.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Chiapas/2015.Coord. </a:t>
                      </a:r>
                      <a:r>
                        <a:rPr lang="es-ES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Adan</a:t>
                      </a:r>
                      <a:r>
                        <a:rPr lang="es-ES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Morgan Colectivo 43 x 43Serie 1. De las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Condiciones de nuestras escuelas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10" name="Google Shape;810;p47"/>
          <p:cNvSpPr txBox="1">
            <a:spLocks noGrp="1"/>
          </p:cNvSpPr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fuentes bibliograficas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743</Words>
  <Application>Microsoft Office PowerPoint</Application>
  <PresentationFormat>Presentación en pantalla (16:9)</PresentationFormat>
  <Paragraphs>52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Patrick Hand SC</vt:lpstr>
      <vt:lpstr>Patrick Hand</vt:lpstr>
      <vt:lpstr>Arial</vt:lpstr>
      <vt:lpstr>English Language Grammar Rules by Slidesgo</vt:lpstr>
      <vt:lpstr> 'Al frente de la clase' y 'Fui alumno de panzazo' </vt:lpstr>
      <vt:lpstr>Al frente de la clase</vt:lpstr>
      <vt:lpstr>¿Que condiciones determinaron su eleccion para ser docente?</vt:lpstr>
      <vt:lpstr>Presentación de PowerPoint</vt:lpstr>
      <vt:lpstr> ¿TENIA VOCACION PARA LA DOCENCIA?</vt:lpstr>
      <vt:lpstr> ¿INFLUYO LA FORMACION QUE TUVO EN LA ESCUELA FORMADORA DE DOCENTES PARA SU ELECCION?</vt:lpstr>
      <vt:lpstr>¿LAS CONDICIONES ECONOMICAS DE VIDA INFLUYERON PARA SU SELECCION DE SER DOCENTE?</vt:lpstr>
      <vt:lpstr> Las condiciones sociales influyeron en su eleccion de la Carrera? </vt:lpstr>
      <vt:lpstr>fuentes bibliograficas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'Al frente de la clase' y 'Fui alumno de panzazo'</dc:title>
  <dc:creator>HP</dc:creator>
  <cp:lastModifiedBy>HP</cp:lastModifiedBy>
  <cp:revision>17</cp:revision>
  <dcterms:modified xsi:type="dcterms:W3CDTF">2023-09-29T05:48:44Z</dcterms:modified>
</cp:coreProperties>
</file>