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0058400" cy="7772400"/>
  <p:notesSz cx="10058400" cy="7772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33400" y="533400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de Educación Preescolar</a:t>
            </a: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Curso: Optativa: Producción de textos narrativos y académicos.</a:t>
            </a: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Titular: </a:t>
            </a:r>
            <a:r>
              <a:rPr lang="es-MX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Narda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Mónica Fernández García</a:t>
            </a: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Mónica María Espinosa Sánchez #6</a:t>
            </a: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Quinto Semestre Sección C</a:t>
            </a: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Historieta</a:t>
            </a:r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			Septiembre 2023</a:t>
            </a: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n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9" r="19753"/>
          <a:stretch/>
        </p:blipFill>
        <p:spPr bwMode="auto">
          <a:xfrm>
            <a:off x="304800" y="304800"/>
            <a:ext cx="1219200" cy="1447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667" y="0"/>
            <a:ext cx="9851065" cy="7772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83501"/>
            <a:ext cx="10058400" cy="72053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49</Words>
  <Application>Microsoft Office PowerPoint</Application>
  <PresentationFormat>Personalizado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monica espinosa</cp:lastModifiedBy>
  <cp:revision>3</cp:revision>
  <dcterms:created xsi:type="dcterms:W3CDTF">2023-09-27T20:40:59Z</dcterms:created>
  <dcterms:modified xsi:type="dcterms:W3CDTF">2023-09-27T20:49:41Z</dcterms:modified>
</cp:coreProperties>
</file>