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3" r:id="rId4"/>
    <p:sldId id="274" r:id="rId5"/>
    <p:sldId id="275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415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571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11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317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033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597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854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404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705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118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9899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4650-754A-4CD3-BD7A-A9A238772C48}" type="datetimeFigureOut">
              <a:rPr lang="es-MX" smtClean="0"/>
              <a:t>26/09/2023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DCA0-6213-4FF3-911E-A6B7446284C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600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8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25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9" b="98521" l="2889" r="99556">
                        <a14:foregroundMark x1="47333" y1="14497" x2="47333" y2="14497"/>
                        <a14:foregroundMark x1="42444" y1="14201" x2="42444" y2="14201"/>
                        <a14:foregroundMark x1="82000" y1="62426" x2="82000" y2="62426"/>
                        <a14:foregroundMark x1="71778" y1="76923" x2="71778" y2="76923"/>
                        <a14:foregroundMark x1="79333" y1="85207" x2="79333" y2="85207"/>
                        <a14:foregroundMark x1="73333" y1="75444" x2="73333" y2="75444"/>
                        <a14:foregroundMark x1="24000" y1="83136" x2="24000" y2="83136"/>
                        <a14:foregroundMark x1="24000" y1="68935" x2="24000" y2="68935"/>
                        <a14:foregroundMark x1="12667" y1="65089" x2="12667" y2="65089"/>
                        <a14:foregroundMark x1="76222" y1="85799" x2="76222" y2="85799"/>
                        <a14:foregroundMark x1="27333" y1="25740" x2="27333" y2="25740"/>
                        <a14:foregroundMark x1="34000" y1="31065" x2="34000" y2="31065"/>
                        <a14:foregroundMark x1="36667" y1="28994" x2="36667" y2="28994"/>
                        <a14:foregroundMark x1="30000" y1="27811" x2="30000" y2="27811"/>
                        <a14:foregroundMark x1="23556" y1="25148" x2="23556" y2="25148"/>
                        <a14:foregroundMark x1="33333" y1="29882" x2="33333" y2="29882"/>
                        <a14:foregroundMark x1="40000" y1="29882" x2="40000" y2="29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63" y="2563858"/>
            <a:ext cx="4286250" cy="32194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40972" y="2233751"/>
            <a:ext cx="50030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3600" dirty="0">
                <a:latin typeface="Arial" panose="020B0604020202020204" pitchFamily="34" charset="0"/>
                <a:cs typeface="Arial" panose="020B0604020202020204" pitchFamily="34" charset="0"/>
              </a:rPr>
              <a:t>El pequeño ratoncito al que le gustó leer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4502" y="6322423"/>
            <a:ext cx="423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Vanessa Michelle Anguiano Sánchez #3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505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169816"/>
            <a:ext cx="5643155" cy="31873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04" l="10000" r="100000">
                        <a14:foregroundMark x1="71250" y1="86667" x2="7125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77" y="1516926"/>
            <a:ext cx="1149532" cy="122137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53544" y="2364378"/>
            <a:ext cx="194636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cs typeface="Arial" panose="020B0604020202020204" pitchFamily="34" charset="0"/>
              </a:rPr>
              <a:t>Erase una vez, un pequeño ratoncito curioso, al que le gustaba mucho explorar las habitaciones de las casas que visitaba.</a:t>
            </a:r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1" y="182880"/>
            <a:ext cx="5812972" cy="31350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159" y="1448981"/>
            <a:ext cx="1472412" cy="19604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880" y="2607304"/>
            <a:ext cx="2416629" cy="6460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143" y="3519623"/>
            <a:ext cx="5726414" cy="32211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6686" y="5361734"/>
            <a:ext cx="2255678" cy="14962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034" y="4207514"/>
            <a:ext cx="2901432" cy="5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2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17269"/>
            <a:ext cx="5786846" cy="32358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40" y="1813925"/>
            <a:ext cx="1369663" cy="824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1" y="1888846"/>
            <a:ext cx="1120387" cy="5277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297" y="2254982"/>
            <a:ext cx="1819112" cy="12066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3" y="117567"/>
            <a:ext cx="5831177" cy="32319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500" y="2002389"/>
            <a:ext cx="2046575" cy="16290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491" y="2192338"/>
            <a:ext cx="1254378" cy="6423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6435" y="1601909"/>
            <a:ext cx="1423852" cy="10179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4096" y="2233748"/>
            <a:ext cx="1163701" cy="5878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6715" y="2267481"/>
            <a:ext cx="872257" cy="50184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980" y="1702917"/>
            <a:ext cx="1111046" cy="5308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2904" y="2254604"/>
            <a:ext cx="721140" cy="46013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429" y="3513613"/>
            <a:ext cx="5757300" cy="323988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1898" y="5600302"/>
            <a:ext cx="535622" cy="71521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435" y="3845224"/>
            <a:ext cx="2148578" cy="56680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3113" y="5189398"/>
            <a:ext cx="959078" cy="51907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8332" y="5249501"/>
            <a:ext cx="822148" cy="35601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8409" y="3487486"/>
            <a:ext cx="5833293" cy="323988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08665" y="5602980"/>
            <a:ext cx="792720" cy="10198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18365" y="5421085"/>
            <a:ext cx="1234307" cy="6980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79621" y="5482778"/>
            <a:ext cx="927465" cy="5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69520"/>
            <a:ext cx="5747657" cy="3162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959" y="2020710"/>
            <a:ext cx="995844" cy="12841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88" y="1979382"/>
            <a:ext cx="1244141" cy="7745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468" y="2057422"/>
            <a:ext cx="914400" cy="6507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881" y="1534264"/>
            <a:ext cx="1290624" cy="17183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097" y="1794764"/>
            <a:ext cx="1179258" cy="7410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165" y="1854927"/>
            <a:ext cx="851262" cy="5770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82" y="169520"/>
            <a:ext cx="5724000" cy="31615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0914" y="2036821"/>
            <a:ext cx="995785" cy="12811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7554" y="1927969"/>
            <a:ext cx="1116578" cy="7042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5121" y="2090059"/>
            <a:ext cx="939014" cy="4123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831" y="1531164"/>
            <a:ext cx="1440118" cy="191743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801" y="2003769"/>
            <a:ext cx="885696" cy="5565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363" y="2054312"/>
            <a:ext cx="851485" cy="3884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46" y="3500549"/>
            <a:ext cx="5968802" cy="33574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9784" y="5571633"/>
            <a:ext cx="993734" cy="128636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6077" y="5138779"/>
            <a:ext cx="1292464" cy="171922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3064" y="5303520"/>
            <a:ext cx="1341829" cy="97971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5531" y="5425823"/>
            <a:ext cx="1005841" cy="69633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5669" y="5381897"/>
            <a:ext cx="1815737" cy="97966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22869" y="5476096"/>
            <a:ext cx="1084217" cy="7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0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9" y="234835"/>
            <a:ext cx="5748187" cy="3240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88" y="2324204"/>
            <a:ext cx="904406" cy="11635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5" y="1973222"/>
            <a:ext cx="1140540" cy="10456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66" y="2181497"/>
            <a:ext cx="877234" cy="7072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353" y="1521202"/>
            <a:ext cx="1506467" cy="20057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6973" y="1738570"/>
            <a:ext cx="1345474" cy="9543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479" y="1775595"/>
            <a:ext cx="956727" cy="8725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1795" y="247898"/>
            <a:ext cx="5712822" cy="32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611" y="481550"/>
            <a:ext cx="3975682" cy="6083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743" y="1832579"/>
            <a:ext cx="2151626" cy="16160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576" y="3596357"/>
            <a:ext cx="5712447" cy="32616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5642" y="5242420"/>
            <a:ext cx="2152075" cy="161558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6892" y="4377329"/>
            <a:ext cx="3200399" cy="59229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7020" y="4756652"/>
            <a:ext cx="2757816" cy="22561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4038" y="6025632"/>
            <a:ext cx="327470" cy="21625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4524" y="5323171"/>
            <a:ext cx="1876460" cy="15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595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3004</TotalTime>
  <Words>37</Words>
  <Application>Microsoft Office PowerPoint</Application>
  <PresentationFormat>Panorámica</PresentationFormat>
  <Paragraphs>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ANGUIANO SANCHEZ</dc:creator>
  <cp:lastModifiedBy>ANGUIANO SANCHEZ</cp:lastModifiedBy>
  <cp:revision>22</cp:revision>
  <dcterms:created xsi:type="dcterms:W3CDTF">2023-03-16T17:33:14Z</dcterms:created>
  <dcterms:modified xsi:type="dcterms:W3CDTF">2023-09-27T19:20:42Z</dcterms:modified>
</cp:coreProperties>
</file>