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6936E-E27C-21F9-97DC-1CCBCBEA8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331940-0899-AB9A-1112-754CC08B0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B42FDD-94F0-9883-F28E-B1F155F5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F82711-D038-0A53-857E-850F301B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B4E33D-C332-450D-1491-41A59D23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78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546A1-92D4-4A5A-7350-95802D6F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2672FF-A9E1-8C88-BF61-4417CF5B4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0EF4EE-E64E-6CD3-60DB-996E6CC9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DBCB55-6815-44DE-9812-B7A1B620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92315-AC9B-3BB9-7ABA-99EDCB77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10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BDF7F2-FBA3-6990-972F-D21B902D2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9F39D4-1F7D-9628-C64F-88CE32D99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7A0F4-7E93-6518-B6F3-561A7E00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ED8686-5B42-E45E-8445-58173B528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01D63B-372E-6AB7-D7F5-102A41A6E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867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C54FA-3C75-036D-6C2C-37FBAB33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EC94A1-1127-2185-09F0-AF245610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2B7E7-07A1-DD39-78AB-30650B732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4C4C10-E91B-1531-70A4-A9FC0CB4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5BE23B-B7FD-F847-C90A-A548DF80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B7625-F34F-C9C9-1A3A-44EE34E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7906DC-D7AE-1C04-0541-ABE7F4EAC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F5110-9D31-C748-F5A9-D9C5F2EA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FA95D0-572A-2043-376B-9CA00A21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27DD06-8BC3-8E7B-CAA2-120EA96E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53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44D6E-C905-AE85-900C-0BE893A1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4AC683-5FEB-5DD6-8D92-1002192B6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7D5014-26A6-D51F-5013-85DA9BB42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DD02D3-D750-9F8C-4C10-415C9954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AB85EC-48D5-3375-3926-F0A47D16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AC74F5-4D22-6EA9-B8F0-BDE2DE44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40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FA2C3-7707-894D-FF80-8E8F3E50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42CBDC-6E7A-371E-A90A-5638A3FE5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CED81E-C558-BEC4-BBAE-29EA467C1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5A3640-84A7-0CF9-3AA9-D5AD1BD64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E9B058-CD98-49D2-90AE-8299F1D53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22F80F-44C9-B546-2D31-97FEAF69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331E03-13A3-9E72-3BF7-7F016734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08F303-8672-4E59-2B54-AC878A3B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987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537BF-A7AB-C6A6-47A8-608DCF2F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7CF18A-CF2F-E9D1-728A-A32144029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3A23F1-E373-6ADE-A3B9-D2371621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9FC064-8294-6EB1-B4D0-488BE29A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13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A2CA91-39D9-0425-02DE-08F3FE79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037D73-8ECE-52C3-50C1-AB480120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3E4BFC-8C8E-1DE8-8767-579D4961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68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56830-B4B8-DAC0-7A03-16DC1CB2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733CD-90AF-AA8C-590C-DE0AD58E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68EDCB-8320-2D69-B220-D75F7CD0B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76936A-8685-CE2A-9E01-38A980DA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7A679A-1A86-4393-F289-411E4DAD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7A29AE-EBEF-051C-31B9-D13EF6C8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47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9F654-2E74-DDDB-73FD-B6DF345C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D984109-A7D8-67F1-4646-6B202A685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66906B-1188-5DF0-2895-BB465D042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83C237-F759-308C-98F4-A1AC3B72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9745C4-3E0F-E3B8-854A-0CBE21C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9C4E37-A291-89BF-F29D-4EF46D7D6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332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E343AB-71B4-957C-BD6B-957C889E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BCD093-B395-15E3-1BB3-4FAF23CF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6DDAC-9510-BC8E-0335-12E86BD673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94BFE-309B-4F00-B575-B641CD5C5981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7AA081-7370-D7F5-3611-36EDC319D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709EEF-2C71-3044-9633-70811C713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0B64-84DF-4F88-95C8-0A3D36968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37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28857A47-23B9-C5D8-354D-BC0CAACC3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300" y="11430"/>
            <a:ext cx="5613400" cy="683514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90E4036-58D4-3A74-1DF6-875C528A6D28}"/>
              </a:ext>
            </a:extLst>
          </p:cNvPr>
          <p:cNvSpPr txBox="1"/>
          <p:nvPr/>
        </p:nvSpPr>
        <p:spPr>
          <a:xfrm>
            <a:off x="5092504" y="5670133"/>
            <a:ext cx="41640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Narda Mónica Fernández García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407649B-81CC-E3E7-9700-C2B30573E87A}"/>
              </a:ext>
            </a:extLst>
          </p:cNvPr>
          <p:cNvSpPr txBox="1"/>
          <p:nvPr/>
        </p:nvSpPr>
        <p:spPr>
          <a:xfrm>
            <a:off x="4918364" y="2175164"/>
            <a:ext cx="24522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Historieta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C67BBC5-DE54-89FF-FDB1-42AA89FFFF65}"/>
              </a:ext>
            </a:extLst>
          </p:cNvPr>
          <p:cNvSpPr/>
          <p:nvPr/>
        </p:nvSpPr>
        <p:spPr>
          <a:xfrm>
            <a:off x="3206581" y="3089564"/>
            <a:ext cx="5696119" cy="12239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94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, Forma&#10;&#10;Descripción generada automáticamente">
            <a:extLst>
              <a:ext uri="{FF2B5EF4-FFF2-40B4-BE49-F238E27FC236}">
                <a16:creationId xmlns:a16="http://schemas.microsoft.com/office/drawing/2014/main" id="{478FE06D-441F-F65D-C482-69D180347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29" y="0"/>
            <a:ext cx="952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1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24CF0E09-1576-324D-CC70-372CF9E4E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73" y="0"/>
            <a:ext cx="953885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2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87DB6A97-36AB-0DDD-8594-DB73CB49D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73" y="0"/>
            <a:ext cx="953885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5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Paola Peña</dc:creator>
  <cp:lastModifiedBy>Ana Paola Peña</cp:lastModifiedBy>
  <cp:revision>1</cp:revision>
  <dcterms:created xsi:type="dcterms:W3CDTF">2023-09-28T04:17:52Z</dcterms:created>
  <dcterms:modified xsi:type="dcterms:W3CDTF">2023-09-28T04:28:32Z</dcterms:modified>
</cp:coreProperties>
</file>